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9.png" ContentType="image/png"/>
  <Override PartName="/ppt/media/image14.png" ContentType="image/png"/>
  <Override PartName="/ppt/media/image10.jpeg" ContentType="image/jpeg"/>
  <Override PartName="/ppt/media/image12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2.png" ContentType="image/png"/>
  <Override PartName="/ppt/media/image18.png" ContentType="image/png"/>
  <Override PartName="/ppt/media/image17.jpeg" ContentType="image/jpe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0F6AD4E-F9F4-42F7-9ED8-6F0AA5A1D04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41F482-1F93-4FDD-BC40-3E7D635808D7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dt" idx="34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ftr" idx="35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 type="sldNum" idx="36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F77BB3-8BDA-4393-A729-7E9F9D355A4C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0708B0-0B37-4DC1-8A29-F8EA94CB9F93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dt" idx="4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ftr" idx="4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sldNum" idx="4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05210E-CB72-4A0B-8967-D5FAE53A3802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BCEE7F-55C5-4384-80FF-71D7FD885880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7C3080-5A59-4D2D-BD5C-82C95D57141B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2FF4EB-CE21-4F12-B854-5111F0BFED32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7DD189-1BEC-4D5A-A66E-3B019FEF3C24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dt" idx="22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ftr" idx="23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 type="sldNum" idx="24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E5673-ED7B-4744-95E9-408BC8580BB8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dt" idx="25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ftr" idx="26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sldNum" idx="27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EC0148-C290-49F0-ADAE-448E964E0A74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dt" idx="28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ftr" idx="29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 type="sldNum" idx="30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BCD989-8C6C-4915-870A-6115137A1FFF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dt" idx="31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30.09.2022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560" cy="25660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ftr" idx="32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sldNum" idx="33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BC98D2-DE0F-468A-9CBE-5E98AD55623E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B9DFF8-70E3-45DD-A0EC-303CDB3D9C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26EF6A-129B-4752-B725-8C0DD62F77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A1B2B5-88C6-406C-B940-F313FFF00C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B86AB-E875-42E0-BB73-7EEE2C2EA7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693E5F-CE95-44A6-B1D5-AF3F27D4BE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B2B51-2E7E-4A91-B0FB-B4DD54A053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8BDE1-7A99-43AA-A85A-05C3172B4D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127B7-9384-4501-B4BD-9E0264DA66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D09F29-AF12-4289-A26A-F0EE8F906B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C09A0B-092F-42EB-9924-139B10D389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8447F-59EC-4CEA-98D9-135260E299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57212-7771-42D6-9B72-C60B0A4FC1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9537D5-B70F-4C32-8E52-CFC50C59E0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1.png"/><Relationship Id="rId12" Type="http://schemas.openxmlformats.org/officeDocument/2006/relationships/image" Target="../media/image1.png"/><Relationship Id="rId13" Type="http://schemas.openxmlformats.org/officeDocument/2006/relationships/image" Target="../media/image1.png"/><Relationship Id="rId14" Type="http://schemas.openxmlformats.org/officeDocument/2006/relationships/image" Target="../media/image1.png"/><Relationship Id="rId15" Type="http://schemas.openxmlformats.org/officeDocument/2006/relationships/image" Target="../media/image1.png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16.png"/><Relationship Id="rId10" Type="http://schemas.openxmlformats.org/officeDocument/2006/relationships/image" Target="../media/image16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6.pn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1.png"/><Relationship Id="rId12" Type="http://schemas.openxmlformats.org/officeDocument/2006/relationships/image" Target="../media/image1.png"/><Relationship Id="rId13" Type="http://schemas.openxmlformats.org/officeDocument/2006/relationships/image" Target="../media/image1.png"/><Relationship Id="rId14" Type="http://schemas.openxmlformats.org/officeDocument/2006/relationships/image" Target="../media/image1.png"/><Relationship Id="rId15" Type="http://schemas.openxmlformats.org/officeDocument/2006/relationships/image" Target="../media/image1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1.png"/><Relationship Id="rId12" Type="http://schemas.openxmlformats.org/officeDocument/2006/relationships/image" Target="../media/image1.png"/><Relationship Id="rId13" Type="http://schemas.openxmlformats.org/officeDocument/2006/relationships/image" Target="../media/image1.png"/><Relationship Id="rId14" Type="http://schemas.openxmlformats.org/officeDocument/2006/relationships/image" Target="../media/image1.png"/><Relationship Id="rId15" Type="http://schemas.openxmlformats.org/officeDocument/2006/relationships/image" Target="../media/image1.png"/><Relationship Id="rId16" Type="http://schemas.openxmlformats.org/officeDocument/2006/relationships/image" Target="../media/image1.png"/><Relationship Id="rId17" Type="http://schemas.openxmlformats.org/officeDocument/2006/relationships/image" Target="../media/image1.png"/><Relationship Id="rId18" Type="http://schemas.openxmlformats.org/officeDocument/2006/relationships/image" Target="../media/image1.png"/><Relationship Id="rId19" Type="http://schemas.openxmlformats.org/officeDocument/2006/relationships/image" Target="../media/image1.png"/><Relationship Id="rId20" Type="http://schemas.openxmlformats.org/officeDocument/2006/relationships/image" Target="../media/image1.png"/><Relationship Id="rId21" Type="http://schemas.openxmlformats.org/officeDocument/2006/relationships/image" Target="../media/image1.png"/><Relationship Id="rId22" Type="http://schemas.openxmlformats.org/officeDocument/2006/relationships/image" Target="../media/image1.png"/><Relationship Id="rId23" Type="http://schemas.openxmlformats.org/officeDocument/2006/relationships/image" Target="../media/image1.png"/><Relationship Id="rId24" Type="http://schemas.openxmlformats.org/officeDocument/2006/relationships/image" Target="../media/image1.png"/><Relationship Id="rId25" Type="http://schemas.openxmlformats.org/officeDocument/2006/relationships/image" Target="../media/image1.png"/><Relationship Id="rId26" Type="http://schemas.openxmlformats.org/officeDocument/2006/relationships/image" Target="../media/image1.png"/><Relationship Id="rId27" Type="http://schemas.openxmlformats.org/officeDocument/2006/relationships/image" Target="../media/image1.png"/><Relationship Id="rId28" Type="http://schemas.openxmlformats.org/officeDocument/2006/relationships/image" Target="../media/image1.png"/><Relationship Id="rId29" Type="http://schemas.openxmlformats.org/officeDocument/2006/relationships/image" Target="../media/image5.png"/><Relationship Id="rId30" Type="http://schemas.openxmlformats.org/officeDocument/2006/relationships/slideLayout" Target="../slideLayouts/slideLayout1.xml"/><Relationship Id="rId3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jpe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jpe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1.png"/><Relationship Id="rId9" Type="http://schemas.openxmlformats.org/officeDocument/2006/relationships/image" Target="../media/image1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2.png"/><Relationship Id="rId13" Type="http://schemas.openxmlformats.org/officeDocument/2006/relationships/image" Target="../media/image2.png"/><Relationship Id="rId14" Type="http://schemas.openxmlformats.org/officeDocument/2006/relationships/image" Target="../media/image2.png"/><Relationship Id="rId15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3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3.png"/><Relationship Id="rId17" Type="http://schemas.openxmlformats.org/officeDocument/2006/relationships/image" Target="../media/image13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2"/>
          <p:cNvSpPr/>
          <p:nvPr/>
        </p:nvSpPr>
        <p:spPr>
          <a:xfrm>
            <a:off x="16394760" y="0"/>
            <a:ext cx="1892160" cy="10285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8" name="Group 3"/>
          <p:cNvGrpSpPr/>
          <p:nvPr/>
        </p:nvGrpSpPr>
        <p:grpSpPr>
          <a:xfrm>
            <a:off x="6545880" y="406080"/>
            <a:ext cx="10041480" cy="9473400"/>
            <a:chOff x="6545880" y="406080"/>
            <a:chExt cx="10041480" cy="9473400"/>
          </a:xfrm>
        </p:grpSpPr>
        <p:pic>
          <p:nvPicPr>
            <p:cNvPr id="49" name="Picture 4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173816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Picture 5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173816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Picture 6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173816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Picture 7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173816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" name="Picture 8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914184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Picture 9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914184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Picture 10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914184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1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914184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Picture 12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654588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13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654588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14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654588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15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654588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Picture 16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433448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Picture 17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433448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18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433448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Picture 19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433448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5" name="Freeform 22"/>
          <p:cNvSpPr/>
          <p:nvPr/>
        </p:nvSpPr>
        <p:spPr>
          <a:xfrm rot="5160000">
            <a:off x="1754280" y="1405440"/>
            <a:ext cx="7300800" cy="7300800"/>
          </a:xfrm>
          <a:custGeom>
            <a:avLst/>
            <a:gdLst>
              <a:gd name="textAreaLeft" fmla="*/ 0 w 7300800"/>
              <a:gd name="textAreaRight" fmla="*/ 7301880 w 7300800"/>
              <a:gd name="textAreaTop" fmla="*/ 0 h 7300800"/>
              <a:gd name="textAreaBottom" fmla="*/ 7301880 h 7300800"/>
            </a:gdLst>
            <a:ahLst/>
            <a:rect l="textAreaLeft" t="textAreaTop" r="textAreaRight" b="textAreaBottom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2831a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 rot="5160000">
            <a:off x="6721920" y="6616800"/>
            <a:ext cx="874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1" descr=""/>
          <p:cNvPicPr/>
          <p:nvPr/>
        </p:nvPicPr>
        <p:blipFill>
          <a:blip r:embed="rId17"/>
          <a:srcRect l="0" t="0" r="0" b="315"/>
          <a:stretch/>
        </p:blipFill>
        <p:spPr>
          <a:xfrm rot="16484400">
            <a:off x="2093040" y="648000"/>
            <a:ext cx="7215120" cy="7228440"/>
          </a:xfrm>
          <a:prstGeom prst="rect">
            <a:avLst/>
          </a:prstGeom>
          <a:ln w="0">
            <a:noFill/>
          </a:ln>
        </p:spPr>
      </p:pic>
      <p:grpSp>
        <p:nvGrpSpPr>
          <p:cNvPr id="68" name=""/>
          <p:cNvGrpSpPr/>
          <p:nvPr/>
        </p:nvGrpSpPr>
        <p:grpSpPr>
          <a:xfrm>
            <a:off x="2041200" y="2514600"/>
            <a:ext cx="9159840" cy="2360520"/>
            <a:chOff x="2041200" y="2514600"/>
            <a:chExt cx="9159840" cy="2360520"/>
          </a:xfrm>
        </p:grpSpPr>
        <p:sp>
          <p:nvSpPr>
            <p:cNvPr id="69" name=""/>
            <p:cNvSpPr/>
            <p:nvPr/>
          </p:nvSpPr>
          <p:spPr>
            <a:xfrm>
              <a:off x="2193840" y="2514600"/>
              <a:ext cx="6492600" cy="236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0" lang="en-US" sz="8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Social Buzz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2041200" y="3649680"/>
              <a:ext cx="9159840" cy="122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5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Final Project Presentation</a:t>
              </a:r>
              <a:endParaRPr b="0" lang="en-US" sz="5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"/>
          <p:cNvSpPr/>
          <p:nvPr/>
        </p:nvSpPr>
        <p:spPr>
          <a:xfrm>
            <a:off x="2761200" y="5977800"/>
            <a:ext cx="7490160" cy="98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Sushma Shinde – Mar 11</a:t>
            </a:r>
            <a:r>
              <a:rPr b="0" lang="en-US" sz="3200" spc="-1" strike="noStrike" baseline="33000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2023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1" descr=""/>
          <p:cNvPicPr/>
          <p:nvPr/>
        </p:nvPicPr>
        <p:blipFill>
          <a:blip r:embed="rId1"/>
          <a:stretch/>
        </p:blipFill>
        <p:spPr>
          <a:xfrm>
            <a:off x="2127240" y="6480720"/>
            <a:ext cx="2971080" cy="880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"/>
          <p:cNvSpPr/>
          <p:nvPr/>
        </p:nvSpPr>
        <p:spPr>
          <a:xfrm>
            <a:off x="1028880" y="860760"/>
            <a:ext cx="46350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601"/>
              </a:lnSpc>
            </a:pPr>
            <a:r>
              <a:rPr b="0" lang="en-US" sz="8000" spc="-80" strike="noStrike">
                <a:solidFill>
                  <a:srgbClr val="000000"/>
                </a:solidFill>
                <a:latin typeface="Graphik Regular"/>
                <a:ea typeface="DejaVu Sans"/>
              </a:rPr>
              <a:t>Insights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0" name="Group 20"/>
          <p:cNvGrpSpPr/>
          <p:nvPr/>
        </p:nvGrpSpPr>
        <p:grpSpPr>
          <a:xfrm>
            <a:off x="516960" y="7810560"/>
            <a:ext cx="17253000" cy="2016000"/>
            <a:chOff x="516960" y="7810560"/>
            <a:chExt cx="17253000" cy="2016000"/>
          </a:xfrm>
        </p:grpSpPr>
        <p:pic>
          <p:nvPicPr>
            <p:cNvPr id="301" name="Picture 49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" name="Picture 50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057356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Picture 51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805968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4" name="Picture 52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560204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5" name="Picture 53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54544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6" name="Picture 54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303120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7" name="Picture 55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516960" y="781056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08" name="Picture 56" descr=""/>
          <p:cNvPicPr/>
          <p:nvPr/>
        </p:nvPicPr>
        <p:blipFill>
          <a:blip r:embed="rId9"/>
          <a:stretch/>
        </p:blipFill>
        <p:spPr>
          <a:xfrm>
            <a:off x="7272360" y="6480360"/>
            <a:ext cx="2971080" cy="880560"/>
          </a:xfrm>
          <a:prstGeom prst="rect">
            <a:avLst/>
          </a:prstGeom>
          <a:ln w="0">
            <a:noFill/>
          </a:ln>
        </p:spPr>
      </p:pic>
      <p:pic>
        <p:nvPicPr>
          <p:cNvPr id="309" name="Picture 57" descr=""/>
          <p:cNvPicPr/>
          <p:nvPr/>
        </p:nvPicPr>
        <p:blipFill>
          <a:blip r:embed="rId10"/>
          <a:stretch/>
        </p:blipFill>
        <p:spPr>
          <a:xfrm>
            <a:off x="12670200" y="6480360"/>
            <a:ext cx="2971080" cy="88056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057400" y="2286000"/>
            <a:ext cx="14401080" cy="419364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2093400" y="1267920"/>
            <a:ext cx="13679280" cy="641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Top 5 categories have more number of reactions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More positive sentiments than negative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Lowest posts are in June in 2020 and 2021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February to April 10-15% fluctuation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Highest #of posts 2138 in May2021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 rot="5400000">
            <a:off x="10144440" y="5003640"/>
            <a:ext cx="941400" cy="27864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3" descr=""/>
          <p:cNvPicPr/>
          <p:nvPr/>
        </p:nvPicPr>
        <p:blipFill>
          <a:blip r:embed="rId2"/>
          <a:stretch/>
        </p:blipFill>
        <p:spPr>
          <a:xfrm rot="5400000">
            <a:off x="10144440" y="2226960"/>
            <a:ext cx="941400" cy="27864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"/>
          <p:cNvPicPr/>
          <p:nvPr/>
        </p:nvPicPr>
        <p:blipFill>
          <a:blip r:embed="rId3"/>
          <a:stretch/>
        </p:blipFill>
        <p:spPr>
          <a:xfrm rot="5400000">
            <a:off x="10144440" y="7779960"/>
            <a:ext cx="941400" cy="278640"/>
          </a:xfrm>
          <a:prstGeom prst="rect">
            <a:avLst/>
          </a:prstGeom>
          <a:ln w="0">
            <a:noFill/>
          </a:ln>
        </p:spPr>
      </p:pic>
      <p:pic>
        <p:nvPicPr>
          <p:cNvPr id="315" name="Picture 5" descr=""/>
          <p:cNvPicPr/>
          <p:nvPr/>
        </p:nvPicPr>
        <p:blipFill>
          <a:blip r:embed="rId4"/>
          <a:srcRect l="4069" t="1618" r="4069" b="1618"/>
          <a:stretch/>
        </p:blipFill>
        <p:spPr>
          <a:xfrm>
            <a:off x="5438160" y="1161720"/>
            <a:ext cx="5035680" cy="7962480"/>
          </a:xfrm>
          <a:prstGeom prst="rect">
            <a:avLst/>
          </a:prstGeom>
          <a:ln w="0">
            <a:noFill/>
          </a:ln>
        </p:spPr>
      </p:pic>
      <p:sp>
        <p:nvSpPr>
          <p:cNvPr id="316" name="TextBox 6"/>
          <p:cNvSpPr/>
          <p:nvPr/>
        </p:nvSpPr>
        <p:spPr>
          <a:xfrm>
            <a:off x="457200" y="4539600"/>
            <a:ext cx="47023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601"/>
              </a:lnSpc>
            </a:pPr>
            <a:r>
              <a:rPr b="0" lang="en-US" sz="8000" spc="-80" strike="noStrike">
                <a:solidFill>
                  <a:srgbClr val="000000"/>
                </a:solidFill>
                <a:latin typeface="Graphik Regular"/>
                <a:ea typeface="DejaVu Sans"/>
              </a:rPr>
              <a:t>Summary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7" name="Group 7"/>
          <p:cNvGrpSpPr/>
          <p:nvPr/>
        </p:nvGrpSpPr>
        <p:grpSpPr>
          <a:xfrm>
            <a:off x="326880" y="9481320"/>
            <a:ext cx="9710640" cy="2016000"/>
            <a:chOff x="326880" y="9481320"/>
            <a:chExt cx="9710640" cy="2016000"/>
          </a:xfrm>
        </p:grpSpPr>
        <p:pic>
          <p:nvPicPr>
            <p:cNvPr id="318" name="Picture 8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7869600" y="94813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9" name="Picture 9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355360" y="94813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0" name="Picture 10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2841120" y="94813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11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326880" y="948132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22" name="Group 12"/>
          <p:cNvGrpSpPr/>
          <p:nvPr/>
        </p:nvGrpSpPr>
        <p:grpSpPr>
          <a:xfrm>
            <a:off x="326880" y="-1179720"/>
            <a:ext cx="9710640" cy="2016000"/>
            <a:chOff x="326880" y="-1179720"/>
            <a:chExt cx="9710640" cy="2016000"/>
          </a:xfrm>
        </p:grpSpPr>
        <p:pic>
          <p:nvPicPr>
            <p:cNvPr id="323" name="Picture 13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7869600" y="-11797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Picture 14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5355360" y="-11797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Picture 15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2841120" y="-11797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6" name="Picture 16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326880" y="-117972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27" name="Group 11"/>
          <p:cNvGrpSpPr/>
          <p:nvPr/>
        </p:nvGrpSpPr>
        <p:grpSpPr>
          <a:xfrm>
            <a:off x="11581920" y="1580400"/>
            <a:ext cx="5676480" cy="866520"/>
            <a:chOff x="11581920" y="1580400"/>
            <a:chExt cx="5676480" cy="866520"/>
          </a:xfrm>
        </p:grpSpPr>
        <p:sp>
          <p:nvSpPr>
            <p:cNvPr id="328" name="TextBox 12"/>
            <p:cNvSpPr/>
            <p:nvPr/>
          </p:nvSpPr>
          <p:spPr>
            <a:xfrm>
              <a:off x="11581920" y="2135160"/>
              <a:ext cx="5676480" cy="311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659"/>
                </a:lnSpc>
              </a:pPr>
              <a:endParaRPr b="0" lang="en-US" sz="1900" spc="-21" strike="noStrike">
                <a:solidFill>
                  <a:srgbClr val="000000"/>
                </a:solidFill>
                <a:latin typeface="Graphik Regular"/>
                <a:ea typeface="DejaVu Sans"/>
              </a:endParaRPr>
            </a:p>
          </p:txBody>
        </p:sp>
        <p:sp>
          <p:nvSpPr>
            <p:cNvPr id="329" name="TextBox 13"/>
            <p:cNvSpPr/>
            <p:nvPr/>
          </p:nvSpPr>
          <p:spPr>
            <a:xfrm>
              <a:off x="11581920" y="1580400"/>
              <a:ext cx="5676480" cy="33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940"/>
                </a:lnSpc>
              </a:pPr>
              <a:endParaRPr b="0" lang="en-US" sz="2100" spc="-21" strike="noStrike">
                <a:solidFill>
                  <a:srgbClr val="000000"/>
                </a:solidFill>
                <a:latin typeface="Graphik Regular"/>
                <a:ea typeface="DejaVu Sans"/>
              </a:endParaRPr>
            </a:p>
          </p:txBody>
        </p:sp>
      </p:grpSp>
      <p:grpSp>
        <p:nvGrpSpPr>
          <p:cNvPr id="330" name="Group 14"/>
          <p:cNvGrpSpPr/>
          <p:nvPr/>
        </p:nvGrpSpPr>
        <p:grpSpPr>
          <a:xfrm>
            <a:off x="11581920" y="6964920"/>
            <a:ext cx="5676480" cy="866520"/>
            <a:chOff x="11581920" y="6964920"/>
            <a:chExt cx="5676480" cy="866520"/>
          </a:xfrm>
        </p:grpSpPr>
        <p:sp>
          <p:nvSpPr>
            <p:cNvPr id="331" name="TextBox 15"/>
            <p:cNvSpPr/>
            <p:nvPr/>
          </p:nvSpPr>
          <p:spPr>
            <a:xfrm>
              <a:off x="11581920" y="7519680"/>
              <a:ext cx="5676480" cy="311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659"/>
                </a:lnSpc>
              </a:pPr>
              <a:endParaRPr b="0" lang="en-US" sz="1900" spc="-21" strike="noStrike">
                <a:solidFill>
                  <a:srgbClr val="000000"/>
                </a:solidFill>
                <a:latin typeface="Graphik Regular"/>
                <a:ea typeface="DejaVu Sans"/>
              </a:endParaRPr>
            </a:p>
          </p:txBody>
        </p:sp>
        <p:sp>
          <p:nvSpPr>
            <p:cNvPr id="332" name="TextBox 16"/>
            <p:cNvSpPr/>
            <p:nvPr/>
          </p:nvSpPr>
          <p:spPr>
            <a:xfrm>
              <a:off x="11581920" y="6964920"/>
              <a:ext cx="5676480" cy="33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940"/>
                </a:lnSpc>
              </a:pPr>
              <a:endParaRPr b="0" lang="en-US" sz="2100" spc="-21" strike="noStrike">
                <a:solidFill>
                  <a:srgbClr val="000000"/>
                </a:solidFill>
                <a:latin typeface="Graphik Regular"/>
                <a:ea typeface="DejaVu Sans"/>
              </a:endParaRPr>
            </a:p>
          </p:txBody>
        </p:sp>
      </p:grpSp>
      <p:sp>
        <p:nvSpPr>
          <p:cNvPr id="333" name=""/>
          <p:cNvSpPr/>
          <p:nvPr/>
        </p:nvSpPr>
        <p:spPr>
          <a:xfrm>
            <a:off x="11658600" y="1600200"/>
            <a:ext cx="5485680" cy="662868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The best 5 performing categories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Animals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Science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Healthy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Eating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Technology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Food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2"/>
          <p:cNvSpPr/>
          <p:nvPr/>
        </p:nvSpPr>
        <p:spPr>
          <a:xfrm>
            <a:off x="5421960" y="5552280"/>
            <a:ext cx="538452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40"/>
              </a:lnSpc>
            </a:pPr>
            <a:r>
              <a:rPr b="0" lang="en-US" sz="2600" spc="-26" strike="noStrike">
                <a:solidFill>
                  <a:srgbClr val="ffffff"/>
                </a:solidFill>
                <a:latin typeface="Graphik Regular"/>
                <a:ea typeface="DejaVu Sans"/>
              </a:rPr>
              <a:t>ANY QUESTIONS?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728280" y="3599280"/>
            <a:ext cx="3546000" cy="3370320"/>
            <a:chOff x="728280" y="3599280"/>
            <a:chExt cx="3546000" cy="3370320"/>
          </a:xfrm>
        </p:grpSpPr>
        <p:grpSp>
          <p:nvGrpSpPr>
            <p:cNvPr id="336" name="Group 4"/>
            <p:cNvGrpSpPr/>
            <p:nvPr/>
          </p:nvGrpSpPr>
          <p:grpSpPr>
            <a:xfrm>
              <a:off x="1315800" y="4011120"/>
              <a:ext cx="2958480" cy="2958480"/>
              <a:chOff x="1315800" y="4011120"/>
              <a:chExt cx="2958480" cy="2958480"/>
            </a:xfrm>
          </p:grpSpPr>
          <p:sp>
            <p:nvSpPr>
              <p:cNvPr id="337" name="Freeform 5"/>
              <p:cNvSpPr/>
              <p:nvPr/>
            </p:nvSpPr>
            <p:spPr>
              <a:xfrm>
                <a:off x="1315800" y="4011120"/>
                <a:ext cx="2958480" cy="2958480"/>
              </a:xfrm>
              <a:custGeom>
                <a:avLst/>
                <a:gdLst>
                  <a:gd name="textAreaLeft" fmla="*/ 0 w 2958480"/>
                  <a:gd name="textAreaRight" fmla="*/ 2959560 w 2958480"/>
                  <a:gd name="textAreaTop" fmla="*/ 0 h 2958480"/>
                  <a:gd name="textAreaBottom" fmla="*/ 2959560 h 295848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338" name="Picture 6" descr=""/>
            <p:cNvPicPr/>
            <p:nvPr/>
          </p:nvPicPr>
          <p:blipFill>
            <a:blip r:embed="rId1"/>
            <a:srcRect l="0" t="0" r="0" b="315"/>
            <a:stretch/>
          </p:blipFill>
          <p:spPr>
            <a:xfrm rot="16484400">
              <a:off x="848160" y="3713400"/>
              <a:ext cx="2958480" cy="2964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9" name="TextBox 7"/>
          <p:cNvSpPr/>
          <p:nvPr/>
        </p:nvSpPr>
        <p:spPr>
          <a:xfrm>
            <a:off x="4669200" y="4178520"/>
            <a:ext cx="572868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9601"/>
              </a:lnSpc>
            </a:pPr>
            <a:r>
              <a:rPr b="0" lang="en-US" sz="8000" spc="-80" strike="noStrike">
                <a:solidFill>
                  <a:srgbClr val="ffffff"/>
                </a:solidFill>
                <a:latin typeface="Graphik Regular"/>
                <a:ea typeface="DejaVu Sans"/>
              </a:rPr>
              <a:t>Thank you!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0" name="Group 8"/>
          <p:cNvGrpSpPr/>
          <p:nvPr/>
        </p:nvGrpSpPr>
        <p:grpSpPr>
          <a:xfrm>
            <a:off x="516960" y="-1140480"/>
            <a:ext cx="17253000" cy="2016000"/>
            <a:chOff x="516960" y="-1140480"/>
            <a:chExt cx="17253000" cy="2016000"/>
          </a:xfrm>
        </p:grpSpPr>
        <p:pic>
          <p:nvPicPr>
            <p:cNvPr id="341" name="Picture 9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Picture 10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057356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3" name="Picture 11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805968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4" name="Picture 12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560204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5" name="Picture 13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54544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6" name="Picture 14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303120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7" name="Picture 15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516960" y="-114048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48" name="Group 16"/>
          <p:cNvGrpSpPr/>
          <p:nvPr/>
        </p:nvGrpSpPr>
        <p:grpSpPr>
          <a:xfrm>
            <a:off x="516960" y="9394200"/>
            <a:ext cx="17253000" cy="2016000"/>
            <a:chOff x="516960" y="9394200"/>
            <a:chExt cx="17253000" cy="2016000"/>
          </a:xfrm>
        </p:grpSpPr>
        <p:pic>
          <p:nvPicPr>
            <p:cNvPr id="349" name="Picture 17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08780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0" name="Picture 18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57356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1" name="Picture 19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05968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2" name="Picture 20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60204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3" name="Picture 21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54544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Picture 22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03120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5" name="Picture 23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516960" y="939420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"/>
          <p:cNvGrpSpPr/>
          <p:nvPr/>
        </p:nvGrpSpPr>
        <p:grpSpPr>
          <a:xfrm>
            <a:off x="2921760" y="3285360"/>
            <a:ext cx="8672400" cy="3749400"/>
            <a:chOff x="2921760" y="3285360"/>
            <a:chExt cx="8672400" cy="3749400"/>
          </a:xfrm>
        </p:grpSpPr>
        <p:sp>
          <p:nvSpPr>
            <p:cNvPr id="73" name="TextBox 3"/>
            <p:cNvSpPr/>
            <p:nvPr/>
          </p:nvSpPr>
          <p:spPr>
            <a:xfrm>
              <a:off x="2921760" y="3285360"/>
              <a:ext cx="8672400" cy="1218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601"/>
                </a:lnSpc>
              </a:pPr>
              <a:r>
                <a:rPr b="0" lang="en-US" sz="8000" spc="-80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Today's agenda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TextBox 4"/>
            <p:cNvSpPr/>
            <p:nvPr/>
          </p:nvSpPr>
          <p:spPr>
            <a:xfrm>
              <a:off x="2921760" y="5009040"/>
              <a:ext cx="8672400" cy="202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659"/>
                </a:lnSpc>
              </a:pPr>
              <a:r>
                <a:rPr b="0" lang="en-US" sz="1900" spc="-21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Project recap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2659"/>
                </a:lnSpc>
              </a:pPr>
              <a:r>
                <a:rPr b="0" lang="en-US" sz="1900" spc="-21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Problem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2659"/>
                </a:lnSpc>
              </a:pPr>
              <a:r>
                <a:rPr b="0" lang="en-US" sz="1900" spc="-21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The Analytics team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2659"/>
                </a:lnSpc>
              </a:pPr>
              <a:r>
                <a:rPr b="0" lang="en-US" sz="1900" spc="-21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Process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2659"/>
                </a:lnSpc>
              </a:pPr>
              <a:r>
                <a:rPr b="0" lang="en-US" sz="1900" spc="-21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Insights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2659"/>
                </a:lnSpc>
              </a:pPr>
              <a:r>
                <a:rPr b="0" lang="en-US" sz="1900" spc="-21" strike="noStrike">
                  <a:solidFill>
                    <a:srgbClr val="000000"/>
                  </a:solidFill>
                  <a:latin typeface="Graphik Regular"/>
                  <a:ea typeface="DejaVu Sans"/>
                </a:rPr>
                <a:t>Summary</a:t>
              </a:r>
              <a:endParaRPr b="0" lang="en-US" sz="1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5" name="Group 5"/>
          <p:cNvGrpSpPr/>
          <p:nvPr/>
        </p:nvGrpSpPr>
        <p:grpSpPr>
          <a:xfrm>
            <a:off x="15307200" y="-1685160"/>
            <a:ext cx="3544560" cy="3369240"/>
            <a:chOff x="15307200" y="-1685160"/>
            <a:chExt cx="3544560" cy="3369240"/>
          </a:xfrm>
        </p:grpSpPr>
        <p:grpSp>
          <p:nvGrpSpPr>
            <p:cNvPr id="76" name="Group 6"/>
            <p:cNvGrpSpPr/>
            <p:nvPr/>
          </p:nvGrpSpPr>
          <p:grpSpPr>
            <a:xfrm>
              <a:off x="15790320" y="-1377360"/>
              <a:ext cx="3061440" cy="3061440"/>
              <a:chOff x="15790320" y="-1377360"/>
              <a:chExt cx="3061440" cy="3061440"/>
            </a:xfrm>
          </p:grpSpPr>
          <p:sp>
            <p:nvSpPr>
              <p:cNvPr id="77" name="Freeform 7"/>
              <p:cNvSpPr/>
              <p:nvPr/>
            </p:nvSpPr>
            <p:spPr>
              <a:xfrm>
                <a:off x="15790320" y="-13773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78" name="Picture 8" descr=""/>
            <p:cNvPicPr/>
            <p:nvPr/>
          </p:nvPicPr>
          <p:blipFill>
            <a:blip r:embed="rId1"/>
            <a:srcRect l="0" t="0" r="0" b="315"/>
            <a:stretch/>
          </p:blipFill>
          <p:spPr>
            <a:xfrm>
              <a:off x="15307200" y="-168516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9" name="Group 9"/>
          <p:cNvGrpSpPr/>
          <p:nvPr/>
        </p:nvGrpSpPr>
        <p:grpSpPr>
          <a:xfrm>
            <a:off x="13610160" y="3458520"/>
            <a:ext cx="3544560" cy="3369240"/>
            <a:chOff x="13610160" y="3458520"/>
            <a:chExt cx="3544560" cy="3369240"/>
          </a:xfrm>
        </p:grpSpPr>
        <p:grpSp>
          <p:nvGrpSpPr>
            <p:cNvPr id="80" name="Group 10"/>
            <p:cNvGrpSpPr/>
            <p:nvPr/>
          </p:nvGrpSpPr>
          <p:grpSpPr>
            <a:xfrm>
              <a:off x="14093280" y="3766320"/>
              <a:ext cx="3061440" cy="3061440"/>
              <a:chOff x="14093280" y="3766320"/>
              <a:chExt cx="3061440" cy="3061440"/>
            </a:xfrm>
          </p:grpSpPr>
          <p:sp>
            <p:nvSpPr>
              <p:cNvPr id="81" name="Freeform 11"/>
              <p:cNvSpPr/>
              <p:nvPr/>
            </p:nvSpPr>
            <p:spPr>
              <a:xfrm>
                <a:off x="14093280" y="376632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82" name="Picture 12" descr=""/>
            <p:cNvPicPr/>
            <p:nvPr/>
          </p:nvPicPr>
          <p:blipFill>
            <a:blip r:embed="rId2"/>
            <a:srcRect l="0" t="0" r="0" b="315"/>
            <a:stretch/>
          </p:blipFill>
          <p:spPr>
            <a:xfrm>
              <a:off x="13610160" y="345852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3" name="Group 13"/>
          <p:cNvGrpSpPr/>
          <p:nvPr/>
        </p:nvGrpSpPr>
        <p:grpSpPr>
          <a:xfrm>
            <a:off x="11912760" y="8601840"/>
            <a:ext cx="3544560" cy="3369240"/>
            <a:chOff x="11912760" y="8601840"/>
            <a:chExt cx="3544560" cy="3369240"/>
          </a:xfrm>
        </p:grpSpPr>
        <p:grpSp>
          <p:nvGrpSpPr>
            <p:cNvPr id="84" name="Group 14"/>
            <p:cNvGrpSpPr/>
            <p:nvPr/>
          </p:nvGrpSpPr>
          <p:grpSpPr>
            <a:xfrm>
              <a:off x="12395880" y="8909640"/>
              <a:ext cx="3061440" cy="3061440"/>
              <a:chOff x="12395880" y="8909640"/>
              <a:chExt cx="3061440" cy="3061440"/>
            </a:xfrm>
          </p:grpSpPr>
          <p:sp>
            <p:nvSpPr>
              <p:cNvPr id="85" name="Freeform 15"/>
              <p:cNvSpPr/>
              <p:nvPr/>
            </p:nvSpPr>
            <p:spPr>
              <a:xfrm>
                <a:off x="12395880" y="890964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86" name="Picture 16" descr=""/>
            <p:cNvPicPr/>
            <p:nvPr/>
          </p:nvPicPr>
          <p:blipFill>
            <a:blip r:embed="rId3"/>
            <a:srcRect l="0" t="0" r="0" b="315"/>
            <a:stretch/>
          </p:blipFill>
          <p:spPr>
            <a:xfrm>
              <a:off x="11912760" y="860184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7" name="Group 17"/>
          <p:cNvGrpSpPr/>
          <p:nvPr/>
        </p:nvGrpSpPr>
        <p:grpSpPr>
          <a:xfrm>
            <a:off x="-927720" y="406080"/>
            <a:ext cx="2252880" cy="9473400"/>
            <a:chOff x="-927720" y="406080"/>
            <a:chExt cx="2252880" cy="9473400"/>
          </a:xfrm>
        </p:grpSpPr>
        <p:pic>
          <p:nvPicPr>
            <p:cNvPr id="88" name="Picture 18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-92772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19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-92772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20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-92772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Picture 21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-92772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2"/>
          <p:cNvGrpSpPr/>
          <p:nvPr/>
        </p:nvGrpSpPr>
        <p:grpSpPr>
          <a:xfrm>
            <a:off x="516960" y="584640"/>
            <a:ext cx="17253000" cy="9116640"/>
            <a:chOff x="516960" y="584640"/>
            <a:chExt cx="17253000" cy="9116640"/>
          </a:xfrm>
        </p:grpSpPr>
        <p:pic>
          <p:nvPicPr>
            <p:cNvPr id="93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08780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308780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308780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7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057356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1057356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1057356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Picture 10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1057356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Picture 1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805968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Picture 12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05968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Picture 1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05968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Picture 14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805968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Picture 15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560204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16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560204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Picture 17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560204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" name="Picture 18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560204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Picture 19" descr=""/>
            <p:cNvPicPr/>
            <p:nvPr/>
          </p:nvPicPr>
          <p:blipFill>
            <a:blip r:embed="rId17">
              <a:alphaModFix amt="80000"/>
            </a:blip>
            <a:stretch/>
          </p:blipFill>
          <p:spPr>
            <a:xfrm>
              <a:off x="554544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Picture 20" descr=""/>
            <p:cNvPicPr/>
            <p:nvPr/>
          </p:nvPicPr>
          <p:blipFill>
            <a:blip r:embed="rId18">
              <a:alphaModFix amt="80000"/>
            </a:blip>
            <a:stretch/>
          </p:blipFill>
          <p:spPr>
            <a:xfrm>
              <a:off x="554544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Picture 21" descr=""/>
            <p:cNvPicPr/>
            <p:nvPr/>
          </p:nvPicPr>
          <p:blipFill>
            <a:blip r:embed="rId19">
              <a:alphaModFix amt="80000"/>
            </a:blip>
            <a:stretch/>
          </p:blipFill>
          <p:spPr>
            <a:xfrm>
              <a:off x="554544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Picture 22" descr=""/>
            <p:cNvPicPr/>
            <p:nvPr/>
          </p:nvPicPr>
          <p:blipFill>
            <a:blip r:embed="rId20">
              <a:alphaModFix amt="80000"/>
            </a:blip>
            <a:stretch/>
          </p:blipFill>
          <p:spPr>
            <a:xfrm>
              <a:off x="554544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Picture 23" descr=""/>
            <p:cNvPicPr/>
            <p:nvPr/>
          </p:nvPicPr>
          <p:blipFill>
            <a:blip r:embed="rId21">
              <a:alphaModFix amt="80000"/>
            </a:blip>
            <a:stretch/>
          </p:blipFill>
          <p:spPr>
            <a:xfrm>
              <a:off x="303120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Picture 24" descr=""/>
            <p:cNvPicPr/>
            <p:nvPr/>
          </p:nvPicPr>
          <p:blipFill>
            <a:blip r:embed="rId22">
              <a:alphaModFix amt="80000"/>
            </a:blip>
            <a:stretch/>
          </p:blipFill>
          <p:spPr>
            <a:xfrm>
              <a:off x="303120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Picture 25" descr=""/>
            <p:cNvPicPr/>
            <p:nvPr/>
          </p:nvPicPr>
          <p:blipFill>
            <a:blip r:embed="rId23">
              <a:alphaModFix amt="80000"/>
            </a:blip>
            <a:stretch/>
          </p:blipFill>
          <p:spPr>
            <a:xfrm>
              <a:off x="303120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" name="Picture 26" descr=""/>
            <p:cNvPicPr/>
            <p:nvPr/>
          </p:nvPicPr>
          <p:blipFill>
            <a:blip r:embed="rId24">
              <a:alphaModFix amt="80000"/>
            </a:blip>
            <a:stretch/>
          </p:blipFill>
          <p:spPr>
            <a:xfrm>
              <a:off x="303120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Picture 27" descr=""/>
            <p:cNvPicPr/>
            <p:nvPr/>
          </p:nvPicPr>
          <p:blipFill>
            <a:blip r:embed="rId25">
              <a:alphaModFix amt="80000"/>
            </a:blip>
            <a:stretch/>
          </p:blipFill>
          <p:spPr>
            <a:xfrm>
              <a:off x="516960" y="584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28" descr=""/>
            <p:cNvPicPr/>
            <p:nvPr/>
          </p:nvPicPr>
          <p:blipFill>
            <a:blip r:embed="rId26">
              <a:alphaModFix amt="80000"/>
            </a:blip>
            <a:stretch/>
          </p:blipFill>
          <p:spPr>
            <a:xfrm>
              <a:off x="516960" y="29516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Picture 29" descr=""/>
            <p:cNvPicPr/>
            <p:nvPr/>
          </p:nvPicPr>
          <p:blipFill>
            <a:blip r:embed="rId27">
              <a:alphaModFix amt="80000"/>
            </a:blip>
            <a:stretch/>
          </p:blipFill>
          <p:spPr>
            <a:xfrm>
              <a:off x="516960" y="5318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Picture 30" descr=""/>
            <p:cNvPicPr/>
            <p:nvPr/>
          </p:nvPicPr>
          <p:blipFill>
            <a:blip r:embed="rId28">
              <a:alphaModFix amt="80000"/>
            </a:blip>
            <a:stretch/>
          </p:blipFill>
          <p:spPr>
            <a:xfrm>
              <a:off x="516960" y="7685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1" name="AutoShape 31"/>
          <p:cNvSpPr/>
          <p:nvPr/>
        </p:nvSpPr>
        <p:spPr>
          <a:xfrm>
            <a:off x="4946760" y="2005560"/>
            <a:ext cx="11341080" cy="6274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2" name="Picture 32" descr=""/>
          <p:cNvPicPr/>
          <p:nvPr/>
        </p:nvPicPr>
        <p:blipFill>
          <a:blip r:embed="rId29"/>
          <a:srcRect l="0" t="0" r="0" b="315"/>
          <a:stretch/>
        </p:blipFill>
        <p:spPr>
          <a:xfrm rot="10800000">
            <a:off x="1983960" y="1910520"/>
            <a:ext cx="6453000" cy="6466680"/>
          </a:xfrm>
          <a:prstGeom prst="rect">
            <a:avLst/>
          </a:prstGeom>
          <a:ln w="0">
            <a:noFill/>
          </a:ln>
        </p:spPr>
      </p:pic>
      <p:sp>
        <p:nvSpPr>
          <p:cNvPr id="123" name="TextBox 33"/>
          <p:cNvSpPr/>
          <p:nvPr/>
        </p:nvSpPr>
        <p:spPr>
          <a:xfrm>
            <a:off x="2968920" y="3935880"/>
            <a:ext cx="448092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601"/>
              </a:lnSpc>
            </a:pPr>
            <a:r>
              <a:rPr b="0" lang="en-US" sz="8000" spc="-80" strike="noStrike">
                <a:solidFill>
                  <a:srgbClr val="ffffff"/>
                </a:solidFill>
                <a:latin typeface="Graphik Regular"/>
                <a:ea typeface="DejaVu Sans"/>
              </a:rPr>
              <a:t>Project Recap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8436960" y="2005560"/>
            <a:ext cx="8021520" cy="627480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Social Buzz is fastest growing technology unicorn that need to quickly adapt to it’s global scale.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Accenture has begun a 3 months POC focusing on these tasks below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-An audit of Social Buzz’s big data practice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-Recommendations of successful IPO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-Analysis of Social Buzz’s top 5 best performing categories.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2"/>
          <p:cNvGrpSpPr/>
          <p:nvPr/>
        </p:nvGrpSpPr>
        <p:grpSpPr>
          <a:xfrm>
            <a:off x="9144000" y="8195760"/>
            <a:ext cx="3544560" cy="3369240"/>
            <a:chOff x="9144000" y="8195760"/>
            <a:chExt cx="3544560" cy="3369240"/>
          </a:xfrm>
        </p:grpSpPr>
        <p:grpSp>
          <p:nvGrpSpPr>
            <p:cNvPr id="126" name="Group 3"/>
            <p:cNvGrpSpPr/>
            <p:nvPr/>
          </p:nvGrpSpPr>
          <p:grpSpPr>
            <a:xfrm>
              <a:off x="9627120" y="8503560"/>
              <a:ext cx="3061440" cy="3061440"/>
              <a:chOff x="9627120" y="8503560"/>
              <a:chExt cx="3061440" cy="3061440"/>
            </a:xfrm>
          </p:grpSpPr>
          <p:sp>
            <p:nvSpPr>
              <p:cNvPr id="127" name="Freeform 4"/>
              <p:cNvSpPr/>
              <p:nvPr/>
            </p:nvSpPr>
            <p:spPr>
              <a:xfrm>
                <a:off x="9627120" y="85035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28" name="Picture 5" descr=""/>
            <p:cNvPicPr/>
            <p:nvPr/>
          </p:nvPicPr>
          <p:blipFill>
            <a:blip r:embed="rId1"/>
            <a:srcRect l="0" t="0" r="0" b="315"/>
            <a:stretch/>
          </p:blipFill>
          <p:spPr>
            <a:xfrm>
              <a:off x="9144000" y="819576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9" name="AutoShape 6"/>
          <p:cNvSpPr/>
          <p:nvPr/>
        </p:nvSpPr>
        <p:spPr>
          <a:xfrm>
            <a:off x="36000" y="0"/>
            <a:ext cx="9963360" cy="10285920"/>
          </a:xfrm>
          <a:prstGeom prst="rect">
            <a:avLst/>
          </a:prstGeom>
          <a:solidFill>
            <a:srgbClr val="a100ff"/>
          </a:solidFill>
          <a:ln w="0">
            <a:solidFill>
              <a:srgbClr val="a1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42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pSp>
        <p:nvGrpSpPr>
          <p:cNvPr id="130" name="Group 7"/>
          <p:cNvGrpSpPr/>
          <p:nvPr/>
        </p:nvGrpSpPr>
        <p:grpSpPr>
          <a:xfrm>
            <a:off x="-2160" y="406080"/>
            <a:ext cx="2252880" cy="9473400"/>
            <a:chOff x="-2160" y="406080"/>
            <a:chExt cx="2252880" cy="9473400"/>
          </a:xfrm>
        </p:grpSpPr>
        <p:pic>
          <p:nvPicPr>
            <p:cNvPr id="131" name="Picture 8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-216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Picture 9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-216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Picture 10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-216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Picture 11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-216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5" name="Group 12"/>
          <p:cNvGrpSpPr/>
          <p:nvPr/>
        </p:nvGrpSpPr>
        <p:grpSpPr>
          <a:xfrm>
            <a:off x="1298520" y="1349280"/>
            <a:ext cx="3553200" cy="3411000"/>
            <a:chOff x="1298520" y="1349280"/>
            <a:chExt cx="3553200" cy="3411000"/>
          </a:xfrm>
        </p:grpSpPr>
        <p:grpSp>
          <p:nvGrpSpPr>
            <p:cNvPr id="136" name="Group 13"/>
            <p:cNvGrpSpPr/>
            <p:nvPr/>
          </p:nvGrpSpPr>
          <p:grpSpPr>
            <a:xfrm>
              <a:off x="1298520" y="1840680"/>
              <a:ext cx="2919600" cy="2919600"/>
              <a:chOff x="1298520" y="1840680"/>
              <a:chExt cx="2919600" cy="2919600"/>
            </a:xfrm>
          </p:grpSpPr>
          <p:sp>
            <p:nvSpPr>
              <p:cNvPr id="137" name="Freeform 14"/>
              <p:cNvSpPr/>
              <p:nvPr/>
            </p:nvSpPr>
            <p:spPr>
              <a:xfrm>
                <a:off x="1298520" y="1840680"/>
                <a:ext cx="2919600" cy="2919600"/>
              </a:xfrm>
              <a:custGeom>
                <a:avLst/>
                <a:gdLst>
                  <a:gd name="textAreaLeft" fmla="*/ 0 w 2919600"/>
                  <a:gd name="textAreaRight" fmla="*/ 2920680 w 2919600"/>
                  <a:gd name="textAreaTop" fmla="*/ 0 h 2919600"/>
                  <a:gd name="textAreaBottom" fmla="*/ 2920680 h 291960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</p:grpSp>
        <p:pic>
          <p:nvPicPr>
            <p:cNvPr id="138" name="Picture 15" descr=""/>
            <p:cNvPicPr/>
            <p:nvPr/>
          </p:nvPicPr>
          <p:blipFill>
            <a:blip r:embed="rId6"/>
            <a:srcRect l="0" t="0" r="0" b="315"/>
            <a:stretch/>
          </p:blipFill>
          <p:spPr>
            <a:xfrm rot="16484400">
              <a:off x="1813320" y="1461600"/>
              <a:ext cx="2919600" cy="2926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9" name="Group 16"/>
          <p:cNvGrpSpPr/>
          <p:nvPr/>
        </p:nvGrpSpPr>
        <p:grpSpPr>
          <a:xfrm>
            <a:off x="15986160" y="-1061280"/>
            <a:ext cx="3544560" cy="3369240"/>
            <a:chOff x="15986160" y="-1061280"/>
            <a:chExt cx="3544560" cy="3369240"/>
          </a:xfrm>
        </p:grpSpPr>
        <p:grpSp>
          <p:nvGrpSpPr>
            <p:cNvPr id="140" name="Group 17"/>
            <p:cNvGrpSpPr/>
            <p:nvPr/>
          </p:nvGrpSpPr>
          <p:grpSpPr>
            <a:xfrm>
              <a:off x="16469280" y="-753480"/>
              <a:ext cx="3061440" cy="3061440"/>
              <a:chOff x="16469280" y="-753480"/>
              <a:chExt cx="3061440" cy="3061440"/>
            </a:xfrm>
          </p:grpSpPr>
          <p:sp>
            <p:nvSpPr>
              <p:cNvPr id="141" name="Freeform 18"/>
              <p:cNvSpPr/>
              <p:nvPr/>
            </p:nvSpPr>
            <p:spPr>
              <a:xfrm>
                <a:off x="16469280" y="-75348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42" name="Picture 19" descr=""/>
            <p:cNvPicPr/>
            <p:nvPr/>
          </p:nvPicPr>
          <p:blipFill>
            <a:blip r:embed="rId7"/>
            <a:srcRect l="0" t="0" r="0" b="315"/>
            <a:stretch/>
          </p:blipFill>
          <p:spPr>
            <a:xfrm>
              <a:off x="15986160" y="-106128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3" name="Picture 20" descr=""/>
          <p:cNvPicPr/>
          <p:nvPr/>
        </p:nvPicPr>
        <p:blipFill>
          <a:blip r:embed="rId8"/>
          <a:srcRect l="24699" t="0" r="24699" b="0"/>
          <a:stretch/>
        </p:blipFill>
        <p:spPr>
          <a:xfrm>
            <a:off x="11007360" y="1028880"/>
            <a:ext cx="6250680" cy="8228520"/>
          </a:xfrm>
          <a:prstGeom prst="rect">
            <a:avLst/>
          </a:prstGeom>
          <a:ln w="0">
            <a:noFill/>
          </a:ln>
        </p:spPr>
      </p:pic>
      <p:sp>
        <p:nvSpPr>
          <p:cNvPr id="144" name="TextBox 21"/>
          <p:cNvSpPr/>
          <p:nvPr/>
        </p:nvSpPr>
        <p:spPr>
          <a:xfrm>
            <a:off x="3069720" y="2309040"/>
            <a:ext cx="57859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601"/>
              </a:lnSpc>
            </a:pPr>
            <a:r>
              <a:rPr b="0" lang="en-US" sz="8000" spc="-80" strike="noStrike">
                <a:solidFill>
                  <a:srgbClr val="ffffff"/>
                </a:solidFill>
                <a:latin typeface="Graphik Regular"/>
                <a:ea typeface="DejaVu Sans"/>
              </a:rPr>
              <a:t>Problem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277360" y="4834800"/>
            <a:ext cx="9164160" cy="52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Huge amount of unstrustured data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Active since past 5 years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Over 500 million active users/ per month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Over </a:t>
            </a:r>
            <a:r>
              <a:rPr b="1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100000</a:t>
            </a: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 posts per day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36,500,000</a:t>
            </a: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 posts per year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5 most popular</a:t>
            </a:r>
            <a:r>
              <a:rPr b="0" lang="en-AU" sz="4200" spc="-1" strike="noStrike">
                <a:solidFill>
                  <a:srgbClr val="000000"/>
                </a:solidFill>
                <a:latin typeface="Calibri"/>
                <a:ea typeface="DejaVu Sans"/>
              </a:rPr>
              <a:t> categories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2"/>
          <p:cNvGrpSpPr/>
          <p:nvPr/>
        </p:nvGrpSpPr>
        <p:grpSpPr>
          <a:xfrm>
            <a:off x="506880" y="406080"/>
            <a:ext cx="9938880" cy="9473400"/>
            <a:chOff x="506880" y="406080"/>
            <a:chExt cx="9938880" cy="9473400"/>
          </a:xfrm>
        </p:grpSpPr>
        <p:pic>
          <p:nvPicPr>
            <p:cNvPr id="147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306864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306864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9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50688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50688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0688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50688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63076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Picture 10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563076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Picture 1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819288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Picture 12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19288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Picture 1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288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Picture 14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819288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AutoShape 15"/>
          <p:cNvSpPr/>
          <p:nvPr/>
        </p:nvSpPr>
        <p:spPr>
          <a:xfrm>
            <a:off x="2110680" y="1825560"/>
            <a:ext cx="6749640" cy="6634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60" name="Group 16"/>
          <p:cNvGrpSpPr/>
          <p:nvPr/>
        </p:nvGrpSpPr>
        <p:grpSpPr>
          <a:xfrm>
            <a:off x="11825640" y="1270800"/>
            <a:ext cx="2084040" cy="2084040"/>
            <a:chOff x="11825640" y="1270800"/>
            <a:chExt cx="2084040" cy="2084040"/>
          </a:xfrm>
        </p:grpSpPr>
        <p:sp>
          <p:nvSpPr>
            <p:cNvPr id="161" name="Freeform 17"/>
            <p:cNvSpPr/>
            <p:nvPr/>
          </p:nvSpPr>
          <p:spPr>
            <a:xfrm>
              <a:off x="11825640" y="1270800"/>
              <a:ext cx="2084040" cy="2084040"/>
            </a:xfrm>
            <a:custGeom>
              <a:avLst/>
              <a:gdLst>
                <a:gd name="textAreaLeft" fmla="*/ 0 w 2084040"/>
                <a:gd name="textAreaRight" fmla="*/ 2085120 w 2084040"/>
                <a:gd name="textAreaTop" fmla="*/ 0 h 2084040"/>
                <a:gd name="textAreaBottom" fmla="*/ 2085120 h 208404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62" name="Group 18"/>
          <p:cNvGrpSpPr/>
          <p:nvPr/>
        </p:nvGrpSpPr>
        <p:grpSpPr>
          <a:xfrm>
            <a:off x="11411640" y="1050840"/>
            <a:ext cx="2186280" cy="2121840"/>
            <a:chOff x="11411640" y="1050840"/>
            <a:chExt cx="2186280" cy="2121840"/>
          </a:xfrm>
        </p:grpSpPr>
        <p:sp>
          <p:nvSpPr>
            <p:cNvPr id="163" name="Freeform 19"/>
            <p:cNvSpPr/>
            <p:nvPr/>
          </p:nvSpPr>
          <p:spPr>
            <a:xfrm>
              <a:off x="11411640" y="1068480"/>
              <a:ext cx="2186280" cy="2086560"/>
            </a:xfrm>
            <a:custGeom>
              <a:avLst/>
              <a:gdLst>
                <a:gd name="textAreaLeft" fmla="*/ 0 w 2186280"/>
                <a:gd name="textAreaRight" fmla="*/ 2187360 w 2186280"/>
                <a:gd name="textAreaTop" fmla="*/ 0 h 2086560"/>
                <a:gd name="textAreaBottom" fmla="*/ 2087640 h 2086560"/>
              </a:gdLst>
              <a:ahLst/>
              <a:rect l="textAreaLeft" t="textAreaTop" r="textAreaRight" b="textAreaBottom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0">
              <a:blip r:embed="rId13"/>
              <a:srcRect/>
              <a:stretch/>
            </a:blipFill>
            <a:ln w="0">
              <a:solidFill>
                <a:srgbClr val="00ba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164" name="Freeform 20"/>
            <p:cNvSpPr/>
            <p:nvPr/>
          </p:nvSpPr>
          <p:spPr>
            <a:xfrm>
              <a:off x="11443680" y="1050840"/>
              <a:ext cx="2121840" cy="2121840"/>
            </a:xfrm>
            <a:custGeom>
              <a:avLst/>
              <a:gdLst>
                <a:gd name="textAreaLeft" fmla="*/ 0 w 2121840"/>
                <a:gd name="textAreaRight" fmla="*/ 2122920 w 2121840"/>
                <a:gd name="textAreaTop" fmla="*/ 0 h 2121840"/>
                <a:gd name="textAreaBottom" fmla="*/ 2122920 h 2121840"/>
              </a:gdLst>
              <a:ahLst/>
              <a:rect l="textAreaLeft" t="textAreaTop" r="textAreaRight" b="textAreaBottom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65" name="Group 21"/>
          <p:cNvGrpSpPr/>
          <p:nvPr/>
        </p:nvGrpSpPr>
        <p:grpSpPr>
          <a:xfrm>
            <a:off x="11825640" y="4222080"/>
            <a:ext cx="2084040" cy="2084040"/>
            <a:chOff x="11825640" y="4222080"/>
            <a:chExt cx="2084040" cy="2084040"/>
          </a:xfrm>
        </p:grpSpPr>
        <p:sp>
          <p:nvSpPr>
            <p:cNvPr id="166" name="Freeform 22"/>
            <p:cNvSpPr/>
            <p:nvPr/>
          </p:nvSpPr>
          <p:spPr>
            <a:xfrm>
              <a:off x="11825640" y="4222080"/>
              <a:ext cx="2084040" cy="2084040"/>
            </a:xfrm>
            <a:custGeom>
              <a:avLst/>
              <a:gdLst>
                <a:gd name="textAreaLeft" fmla="*/ 0 w 2084040"/>
                <a:gd name="textAreaRight" fmla="*/ 2085120 w 2084040"/>
                <a:gd name="textAreaTop" fmla="*/ 0 h 2084040"/>
                <a:gd name="textAreaBottom" fmla="*/ 2085120 h 208404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67" name="Group 23"/>
          <p:cNvGrpSpPr/>
          <p:nvPr/>
        </p:nvGrpSpPr>
        <p:grpSpPr>
          <a:xfrm>
            <a:off x="11411640" y="4002120"/>
            <a:ext cx="2186280" cy="2121840"/>
            <a:chOff x="11411640" y="4002120"/>
            <a:chExt cx="2186280" cy="2121840"/>
          </a:xfrm>
        </p:grpSpPr>
        <p:sp>
          <p:nvSpPr>
            <p:cNvPr id="168" name="Freeform 24"/>
            <p:cNvSpPr/>
            <p:nvPr/>
          </p:nvSpPr>
          <p:spPr>
            <a:xfrm>
              <a:off x="11411640" y="4019760"/>
              <a:ext cx="2186280" cy="2086560"/>
            </a:xfrm>
            <a:custGeom>
              <a:avLst/>
              <a:gdLst>
                <a:gd name="textAreaLeft" fmla="*/ 0 w 2186280"/>
                <a:gd name="textAreaRight" fmla="*/ 2187360 w 2186280"/>
                <a:gd name="textAreaTop" fmla="*/ 0 h 2086560"/>
                <a:gd name="textAreaBottom" fmla="*/ 2087640 h 2086560"/>
              </a:gdLst>
              <a:ahLst/>
              <a:rect l="textAreaLeft" t="textAreaTop" r="textAreaRight" b="textAreaBottom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0">
              <a:blip r:embed="rId14"/>
              <a:srcRect/>
              <a:stretch/>
            </a:blipFill>
            <a:ln w="0">
              <a:solidFill>
                <a:srgbClr val="00ba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Freeform 25"/>
            <p:cNvSpPr/>
            <p:nvPr/>
          </p:nvSpPr>
          <p:spPr>
            <a:xfrm>
              <a:off x="11443680" y="4002120"/>
              <a:ext cx="2121840" cy="2121840"/>
            </a:xfrm>
            <a:custGeom>
              <a:avLst/>
              <a:gdLst>
                <a:gd name="textAreaLeft" fmla="*/ 0 w 2121840"/>
                <a:gd name="textAreaRight" fmla="*/ 2122920 w 2121840"/>
                <a:gd name="textAreaTop" fmla="*/ 0 h 2121840"/>
                <a:gd name="textAreaBottom" fmla="*/ 2122920 h 2121840"/>
              </a:gdLst>
              <a:ahLst/>
              <a:rect l="textAreaLeft" t="textAreaTop" r="textAreaRight" b="textAreaBottom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70" name="Group 26"/>
          <p:cNvGrpSpPr/>
          <p:nvPr/>
        </p:nvGrpSpPr>
        <p:grpSpPr>
          <a:xfrm>
            <a:off x="11825640" y="7173000"/>
            <a:ext cx="2084040" cy="2084040"/>
            <a:chOff x="11825640" y="7173000"/>
            <a:chExt cx="2084040" cy="2084040"/>
          </a:xfrm>
        </p:grpSpPr>
        <p:sp>
          <p:nvSpPr>
            <p:cNvPr id="171" name="Freeform 27"/>
            <p:cNvSpPr/>
            <p:nvPr/>
          </p:nvSpPr>
          <p:spPr>
            <a:xfrm>
              <a:off x="11825640" y="7173000"/>
              <a:ext cx="2084040" cy="2084040"/>
            </a:xfrm>
            <a:custGeom>
              <a:avLst/>
              <a:gdLst>
                <a:gd name="textAreaLeft" fmla="*/ 0 w 2084040"/>
                <a:gd name="textAreaRight" fmla="*/ 2085120 w 2084040"/>
                <a:gd name="textAreaTop" fmla="*/ 0 h 2084040"/>
                <a:gd name="textAreaBottom" fmla="*/ 2085120 h 2084040"/>
              </a:gdLst>
              <a:ah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72" name="Group 28"/>
          <p:cNvGrpSpPr/>
          <p:nvPr/>
        </p:nvGrpSpPr>
        <p:grpSpPr>
          <a:xfrm>
            <a:off x="11411640" y="6953400"/>
            <a:ext cx="2186280" cy="2121840"/>
            <a:chOff x="11411640" y="6953400"/>
            <a:chExt cx="2186280" cy="2121840"/>
          </a:xfrm>
        </p:grpSpPr>
        <p:sp>
          <p:nvSpPr>
            <p:cNvPr id="173" name="Freeform 29"/>
            <p:cNvSpPr/>
            <p:nvPr/>
          </p:nvSpPr>
          <p:spPr>
            <a:xfrm>
              <a:off x="11411640" y="6971040"/>
              <a:ext cx="2186280" cy="2086560"/>
            </a:xfrm>
            <a:custGeom>
              <a:avLst/>
              <a:gdLst>
                <a:gd name="textAreaLeft" fmla="*/ 0 w 2186280"/>
                <a:gd name="textAreaRight" fmla="*/ 2187360 w 2186280"/>
                <a:gd name="textAreaTop" fmla="*/ 0 h 2086560"/>
                <a:gd name="textAreaBottom" fmla="*/ 2087640 h 2086560"/>
              </a:gdLst>
              <a:ahLst/>
              <a:rect l="textAreaLeft" t="textAreaTop" r="textAreaRight" b="textAreaBottom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0">
              <a:blip r:embed="rId15"/>
              <a:srcRect/>
              <a:stretch/>
            </a:blipFill>
            <a:ln w="0">
              <a:solidFill>
                <a:srgbClr val="00ba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174" name="Freeform 30"/>
            <p:cNvSpPr/>
            <p:nvPr/>
          </p:nvSpPr>
          <p:spPr>
            <a:xfrm>
              <a:off x="11443680" y="6953400"/>
              <a:ext cx="2121840" cy="2121840"/>
            </a:xfrm>
            <a:custGeom>
              <a:avLst/>
              <a:gdLst>
                <a:gd name="textAreaLeft" fmla="*/ 0 w 2121840"/>
                <a:gd name="textAreaRight" fmla="*/ 2122920 w 2121840"/>
                <a:gd name="textAreaTop" fmla="*/ 0 h 2121840"/>
                <a:gd name="textAreaBottom" fmla="*/ 2122920 h 2121840"/>
              </a:gdLst>
              <a:ahLst/>
              <a:rect l="textAreaLeft" t="textAreaTop" r="textAreaRight" b="textAreaBottom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5" name="TextBox 31"/>
          <p:cNvSpPr/>
          <p:nvPr/>
        </p:nvSpPr>
        <p:spPr>
          <a:xfrm>
            <a:off x="2670480" y="3331800"/>
            <a:ext cx="5611320" cy="36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601"/>
              </a:lnSpc>
            </a:pPr>
            <a:r>
              <a:rPr b="0" lang="en-US" sz="8000" spc="-80" strike="noStrike">
                <a:solidFill>
                  <a:srgbClr val="000000"/>
                </a:solidFill>
                <a:latin typeface="Graphik Regular"/>
                <a:ea typeface="DejaVu Sans"/>
              </a:rPr>
              <a:t>The Analytics team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2"/>
          <p:cNvGrpSpPr/>
          <p:nvPr/>
        </p:nvGrpSpPr>
        <p:grpSpPr>
          <a:xfrm>
            <a:off x="445320" y="406080"/>
            <a:ext cx="10041480" cy="9473400"/>
            <a:chOff x="445320" y="406080"/>
            <a:chExt cx="10041480" cy="9473400"/>
          </a:xfrm>
        </p:grpSpPr>
        <p:pic>
          <p:nvPicPr>
            <p:cNvPr id="177" name="Picture 3" descr=""/>
            <p:cNvPicPr/>
            <p:nvPr/>
          </p:nvPicPr>
          <p:blipFill>
            <a:blip r:embed="rId1">
              <a:alphaModFix amt="80000"/>
            </a:blip>
            <a:srcRect l="0" t="0" r="10228" b="0"/>
            <a:stretch/>
          </p:blipFill>
          <p:spPr>
            <a:xfrm>
              <a:off x="5637960" y="5325120"/>
              <a:ext cx="202212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563796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304164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304164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304164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445320" y="40608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445320" y="286560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Picture 10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445320" y="532512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" name="Picture 1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44532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Picture 12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233920" y="7784640"/>
              <a:ext cx="2252880" cy="209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7" name="Group 13"/>
          <p:cNvGrpSpPr/>
          <p:nvPr/>
        </p:nvGrpSpPr>
        <p:grpSpPr>
          <a:xfrm>
            <a:off x="1903320" y="1028520"/>
            <a:ext cx="1853640" cy="1779480"/>
            <a:chOff x="1903320" y="1028520"/>
            <a:chExt cx="1853640" cy="1779480"/>
          </a:xfrm>
        </p:grpSpPr>
        <p:grpSp>
          <p:nvGrpSpPr>
            <p:cNvPr id="188" name="Group 14"/>
            <p:cNvGrpSpPr/>
            <p:nvPr/>
          </p:nvGrpSpPr>
          <p:grpSpPr>
            <a:xfrm>
              <a:off x="1903320" y="1284840"/>
              <a:ext cx="1523160" cy="1523160"/>
              <a:chOff x="1903320" y="1284840"/>
              <a:chExt cx="1523160" cy="1523160"/>
            </a:xfrm>
          </p:grpSpPr>
          <p:sp>
            <p:nvSpPr>
              <p:cNvPr id="189" name="Freeform 15"/>
              <p:cNvSpPr/>
              <p:nvPr/>
            </p:nvSpPr>
            <p:spPr>
              <a:xfrm>
                <a:off x="1903320" y="1284840"/>
                <a:ext cx="1523160" cy="1523160"/>
              </a:xfrm>
              <a:custGeom>
                <a:avLst/>
                <a:gdLst>
                  <a:gd name="textAreaLeft" fmla="*/ 0 w 1523160"/>
                  <a:gd name="textAreaRight" fmla="*/ 1524240 w 1523160"/>
                  <a:gd name="textAreaTop" fmla="*/ 0 h 1523160"/>
                  <a:gd name="textAreaBottom" fmla="*/ 1524240 h 15231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90" name="Picture 16" descr=""/>
            <p:cNvPicPr/>
            <p:nvPr/>
          </p:nvPicPr>
          <p:blipFill>
            <a:blip r:embed="rId11"/>
            <a:srcRect l="0" t="0" r="0" b="315"/>
            <a:stretch/>
          </p:blipFill>
          <p:spPr>
            <a:xfrm rot="16484400">
              <a:off x="2171880" y="1087200"/>
              <a:ext cx="1523160" cy="1526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1" name="Group 17"/>
          <p:cNvGrpSpPr/>
          <p:nvPr/>
        </p:nvGrpSpPr>
        <p:grpSpPr>
          <a:xfrm>
            <a:off x="3758760" y="2640600"/>
            <a:ext cx="1853640" cy="1779480"/>
            <a:chOff x="3758760" y="2640600"/>
            <a:chExt cx="1853640" cy="1779480"/>
          </a:xfrm>
        </p:grpSpPr>
        <p:grpSp>
          <p:nvGrpSpPr>
            <p:cNvPr id="192" name="Group 18"/>
            <p:cNvGrpSpPr/>
            <p:nvPr/>
          </p:nvGrpSpPr>
          <p:grpSpPr>
            <a:xfrm>
              <a:off x="3758760" y="2896920"/>
              <a:ext cx="1523160" cy="1523160"/>
              <a:chOff x="3758760" y="2896920"/>
              <a:chExt cx="1523160" cy="1523160"/>
            </a:xfrm>
          </p:grpSpPr>
          <p:sp>
            <p:nvSpPr>
              <p:cNvPr id="193" name="Freeform 19"/>
              <p:cNvSpPr/>
              <p:nvPr/>
            </p:nvSpPr>
            <p:spPr>
              <a:xfrm>
                <a:off x="3758760" y="2896920"/>
                <a:ext cx="1523160" cy="1523160"/>
              </a:xfrm>
              <a:custGeom>
                <a:avLst/>
                <a:gdLst>
                  <a:gd name="textAreaLeft" fmla="*/ 0 w 1523160"/>
                  <a:gd name="textAreaRight" fmla="*/ 1524240 w 1523160"/>
                  <a:gd name="textAreaTop" fmla="*/ 0 h 1523160"/>
                  <a:gd name="textAreaBottom" fmla="*/ 1524240 h 15231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94" name="Picture 20" descr=""/>
            <p:cNvPicPr/>
            <p:nvPr/>
          </p:nvPicPr>
          <p:blipFill>
            <a:blip r:embed="rId12"/>
            <a:srcRect l="0" t="0" r="0" b="315"/>
            <a:stretch/>
          </p:blipFill>
          <p:spPr>
            <a:xfrm rot="16484400">
              <a:off x="4027320" y="2699280"/>
              <a:ext cx="1523160" cy="1526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5" name=""/>
          <p:cNvGrpSpPr/>
          <p:nvPr/>
        </p:nvGrpSpPr>
        <p:grpSpPr>
          <a:xfrm>
            <a:off x="5614200" y="4186800"/>
            <a:ext cx="1747800" cy="1845360"/>
            <a:chOff x="5614200" y="4186800"/>
            <a:chExt cx="1747800" cy="1845360"/>
          </a:xfrm>
        </p:grpSpPr>
        <p:grpSp>
          <p:nvGrpSpPr>
            <p:cNvPr id="196" name="Group 22"/>
            <p:cNvGrpSpPr/>
            <p:nvPr/>
          </p:nvGrpSpPr>
          <p:grpSpPr>
            <a:xfrm>
              <a:off x="5614200" y="4509000"/>
              <a:ext cx="1523160" cy="1523160"/>
              <a:chOff x="5614200" y="4509000"/>
              <a:chExt cx="1523160" cy="1523160"/>
            </a:xfrm>
          </p:grpSpPr>
          <p:sp>
            <p:nvSpPr>
              <p:cNvPr id="197" name="Freeform 23"/>
              <p:cNvSpPr/>
              <p:nvPr/>
            </p:nvSpPr>
            <p:spPr>
              <a:xfrm>
                <a:off x="5614200" y="4509000"/>
                <a:ext cx="1523160" cy="1523160"/>
              </a:xfrm>
              <a:custGeom>
                <a:avLst/>
                <a:gdLst>
                  <a:gd name="textAreaLeft" fmla="*/ 0 w 1523160"/>
                  <a:gd name="textAreaRight" fmla="*/ 1524240 w 1523160"/>
                  <a:gd name="textAreaTop" fmla="*/ 0 h 1523160"/>
                  <a:gd name="textAreaBottom" fmla="*/ 1524240 h 15231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98" name="Picture 24" descr=""/>
            <p:cNvPicPr/>
            <p:nvPr/>
          </p:nvPicPr>
          <p:blipFill>
            <a:blip r:embed="rId13"/>
            <a:srcRect l="0" t="0" r="0" b="315"/>
            <a:stretch/>
          </p:blipFill>
          <p:spPr>
            <a:xfrm rot="16484400">
              <a:off x="5776920" y="4245480"/>
              <a:ext cx="1523160" cy="1526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9" name="Group 25"/>
          <p:cNvGrpSpPr/>
          <p:nvPr/>
        </p:nvGrpSpPr>
        <p:grpSpPr>
          <a:xfrm>
            <a:off x="7469640" y="5864760"/>
            <a:ext cx="1853280" cy="1779480"/>
            <a:chOff x="7469640" y="5864760"/>
            <a:chExt cx="1853280" cy="1779480"/>
          </a:xfrm>
        </p:grpSpPr>
        <p:grpSp>
          <p:nvGrpSpPr>
            <p:cNvPr id="200" name="Group 26"/>
            <p:cNvGrpSpPr/>
            <p:nvPr/>
          </p:nvGrpSpPr>
          <p:grpSpPr>
            <a:xfrm>
              <a:off x="7469640" y="6121080"/>
              <a:ext cx="1523160" cy="1523160"/>
              <a:chOff x="7469640" y="6121080"/>
              <a:chExt cx="1523160" cy="1523160"/>
            </a:xfrm>
          </p:grpSpPr>
          <p:sp>
            <p:nvSpPr>
              <p:cNvPr id="201" name="Freeform 27"/>
              <p:cNvSpPr/>
              <p:nvPr/>
            </p:nvSpPr>
            <p:spPr>
              <a:xfrm>
                <a:off x="7469640" y="6121080"/>
                <a:ext cx="1523160" cy="1523160"/>
              </a:xfrm>
              <a:custGeom>
                <a:avLst/>
                <a:gdLst>
                  <a:gd name="textAreaLeft" fmla="*/ 0 w 1523160"/>
                  <a:gd name="textAreaRight" fmla="*/ 1524240 w 1523160"/>
                  <a:gd name="textAreaTop" fmla="*/ 0 h 1523160"/>
                  <a:gd name="textAreaBottom" fmla="*/ 1524240 h 15231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02" name="Picture 28" descr=""/>
            <p:cNvPicPr/>
            <p:nvPr/>
          </p:nvPicPr>
          <p:blipFill>
            <a:blip r:embed="rId14"/>
            <a:srcRect l="0" t="0" r="0" b="315"/>
            <a:stretch/>
          </p:blipFill>
          <p:spPr>
            <a:xfrm rot="16484400">
              <a:off x="7737840" y="5923440"/>
              <a:ext cx="1523160" cy="1526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3" name="Group 29"/>
          <p:cNvGrpSpPr/>
          <p:nvPr/>
        </p:nvGrpSpPr>
        <p:grpSpPr>
          <a:xfrm>
            <a:off x="9324720" y="7476840"/>
            <a:ext cx="1853640" cy="1779480"/>
            <a:chOff x="9324720" y="7476840"/>
            <a:chExt cx="1853640" cy="1779480"/>
          </a:xfrm>
        </p:grpSpPr>
        <p:grpSp>
          <p:nvGrpSpPr>
            <p:cNvPr id="204" name="Group 30"/>
            <p:cNvGrpSpPr/>
            <p:nvPr/>
          </p:nvGrpSpPr>
          <p:grpSpPr>
            <a:xfrm>
              <a:off x="9324720" y="7733160"/>
              <a:ext cx="1523160" cy="1523160"/>
              <a:chOff x="9324720" y="7733160"/>
              <a:chExt cx="1523160" cy="1523160"/>
            </a:xfrm>
          </p:grpSpPr>
          <p:sp>
            <p:nvSpPr>
              <p:cNvPr id="205" name="Freeform 31"/>
              <p:cNvSpPr/>
              <p:nvPr/>
            </p:nvSpPr>
            <p:spPr>
              <a:xfrm>
                <a:off x="9324720" y="7733160"/>
                <a:ext cx="1523160" cy="1523160"/>
              </a:xfrm>
              <a:custGeom>
                <a:avLst/>
                <a:gdLst>
                  <a:gd name="textAreaLeft" fmla="*/ 0 w 1523160"/>
                  <a:gd name="textAreaRight" fmla="*/ 1524240 w 1523160"/>
                  <a:gd name="textAreaTop" fmla="*/ 0 h 1523160"/>
                  <a:gd name="textAreaBottom" fmla="*/ 1524240 h 15231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06" name="Picture 32" descr=""/>
            <p:cNvPicPr/>
            <p:nvPr/>
          </p:nvPicPr>
          <p:blipFill>
            <a:blip r:embed="rId15"/>
            <a:srcRect l="0" t="0" r="0" b="315"/>
            <a:stretch/>
          </p:blipFill>
          <p:spPr>
            <a:xfrm rot="16484400">
              <a:off x="9593280" y="7535520"/>
              <a:ext cx="1523160" cy="1526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7" name="TextBox 33"/>
          <p:cNvSpPr/>
          <p:nvPr/>
        </p:nvSpPr>
        <p:spPr>
          <a:xfrm>
            <a:off x="10667880" y="1028880"/>
            <a:ext cx="664164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9601"/>
              </a:lnSpc>
            </a:pPr>
            <a:r>
              <a:rPr b="0" lang="en-US" sz="8000" spc="-80" strike="noStrike">
                <a:solidFill>
                  <a:srgbClr val="ffffff"/>
                </a:solidFill>
                <a:latin typeface="Graphik Regular"/>
                <a:ea typeface="DejaVu Sans"/>
              </a:rPr>
              <a:t>Process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Box 34"/>
          <p:cNvSpPr/>
          <p:nvPr/>
        </p:nvSpPr>
        <p:spPr>
          <a:xfrm>
            <a:off x="2630880" y="1372320"/>
            <a:ext cx="1228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91"/>
              </a:lnSpc>
            </a:pPr>
            <a:r>
              <a:rPr b="0" lang="en-US" sz="7190" spc="-642" strike="noStrike">
                <a:solidFill>
                  <a:srgbClr val="ffffff"/>
                </a:solidFill>
                <a:latin typeface="Clear Sans Regular Bold"/>
                <a:ea typeface="DejaVu Sans"/>
              </a:rPr>
              <a:t>1</a:t>
            </a:r>
            <a:endParaRPr b="0" lang="en-U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35"/>
          <p:cNvSpPr/>
          <p:nvPr/>
        </p:nvSpPr>
        <p:spPr>
          <a:xfrm>
            <a:off x="4534560" y="2984040"/>
            <a:ext cx="1228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91"/>
              </a:lnSpc>
            </a:pPr>
            <a:r>
              <a:rPr b="0" lang="en-US" sz="7190" spc="-642" strike="noStrike">
                <a:solidFill>
                  <a:srgbClr val="ffffff"/>
                </a:solidFill>
                <a:latin typeface="Clear Sans Regular Bold"/>
                <a:ea typeface="DejaVu Sans"/>
              </a:rPr>
              <a:t>2</a:t>
            </a:r>
            <a:endParaRPr b="0" lang="en-U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36"/>
          <p:cNvSpPr/>
          <p:nvPr/>
        </p:nvSpPr>
        <p:spPr>
          <a:xfrm>
            <a:off x="10108080" y="7828560"/>
            <a:ext cx="1228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91"/>
              </a:lnSpc>
            </a:pPr>
            <a:r>
              <a:rPr b="0" lang="en-US" sz="7190" spc="-642" strike="noStrike">
                <a:solidFill>
                  <a:srgbClr val="ffffff"/>
                </a:solidFill>
                <a:latin typeface="Clear Sans Regular Bold"/>
                <a:ea typeface="DejaVu Sans"/>
              </a:rPr>
              <a:t>5</a:t>
            </a:r>
            <a:endParaRPr b="0" lang="en-U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37"/>
          <p:cNvSpPr/>
          <p:nvPr/>
        </p:nvSpPr>
        <p:spPr>
          <a:xfrm>
            <a:off x="8193960" y="6204600"/>
            <a:ext cx="1228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91"/>
              </a:lnSpc>
            </a:pPr>
            <a:r>
              <a:rPr b="0" lang="en-US" sz="7190" spc="-642" strike="noStrike">
                <a:solidFill>
                  <a:srgbClr val="ffffff"/>
                </a:solidFill>
                <a:latin typeface="Clear Sans Regular Bold"/>
                <a:ea typeface="DejaVu Sans"/>
              </a:rPr>
              <a:t>4</a:t>
            </a:r>
            <a:endParaRPr b="0" lang="en-U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38"/>
          <p:cNvSpPr/>
          <p:nvPr/>
        </p:nvSpPr>
        <p:spPr>
          <a:xfrm>
            <a:off x="6280200" y="4537080"/>
            <a:ext cx="1228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91"/>
              </a:lnSpc>
            </a:pPr>
            <a:r>
              <a:rPr b="0" lang="en-US" sz="7190" spc="-642" strike="noStrike">
                <a:solidFill>
                  <a:srgbClr val="ffffff"/>
                </a:solidFill>
                <a:latin typeface="Clear Sans Regular Bold"/>
                <a:ea typeface="DejaVu Sans"/>
              </a:rPr>
              <a:t>3</a:t>
            </a:r>
            <a:endParaRPr b="0" lang="en-U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800600" y="1143000"/>
            <a:ext cx="868608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Data Understanding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6400800" y="2743200"/>
            <a:ext cx="685728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Data Cleaning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8001000" y="4343400"/>
            <a:ext cx="640008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Data Modeling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829800" y="5943600"/>
            <a:ext cx="525708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PingFang SC"/>
              </a:rPr>
              <a:t>Data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11658600" y="7772400"/>
            <a:ext cx="457128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PingFang SC"/>
              </a:rPr>
              <a:t>Data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Insights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"/>
          <p:cNvGrpSpPr/>
          <p:nvPr/>
        </p:nvGrpSpPr>
        <p:grpSpPr>
          <a:xfrm>
            <a:off x="555120" y="9491040"/>
            <a:ext cx="17253000" cy="2016000"/>
            <a:chOff x="555120" y="9491040"/>
            <a:chExt cx="17253000" cy="2016000"/>
          </a:xfrm>
        </p:grpSpPr>
        <p:pic>
          <p:nvPicPr>
            <p:cNvPr id="219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0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2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3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roup 10"/>
          <p:cNvGrpSpPr/>
          <p:nvPr/>
        </p:nvGrpSpPr>
        <p:grpSpPr>
          <a:xfrm>
            <a:off x="622440" y="8323920"/>
            <a:ext cx="4255920" cy="4349160"/>
            <a:chOff x="622440" y="8323920"/>
            <a:chExt cx="4255920" cy="4349160"/>
          </a:xfrm>
        </p:grpSpPr>
        <p:grpSp>
          <p:nvGrpSpPr>
            <p:cNvPr id="227" name="Group 11"/>
            <p:cNvGrpSpPr/>
            <p:nvPr/>
          </p:nvGrpSpPr>
          <p:grpSpPr>
            <a:xfrm>
              <a:off x="979200" y="8774280"/>
              <a:ext cx="3899160" cy="3898800"/>
              <a:chOff x="979200" y="8774280"/>
              <a:chExt cx="3899160" cy="3898800"/>
            </a:xfrm>
          </p:grpSpPr>
          <p:sp>
            <p:nvSpPr>
              <p:cNvPr id="228" name="Freeform 12"/>
              <p:cNvSpPr/>
              <p:nvPr/>
            </p:nvSpPr>
            <p:spPr>
              <a:xfrm rot="1153800">
                <a:off x="1397880" y="91929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29" name="Picture 13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1042200" y="874224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0" name="Group 14"/>
          <p:cNvGrpSpPr/>
          <p:nvPr/>
        </p:nvGrpSpPr>
        <p:grpSpPr>
          <a:xfrm>
            <a:off x="655920" y="-710280"/>
            <a:ext cx="17252640" cy="2016000"/>
            <a:chOff x="655920" y="-710280"/>
            <a:chExt cx="17252640" cy="2016000"/>
          </a:xfrm>
        </p:grpSpPr>
        <p:pic>
          <p:nvPicPr>
            <p:cNvPr id="231" name="Picture 15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2" name="Picture 16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Picture 17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Picture 18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Picture 19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6" name="Picture 20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7" name="Picture 21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8" name="AutoShape 22"/>
          <p:cNvSpPr/>
          <p:nvPr/>
        </p:nvSpPr>
        <p:spPr>
          <a:xfrm>
            <a:off x="0" y="0"/>
            <a:ext cx="2385360" cy="10285920"/>
          </a:xfrm>
          <a:prstGeom prst="rect">
            <a:avLst/>
          </a:pr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39" name="Group 23"/>
          <p:cNvGrpSpPr/>
          <p:nvPr/>
        </p:nvGrpSpPr>
        <p:grpSpPr>
          <a:xfrm>
            <a:off x="16515360" y="-1685160"/>
            <a:ext cx="3544560" cy="3369240"/>
            <a:chOff x="16515360" y="-1685160"/>
            <a:chExt cx="3544560" cy="3369240"/>
          </a:xfrm>
        </p:grpSpPr>
        <p:grpSp>
          <p:nvGrpSpPr>
            <p:cNvPr id="240" name="Group 24"/>
            <p:cNvGrpSpPr/>
            <p:nvPr/>
          </p:nvGrpSpPr>
          <p:grpSpPr>
            <a:xfrm>
              <a:off x="16998480" y="-1377360"/>
              <a:ext cx="3061440" cy="3061440"/>
              <a:chOff x="16998480" y="-1377360"/>
              <a:chExt cx="3061440" cy="3061440"/>
            </a:xfrm>
          </p:grpSpPr>
          <p:sp>
            <p:nvSpPr>
              <p:cNvPr id="241" name="Freeform 25"/>
              <p:cNvSpPr/>
              <p:nvPr/>
            </p:nvSpPr>
            <p:spPr>
              <a:xfrm>
                <a:off x="16998480" y="-13773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42" name="Picture 26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6515360" y="-168516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3" name="" descr=""/>
          <p:cNvPicPr/>
          <p:nvPr/>
        </p:nvPicPr>
        <p:blipFill>
          <a:blip r:embed="rId17"/>
          <a:stretch/>
        </p:blipFill>
        <p:spPr>
          <a:xfrm>
            <a:off x="2971800" y="1522440"/>
            <a:ext cx="6857280" cy="78494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18"/>
          <a:stretch/>
        </p:blipFill>
        <p:spPr>
          <a:xfrm>
            <a:off x="10744200" y="2057400"/>
            <a:ext cx="6061320" cy="64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5"/>
          <p:cNvGrpSpPr/>
          <p:nvPr/>
        </p:nvGrpSpPr>
        <p:grpSpPr>
          <a:xfrm>
            <a:off x="555120" y="9491040"/>
            <a:ext cx="17253000" cy="2016000"/>
            <a:chOff x="555120" y="9491040"/>
            <a:chExt cx="17253000" cy="2016000"/>
          </a:xfrm>
        </p:grpSpPr>
        <p:pic>
          <p:nvPicPr>
            <p:cNvPr id="246" name="Picture 3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7" name="Picture 3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8" name="Picture 3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Picture 3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Picture 3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1" name="Picture 3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2" name="Picture 3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3" name="Group 19"/>
          <p:cNvGrpSpPr/>
          <p:nvPr/>
        </p:nvGrpSpPr>
        <p:grpSpPr>
          <a:xfrm>
            <a:off x="622440" y="8323920"/>
            <a:ext cx="4255920" cy="4349160"/>
            <a:chOff x="622440" y="8323920"/>
            <a:chExt cx="4255920" cy="4349160"/>
          </a:xfrm>
        </p:grpSpPr>
        <p:grpSp>
          <p:nvGrpSpPr>
            <p:cNvPr id="254" name="Group 27"/>
            <p:cNvGrpSpPr/>
            <p:nvPr/>
          </p:nvGrpSpPr>
          <p:grpSpPr>
            <a:xfrm>
              <a:off x="979200" y="8774280"/>
              <a:ext cx="3899160" cy="3898800"/>
              <a:chOff x="979200" y="8774280"/>
              <a:chExt cx="3899160" cy="3898800"/>
            </a:xfrm>
          </p:grpSpPr>
          <p:sp>
            <p:nvSpPr>
              <p:cNvPr id="255" name="Freeform 3"/>
              <p:cNvSpPr/>
              <p:nvPr/>
            </p:nvSpPr>
            <p:spPr>
              <a:xfrm rot="1153800">
                <a:off x="1397880" y="91929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56" name="Picture 40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1042200" y="874224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7" name="Group 31"/>
          <p:cNvGrpSpPr/>
          <p:nvPr/>
        </p:nvGrpSpPr>
        <p:grpSpPr>
          <a:xfrm>
            <a:off x="655920" y="-710280"/>
            <a:ext cx="17252640" cy="2016000"/>
            <a:chOff x="655920" y="-710280"/>
            <a:chExt cx="17252640" cy="2016000"/>
          </a:xfrm>
        </p:grpSpPr>
        <p:pic>
          <p:nvPicPr>
            <p:cNvPr id="258" name="Picture 4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42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" name="Picture 4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Picture 44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Picture 45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Picture 46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Picture 47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71028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5" name="AutoShape 3"/>
          <p:cNvSpPr/>
          <p:nvPr/>
        </p:nvSpPr>
        <p:spPr>
          <a:xfrm>
            <a:off x="0" y="0"/>
            <a:ext cx="2385360" cy="10285920"/>
          </a:xfrm>
          <a:prstGeom prst="rect">
            <a:avLst/>
          </a:pr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66" name="Group 32"/>
          <p:cNvGrpSpPr/>
          <p:nvPr/>
        </p:nvGrpSpPr>
        <p:grpSpPr>
          <a:xfrm>
            <a:off x="16515360" y="-1685160"/>
            <a:ext cx="3544560" cy="3369240"/>
            <a:chOff x="16515360" y="-1685160"/>
            <a:chExt cx="3544560" cy="3369240"/>
          </a:xfrm>
        </p:grpSpPr>
        <p:grpSp>
          <p:nvGrpSpPr>
            <p:cNvPr id="267" name="Group 33"/>
            <p:cNvGrpSpPr/>
            <p:nvPr/>
          </p:nvGrpSpPr>
          <p:grpSpPr>
            <a:xfrm>
              <a:off x="16998480" y="-1377360"/>
              <a:ext cx="3061440" cy="3061440"/>
              <a:chOff x="16998480" y="-1377360"/>
              <a:chExt cx="3061440" cy="3061440"/>
            </a:xfrm>
          </p:grpSpPr>
          <p:sp>
            <p:nvSpPr>
              <p:cNvPr id="268" name="Freeform 6"/>
              <p:cNvSpPr/>
              <p:nvPr/>
            </p:nvSpPr>
            <p:spPr>
              <a:xfrm>
                <a:off x="16998480" y="-13773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69" name="Picture 48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6515360" y="-168516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0" name="" descr=""/>
          <p:cNvPicPr/>
          <p:nvPr/>
        </p:nvPicPr>
        <p:blipFill>
          <a:blip r:embed="rId17"/>
          <a:stretch/>
        </p:blipFill>
        <p:spPr>
          <a:xfrm>
            <a:off x="4725000" y="1518480"/>
            <a:ext cx="10819080" cy="739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"/>
          <p:cNvGrpSpPr/>
          <p:nvPr/>
        </p:nvGrpSpPr>
        <p:grpSpPr>
          <a:xfrm>
            <a:off x="555120" y="9491040"/>
            <a:ext cx="17253000" cy="2016000"/>
            <a:chOff x="555120" y="9491040"/>
            <a:chExt cx="17253000" cy="2016000"/>
          </a:xfrm>
        </p:grpSpPr>
        <p:pic>
          <p:nvPicPr>
            <p:cNvPr id="272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12596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061172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4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809748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564020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6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558360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306936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555120" y="949104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9" name="Group 10"/>
          <p:cNvGrpSpPr/>
          <p:nvPr/>
        </p:nvGrpSpPr>
        <p:grpSpPr>
          <a:xfrm>
            <a:off x="622440" y="8323920"/>
            <a:ext cx="4255920" cy="4349160"/>
            <a:chOff x="622440" y="8323920"/>
            <a:chExt cx="4255920" cy="4349160"/>
          </a:xfrm>
        </p:grpSpPr>
        <p:grpSp>
          <p:nvGrpSpPr>
            <p:cNvPr id="280" name="Group 11"/>
            <p:cNvGrpSpPr/>
            <p:nvPr/>
          </p:nvGrpSpPr>
          <p:grpSpPr>
            <a:xfrm>
              <a:off x="979200" y="8774280"/>
              <a:ext cx="3899160" cy="3898800"/>
              <a:chOff x="979200" y="8774280"/>
              <a:chExt cx="3899160" cy="3898800"/>
            </a:xfrm>
          </p:grpSpPr>
          <p:sp>
            <p:nvSpPr>
              <p:cNvPr id="281" name="Freeform 12"/>
              <p:cNvSpPr/>
              <p:nvPr/>
            </p:nvSpPr>
            <p:spPr>
              <a:xfrm rot="1153800">
                <a:off x="1397880" y="91929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82" name="Picture 13" descr=""/>
            <p:cNvPicPr/>
            <p:nvPr/>
          </p:nvPicPr>
          <p:blipFill>
            <a:blip r:embed="rId8"/>
            <a:srcRect l="0" t="0" r="0" b="315"/>
            <a:stretch/>
          </p:blipFill>
          <p:spPr>
            <a:xfrm rot="1153800">
              <a:off x="1042200" y="874224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3" name="Group 14"/>
          <p:cNvGrpSpPr/>
          <p:nvPr/>
        </p:nvGrpSpPr>
        <p:grpSpPr>
          <a:xfrm>
            <a:off x="655920" y="-1235520"/>
            <a:ext cx="17252640" cy="2016000"/>
            <a:chOff x="655920" y="-1235520"/>
            <a:chExt cx="17252640" cy="2016000"/>
          </a:xfrm>
        </p:grpSpPr>
        <p:pic>
          <p:nvPicPr>
            <p:cNvPr id="284" name="Picture 15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1322640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5" name="Picture 16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1071216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Picture 17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19828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7" name="Picture 18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1574064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" name="Picture 19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568404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9" name="Picture 20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316980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Picture 21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655920" y="-1235520"/>
              <a:ext cx="2167920" cy="2016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1" name="AutoShape 22"/>
          <p:cNvSpPr/>
          <p:nvPr/>
        </p:nvSpPr>
        <p:spPr>
          <a:xfrm>
            <a:off x="0" y="0"/>
            <a:ext cx="2385360" cy="10285920"/>
          </a:xfrm>
          <a:prstGeom prst="rect">
            <a:avLst/>
          </a:prstGeom>
          <a:solidFill>
            <a:srgbClr val="a1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92" name="Group 23"/>
          <p:cNvGrpSpPr/>
          <p:nvPr/>
        </p:nvGrpSpPr>
        <p:grpSpPr>
          <a:xfrm>
            <a:off x="16515360" y="-1685160"/>
            <a:ext cx="3544560" cy="3369240"/>
            <a:chOff x="16515360" y="-1685160"/>
            <a:chExt cx="3544560" cy="3369240"/>
          </a:xfrm>
        </p:grpSpPr>
        <p:grpSp>
          <p:nvGrpSpPr>
            <p:cNvPr id="293" name="Group 24"/>
            <p:cNvGrpSpPr/>
            <p:nvPr/>
          </p:nvGrpSpPr>
          <p:grpSpPr>
            <a:xfrm>
              <a:off x="16998480" y="-1377360"/>
              <a:ext cx="3061440" cy="3061440"/>
              <a:chOff x="16998480" y="-1377360"/>
              <a:chExt cx="3061440" cy="3061440"/>
            </a:xfrm>
          </p:grpSpPr>
          <p:sp>
            <p:nvSpPr>
              <p:cNvPr id="294" name="Freeform 25"/>
              <p:cNvSpPr/>
              <p:nvPr/>
            </p:nvSpPr>
            <p:spPr>
              <a:xfrm>
                <a:off x="16998480" y="-1377360"/>
                <a:ext cx="3061440" cy="3061440"/>
              </a:xfrm>
              <a:custGeom>
                <a:avLst/>
                <a:gdLst>
                  <a:gd name="textAreaLeft" fmla="*/ 0 w 3061440"/>
                  <a:gd name="textAreaRight" fmla="*/ 3062520 w 3061440"/>
                  <a:gd name="textAreaTop" fmla="*/ 0 h 3061440"/>
                  <a:gd name="textAreaBottom" fmla="*/ 3062520 h 3061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95" name="Picture 26" descr=""/>
            <p:cNvPicPr/>
            <p:nvPr/>
          </p:nvPicPr>
          <p:blipFill>
            <a:blip r:embed="rId16"/>
            <a:srcRect l="0" t="0" r="0" b="315"/>
            <a:stretch/>
          </p:blipFill>
          <p:spPr>
            <a:xfrm>
              <a:off x="16515360" y="-1685160"/>
              <a:ext cx="3061440" cy="306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6" name="" descr=""/>
          <p:cNvPicPr/>
          <p:nvPr/>
        </p:nvPicPr>
        <p:blipFill>
          <a:blip r:embed="rId17"/>
          <a:stretch/>
        </p:blipFill>
        <p:spPr>
          <a:xfrm>
            <a:off x="11125080" y="3013560"/>
            <a:ext cx="6676200" cy="500652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18"/>
          <a:stretch/>
        </p:blipFill>
        <p:spPr>
          <a:xfrm>
            <a:off x="3069360" y="914400"/>
            <a:ext cx="6630480" cy="87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Application>LibreOffice/7.4.2.3$MacOSX_X86_64 LibreOffice_project/382eef1f22670f7f4118c8c2dd222ec7ad009daf</Application>
  <AppVersion>15.0000</AppVersion>
  <Words>56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  <dc:description/>
  <dc:identifier>DAEhDyfaYKE</dc:identifier>
  <dc:language>en-US</dc:language>
  <cp:lastModifiedBy/>
  <dcterms:modified xsi:type="dcterms:W3CDTF">2023-03-16T17:22:35Z</dcterms:modified>
  <cp:revision>31</cp:revision>
  <dc:subject/>
  <dc:title>Presentation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Custom</vt:lpwstr>
  </property>
  <property fmtid="{D5CDD505-2E9C-101B-9397-08002B2CF9AE}" pid="4" name="Slides">
    <vt:i4>11</vt:i4>
  </property>
</Properties>
</file>