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58" r:id="rId3"/>
    <p:sldId id="259" r:id="rId4"/>
    <p:sldId id="327" r:id="rId5"/>
    <p:sldId id="261" r:id="rId6"/>
    <p:sldId id="262" r:id="rId7"/>
    <p:sldId id="308" r:id="rId8"/>
    <p:sldId id="309" r:id="rId9"/>
    <p:sldId id="368" r:id="rId10"/>
    <p:sldId id="355" r:id="rId11"/>
    <p:sldId id="369" r:id="rId12"/>
    <p:sldId id="313" r:id="rId13"/>
    <p:sldId id="370" r:id="rId14"/>
    <p:sldId id="362" r:id="rId15"/>
    <p:sldId id="367" r:id="rId16"/>
    <p:sldId id="371" r:id="rId17"/>
    <p:sldId id="372" r:id="rId18"/>
    <p:sldId id="373" r:id="rId19"/>
    <p:sldId id="374" r:id="rId20"/>
    <p:sldId id="266" r:id="rId21"/>
    <p:sldId id="275" r:id="rId22"/>
    <p:sldId id="325" r:id="rId23"/>
  </p:sldIdLst>
  <p:sldSz cx="9144000" cy="5143500" type="screen16x9"/>
  <p:notesSz cx="6858000" cy="9144000"/>
  <p:embeddedFontLst>
    <p:embeddedFont>
      <p:font typeface="Abadi" panose="020B0604020104020204" pitchFamily="34" charset="0"/>
      <p:regular r:id="rId25"/>
    </p:embeddedFont>
    <p:embeddedFont>
      <p:font typeface="Abel" panose="02000506030000020004" pitchFamily="2" charset="0"/>
      <p:regular r:id="rId26"/>
    </p:embeddedFont>
    <p:embeddedFont>
      <p:font typeface="Montserrat" panose="00000500000000000000" pitchFamily="2" charset="0"/>
      <p:regular r:id="rId27"/>
      <p:bold r:id="rId28"/>
      <p:italic r:id="rId29"/>
      <p:boldItalic r:id="rId30"/>
    </p:embeddedFont>
    <p:embeddedFont>
      <p:font typeface="Montserrat Black" panose="00000A00000000000000" pitchFamily="2" charset="0"/>
      <p:bold r:id="rId31"/>
      <p:boldItalic r:id="rId32"/>
    </p:embeddedFont>
    <p:embeddedFont>
      <p:font typeface="Montserrat ExtraBold" panose="00000900000000000000" pitchFamily="2" charset="0"/>
      <p:bold r:id="rId33"/>
      <p:boldItalic r:id="rId34"/>
    </p:embeddedFont>
    <p:embeddedFont>
      <p:font typeface="Montserrat SemiBold" panose="00000700000000000000" pitchFamily="2" charset="0"/>
      <p:regular r:id="rId35"/>
      <p:bold r:id="rId36"/>
      <p:italic r:id="rId37"/>
      <p:boldItalic r:id="rId38"/>
    </p:embeddedFont>
    <p:embeddedFont>
      <p:font typeface="Poppins" panose="00000500000000000000"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FFF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AD6D6A-FBAF-4EC6-A7D1-0AF4DEF601F8}">
  <a:tblStyle styleId="{24AD6D6A-FBAF-4EC6-A7D1-0AF4DEF60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73" autoAdjust="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01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890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787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9997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10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23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009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5342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947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19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18ca45c7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18ca45c7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d6434f747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d6434f747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25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732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11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215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197683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5122875" y="1096800"/>
            <a:ext cx="3307800" cy="2453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4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 name="Google Shape;11;p2"/>
          <p:cNvSpPr txBox="1">
            <a:spLocks noGrp="1"/>
          </p:cNvSpPr>
          <p:nvPr>
            <p:ph type="subTitle" idx="1"/>
          </p:nvPr>
        </p:nvSpPr>
        <p:spPr>
          <a:xfrm>
            <a:off x="5626875" y="3550100"/>
            <a:ext cx="2803800" cy="78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a:solidFill>
                  <a:schemeClr val="lt1"/>
                </a:solidFill>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2" name="Google Shape;12;p2"/>
          <p:cNvSpPr/>
          <p:nvPr/>
        </p:nvSpPr>
        <p:spPr>
          <a:xfrm>
            <a:off x="-1344250" y="-50"/>
            <a:ext cx="65448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solidFill>
                  <a:schemeClr val="accent1"/>
                </a:solidFill>
              </a:defRPr>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5" name="Google Shape;15;p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 name="Google Shape;16;p3"/>
          <p:cNvSpPr txBox="1">
            <a:spLocks noGrp="1"/>
          </p:cNvSpPr>
          <p:nvPr>
            <p:ph type="title" idx="2" hasCustomPrompt="1"/>
          </p:nvPr>
        </p:nvSpPr>
        <p:spPr>
          <a:xfrm>
            <a:off x="713225" y="1359300"/>
            <a:ext cx="1272600" cy="33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Montserrat ExtraBold"/>
              <a:buNone/>
              <a:defRPr sz="3600">
                <a:solidFill>
                  <a:schemeClr val="lt1"/>
                </a:solidFill>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a:off x="3534309" y="2588925"/>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9494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36550" y="1359300"/>
            <a:ext cx="849900" cy="3381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6"/>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5"/>
        <p:cNvGrpSpPr/>
        <p:nvPr/>
      </p:nvGrpSpPr>
      <p:grpSpPr>
        <a:xfrm>
          <a:off x="0" y="0"/>
          <a:ext cx="0" cy="0"/>
          <a:chOff x="0" y="0"/>
          <a:chExt cx="0" cy="0"/>
        </a:xfrm>
      </p:grpSpPr>
      <p:sp>
        <p:nvSpPr>
          <p:cNvPr id="46" name="Google Shape;46;p8"/>
          <p:cNvSpPr/>
          <p:nvPr/>
        </p:nvSpPr>
        <p:spPr>
          <a:xfrm>
            <a:off x="985984" y="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52070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lvl1pPr>
            <a:lvl2pPr lvl="1"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87" name="Google Shape;87;p15"/>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5"/>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9" name="Google Shape;89;p15"/>
          <p:cNvSpPr txBox="1">
            <a:spLocks noGrp="1"/>
          </p:cNvSpPr>
          <p:nvPr>
            <p:ph type="subTitle" idx="2"/>
          </p:nvPr>
        </p:nvSpPr>
        <p:spPr>
          <a:xfrm>
            <a:off x="1978900" y="2182450"/>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5"/>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91" name="Google Shape;91;p15"/>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5"/>
          <p:cNvSpPr txBox="1">
            <a:spLocks noGrp="1"/>
          </p:cNvSpPr>
          <p:nvPr>
            <p:ph type="subTitle" idx="4"/>
          </p:nvPr>
        </p:nvSpPr>
        <p:spPr>
          <a:xfrm>
            <a:off x="5837625" y="2182450"/>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5"/>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4" name="Google Shape;94;p15"/>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5" name="Google Shape;95;p15"/>
          <p:cNvSpPr txBox="1">
            <a:spLocks noGrp="1"/>
          </p:cNvSpPr>
          <p:nvPr>
            <p:ph type="subTitle" idx="6"/>
          </p:nvPr>
        </p:nvSpPr>
        <p:spPr>
          <a:xfrm>
            <a:off x="1981059" y="3566025"/>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5"/>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7" name="Google Shape;97;p15"/>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8" name="Google Shape;98;p15"/>
          <p:cNvSpPr txBox="1">
            <a:spLocks noGrp="1"/>
          </p:cNvSpPr>
          <p:nvPr>
            <p:ph type="subTitle" idx="8"/>
          </p:nvPr>
        </p:nvSpPr>
        <p:spPr>
          <a:xfrm>
            <a:off x="5839439" y="3566025"/>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5"/>
          <p:cNvSpPr txBox="1">
            <a:spLocks noGrp="1"/>
          </p:cNvSpPr>
          <p:nvPr>
            <p:ph type="title" idx="9" hasCustomPrompt="1"/>
          </p:nvPr>
        </p:nvSpPr>
        <p:spPr>
          <a:xfrm>
            <a:off x="1097275" y="17189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 name="Google Shape;100;p15"/>
          <p:cNvSpPr txBox="1">
            <a:spLocks noGrp="1"/>
          </p:cNvSpPr>
          <p:nvPr>
            <p:ph type="title" idx="13" hasCustomPrompt="1"/>
          </p:nvPr>
        </p:nvSpPr>
        <p:spPr>
          <a:xfrm>
            <a:off x="4956054" y="172102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1" name="Google Shape;101;p15"/>
          <p:cNvSpPr txBox="1">
            <a:spLocks noGrp="1"/>
          </p:cNvSpPr>
          <p:nvPr>
            <p:ph type="title" idx="14" hasCustomPrompt="1"/>
          </p:nvPr>
        </p:nvSpPr>
        <p:spPr>
          <a:xfrm>
            <a:off x="1097275" y="31088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2" name="Google Shape;102;p15"/>
          <p:cNvSpPr txBox="1">
            <a:spLocks noGrp="1"/>
          </p:cNvSpPr>
          <p:nvPr>
            <p:ph type="title" idx="15" hasCustomPrompt="1"/>
          </p:nvPr>
        </p:nvSpPr>
        <p:spPr>
          <a:xfrm>
            <a:off x="4956051" y="3108876"/>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3" name="Google Shape;103;p15"/>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143959"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71200" y="-50"/>
            <a:ext cx="7717500" cy="5143500"/>
          </a:xfrm>
          <a:prstGeom prst="parallelogram">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
    <p:bg>
      <p:bgPr>
        <a:solidFill>
          <a:schemeClr val="accent6"/>
        </a:solidFill>
        <a:effectLst/>
      </p:bgPr>
    </p:bg>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0" y="1538700"/>
            <a:ext cx="38589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Font typeface="Montserrat Black"/>
              <a:buNone/>
              <a:defRPr sz="72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08" name="Google Shape;108;p16"/>
          <p:cNvSpPr txBox="1">
            <a:spLocks noGrp="1"/>
          </p:cNvSpPr>
          <p:nvPr>
            <p:ph type="subTitle" idx="1"/>
          </p:nvPr>
        </p:nvSpPr>
        <p:spPr>
          <a:xfrm>
            <a:off x="4572050" y="2571600"/>
            <a:ext cx="3229200" cy="123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6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09" name="Google Shape;109;p16"/>
          <p:cNvSpPr/>
          <p:nvPr/>
        </p:nvSpPr>
        <p:spPr>
          <a:xfrm>
            <a:off x="-58741"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2813723" y="-50"/>
            <a:ext cx="59787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6"/>
        </a:solidFill>
        <a:effectLst/>
      </p:bgPr>
    </p:bg>
    <p:spTree>
      <p:nvGrpSpPr>
        <p:cNvPr id="1" name="Shape 111"/>
        <p:cNvGrpSpPr/>
        <p:nvPr/>
      </p:nvGrpSpPr>
      <p:grpSpPr>
        <a:xfrm>
          <a:off x="0" y="0"/>
          <a:ext cx="0" cy="0"/>
          <a:chOff x="0" y="0"/>
          <a:chExt cx="0" cy="0"/>
        </a:xfrm>
      </p:grpSpPr>
      <p:sp>
        <p:nvSpPr>
          <p:cNvPr id="112" name="Google Shape;112;p1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ubTitle" idx="1"/>
          </p:nvPr>
        </p:nvSpPr>
        <p:spPr>
          <a:xfrm>
            <a:off x="2255975" y="3288824"/>
            <a:ext cx="38589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7"/>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1_4_1_1_1_2">
    <p:bg>
      <p:bgPr>
        <a:solidFill>
          <a:schemeClr val="accent6"/>
        </a:solidFill>
        <a:effectLst/>
      </p:bgPr>
    </p:bg>
    <p:spTree>
      <p:nvGrpSpPr>
        <p:cNvPr id="1" name="Shape 134"/>
        <p:cNvGrpSpPr/>
        <p:nvPr/>
      </p:nvGrpSpPr>
      <p:grpSpPr>
        <a:xfrm>
          <a:off x="0" y="0"/>
          <a:ext cx="0" cy="0"/>
          <a:chOff x="0" y="0"/>
          <a:chExt cx="0" cy="0"/>
        </a:xfrm>
      </p:grpSpPr>
      <p:sp>
        <p:nvSpPr>
          <p:cNvPr id="135" name="Google Shape;135;p19"/>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9" name="Google Shape;139;p19"/>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0" name="Google Shape;140;p19"/>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1" name="Google Shape;141;p19"/>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2" name="Google Shape;142;p19"/>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3" name="Google Shape;143;p19"/>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6"/>
        </a:solidFill>
        <a:effectLst/>
      </p:bgPr>
    </p:bg>
    <p:spTree>
      <p:nvGrpSpPr>
        <p:cNvPr id="1" name="Shape 202"/>
        <p:cNvGrpSpPr/>
        <p:nvPr/>
      </p:nvGrpSpPr>
      <p:grpSpPr>
        <a:xfrm>
          <a:off x="0" y="0"/>
          <a:ext cx="0" cy="0"/>
          <a:chOff x="0" y="0"/>
          <a:chExt cx="0" cy="0"/>
        </a:xfrm>
      </p:grpSpPr>
      <p:sp>
        <p:nvSpPr>
          <p:cNvPr id="203" name="Google Shape;203;p25"/>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61" r:id="rId5"/>
    <p:sldLayoutId id="2147483662" r:id="rId6"/>
    <p:sldLayoutId id="2147483663" r:id="rId7"/>
    <p:sldLayoutId id="2147483665"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tZ8Ac_lgpyuS8OM-dpL6ROi267wYDAEG/edit?usp=sharing&amp;ouid=104957742252162470359&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oom.com/share/5d2280b814304e439ec37c61cc287731?sid=b3ea99be-43c2-4cd6-88a4-bca75f38958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hindeYash/ABC_Call_Volume_Trend.git"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hyperlink" Target="https://www.loom.com/share/5d2280b814304e439ec37c61cc287731?sid=b3ea99be-43c2-4cd6-88a4-bca75f389587" TargetMode="External"/><Relationship Id="rId5" Type="http://schemas.openxmlformats.org/officeDocument/2006/relationships/hyperlink" Target="https://drive.google.com/drive/folders/1JyZV5MwtrUY1I9D_W0g3Z9wZqXSnaz4G?usp=sharing" TargetMode="External"/><Relationship Id="rId4" Type="http://schemas.openxmlformats.org/officeDocument/2006/relationships/hyperlink" Target="https://docs.google.com/spreadsheets/d/1tZ8Ac_lgpyuS8OM-dpL6ROi267wYDAEG/edit?usp=sharing&amp;ouid=104957742252162470359&amp;rtpof=true&amp;sd=true"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linkedin.com/in/yash-shinde-046905225/"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4728450" y="674475"/>
            <a:ext cx="3837335" cy="245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br>
              <a:rPr lang="en-IN" dirty="0"/>
            </a:br>
            <a:r>
              <a:rPr lang="en-IN" dirty="0"/>
              <a:t>ABC Call Volume Trend</a:t>
            </a:r>
          </a:p>
        </p:txBody>
      </p:sp>
      <p:sp>
        <p:nvSpPr>
          <p:cNvPr id="215" name="Google Shape;215;p28"/>
          <p:cNvSpPr txBox="1">
            <a:spLocks noGrp="1"/>
          </p:cNvSpPr>
          <p:nvPr>
            <p:ph type="subTitle" idx="1"/>
          </p:nvPr>
        </p:nvSpPr>
        <p:spPr>
          <a:xfrm>
            <a:off x="5598000" y="3652381"/>
            <a:ext cx="2803800" cy="781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 By Yash Shinde</a:t>
            </a:r>
            <a:endParaRPr dirty="0"/>
          </a:p>
        </p:txBody>
      </p:sp>
      <p:grpSp>
        <p:nvGrpSpPr>
          <p:cNvPr id="216" name="Google Shape;216;p28"/>
          <p:cNvGrpSpPr/>
          <p:nvPr/>
        </p:nvGrpSpPr>
        <p:grpSpPr>
          <a:xfrm>
            <a:off x="709450" y="877500"/>
            <a:ext cx="3253860" cy="3565300"/>
            <a:chOff x="709450" y="877500"/>
            <a:chExt cx="3253860" cy="3565300"/>
          </a:xfrm>
        </p:grpSpPr>
        <p:sp>
          <p:nvSpPr>
            <p:cNvPr id="217" name="Google Shape;217;p28"/>
            <p:cNvSpPr/>
            <p:nvPr/>
          </p:nvSpPr>
          <p:spPr>
            <a:xfrm>
              <a:off x="974100" y="4197450"/>
              <a:ext cx="2989210" cy="245350"/>
            </a:xfrm>
            <a:custGeom>
              <a:avLst/>
              <a:gdLst/>
              <a:ahLst/>
              <a:cxnLst/>
              <a:rect l="l" t="t" r="r" b="b"/>
              <a:pathLst>
                <a:path w="168264" h="9814" extrusionOk="0">
                  <a:moveTo>
                    <a:pt x="79808" y="1"/>
                  </a:moveTo>
                  <a:lnTo>
                    <a:pt x="75526" y="22"/>
                  </a:lnTo>
                  <a:lnTo>
                    <a:pt x="71327" y="43"/>
                  </a:lnTo>
                  <a:lnTo>
                    <a:pt x="67169" y="84"/>
                  </a:lnTo>
                  <a:lnTo>
                    <a:pt x="63094" y="146"/>
                  </a:lnTo>
                  <a:lnTo>
                    <a:pt x="59103" y="209"/>
                  </a:lnTo>
                  <a:lnTo>
                    <a:pt x="55195" y="292"/>
                  </a:lnTo>
                  <a:lnTo>
                    <a:pt x="51390" y="375"/>
                  </a:lnTo>
                  <a:lnTo>
                    <a:pt x="47648" y="479"/>
                  </a:lnTo>
                  <a:lnTo>
                    <a:pt x="44031" y="583"/>
                  </a:lnTo>
                  <a:lnTo>
                    <a:pt x="40497" y="708"/>
                  </a:lnTo>
                  <a:lnTo>
                    <a:pt x="37088" y="833"/>
                  </a:lnTo>
                  <a:lnTo>
                    <a:pt x="33782" y="978"/>
                  </a:lnTo>
                  <a:lnTo>
                    <a:pt x="30623" y="1124"/>
                  </a:lnTo>
                  <a:lnTo>
                    <a:pt x="27567" y="1269"/>
                  </a:lnTo>
                  <a:lnTo>
                    <a:pt x="24635" y="1435"/>
                  </a:lnTo>
                  <a:lnTo>
                    <a:pt x="21850" y="1602"/>
                  </a:lnTo>
                  <a:lnTo>
                    <a:pt x="19210" y="1789"/>
                  </a:lnTo>
                  <a:lnTo>
                    <a:pt x="16715" y="1976"/>
                  </a:lnTo>
                  <a:lnTo>
                    <a:pt x="14366" y="2163"/>
                  </a:lnTo>
                  <a:lnTo>
                    <a:pt x="12183" y="2350"/>
                  </a:lnTo>
                  <a:lnTo>
                    <a:pt x="10146" y="2558"/>
                  </a:lnTo>
                  <a:lnTo>
                    <a:pt x="8296" y="2787"/>
                  </a:lnTo>
                  <a:lnTo>
                    <a:pt x="6612" y="2995"/>
                  </a:lnTo>
                  <a:lnTo>
                    <a:pt x="5094" y="3223"/>
                  </a:lnTo>
                  <a:lnTo>
                    <a:pt x="3784" y="3452"/>
                  </a:lnTo>
                  <a:lnTo>
                    <a:pt x="2641" y="3681"/>
                  </a:lnTo>
                  <a:lnTo>
                    <a:pt x="2142" y="3805"/>
                  </a:lnTo>
                  <a:lnTo>
                    <a:pt x="1706" y="3909"/>
                  </a:lnTo>
                  <a:lnTo>
                    <a:pt x="1311" y="4034"/>
                  </a:lnTo>
                  <a:lnTo>
                    <a:pt x="957" y="4159"/>
                  </a:lnTo>
                  <a:lnTo>
                    <a:pt x="666" y="4283"/>
                  </a:lnTo>
                  <a:lnTo>
                    <a:pt x="437" y="4408"/>
                  </a:lnTo>
                  <a:lnTo>
                    <a:pt x="250" y="4533"/>
                  </a:lnTo>
                  <a:lnTo>
                    <a:pt x="105" y="4658"/>
                  </a:lnTo>
                  <a:lnTo>
                    <a:pt x="22" y="4782"/>
                  </a:lnTo>
                  <a:lnTo>
                    <a:pt x="1" y="4845"/>
                  </a:lnTo>
                  <a:lnTo>
                    <a:pt x="1" y="4907"/>
                  </a:lnTo>
                  <a:lnTo>
                    <a:pt x="1" y="4969"/>
                  </a:lnTo>
                  <a:lnTo>
                    <a:pt x="22" y="5032"/>
                  </a:lnTo>
                  <a:lnTo>
                    <a:pt x="105" y="5157"/>
                  </a:lnTo>
                  <a:lnTo>
                    <a:pt x="250" y="5281"/>
                  </a:lnTo>
                  <a:lnTo>
                    <a:pt x="437" y="5406"/>
                  </a:lnTo>
                  <a:lnTo>
                    <a:pt x="666" y="5531"/>
                  </a:lnTo>
                  <a:lnTo>
                    <a:pt x="957" y="5655"/>
                  </a:lnTo>
                  <a:lnTo>
                    <a:pt x="1311" y="5780"/>
                  </a:lnTo>
                  <a:lnTo>
                    <a:pt x="1706" y="5905"/>
                  </a:lnTo>
                  <a:lnTo>
                    <a:pt x="2142" y="6009"/>
                  </a:lnTo>
                  <a:lnTo>
                    <a:pt x="2641" y="6134"/>
                  </a:lnTo>
                  <a:lnTo>
                    <a:pt x="3784" y="6362"/>
                  </a:lnTo>
                  <a:lnTo>
                    <a:pt x="5094" y="6591"/>
                  </a:lnTo>
                  <a:lnTo>
                    <a:pt x="6612" y="6820"/>
                  </a:lnTo>
                  <a:lnTo>
                    <a:pt x="8296" y="7028"/>
                  </a:lnTo>
                  <a:lnTo>
                    <a:pt x="10146" y="7256"/>
                  </a:lnTo>
                  <a:lnTo>
                    <a:pt x="12183" y="7464"/>
                  </a:lnTo>
                  <a:lnTo>
                    <a:pt x="14366" y="7651"/>
                  </a:lnTo>
                  <a:lnTo>
                    <a:pt x="16715" y="7838"/>
                  </a:lnTo>
                  <a:lnTo>
                    <a:pt x="19210" y="8025"/>
                  </a:lnTo>
                  <a:lnTo>
                    <a:pt x="21850" y="8212"/>
                  </a:lnTo>
                  <a:lnTo>
                    <a:pt x="24635" y="8379"/>
                  </a:lnTo>
                  <a:lnTo>
                    <a:pt x="27567" y="8545"/>
                  </a:lnTo>
                  <a:lnTo>
                    <a:pt x="30623" y="8691"/>
                  </a:lnTo>
                  <a:lnTo>
                    <a:pt x="33782" y="8836"/>
                  </a:lnTo>
                  <a:lnTo>
                    <a:pt x="37088" y="8982"/>
                  </a:lnTo>
                  <a:lnTo>
                    <a:pt x="40497" y="9106"/>
                  </a:lnTo>
                  <a:lnTo>
                    <a:pt x="44031" y="9231"/>
                  </a:lnTo>
                  <a:lnTo>
                    <a:pt x="47648" y="9335"/>
                  </a:lnTo>
                  <a:lnTo>
                    <a:pt x="51390" y="9439"/>
                  </a:lnTo>
                  <a:lnTo>
                    <a:pt x="55195" y="9522"/>
                  </a:lnTo>
                  <a:lnTo>
                    <a:pt x="59103" y="9605"/>
                  </a:lnTo>
                  <a:lnTo>
                    <a:pt x="63094" y="9668"/>
                  </a:lnTo>
                  <a:lnTo>
                    <a:pt x="67169" y="9709"/>
                  </a:lnTo>
                  <a:lnTo>
                    <a:pt x="71327" y="9772"/>
                  </a:lnTo>
                  <a:lnTo>
                    <a:pt x="75526" y="9792"/>
                  </a:lnTo>
                  <a:lnTo>
                    <a:pt x="79808" y="9813"/>
                  </a:lnTo>
                  <a:lnTo>
                    <a:pt x="88456" y="9813"/>
                  </a:lnTo>
                  <a:lnTo>
                    <a:pt x="92739" y="9792"/>
                  </a:lnTo>
                  <a:lnTo>
                    <a:pt x="96938" y="9772"/>
                  </a:lnTo>
                  <a:lnTo>
                    <a:pt x="101096" y="9709"/>
                  </a:lnTo>
                  <a:lnTo>
                    <a:pt x="105150" y="9668"/>
                  </a:lnTo>
                  <a:lnTo>
                    <a:pt x="109141" y="9605"/>
                  </a:lnTo>
                  <a:lnTo>
                    <a:pt x="113049" y="9522"/>
                  </a:lnTo>
                  <a:lnTo>
                    <a:pt x="116875" y="9439"/>
                  </a:lnTo>
                  <a:lnTo>
                    <a:pt x="120596" y="9335"/>
                  </a:lnTo>
                  <a:lnTo>
                    <a:pt x="124234" y="9231"/>
                  </a:lnTo>
                  <a:lnTo>
                    <a:pt x="127747" y="9106"/>
                  </a:lnTo>
                  <a:lnTo>
                    <a:pt x="131177" y="8982"/>
                  </a:lnTo>
                  <a:lnTo>
                    <a:pt x="134462" y="8836"/>
                  </a:lnTo>
                  <a:lnTo>
                    <a:pt x="137642" y="8691"/>
                  </a:lnTo>
                  <a:lnTo>
                    <a:pt x="140698" y="8545"/>
                  </a:lnTo>
                  <a:lnTo>
                    <a:pt x="143629" y="8379"/>
                  </a:lnTo>
                  <a:lnTo>
                    <a:pt x="146415" y="8212"/>
                  </a:lnTo>
                  <a:lnTo>
                    <a:pt x="149055" y="8025"/>
                  </a:lnTo>
                  <a:lnTo>
                    <a:pt x="151550" y="7838"/>
                  </a:lnTo>
                  <a:lnTo>
                    <a:pt x="153899" y="7651"/>
                  </a:lnTo>
                  <a:lnTo>
                    <a:pt x="156082" y="7464"/>
                  </a:lnTo>
                  <a:lnTo>
                    <a:pt x="158119" y="7256"/>
                  </a:lnTo>
                  <a:lnTo>
                    <a:pt x="159969" y="7028"/>
                  </a:lnTo>
                  <a:lnTo>
                    <a:pt x="161653" y="6820"/>
                  </a:lnTo>
                  <a:lnTo>
                    <a:pt x="163150" y="6591"/>
                  </a:lnTo>
                  <a:lnTo>
                    <a:pt x="164480" y="6362"/>
                  </a:lnTo>
                  <a:lnTo>
                    <a:pt x="165624" y="6134"/>
                  </a:lnTo>
                  <a:lnTo>
                    <a:pt x="166102" y="6009"/>
                  </a:lnTo>
                  <a:lnTo>
                    <a:pt x="166559" y="5905"/>
                  </a:lnTo>
                  <a:lnTo>
                    <a:pt x="166954" y="5780"/>
                  </a:lnTo>
                  <a:lnTo>
                    <a:pt x="167287" y="5655"/>
                  </a:lnTo>
                  <a:lnTo>
                    <a:pt x="167578" y="5531"/>
                  </a:lnTo>
                  <a:lnTo>
                    <a:pt x="167827" y="5406"/>
                  </a:lnTo>
                  <a:lnTo>
                    <a:pt x="168015" y="5281"/>
                  </a:lnTo>
                  <a:lnTo>
                    <a:pt x="168160" y="5157"/>
                  </a:lnTo>
                  <a:lnTo>
                    <a:pt x="168243" y="5032"/>
                  </a:lnTo>
                  <a:lnTo>
                    <a:pt x="168264" y="4969"/>
                  </a:lnTo>
                  <a:lnTo>
                    <a:pt x="168264" y="4907"/>
                  </a:lnTo>
                  <a:lnTo>
                    <a:pt x="168264" y="4845"/>
                  </a:lnTo>
                  <a:lnTo>
                    <a:pt x="168243" y="4782"/>
                  </a:lnTo>
                  <a:lnTo>
                    <a:pt x="168160" y="4658"/>
                  </a:lnTo>
                  <a:lnTo>
                    <a:pt x="168015" y="4533"/>
                  </a:lnTo>
                  <a:lnTo>
                    <a:pt x="167827" y="4408"/>
                  </a:lnTo>
                  <a:lnTo>
                    <a:pt x="167578" y="4283"/>
                  </a:lnTo>
                  <a:lnTo>
                    <a:pt x="167287" y="4159"/>
                  </a:lnTo>
                  <a:lnTo>
                    <a:pt x="166954" y="4034"/>
                  </a:lnTo>
                  <a:lnTo>
                    <a:pt x="166559" y="3909"/>
                  </a:lnTo>
                  <a:lnTo>
                    <a:pt x="166102" y="3805"/>
                  </a:lnTo>
                  <a:lnTo>
                    <a:pt x="165624" y="3681"/>
                  </a:lnTo>
                  <a:lnTo>
                    <a:pt x="164480" y="3452"/>
                  </a:lnTo>
                  <a:lnTo>
                    <a:pt x="163150" y="3223"/>
                  </a:lnTo>
                  <a:lnTo>
                    <a:pt x="161653" y="2995"/>
                  </a:lnTo>
                  <a:lnTo>
                    <a:pt x="159969" y="2787"/>
                  </a:lnTo>
                  <a:lnTo>
                    <a:pt x="158119" y="2558"/>
                  </a:lnTo>
                  <a:lnTo>
                    <a:pt x="156082" y="2350"/>
                  </a:lnTo>
                  <a:lnTo>
                    <a:pt x="153899" y="2163"/>
                  </a:lnTo>
                  <a:lnTo>
                    <a:pt x="151550" y="1976"/>
                  </a:lnTo>
                  <a:lnTo>
                    <a:pt x="149055" y="1789"/>
                  </a:lnTo>
                  <a:lnTo>
                    <a:pt x="146415" y="1602"/>
                  </a:lnTo>
                  <a:lnTo>
                    <a:pt x="143629" y="1435"/>
                  </a:lnTo>
                  <a:lnTo>
                    <a:pt x="140698" y="1269"/>
                  </a:lnTo>
                  <a:lnTo>
                    <a:pt x="137642" y="1124"/>
                  </a:lnTo>
                  <a:lnTo>
                    <a:pt x="134462" y="978"/>
                  </a:lnTo>
                  <a:lnTo>
                    <a:pt x="131177" y="833"/>
                  </a:lnTo>
                  <a:lnTo>
                    <a:pt x="127747" y="708"/>
                  </a:lnTo>
                  <a:lnTo>
                    <a:pt x="124234" y="583"/>
                  </a:lnTo>
                  <a:lnTo>
                    <a:pt x="120596" y="479"/>
                  </a:lnTo>
                  <a:lnTo>
                    <a:pt x="116875" y="375"/>
                  </a:lnTo>
                  <a:lnTo>
                    <a:pt x="113049" y="292"/>
                  </a:lnTo>
                  <a:lnTo>
                    <a:pt x="109141" y="209"/>
                  </a:lnTo>
                  <a:lnTo>
                    <a:pt x="105150" y="146"/>
                  </a:lnTo>
                  <a:lnTo>
                    <a:pt x="101096" y="84"/>
                  </a:lnTo>
                  <a:lnTo>
                    <a:pt x="96938" y="43"/>
                  </a:lnTo>
                  <a:lnTo>
                    <a:pt x="92739" y="22"/>
                  </a:lnTo>
                  <a:lnTo>
                    <a:pt x="8845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783125" y="3943850"/>
              <a:ext cx="126325" cy="226600"/>
            </a:xfrm>
            <a:custGeom>
              <a:avLst/>
              <a:gdLst/>
              <a:ahLst/>
              <a:cxnLst/>
              <a:rect l="l" t="t" r="r" b="b"/>
              <a:pathLst>
                <a:path w="5053" h="9064" extrusionOk="0">
                  <a:moveTo>
                    <a:pt x="1768" y="0"/>
                  </a:moveTo>
                  <a:lnTo>
                    <a:pt x="1" y="7921"/>
                  </a:lnTo>
                  <a:lnTo>
                    <a:pt x="3306" y="9064"/>
                  </a:lnTo>
                  <a:lnTo>
                    <a:pt x="5052" y="1143"/>
                  </a:lnTo>
                  <a:lnTo>
                    <a:pt x="1768"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2783125" y="3943850"/>
              <a:ext cx="126325" cy="226600"/>
            </a:xfrm>
            <a:custGeom>
              <a:avLst/>
              <a:gdLst/>
              <a:ahLst/>
              <a:cxnLst/>
              <a:rect l="l" t="t" r="r" b="b"/>
              <a:pathLst>
                <a:path w="5053" h="9064" fill="none" extrusionOk="0">
                  <a:moveTo>
                    <a:pt x="3306" y="9064"/>
                  </a:moveTo>
                  <a:lnTo>
                    <a:pt x="1" y="7921"/>
                  </a:lnTo>
                  <a:lnTo>
                    <a:pt x="1768" y="0"/>
                  </a:lnTo>
                  <a:lnTo>
                    <a:pt x="5052" y="1143"/>
                  </a:lnTo>
                  <a:lnTo>
                    <a:pt x="3306" y="9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3440050" y="4029600"/>
              <a:ext cx="109675" cy="201675"/>
            </a:xfrm>
            <a:custGeom>
              <a:avLst/>
              <a:gdLst/>
              <a:ahLst/>
              <a:cxnLst/>
              <a:rect l="l" t="t" r="r" b="b"/>
              <a:pathLst>
                <a:path w="4387" h="8067" extrusionOk="0">
                  <a:moveTo>
                    <a:pt x="0" y="0"/>
                  </a:moveTo>
                  <a:lnTo>
                    <a:pt x="915" y="8066"/>
                  </a:lnTo>
                  <a:lnTo>
                    <a:pt x="4387" y="8066"/>
                  </a:lnTo>
                  <a:lnTo>
                    <a:pt x="349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3440050" y="4029600"/>
              <a:ext cx="109675" cy="201675"/>
            </a:xfrm>
            <a:custGeom>
              <a:avLst/>
              <a:gdLst/>
              <a:ahLst/>
              <a:cxnLst/>
              <a:rect l="l" t="t" r="r" b="b"/>
              <a:pathLst>
                <a:path w="4387" h="8067" fill="none" extrusionOk="0">
                  <a:moveTo>
                    <a:pt x="4387" y="8066"/>
                  </a:moveTo>
                  <a:lnTo>
                    <a:pt x="915" y="8066"/>
                  </a:lnTo>
                  <a:lnTo>
                    <a:pt x="0" y="0"/>
                  </a:lnTo>
                  <a:lnTo>
                    <a:pt x="3493" y="0"/>
                  </a:lnTo>
                  <a:lnTo>
                    <a:pt x="4387" y="8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3294525" y="4220850"/>
              <a:ext cx="285875" cy="99300"/>
            </a:xfrm>
            <a:custGeom>
              <a:avLst/>
              <a:gdLst/>
              <a:ahLst/>
              <a:cxnLst/>
              <a:rect l="l" t="t" r="r" b="b"/>
              <a:pathLst>
                <a:path w="11435" h="3972" extrusionOk="0">
                  <a:moveTo>
                    <a:pt x="6445" y="0"/>
                  </a:moveTo>
                  <a:lnTo>
                    <a:pt x="6300" y="21"/>
                  </a:lnTo>
                  <a:lnTo>
                    <a:pt x="6154" y="63"/>
                  </a:lnTo>
                  <a:lnTo>
                    <a:pt x="6008" y="125"/>
                  </a:lnTo>
                  <a:lnTo>
                    <a:pt x="5884" y="229"/>
                  </a:lnTo>
                  <a:lnTo>
                    <a:pt x="5717" y="375"/>
                  </a:lnTo>
                  <a:lnTo>
                    <a:pt x="5510" y="520"/>
                  </a:lnTo>
                  <a:lnTo>
                    <a:pt x="5281" y="666"/>
                  </a:lnTo>
                  <a:lnTo>
                    <a:pt x="5031" y="811"/>
                  </a:lnTo>
                  <a:lnTo>
                    <a:pt x="4449" y="1102"/>
                  </a:lnTo>
                  <a:lnTo>
                    <a:pt x="3784" y="1373"/>
                  </a:lnTo>
                  <a:lnTo>
                    <a:pt x="3036" y="1643"/>
                  </a:lnTo>
                  <a:lnTo>
                    <a:pt x="2204" y="1913"/>
                  </a:lnTo>
                  <a:lnTo>
                    <a:pt x="1289" y="2162"/>
                  </a:lnTo>
                  <a:lnTo>
                    <a:pt x="312" y="2391"/>
                  </a:lnTo>
                  <a:lnTo>
                    <a:pt x="208" y="2433"/>
                  </a:lnTo>
                  <a:lnTo>
                    <a:pt x="125" y="2495"/>
                  </a:lnTo>
                  <a:lnTo>
                    <a:pt x="63" y="2578"/>
                  </a:lnTo>
                  <a:lnTo>
                    <a:pt x="21" y="2703"/>
                  </a:lnTo>
                  <a:lnTo>
                    <a:pt x="1" y="2807"/>
                  </a:lnTo>
                  <a:lnTo>
                    <a:pt x="1" y="2952"/>
                  </a:lnTo>
                  <a:lnTo>
                    <a:pt x="21" y="3098"/>
                  </a:lnTo>
                  <a:lnTo>
                    <a:pt x="84" y="3223"/>
                  </a:lnTo>
                  <a:lnTo>
                    <a:pt x="146" y="3368"/>
                  </a:lnTo>
                  <a:lnTo>
                    <a:pt x="250" y="3514"/>
                  </a:lnTo>
                  <a:lnTo>
                    <a:pt x="354" y="3638"/>
                  </a:lnTo>
                  <a:lnTo>
                    <a:pt x="520" y="3742"/>
                  </a:lnTo>
                  <a:lnTo>
                    <a:pt x="687" y="3846"/>
                  </a:lnTo>
                  <a:lnTo>
                    <a:pt x="894" y="3909"/>
                  </a:lnTo>
                  <a:lnTo>
                    <a:pt x="1123" y="3950"/>
                  </a:lnTo>
                  <a:lnTo>
                    <a:pt x="1373" y="3971"/>
                  </a:lnTo>
                  <a:lnTo>
                    <a:pt x="2703" y="3950"/>
                  </a:lnTo>
                  <a:lnTo>
                    <a:pt x="4262" y="3909"/>
                  </a:lnTo>
                  <a:lnTo>
                    <a:pt x="5738" y="3867"/>
                  </a:lnTo>
                  <a:lnTo>
                    <a:pt x="8004" y="3867"/>
                  </a:lnTo>
                  <a:lnTo>
                    <a:pt x="9002" y="3909"/>
                  </a:lnTo>
                  <a:lnTo>
                    <a:pt x="9938" y="3930"/>
                  </a:lnTo>
                  <a:lnTo>
                    <a:pt x="10915" y="3971"/>
                  </a:lnTo>
                  <a:lnTo>
                    <a:pt x="11019" y="3950"/>
                  </a:lnTo>
                  <a:lnTo>
                    <a:pt x="11122" y="3930"/>
                  </a:lnTo>
                  <a:lnTo>
                    <a:pt x="11206" y="3867"/>
                  </a:lnTo>
                  <a:lnTo>
                    <a:pt x="11289" y="3805"/>
                  </a:lnTo>
                  <a:lnTo>
                    <a:pt x="11351" y="3722"/>
                  </a:lnTo>
                  <a:lnTo>
                    <a:pt x="11393" y="3638"/>
                  </a:lnTo>
                  <a:lnTo>
                    <a:pt x="11434" y="3555"/>
                  </a:lnTo>
                  <a:lnTo>
                    <a:pt x="11434" y="3451"/>
                  </a:lnTo>
                  <a:lnTo>
                    <a:pt x="11434" y="3347"/>
                  </a:lnTo>
                  <a:lnTo>
                    <a:pt x="10727" y="250"/>
                  </a:lnTo>
                  <a:lnTo>
                    <a:pt x="10707" y="146"/>
                  </a:lnTo>
                  <a:lnTo>
                    <a:pt x="10624" y="84"/>
                  </a:lnTo>
                  <a:lnTo>
                    <a:pt x="10540" y="21"/>
                  </a:lnTo>
                  <a:lnTo>
                    <a:pt x="10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585125" y="4130950"/>
              <a:ext cx="294175" cy="131500"/>
            </a:xfrm>
            <a:custGeom>
              <a:avLst/>
              <a:gdLst/>
              <a:ahLst/>
              <a:cxnLst/>
              <a:rect l="l" t="t" r="r" b="b"/>
              <a:pathLst>
                <a:path w="11767" h="5260" extrusionOk="0">
                  <a:moveTo>
                    <a:pt x="561" y="0"/>
                  </a:moveTo>
                  <a:lnTo>
                    <a:pt x="437" y="21"/>
                  </a:lnTo>
                  <a:lnTo>
                    <a:pt x="333" y="62"/>
                  </a:lnTo>
                  <a:lnTo>
                    <a:pt x="250" y="125"/>
                  </a:lnTo>
                  <a:lnTo>
                    <a:pt x="166" y="229"/>
                  </a:lnTo>
                  <a:lnTo>
                    <a:pt x="104" y="333"/>
                  </a:lnTo>
                  <a:lnTo>
                    <a:pt x="42" y="457"/>
                  </a:lnTo>
                  <a:lnTo>
                    <a:pt x="21" y="603"/>
                  </a:lnTo>
                  <a:lnTo>
                    <a:pt x="0" y="769"/>
                  </a:lnTo>
                  <a:lnTo>
                    <a:pt x="21" y="915"/>
                  </a:lnTo>
                  <a:lnTo>
                    <a:pt x="42" y="1081"/>
                  </a:lnTo>
                  <a:lnTo>
                    <a:pt x="104" y="1247"/>
                  </a:lnTo>
                  <a:lnTo>
                    <a:pt x="208" y="1393"/>
                  </a:lnTo>
                  <a:lnTo>
                    <a:pt x="333" y="1538"/>
                  </a:lnTo>
                  <a:lnTo>
                    <a:pt x="478" y="1684"/>
                  </a:lnTo>
                  <a:lnTo>
                    <a:pt x="686" y="1809"/>
                  </a:lnTo>
                  <a:lnTo>
                    <a:pt x="915" y="1892"/>
                  </a:lnTo>
                  <a:lnTo>
                    <a:pt x="1684" y="2162"/>
                  </a:lnTo>
                  <a:lnTo>
                    <a:pt x="2370" y="2370"/>
                  </a:lnTo>
                  <a:lnTo>
                    <a:pt x="3555" y="2723"/>
                  </a:lnTo>
                  <a:lnTo>
                    <a:pt x="4678" y="3056"/>
                  </a:lnTo>
                  <a:lnTo>
                    <a:pt x="5280" y="3243"/>
                  </a:lnTo>
                  <a:lnTo>
                    <a:pt x="5966" y="3472"/>
                  </a:lnTo>
                  <a:lnTo>
                    <a:pt x="7214" y="3929"/>
                  </a:lnTo>
                  <a:lnTo>
                    <a:pt x="8482" y="4386"/>
                  </a:lnTo>
                  <a:lnTo>
                    <a:pt x="10727" y="5239"/>
                  </a:lnTo>
                  <a:lnTo>
                    <a:pt x="10873" y="5260"/>
                  </a:lnTo>
                  <a:lnTo>
                    <a:pt x="10976" y="5260"/>
                  </a:lnTo>
                  <a:lnTo>
                    <a:pt x="11060" y="5239"/>
                  </a:lnTo>
                  <a:lnTo>
                    <a:pt x="11143" y="5197"/>
                  </a:lnTo>
                  <a:lnTo>
                    <a:pt x="11226" y="5156"/>
                  </a:lnTo>
                  <a:lnTo>
                    <a:pt x="11288" y="5072"/>
                  </a:lnTo>
                  <a:lnTo>
                    <a:pt x="11351" y="4989"/>
                  </a:lnTo>
                  <a:lnTo>
                    <a:pt x="11392" y="4906"/>
                  </a:lnTo>
                  <a:lnTo>
                    <a:pt x="11413" y="4802"/>
                  </a:lnTo>
                  <a:lnTo>
                    <a:pt x="11766" y="1642"/>
                  </a:lnTo>
                  <a:lnTo>
                    <a:pt x="11766" y="1559"/>
                  </a:lnTo>
                  <a:lnTo>
                    <a:pt x="11725" y="1455"/>
                  </a:lnTo>
                  <a:lnTo>
                    <a:pt x="11663" y="1372"/>
                  </a:lnTo>
                  <a:lnTo>
                    <a:pt x="11559" y="1330"/>
                  </a:lnTo>
                  <a:lnTo>
                    <a:pt x="7983" y="83"/>
                  </a:lnTo>
                  <a:lnTo>
                    <a:pt x="7754" y="42"/>
                  </a:lnTo>
                  <a:lnTo>
                    <a:pt x="7526" y="21"/>
                  </a:lnTo>
                  <a:lnTo>
                    <a:pt x="7318" y="42"/>
                  </a:lnTo>
                  <a:lnTo>
                    <a:pt x="7089" y="83"/>
                  </a:lnTo>
                  <a:lnTo>
                    <a:pt x="6611" y="187"/>
                  </a:lnTo>
                  <a:lnTo>
                    <a:pt x="6154" y="249"/>
                  </a:lnTo>
                  <a:lnTo>
                    <a:pt x="5717" y="312"/>
                  </a:lnTo>
                  <a:lnTo>
                    <a:pt x="5322" y="333"/>
                  </a:lnTo>
                  <a:lnTo>
                    <a:pt x="4948" y="353"/>
                  </a:lnTo>
                  <a:lnTo>
                    <a:pt x="4574" y="353"/>
                  </a:lnTo>
                  <a:lnTo>
                    <a:pt x="3846" y="333"/>
                  </a:lnTo>
                  <a:lnTo>
                    <a:pt x="3139" y="249"/>
                  </a:lnTo>
                  <a:lnTo>
                    <a:pt x="2370" y="166"/>
                  </a:lnTo>
                  <a:lnTo>
                    <a:pt x="1518" y="83"/>
                  </a:lnTo>
                  <a:lnTo>
                    <a:pt x="5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552900" y="1519875"/>
              <a:ext cx="747375" cy="434500"/>
            </a:xfrm>
            <a:custGeom>
              <a:avLst/>
              <a:gdLst/>
              <a:ahLst/>
              <a:cxnLst/>
              <a:rect l="l" t="t" r="r" b="b"/>
              <a:pathLst>
                <a:path w="29895" h="17380" extrusionOk="0">
                  <a:moveTo>
                    <a:pt x="25487" y="1"/>
                  </a:moveTo>
                  <a:lnTo>
                    <a:pt x="24115" y="1373"/>
                  </a:lnTo>
                  <a:lnTo>
                    <a:pt x="22681" y="2745"/>
                  </a:lnTo>
                  <a:lnTo>
                    <a:pt x="21267" y="4096"/>
                  </a:lnTo>
                  <a:lnTo>
                    <a:pt x="19812" y="5426"/>
                  </a:lnTo>
                  <a:lnTo>
                    <a:pt x="18357" y="6736"/>
                  </a:lnTo>
                  <a:lnTo>
                    <a:pt x="16860" y="7983"/>
                  </a:lnTo>
                  <a:lnTo>
                    <a:pt x="16132" y="8586"/>
                  </a:lnTo>
                  <a:lnTo>
                    <a:pt x="15384" y="9168"/>
                  </a:lnTo>
                  <a:lnTo>
                    <a:pt x="14615" y="9730"/>
                  </a:lnTo>
                  <a:lnTo>
                    <a:pt x="13866" y="10270"/>
                  </a:lnTo>
                  <a:lnTo>
                    <a:pt x="13097" y="10769"/>
                  </a:lnTo>
                  <a:lnTo>
                    <a:pt x="12723" y="10998"/>
                  </a:lnTo>
                  <a:lnTo>
                    <a:pt x="12369" y="11206"/>
                  </a:lnTo>
                  <a:lnTo>
                    <a:pt x="11995" y="11414"/>
                  </a:lnTo>
                  <a:lnTo>
                    <a:pt x="11642" y="11601"/>
                  </a:lnTo>
                  <a:lnTo>
                    <a:pt x="11288" y="11746"/>
                  </a:lnTo>
                  <a:lnTo>
                    <a:pt x="10977" y="11892"/>
                  </a:lnTo>
                  <a:lnTo>
                    <a:pt x="10665" y="11996"/>
                  </a:lnTo>
                  <a:lnTo>
                    <a:pt x="10353" y="12100"/>
                  </a:lnTo>
                  <a:lnTo>
                    <a:pt x="10020" y="12162"/>
                  </a:lnTo>
                  <a:lnTo>
                    <a:pt x="9688" y="12204"/>
                  </a:lnTo>
                  <a:lnTo>
                    <a:pt x="9355" y="12245"/>
                  </a:lnTo>
                  <a:lnTo>
                    <a:pt x="9043" y="12245"/>
                  </a:lnTo>
                  <a:lnTo>
                    <a:pt x="8711" y="12224"/>
                  </a:lnTo>
                  <a:lnTo>
                    <a:pt x="8378" y="12183"/>
                  </a:lnTo>
                  <a:lnTo>
                    <a:pt x="7983" y="12100"/>
                  </a:lnTo>
                  <a:lnTo>
                    <a:pt x="7588" y="12016"/>
                  </a:lnTo>
                  <a:lnTo>
                    <a:pt x="7193" y="11913"/>
                  </a:lnTo>
                  <a:lnTo>
                    <a:pt x="6798" y="11788"/>
                  </a:lnTo>
                  <a:lnTo>
                    <a:pt x="6424" y="11642"/>
                  </a:lnTo>
                  <a:lnTo>
                    <a:pt x="6050" y="11476"/>
                  </a:lnTo>
                  <a:lnTo>
                    <a:pt x="5696" y="11289"/>
                  </a:lnTo>
                  <a:lnTo>
                    <a:pt x="5343" y="11102"/>
                  </a:lnTo>
                  <a:lnTo>
                    <a:pt x="4553" y="10644"/>
                  </a:lnTo>
                  <a:lnTo>
                    <a:pt x="3825" y="10146"/>
                  </a:lnTo>
                  <a:lnTo>
                    <a:pt x="3451" y="9875"/>
                  </a:lnTo>
                  <a:lnTo>
                    <a:pt x="3077" y="9605"/>
                  </a:lnTo>
                  <a:lnTo>
                    <a:pt x="2391" y="9064"/>
                  </a:lnTo>
                  <a:lnTo>
                    <a:pt x="0" y="10873"/>
                  </a:lnTo>
                  <a:lnTo>
                    <a:pt x="312" y="11393"/>
                  </a:lnTo>
                  <a:lnTo>
                    <a:pt x="645" y="11871"/>
                  </a:lnTo>
                  <a:lnTo>
                    <a:pt x="977" y="12328"/>
                  </a:lnTo>
                  <a:lnTo>
                    <a:pt x="1331" y="12765"/>
                  </a:lnTo>
                  <a:lnTo>
                    <a:pt x="1705" y="13201"/>
                  </a:lnTo>
                  <a:lnTo>
                    <a:pt x="2100" y="13617"/>
                  </a:lnTo>
                  <a:lnTo>
                    <a:pt x="2495" y="14033"/>
                  </a:lnTo>
                  <a:lnTo>
                    <a:pt x="2911" y="14428"/>
                  </a:lnTo>
                  <a:lnTo>
                    <a:pt x="3389" y="14823"/>
                  </a:lnTo>
                  <a:lnTo>
                    <a:pt x="3867" y="15197"/>
                  </a:lnTo>
                  <a:lnTo>
                    <a:pt x="4387" y="15551"/>
                  </a:lnTo>
                  <a:lnTo>
                    <a:pt x="4906" y="15883"/>
                  </a:lnTo>
                  <a:lnTo>
                    <a:pt x="5447" y="16174"/>
                  </a:lnTo>
                  <a:lnTo>
                    <a:pt x="5987" y="16444"/>
                  </a:lnTo>
                  <a:lnTo>
                    <a:pt x="6569" y="16694"/>
                  </a:lnTo>
                  <a:lnTo>
                    <a:pt x="7151" y="16902"/>
                  </a:lnTo>
                  <a:lnTo>
                    <a:pt x="7796" y="17110"/>
                  </a:lnTo>
                  <a:lnTo>
                    <a:pt x="8482" y="17234"/>
                  </a:lnTo>
                  <a:lnTo>
                    <a:pt x="9147" y="17338"/>
                  </a:lnTo>
                  <a:lnTo>
                    <a:pt x="9833" y="17380"/>
                  </a:lnTo>
                  <a:lnTo>
                    <a:pt x="10519" y="17380"/>
                  </a:lnTo>
                  <a:lnTo>
                    <a:pt x="11205" y="17338"/>
                  </a:lnTo>
                  <a:lnTo>
                    <a:pt x="11871" y="17234"/>
                  </a:lnTo>
                  <a:lnTo>
                    <a:pt x="12557" y="17089"/>
                  </a:lnTo>
                  <a:lnTo>
                    <a:pt x="13201" y="16881"/>
                  </a:lnTo>
                  <a:lnTo>
                    <a:pt x="13804" y="16673"/>
                  </a:lnTo>
                  <a:lnTo>
                    <a:pt x="14365" y="16424"/>
                  </a:lnTo>
                  <a:lnTo>
                    <a:pt x="14906" y="16174"/>
                  </a:lnTo>
                  <a:lnTo>
                    <a:pt x="15425" y="15925"/>
                  </a:lnTo>
                  <a:lnTo>
                    <a:pt x="15924" y="15675"/>
                  </a:lnTo>
                  <a:lnTo>
                    <a:pt x="16423" y="15384"/>
                  </a:lnTo>
                  <a:lnTo>
                    <a:pt x="16922" y="15093"/>
                  </a:lnTo>
                  <a:lnTo>
                    <a:pt x="17837" y="14511"/>
                  </a:lnTo>
                  <a:lnTo>
                    <a:pt x="18731" y="13929"/>
                  </a:lnTo>
                  <a:lnTo>
                    <a:pt x="19604" y="13305"/>
                  </a:lnTo>
                  <a:lnTo>
                    <a:pt x="20477" y="12682"/>
                  </a:lnTo>
                  <a:lnTo>
                    <a:pt x="21329" y="12037"/>
                  </a:lnTo>
                  <a:lnTo>
                    <a:pt x="22182" y="11372"/>
                  </a:lnTo>
                  <a:lnTo>
                    <a:pt x="23013" y="10686"/>
                  </a:lnTo>
                  <a:lnTo>
                    <a:pt x="23824" y="10000"/>
                  </a:lnTo>
                  <a:lnTo>
                    <a:pt x="25383" y="8607"/>
                  </a:lnTo>
                  <a:lnTo>
                    <a:pt x="26152" y="7900"/>
                  </a:lnTo>
                  <a:lnTo>
                    <a:pt x="26921" y="7173"/>
                  </a:lnTo>
                  <a:lnTo>
                    <a:pt x="27670" y="6445"/>
                  </a:lnTo>
                  <a:lnTo>
                    <a:pt x="28418" y="5718"/>
                  </a:lnTo>
                  <a:lnTo>
                    <a:pt x="29146" y="4969"/>
                  </a:lnTo>
                  <a:lnTo>
                    <a:pt x="29894" y="4179"/>
                  </a:lnTo>
                  <a:lnTo>
                    <a:pt x="25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552900" y="1519875"/>
              <a:ext cx="747375" cy="434500"/>
            </a:xfrm>
            <a:custGeom>
              <a:avLst/>
              <a:gdLst/>
              <a:ahLst/>
              <a:cxnLst/>
              <a:rect l="l" t="t" r="r" b="b"/>
              <a:pathLst>
                <a:path w="29895" h="17380" fill="none" extrusionOk="0">
                  <a:moveTo>
                    <a:pt x="29894" y="4179"/>
                  </a:moveTo>
                  <a:lnTo>
                    <a:pt x="29894" y="4179"/>
                  </a:lnTo>
                  <a:lnTo>
                    <a:pt x="29146" y="4969"/>
                  </a:lnTo>
                  <a:lnTo>
                    <a:pt x="28418" y="5718"/>
                  </a:lnTo>
                  <a:lnTo>
                    <a:pt x="27670" y="6445"/>
                  </a:lnTo>
                  <a:lnTo>
                    <a:pt x="26921" y="7173"/>
                  </a:lnTo>
                  <a:lnTo>
                    <a:pt x="26921" y="7173"/>
                  </a:lnTo>
                  <a:lnTo>
                    <a:pt x="26152" y="7900"/>
                  </a:lnTo>
                  <a:lnTo>
                    <a:pt x="25383" y="8607"/>
                  </a:lnTo>
                  <a:lnTo>
                    <a:pt x="23824" y="10000"/>
                  </a:lnTo>
                  <a:lnTo>
                    <a:pt x="23824" y="10000"/>
                  </a:lnTo>
                  <a:lnTo>
                    <a:pt x="23013" y="10686"/>
                  </a:lnTo>
                  <a:lnTo>
                    <a:pt x="22182" y="11372"/>
                  </a:lnTo>
                  <a:lnTo>
                    <a:pt x="21329" y="12037"/>
                  </a:lnTo>
                  <a:lnTo>
                    <a:pt x="20477" y="12682"/>
                  </a:lnTo>
                  <a:lnTo>
                    <a:pt x="19604" y="13305"/>
                  </a:lnTo>
                  <a:lnTo>
                    <a:pt x="18731" y="13929"/>
                  </a:lnTo>
                  <a:lnTo>
                    <a:pt x="17837" y="14511"/>
                  </a:lnTo>
                  <a:lnTo>
                    <a:pt x="16922" y="15093"/>
                  </a:lnTo>
                  <a:lnTo>
                    <a:pt x="16922" y="15093"/>
                  </a:lnTo>
                  <a:lnTo>
                    <a:pt x="16423" y="15384"/>
                  </a:lnTo>
                  <a:lnTo>
                    <a:pt x="15924" y="15675"/>
                  </a:lnTo>
                  <a:lnTo>
                    <a:pt x="15425" y="15925"/>
                  </a:lnTo>
                  <a:lnTo>
                    <a:pt x="14906" y="16174"/>
                  </a:lnTo>
                  <a:lnTo>
                    <a:pt x="14906" y="16174"/>
                  </a:lnTo>
                  <a:lnTo>
                    <a:pt x="14365" y="16424"/>
                  </a:lnTo>
                  <a:lnTo>
                    <a:pt x="13804" y="16673"/>
                  </a:lnTo>
                  <a:lnTo>
                    <a:pt x="13201" y="16881"/>
                  </a:lnTo>
                  <a:lnTo>
                    <a:pt x="13201" y="16881"/>
                  </a:lnTo>
                  <a:lnTo>
                    <a:pt x="12557" y="17089"/>
                  </a:lnTo>
                  <a:lnTo>
                    <a:pt x="12557" y="17089"/>
                  </a:lnTo>
                  <a:lnTo>
                    <a:pt x="11871" y="17234"/>
                  </a:lnTo>
                  <a:lnTo>
                    <a:pt x="11205" y="17338"/>
                  </a:lnTo>
                  <a:lnTo>
                    <a:pt x="10519" y="17380"/>
                  </a:lnTo>
                  <a:lnTo>
                    <a:pt x="9833" y="17380"/>
                  </a:lnTo>
                  <a:lnTo>
                    <a:pt x="9147" y="17338"/>
                  </a:lnTo>
                  <a:lnTo>
                    <a:pt x="8482" y="17234"/>
                  </a:lnTo>
                  <a:lnTo>
                    <a:pt x="7796" y="17110"/>
                  </a:lnTo>
                  <a:lnTo>
                    <a:pt x="7151" y="16902"/>
                  </a:lnTo>
                  <a:lnTo>
                    <a:pt x="7151" y="16902"/>
                  </a:lnTo>
                  <a:lnTo>
                    <a:pt x="6569" y="16694"/>
                  </a:lnTo>
                  <a:lnTo>
                    <a:pt x="5987" y="16444"/>
                  </a:lnTo>
                  <a:lnTo>
                    <a:pt x="5447" y="16174"/>
                  </a:lnTo>
                  <a:lnTo>
                    <a:pt x="4906" y="15883"/>
                  </a:lnTo>
                  <a:lnTo>
                    <a:pt x="4387" y="15551"/>
                  </a:lnTo>
                  <a:lnTo>
                    <a:pt x="3867" y="15197"/>
                  </a:lnTo>
                  <a:lnTo>
                    <a:pt x="3389" y="14823"/>
                  </a:lnTo>
                  <a:lnTo>
                    <a:pt x="2911" y="14428"/>
                  </a:lnTo>
                  <a:lnTo>
                    <a:pt x="2911" y="14428"/>
                  </a:lnTo>
                  <a:lnTo>
                    <a:pt x="2495" y="14033"/>
                  </a:lnTo>
                  <a:lnTo>
                    <a:pt x="2100" y="13617"/>
                  </a:lnTo>
                  <a:lnTo>
                    <a:pt x="1705" y="13201"/>
                  </a:lnTo>
                  <a:lnTo>
                    <a:pt x="1331" y="12765"/>
                  </a:lnTo>
                  <a:lnTo>
                    <a:pt x="1331" y="12765"/>
                  </a:lnTo>
                  <a:lnTo>
                    <a:pt x="977" y="12328"/>
                  </a:lnTo>
                  <a:lnTo>
                    <a:pt x="645" y="11871"/>
                  </a:lnTo>
                  <a:lnTo>
                    <a:pt x="645" y="11871"/>
                  </a:lnTo>
                  <a:lnTo>
                    <a:pt x="312" y="11393"/>
                  </a:lnTo>
                  <a:lnTo>
                    <a:pt x="0" y="10873"/>
                  </a:lnTo>
                  <a:lnTo>
                    <a:pt x="2391" y="9064"/>
                  </a:lnTo>
                  <a:lnTo>
                    <a:pt x="3077" y="9605"/>
                  </a:lnTo>
                  <a:lnTo>
                    <a:pt x="3077" y="9605"/>
                  </a:lnTo>
                  <a:lnTo>
                    <a:pt x="3451" y="9875"/>
                  </a:lnTo>
                  <a:lnTo>
                    <a:pt x="3825" y="10146"/>
                  </a:lnTo>
                  <a:lnTo>
                    <a:pt x="3825" y="10146"/>
                  </a:lnTo>
                  <a:lnTo>
                    <a:pt x="4553" y="10644"/>
                  </a:lnTo>
                  <a:lnTo>
                    <a:pt x="5343" y="11102"/>
                  </a:lnTo>
                  <a:lnTo>
                    <a:pt x="5343" y="11102"/>
                  </a:lnTo>
                  <a:lnTo>
                    <a:pt x="5696" y="11289"/>
                  </a:lnTo>
                  <a:lnTo>
                    <a:pt x="6050" y="11476"/>
                  </a:lnTo>
                  <a:lnTo>
                    <a:pt x="6424" y="11642"/>
                  </a:lnTo>
                  <a:lnTo>
                    <a:pt x="6798" y="11788"/>
                  </a:lnTo>
                  <a:lnTo>
                    <a:pt x="7193" y="11913"/>
                  </a:lnTo>
                  <a:lnTo>
                    <a:pt x="7588" y="12016"/>
                  </a:lnTo>
                  <a:lnTo>
                    <a:pt x="7983" y="12100"/>
                  </a:lnTo>
                  <a:lnTo>
                    <a:pt x="8378" y="12183"/>
                  </a:lnTo>
                  <a:lnTo>
                    <a:pt x="8378" y="12183"/>
                  </a:lnTo>
                  <a:lnTo>
                    <a:pt x="8711" y="12224"/>
                  </a:lnTo>
                  <a:lnTo>
                    <a:pt x="9043" y="12245"/>
                  </a:lnTo>
                  <a:lnTo>
                    <a:pt x="9355" y="12245"/>
                  </a:lnTo>
                  <a:lnTo>
                    <a:pt x="9688" y="12204"/>
                  </a:lnTo>
                  <a:lnTo>
                    <a:pt x="10020" y="12162"/>
                  </a:lnTo>
                  <a:lnTo>
                    <a:pt x="10353" y="12100"/>
                  </a:lnTo>
                  <a:lnTo>
                    <a:pt x="10665" y="11996"/>
                  </a:lnTo>
                  <a:lnTo>
                    <a:pt x="10977" y="11892"/>
                  </a:lnTo>
                  <a:lnTo>
                    <a:pt x="11288" y="11746"/>
                  </a:lnTo>
                  <a:lnTo>
                    <a:pt x="11642" y="11601"/>
                  </a:lnTo>
                  <a:lnTo>
                    <a:pt x="11642" y="11601"/>
                  </a:lnTo>
                  <a:lnTo>
                    <a:pt x="11995" y="11414"/>
                  </a:lnTo>
                  <a:lnTo>
                    <a:pt x="12369" y="11206"/>
                  </a:lnTo>
                  <a:lnTo>
                    <a:pt x="12369" y="11206"/>
                  </a:lnTo>
                  <a:lnTo>
                    <a:pt x="12723" y="10998"/>
                  </a:lnTo>
                  <a:lnTo>
                    <a:pt x="13097" y="10769"/>
                  </a:lnTo>
                  <a:lnTo>
                    <a:pt x="13866" y="10270"/>
                  </a:lnTo>
                  <a:lnTo>
                    <a:pt x="13866" y="10270"/>
                  </a:lnTo>
                  <a:lnTo>
                    <a:pt x="14615" y="9730"/>
                  </a:lnTo>
                  <a:lnTo>
                    <a:pt x="15384" y="9168"/>
                  </a:lnTo>
                  <a:lnTo>
                    <a:pt x="16132" y="8586"/>
                  </a:lnTo>
                  <a:lnTo>
                    <a:pt x="16860" y="7983"/>
                  </a:lnTo>
                  <a:lnTo>
                    <a:pt x="16860" y="7983"/>
                  </a:lnTo>
                  <a:lnTo>
                    <a:pt x="18357" y="6736"/>
                  </a:lnTo>
                  <a:lnTo>
                    <a:pt x="19812" y="5426"/>
                  </a:lnTo>
                  <a:lnTo>
                    <a:pt x="19812" y="5426"/>
                  </a:lnTo>
                  <a:lnTo>
                    <a:pt x="21267" y="4096"/>
                  </a:lnTo>
                  <a:lnTo>
                    <a:pt x="22681" y="2745"/>
                  </a:lnTo>
                  <a:lnTo>
                    <a:pt x="22681" y="2745"/>
                  </a:lnTo>
                  <a:lnTo>
                    <a:pt x="24115" y="1373"/>
                  </a:lnTo>
                  <a:lnTo>
                    <a:pt x="25487" y="1"/>
                  </a:lnTo>
                  <a:lnTo>
                    <a:pt x="29894"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504550" y="1669025"/>
              <a:ext cx="108650" cy="149200"/>
            </a:xfrm>
            <a:custGeom>
              <a:avLst/>
              <a:gdLst/>
              <a:ahLst/>
              <a:cxnLst/>
              <a:rect l="l" t="t" r="r" b="b"/>
              <a:pathLst>
                <a:path w="4346" h="5968" extrusionOk="0">
                  <a:moveTo>
                    <a:pt x="2184" y="1"/>
                  </a:move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lnTo>
                    <a:pt x="218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504550" y="1669025"/>
              <a:ext cx="108650" cy="149200"/>
            </a:xfrm>
            <a:custGeom>
              <a:avLst/>
              <a:gdLst/>
              <a:ahLst/>
              <a:cxnLst/>
              <a:rect l="l" t="t" r="r" b="b"/>
              <a:pathLst>
                <a:path w="4346" h="5968" fill="none" extrusionOk="0">
                  <a:moveTo>
                    <a:pt x="4346" y="3369"/>
                  </a:moveTo>
                  <a:lnTo>
                    <a:pt x="2184" y="1"/>
                  </a:lnTo>
                  <a:lnTo>
                    <a:pt x="1" y="4200"/>
                  </a:ln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464025" y="1654475"/>
              <a:ext cx="94600" cy="119575"/>
            </a:xfrm>
            <a:custGeom>
              <a:avLst/>
              <a:gdLst/>
              <a:ahLst/>
              <a:cxnLst/>
              <a:rect l="l" t="t" r="r" b="b"/>
              <a:pathLst>
                <a:path w="3784" h="4783" extrusionOk="0">
                  <a:moveTo>
                    <a:pt x="1185" y="1"/>
                  </a:moveTo>
                  <a:lnTo>
                    <a:pt x="0" y="2953"/>
                  </a:lnTo>
                  <a:lnTo>
                    <a:pt x="1601" y="4782"/>
                  </a:lnTo>
                  <a:lnTo>
                    <a:pt x="3784" y="583"/>
                  </a:lnTo>
                  <a:lnTo>
                    <a:pt x="118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464025" y="1654475"/>
              <a:ext cx="94600" cy="119575"/>
            </a:xfrm>
            <a:custGeom>
              <a:avLst/>
              <a:gdLst/>
              <a:ahLst/>
              <a:cxnLst/>
              <a:rect l="l" t="t" r="r" b="b"/>
              <a:pathLst>
                <a:path w="3784" h="4783" fill="none" extrusionOk="0">
                  <a:moveTo>
                    <a:pt x="1185" y="1"/>
                  </a:moveTo>
                  <a:lnTo>
                    <a:pt x="0" y="2953"/>
                  </a:lnTo>
                  <a:lnTo>
                    <a:pt x="1601" y="4782"/>
                  </a:lnTo>
                  <a:lnTo>
                    <a:pt x="3784" y="583"/>
                  </a:lnTo>
                  <a:lnTo>
                    <a:pt x="1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887075" y="4054550"/>
              <a:ext cx="4175" cy="19775"/>
            </a:xfrm>
            <a:custGeom>
              <a:avLst/>
              <a:gdLst/>
              <a:ahLst/>
              <a:cxnLst/>
              <a:rect l="l" t="t" r="r" b="b"/>
              <a:pathLst>
                <a:path w="167" h="791" extrusionOk="0">
                  <a:moveTo>
                    <a:pt x="167" y="0"/>
                  </a:moveTo>
                  <a:lnTo>
                    <a:pt x="0" y="790"/>
                  </a:lnTo>
                  <a:lnTo>
                    <a:pt x="0" y="790"/>
                  </a:lnTo>
                  <a:lnTo>
                    <a:pt x="167" y="0"/>
                  </a:lnTo>
                  <a:lnTo>
                    <a:pt x="16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887075" y="4054550"/>
              <a:ext cx="4175" cy="19775"/>
            </a:xfrm>
            <a:custGeom>
              <a:avLst/>
              <a:gdLst/>
              <a:ahLst/>
              <a:cxnLst/>
              <a:rect l="l" t="t" r="r" b="b"/>
              <a:pathLst>
                <a:path w="167" h="791" fill="none" extrusionOk="0">
                  <a:moveTo>
                    <a:pt x="167" y="0"/>
                  </a:moveTo>
                  <a:lnTo>
                    <a:pt x="0" y="790"/>
                  </a:lnTo>
                  <a:lnTo>
                    <a:pt x="0" y="790"/>
                  </a:lnTo>
                  <a:lnTo>
                    <a:pt x="167" y="0"/>
                  </a:lnTo>
                  <a:lnTo>
                    <a:pt x="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804425" y="4025950"/>
              <a:ext cx="86825" cy="48375"/>
            </a:xfrm>
            <a:custGeom>
              <a:avLst/>
              <a:gdLst/>
              <a:ahLst/>
              <a:cxnLst/>
              <a:rect l="l" t="t" r="r" b="b"/>
              <a:pathLst>
                <a:path w="3473" h="1935" extrusionOk="0">
                  <a:moveTo>
                    <a:pt x="188" y="1"/>
                  </a:moveTo>
                  <a:lnTo>
                    <a:pt x="1" y="811"/>
                  </a:lnTo>
                  <a:lnTo>
                    <a:pt x="3306" y="1934"/>
                  </a:lnTo>
                  <a:lnTo>
                    <a:pt x="3473" y="1144"/>
                  </a:lnTo>
                  <a:lnTo>
                    <a:pt x="188"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04425" y="4025950"/>
              <a:ext cx="86825" cy="48375"/>
            </a:xfrm>
            <a:custGeom>
              <a:avLst/>
              <a:gdLst/>
              <a:ahLst/>
              <a:cxnLst/>
              <a:rect l="l" t="t" r="r" b="b"/>
              <a:pathLst>
                <a:path w="3473" h="1935" fill="none" extrusionOk="0">
                  <a:moveTo>
                    <a:pt x="188" y="1"/>
                  </a:moveTo>
                  <a:lnTo>
                    <a:pt x="1" y="811"/>
                  </a:lnTo>
                  <a:lnTo>
                    <a:pt x="3306" y="1934"/>
                  </a:lnTo>
                  <a:lnTo>
                    <a:pt x="3473" y="1144"/>
                  </a:lnTo>
                  <a:lnTo>
                    <a:pt x="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536725" y="4113275"/>
              <a:ext cx="2100" cy="20275"/>
            </a:xfrm>
            <a:custGeom>
              <a:avLst/>
              <a:gdLst/>
              <a:ahLst/>
              <a:cxnLst/>
              <a:rect l="l" t="t" r="r" b="b"/>
              <a:pathLst>
                <a:path w="84" h="811" extrusionOk="0">
                  <a:moveTo>
                    <a:pt x="0" y="0"/>
                  </a:moveTo>
                  <a:lnTo>
                    <a:pt x="0" y="0"/>
                  </a:lnTo>
                  <a:lnTo>
                    <a:pt x="83" y="811"/>
                  </a:lnTo>
                  <a:lnTo>
                    <a:pt x="83" y="811"/>
                  </a:lnTo>
                  <a:lnTo>
                    <a:pt x="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536725" y="4113275"/>
              <a:ext cx="2100" cy="20275"/>
            </a:xfrm>
            <a:custGeom>
              <a:avLst/>
              <a:gdLst/>
              <a:ahLst/>
              <a:cxnLst/>
              <a:rect l="l" t="t" r="r" b="b"/>
              <a:pathLst>
                <a:path w="84" h="811" fill="none" extrusionOk="0">
                  <a:moveTo>
                    <a:pt x="0" y="0"/>
                  </a:moveTo>
                  <a:lnTo>
                    <a:pt x="0" y="0"/>
                  </a:lnTo>
                  <a:lnTo>
                    <a:pt x="83" y="811"/>
                  </a:lnTo>
                  <a:lnTo>
                    <a:pt x="83" y="8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449400" y="4113275"/>
              <a:ext cx="89425" cy="20275"/>
            </a:xfrm>
            <a:custGeom>
              <a:avLst/>
              <a:gdLst/>
              <a:ahLst/>
              <a:cxnLst/>
              <a:rect l="l" t="t" r="r" b="b"/>
              <a:pathLst>
                <a:path w="3577" h="811" extrusionOk="0">
                  <a:moveTo>
                    <a:pt x="1" y="0"/>
                  </a:moveTo>
                  <a:lnTo>
                    <a:pt x="105" y="811"/>
                  </a:lnTo>
                  <a:lnTo>
                    <a:pt x="3576" y="811"/>
                  </a:lnTo>
                  <a:lnTo>
                    <a:pt x="349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449400" y="4113275"/>
              <a:ext cx="89425" cy="20275"/>
            </a:xfrm>
            <a:custGeom>
              <a:avLst/>
              <a:gdLst/>
              <a:ahLst/>
              <a:cxnLst/>
              <a:rect l="l" t="t" r="r" b="b"/>
              <a:pathLst>
                <a:path w="3577" h="811" fill="none" extrusionOk="0">
                  <a:moveTo>
                    <a:pt x="3493" y="0"/>
                  </a:moveTo>
                  <a:lnTo>
                    <a:pt x="1" y="0"/>
                  </a:lnTo>
                  <a:lnTo>
                    <a:pt x="105" y="811"/>
                  </a:lnTo>
                  <a:lnTo>
                    <a:pt x="3576" y="811"/>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68450" y="1477250"/>
              <a:ext cx="595625" cy="830025"/>
            </a:xfrm>
            <a:custGeom>
              <a:avLst/>
              <a:gdLst/>
              <a:ahLst/>
              <a:cxnLst/>
              <a:rect l="l" t="t" r="r" b="b"/>
              <a:pathLst>
                <a:path w="23825" h="33201" extrusionOk="0">
                  <a:moveTo>
                    <a:pt x="8940" y="1"/>
                  </a:moveTo>
                  <a:lnTo>
                    <a:pt x="8150" y="22"/>
                  </a:lnTo>
                  <a:lnTo>
                    <a:pt x="8087" y="22"/>
                  </a:lnTo>
                  <a:lnTo>
                    <a:pt x="7775" y="63"/>
                  </a:lnTo>
                  <a:lnTo>
                    <a:pt x="7443" y="105"/>
                  </a:lnTo>
                  <a:lnTo>
                    <a:pt x="7131" y="188"/>
                  </a:lnTo>
                  <a:lnTo>
                    <a:pt x="6819" y="292"/>
                  </a:lnTo>
                  <a:lnTo>
                    <a:pt x="6528" y="396"/>
                  </a:lnTo>
                  <a:lnTo>
                    <a:pt x="6237" y="541"/>
                  </a:lnTo>
                  <a:lnTo>
                    <a:pt x="5967" y="708"/>
                  </a:lnTo>
                  <a:lnTo>
                    <a:pt x="5697" y="874"/>
                  </a:lnTo>
                  <a:lnTo>
                    <a:pt x="5447" y="1082"/>
                  </a:lnTo>
                  <a:lnTo>
                    <a:pt x="5198" y="1290"/>
                  </a:lnTo>
                  <a:lnTo>
                    <a:pt x="4990" y="1519"/>
                  </a:lnTo>
                  <a:lnTo>
                    <a:pt x="4782" y="1768"/>
                  </a:lnTo>
                  <a:lnTo>
                    <a:pt x="4595" y="2038"/>
                  </a:lnTo>
                  <a:lnTo>
                    <a:pt x="4428" y="2329"/>
                  </a:lnTo>
                  <a:lnTo>
                    <a:pt x="4283" y="2620"/>
                  </a:lnTo>
                  <a:lnTo>
                    <a:pt x="4158" y="2911"/>
                  </a:lnTo>
                  <a:lnTo>
                    <a:pt x="3514" y="4720"/>
                  </a:lnTo>
                  <a:lnTo>
                    <a:pt x="3140" y="5801"/>
                  </a:lnTo>
                  <a:lnTo>
                    <a:pt x="2765" y="7007"/>
                  </a:lnTo>
                  <a:lnTo>
                    <a:pt x="2370" y="8316"/>
                  </a:lnTo>
                  <a:lnTo>
                    <a:pt x="1996" y="9751"/>
                  </a:lnTo>
                  <a:lnTo>
                    <a:pt x="1601" y="11310"/>
                  </a:lnTo>
                  <a:lnTo>
                    <a:pt x="1248" y="12973"/>
                  </a:lnTo>
                  <a:lnTo>
                    <a:pt x="1082" y="13846"/>
                  </a:lnTo>
                  <a:lnTo>
                    <a:pt x="915" y="14761"/>
                  </a:lnTo>
                  <a:lnTo>
                    <a:pt x="770" y="15696"/>
                  </a:lnTo>
                  <a:lnTo>
                    <a:pt x="624" y="16653"/>
                  </a:lnTo>
                  <a:lnTo>
                    <a:pt x="499" y="17651"/>
                  </a:lnTo>
                  <a:lnTo>
                    <a:pt x="375" y="18669"/>
                  </a:lnTo>
                  <a:lnTo>
                    <a:pt x="271" y="19709"/>
                  </a:lnTo>
                  <a:lnTo>
                    <a:pt x="188" y="20790"/>
                  </a:lnTo>
                  <a:lnTo>
                    <a:pt x="104" y="21891"/>
                  </a:lnTo>
                  <a:lnTo>
                    <a:pt x="63" y="23035"/>
                  </a:lnTo>
                  <a:lnTo>
                    <a:pt x="21" y="24178"/>
                  </a:lnTo>
                  <a:lnTo>
                    <a:pt x="1" y="25384"/>
                  </a:lnTo>
                  <a:lnTo>
                    <a:pt x="1" y="26590"/>
                  </a:lnTo>
                  <a:lnTo>
                    <a:pt x="21" y="27837"/>
                  </a:lnTo>
                  <a:lnTo>
                    <a:pt x="63" y="29105"/>
                  </a:lnTo>
                  <a:lnTo>
                    <a:pt x="125" y="30394"/>
                  </a:lnTo>
                  <a:lnTo>
                    <a:pt x="5218" y="31101"/>
                  </a:lnTo>
                  <a:lnTo>
                    <a:pt x="11164" y="31953"/>
                  </a:lnTo>
                  <a:lnTo>
                    <a:pt x="16569" y="32722"/>
                  </a:lnTo>
                  <a:lnTo>
                    <a:pt x="20020" y="33200"/>
                  </a:lnTo>
                  <a:lnTo>
                    <a:pt x="20103" y="32598"/>
                  </a:lnTo>
                  <a:lnTo>
                    <a:pt x="20165" y="31766"/>
                  </a:lnTo>
                  <a:lnTo>
                    <a:pt x="20290" y="29521"/>
                  </a:lnTo>
                  <a:lnTo>
                    <a:pt x="20457" y="26548"/>
                  </a:lnTo>
                  <a:lnTo>
                    <a:pt x="20560" y="24843"/>
                  </a:lnTo>
                  <a:lnTo>
                    <a:pt x="20706" y="23035"/>
                  </a:lnTo>
                  <a:lnTo>
                    <a:pt x="20872" y="21081"/>
                  </a:lnTo>
                  <a:lnTo>
                    <a:pt x="21080" y="19043"/>
                  </a:lnTo>
                  <a:lnTo>
                    <a:pt x="21350" y="16944"/>
                  </a:lnTo>
                  <a:lnTo>
                    <a:pt x="21517" y="15863"/>
                  </a:lnTo>
                  <a:lnTo>
                    <a:pt x="21683" y="14761"/>
                  </a:lnTo>
                  <a:lnTo>
                    <a:pt x="21870" y="13659"/>
                  </a:lnTo>
                  <a:lnTo>
                    <a:pt x="22057" y="12537"/>
                  </a:lnTo>
                  <a:lnTo>
                    <a:pt x="22286" y="11414"/>
                  </a:lnTo>
                  <a:lnTo>
                    <a:pt x="22515" y="10291"/>
                  </a:lnTo>
                  <a:lnTo>
                    <a:pt x="22785" y="9148"/>
                  </a:lnTo>
                  <a:lnTo>
                    <a:pt x="23055" y="8025"/>
                  </a:lnTo>
                  <a:lnTo>
                    <a:pt x="23367" y="6882"/>
                  </a:lnTo>
                  <a:lnTo>
                    <a:pt x="23679" y="5759"/>
                  </a:lnTo>
                  <a:lnTo>
                    <a:pt x="23720" y="5614"/>
                  </a:lnTo>
                  <a:lnTo>
                    <a:pt x="23783" y="5281"/>
                  </a:lnTo>
                  <a:lnTo>
                    <a:pt x="23824" y="4969"/>
                  </a:lnTo>
                  <a:lnTo>
                    <a:pt x="23824" y="4658"/>
                  </a:lnTo>
                  <a:lnTo>
                    <a:pt x="23803" y="4346"/>
                  </a:lnTo>
                  <a:lnTo>
                    <a:pt x="23741" y="4034"/>
                  </a:lnTo>
                  <a:lnTo>
                    <a:pt x="23637" y="3743"/>
                  </a:lnTo>
                  <a:lnTo>
                    <a:pt x="23533" y="3452"/>
                  </a:lnTo>
                  <a:lnTo>
                    <a:pt x="23388" y="3182"/>
                  </a:lnTo>
                  <a:lnTo>
                    <a:pt x="23221" y="2911"/>
                  </a:lnTo>
                  <a:lnTo>
                    <a:pt x="23034" y="2662"/>
                  </a:lnTo>
                  <a:lnTo>
                    <a:pt x="22806" y="2454"/>
                  </a:lnTo>
                  <a:lnTo>
                    <a:pt x="22577" y="2246"/>
                  </a:lnTo>
                  <a:lnTo>
                    <a:pt x="22307" y="2059"/>
                  </a:lnTo>
                  <a:lnTo>
                    <a:pt x="22036" y="1914"/>
                  </a:lnTo>
                  <a:lnTo>
                    <a:pt x="21745" y="1789"/>
                  </a:lnTo>
                  <a:lnTo>
                    <a:pt x="21413" y="1685"/>
                  </a:lnTo>
                  <a:lnTo>
                    <a:pt x="21371" y="1685"/>
                  </a:lnTo>
                  <a:lnTo>
                    <a:pt x="20727" y="1519"/>
                  </a:lnTo>
                  <a:lnTo>
                    <a:pt x="20062" y="1373"/>
                  </a:lnTo>
                  <a:lnTo>
                    <a:pt x="19334" y="1207"/>
                  </a:lnTo>
                  <a:lnTo>
                    <a:pt x="18586" y="1061"/>
                  </a:lnTo>
                  <a:lnTo>
                    <a:pt x="17629" y="874"/>
                  </a:lnTo>
                  <a:lnTo>
                    <a:pt x="16652" y="708"/>
                  </a:lnTo>
                  <a:lnTo>
                    <a:pt x="15675" y="562"/>
                  </a:lnTo>
                  <a:lnTo>
                    <a:pt x="14677" y="417"/>
                  </a:lnTo>
                  <a:lnTo>
                    <a:pt x="13700" y="292"/>
                  </a:lnTo>
                  <a:lnTo>
                    <a:pt x="12723" y="188"/>
                  </a:lnTo>
                  <a:lnTo>
                    <a:pt x="11725" y="84"/>
                  </a:lnTo>
                  <a:lnTo>
                    <a:pt x="107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068450" y="1477250"/>
              <a:ext cx="595625" cy="830025"/>
            </a:xfrm>
            <a:custGeom>
              <a:avLst/>
              <a:gdLst/>
              <a:ahLst/>
              <a:cxnLst/>
              <a:rect l="l" t="t" r="r" b="b"/>
              <a:pathLst>
                <a:path w="23825" h="33201" fill="none" extrusionOk="0">
                  <a:moveTo>
                    <a:pt x="23679" y="5759"/>
                  </a:moveTo>
                  <a:lnTo>
                    <a:pt x="23679" y="5759"/>
                  </a:lnTo>
                  <a:lnTo>
                    <a:pt x="23367" y="6882"/>
                  </a:lnTo>
                  <a:lnTo>
                    <a:pt x="23055" y="8025"/>
                  </a:lnTo>
                  <a:lnTo>
                    <a:pt x="22785" y="9148"/>
                  </a:lnTo>
                  <a:lnTo>
                    <a:pt x="22515" y="10291"/>
                  </a:lnTo>
                  <a:lnTo>
                    <a:pt x="22286" y="11414"/>
                  </a:lnTo>
                  <a:lnTo>
                    <a:pt x="22057" y="12537"/>
                  </a:lnTo>
                  <a:lnTo>
                    <a:pt x="21870" y="13659"/>
                  </a:lnTo>
                  <a:lnTo>
                    <a:pt x="21683" y="14761"/>
                  </a:lnTo>
                  <a:lnTo>
                    <a:pt x="21517" y="15863"/>
                  </a:lnTo>
                  <a:lnTo>
                    <a:pt x="21350" y="16944"/>
                  </a:lnTo>
                  <a:lnTo>
                    <a:pt x="21080" y="19043"/>
                  </a:lnTo>
                  <a:lnTo>
                    <a:pt x="20872" y="21081"/>
                  </a:lnTo>
                  <a:lnTo>
                    <a:pt x="20706" y="23035"/>
                  </a:lnTo>
                  <a:lnTo>
                    <a:pt x="20560" y="24843"/>
                  </a:lnTo>
                  <a:lnTo>
                    <a:pt x="20457" y="26548"/>
                  </a:lnTo>
                  <a:lnTo>
                    <a:pt x="20290" y="29521"/>
                  </a:lnTo>
                  <a:lnTo>
                    <a:pt x="20165" y="31766"/>
                  </a:lnTo>
                  <a:lnTo>
                    <a:pt x="20103" y="32598"/>
                  </a:lnTo>
                  <a:lnTo>
                    <a:pt x="20020" y="33200"/>
                  </a:lnTo>
                  <a:lnTo>
                    <a:pt x="20020" y="33200"/>
                  </a:lnTo>
                  <a:lnTo>
                    <a:pt x="16569" y="32722"/>
                  </a:lnTo>
                  <a:lnTo>
                    <a:pt x="11164" y="31953"/>
                  </a:lnTo>
                  <a:lnTo>
                    <a:pt x="5218" y="31101"/>
                  </a:lnTo>
                  <a:lnTo>
                    <a:pt x="125" y="30394"/>
                  </a:lnTo>
                  <a:lnTo>
                    <a:pt x="125" y="30394"/>
                  </a:lnTo>
                  <a:lnTo>
                    <a:pt x="63" y="29105"/>
                  </a:lnTo>
                  <a:lnTo>
                    <a:pt x="21" y="27837"/>
                  </a:lnTo>
                  <a:lnTo>
                    <a:pt x="1" y="26590"/>
                  </a:lnTo>
                  <a:lnTo>
                    <a:pt x="1" y="25384"/>
                  </a:lnTo>
                  <a:lnTo>
                    <a:pt x="21" y="24178"/>
                  </a:lnTo>
                  <a:lnTo>
                    <a:pt x="63" y="23035"/>
                  </a:lnTo>
                  <a:lnTo>
                    <a:pt x="104" y="21891"/>
                  </a:lnTo>
                  <a:lnTo>
                    <a:pt x="188" y="20790"/>
                  </a:lnTo>
                  <a:lnTo>
                    <a:pt x="271" y="19709"/>
                  </a:lnTo>
                  <a:lnTo>
                    <a:pt x="375" y="18669"/>
                  </a:lnTo>
                  <a:lnTo>
                    <a:pt x="499" y="17651"/>
                  </a:lnTo>
                  <a:lnTo>
                    <a:pt x="624" y="16653"/>
                  </a:lnTo>
                  <a:lnTo>
                    <a:pt x="770" y="15696"/>
                  </a:lnTo>
                  <a:lnTo>
                    <a:pt x="915" y="14761"/>
                  </a:lnTo>
                  <a:lnTo>
                    <a:pt x="1082" y="13846"/>
                  </a:lnTo>
                  <a:lnTo>
                    <a:pt x="1248" y="12973"/>
                  </a:lnTo>
                  <a:lnTo>
                    <a:pt x="1601" y="11310"/>
                  </a:lnTo>
                  <a:lnTo>
                    <a:pt x="1996" y="9751"/>
                  </a:lnTo>
                  <a:lnTo>
                    <a:pt x="2370" y="8316"/>
                  </a:lnTo>
                  <a:lnTo>
                    <a:pt x="2765" y="7007"/>
                  </a:lnTo>
                  <a:lnTo>
                    <a:pt x="3140" y="5801"/>
                  </a:lnTo>
                  <a:lnTo>
                    <a:pt x="3514" y="4720"/>
                  </a:lnTo>
                  <a:lnTo>
                    <a:pt x="4158" y="2911"/>
                  </a:lnTo>
                  <a:lnTo>
                    <a:pt x="4158" y="2911"/>
                  </a:lnTo>
                  <a:lnTo>
                    <a:pt x="4283" y="2620"/>
                  </a:lnTo>
                  <a:lnTo>
                    <a:pt x="4428" y="2329"/>
                  </a:lnTo>
                  <a:lnTo>
                    <a:pt x="4595" y="2038"/>
                  </a:lnTo>
                  <a:lnTo>
                    <a:pt x="4782" y="1768"/>
                  </a:lnTo>
                  <a:lnTo>
                    <a:pt x="4990" y="1519"/>
                  </a:lnTo>
                  <a:lnTo>
                    <a:pt x="5198" y="1290"/>
                  </a:lnTo>
                  <a:lnTo>
                    <a:pt x="5447" y="1082"/>
                  </a:lnTo>
                  <a:lnTo>
                    <a:pt x="5697" y="874"/>
                  </a:lnTo>
                  <a:lnTo>
                    <a:pt x="5967" y="708"/>
                  </a:lnTo>
                  <a:lnTo>
                    <a:pt x="6237" y="541"/>
                  </a:lnTo>
                  <a:lnTo>
                    <a:pt x="6528" y="396"/>
                  </a:lnTo>
                  <a:lnTo>
                    <a:pt x="6819" y="292"/>
                  </a:lnTo>
                  <a:lnTo>
                    <a:pt x="7131" y="188"/>
                  </a:lnTo>
                  <a:lnTo>
                    <a:pt x="7443" y="105"/>
                  </a:lnTo>
                  <a:lnTo>
                    <a:pt x="7775" y="63"/>
                  </a:lnTo>
                  <a:lnTo>
                    <a:pt x="8087" y="22"/>
                  </a:lnTo>
                  <a:lnTo>
                    <a:pt x="8150" y="22"/>
                  </a:lnTo>
                  <a:lnTo>
                    <a:pt x="8150" y="22"/>
                  </a:lnTo>
                  <a:lnTo>
                    <a:pt x="8940" y="1"/>
                  </a:lnTo>
                  <a:lnTo>
                    <a:pt x="9771" y="1"/>
                  </a:lnTo>
                  <a:lnTo>
                    <a:pt x="9771" y="1"/>
                  </a:lnTo>
                  <a:lnTo>
                    <a:pt x="10748" y="1"/>
                  </a:lnTo>
                  <a:lnTo>
                    <a:pt x="10748" y="1"/>
                  </a:lnTo>
                  <a:lnTo>
                    <a:pt x="11725" y="84"/>
                  </a:lnTo>
                  <a:lnTo>
                    <a:pt x="12723" y="188"/>
                  </a:lnTo>
                  <a:lnTo>
                    <a:pt x="13700" y="292"/>
                  </a:lnTo>
                  <a:lnTo>
                    <a:pt x="14677" y="417"/>
                  </a:lnTo>
                  <a:lnTo>
                    <a:pt x="15675" y="562"/>
                  </a:lnTo>
                  <a:lnTo>
                    <a:pt x="16652" y="708"/>
                  </a:lnTo>
                  <a:lnTo>
                    <a:pt x="17629" y="874"/>
                  </a:lnTo>
                  <a:lnTo>
                    <a:pt x="18586" y="1061"/>
                  </a:lnTo>
                  <a:lnTo>
                    <a:pt x="18586" y="1061"/>
                  </a:lnTo>
                  <a:lnTo>
                    <a:pt x="19334" y="1207"/>
                  </a:lnTo>
                  <a:lnTo>
                    <a:pt x="20062" y="1373"/>
                  </a:lnTo>
                  <a:lnTo>
                    <a:pt x="20062" y="1373"/>
                  </a:lnTo>
                  <a:lnTo>
                    <a:pt x="20727" y="1519"/>
                  </a:lnTo>
                  <a:lnTo>
                    <a:pt x="21371" y="1685"/>
                  </a:lnTo>
                  <a:lnTo>
                    <a:pt x="21413" y="1685"/>
                  </a:lnTo>
                  <a:lnTo>
                    <a:pt x="21413" y="1685"/>
                  </a:lnTo>
                  <a:lnTo>
                    <a:pt x="21745" y="1789"/>
                  </a:lnTo>
                  <a:lnTo>
                    <a:pt x="22036" y="1914"/>
                  </a:lnTo>
                  <a:lnTo>
                    <a:pt x="22307" y="2059"/>
                  </a:lnTo>
                  <a:lnTo>
                    <a:pt x="22577" y="2246"/>
                  </a:lnTo>
                  <a:lnTo>
                    <a:pt x="22806" y="2454"/>
                  </a:lnTo>
                  <a:lnTo>
                    <a:pt x="23034" y="2662"/>
                  </a:lnTo>
                  <a:lnTo>
                    <a:pt x="23221" y="2911"/>
                  </a:lnTo>
                  <a:lnTo>
                    <a:pt x="23388" y="3182"/>
                  </a:lnTo>
                  <a:lnTo>
                    <a:pt x="23533" y="3452"/>
                  </a:lnTo>
                  <a:lnTo>
                    <a:pt x="23637" y="3743"/>
                  </a:lnTo>
                  <a:lnTo>
                    <a:pt x="23741" y="4034"/>
                  </a:lnTo>
                  <a:lnTo>
                    <a:pt x="23803" y="4346"/>
                  </a:lnTo>
                  <a:lnTo>
                    <a:pt x="23824" y="4658"/>
                  </a:lnTo>
                  <a:lnTo>
                    <a:pt x="23824" y="4969"/>
                  </a:lnTo>
                  <a:lnTo>
                    <a:pt x="23783" y="5281"/>
                  </a:lnTo>
                  <a:lnTo>
                    <a:pt x="23720" y="5614"/>
                  </a:lnTo>
                  <a:lnTo>
                    <a:pt x="23720" y="5614"/>
                  </a:lnTo>
                  <a:lnTo>
                    <a:pt x="23679" y="57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3423425" y="1719975"/>
              <a:ext cx="105525" cy="32750"/>
            </a:xfrm>
            <a:custGeom>
              <a:avLst/>
              <a:gdLst/>
              <a:ahLst/>
              <a:cxnLst/>
              <a:rect l="l" t="t" r="r" b="b"/>
              <a:pathLst>
                <a:path w="4221" h="1310" extrusionOk="0">
                  <a:moveTo>
                    <a:pt x="42" y="0"/>
                  </a:moveTo>
                  <a:lnTo>
                    <a:pt x="0" y="624"/>
                  </a:lnTo>
                  <a:lnTo>
                    <a:pt x="4075" y="1310"/>
                  </a:lnTo>
                  <a:lnTo>
                    <a:pt x="4220" y="790"/>
                  </a:ln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304400" y="1477775"/>
              <a:ext cx="225575" cy="323825"/>
            </a:xfrm>
            <a:custGeom>
              <a:avLst/>
              <a:gdLst/>
              <a:ahLst/>
              <a:cxnLst/>
              <a:rect l="l" t="t" r="r" b="b"/>
              <a:pathLst>
                <a:path w="9023" h="12953" extrusionOk="0">
                  <a:moveTo>
                    <a:pt x="1310" y="1"/>
                  </a:move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094" y="1872"/>
                  </a:lnTo>
                  <a:lnTo>
                    <a:pt x="4720" y="1851"/>
                  </a:lnTo>
                  <a:lnTo>
                    <a:pt x="4325" y="1830"/>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533075" y="15042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4400" y="1477775"/>
              <a:ext cx="225575" cy="323825"/>
            </a:xfrm>
            <a:custGeom>
              <a:avLst/>
              <a:gdLst/>
              <a:ahLst/>
              <a:cxnLst/>
              <a:rect l="l" t="t" r="r" b="b"/>
              <a:pathLst>
                <a:path w="9023" h="12953" fill="none" extrusionOk="0">
                  <a:moveTo>
                    <a:pt x="1310" y="1"/>
                  </a:moveTo>
                  <a:lnTo>
                    <a:pt x="1310" y="1"/>
                  </a:ln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489" y="1893"/>
                  </a:lnTo>
                  <a:lnTo>
                    <a:pt x="5094" y="1872"/>
                  </a:lnTo>
                  <a:lnTo>
                    <a:pt x="4720" y="1851"/>
                  </a:lnTo>
                  <a:lnTo>
                    <a:pt x="4325" y="1830"/>
                  </a:lnTo>
                  <a:lnTo>
                    <a:pt x="3950" y="1768"/>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lnTo>
                    <a:pt x="1310" y="1"/>
                  </a:lnTo>
                  <a:lnTo>
                    <a:pt x="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337150" y="1280800"/>
              <a:ext cx="206350" cy="244300"/>
            </a:xfrm>
            <a:custGeom>
              <a:avLst/>
              <a:gdLst/>
              <a:ahLst/>
              <a:cxnLst/>
              <a:rect l="l" t="t" r="r" b="b"/>
              <a:pathLst>
                <a:path w="8254" h="9772" extrusionOk="0">
                  <a:moveTo>
                    <a:pt x="8253" y="1"/>
                  </a:moveTo>
                  <a:lnTo>
                    <a:pt x="2890" y="3452"/>
                  </a:lnTo>
                  <a:lnTo>
                    <a:pt x="2931" y="3847"/>
                  </a:lnTo>
                  <a:lnTo>
                    <a:pt x="2952" y="4221"/>
                  </a:lnTo>
                  <a:lnTo>
                    <a:pt x="2952" y="4595"/>
                  </a:lnTo>
                  <a:lnTo>
                    <a:pt x="2952" y="4969"/>
                  </a:lnTo>
                  <a:lnTo>
                    <a:pt x="2911" y="5323"/>
                  </a:lnTo>
                  <a:lnTo>
                    <a:pt x="2848" y="5676"/>
                  </a:lnTo>
                  <a:lnTo>
                    <a:pt x="2744" y="6009"/>
                  </a:lnTo>
                  <a:lnTo>
                    <a:pt x="2620" y="6321"/>
                  </a:lnTo>
                  <a:lnTo>
                    <a:pt x="2453" y="6612"/>
                  </a:lnTo>
                  <a:lnTo>
                    <a:pt x="2245" y="6882"/>
                  </a:lnTo>
                  <a:lnTo>
                    <a:pt x="2141" y="7007"/>
                  </a:lnTo>
                  <a:lnTo>
                    <a:pt x="1996" y="7131"/>
                  </a:lnTo>
                  <a:lnTo>
                    <a:pt x="1871" y="7235"/>
                  </a:lnTo>
                  <a:lnTo>
                    <a:pt x="1705" y="7360"/>
                  </a:lnTo>
                  <a:lnTo>
                    <a:pt x="1539" y="7443"/>
                  </a:lnTo>
                  <a:lnTo>
                    <a:pt x="1372" y="7526"/>
                  </a:lnTo>
                  <a:lnTo>
                    <a:pt x="1164" y="7609"/>
                  </a:lnTo>
                  <a:lnTo>
                    <a:pt x="977" y="7693"/>
                  </a:lnTo>
                  <a:lnTo>
                    <a:pt x="749" y="7755"/>
                  </a:lnTo>
                  <a:lnTo>
                    <a:pt x="520" y="7797"/>
                  </a:lnTo>
                  <a:lnTo>
                    <a:pt x="270" y="7838"/>
                  </a:lnTo>
                  <a:lnTo>
                    <a:pt x="0" y="7880"/>
                  </a:lnTo>
                  <a:lnTo>
                    <a:pt x="0" y="8004"/>
                  </a:lnTo>
                  <a:lnTo>
                    <a:pt x="21" y="8150"/>
                  </a:lnTo>
                  <a:lnTo>
                    <a:pt x="63" y="8275"/>
                  </a:lnTo>
                  <a:lnTo>
                    <a:pt x="146" y="8420"/>
                  </a:lnTo>
                  <a:lnTo>
                    <a:pt x="229" y="8545"/>
                  </a:lnTo>
                  <a:lnTo>
                    <a:pt x="333" y="8670"/>
                  </a:lnTo>
                  <a:lnTo>
                    <a:pt x="458" y="8794"/>
                  </a:lnTo>
                  <a:lnTo>
                    <a:pt x="624" y="8919"/>
                  </a:lnTo>
                  <a:lnTo>
                    <a:pt x="790" y="9044"/>
                  </a:lnTo>
                  <a:lnTo>
                    <a:pt x="998" y="9148"/>
                  </a:lnTo>
                  <a:lnTo>
                    <a:pt x="1206" y="9252"/>
                  </a:lnTo>
                  <a:lnTo>
                    <a:pt x="1455" y="9356"/>
                  </a:lnTo>
                  <a:lnTo>
                    <a:pt x="1726" y="9439"/>
                  </a:lnTo>
                  <a:lnTo>
                    <a:pt x="1996" y="9522"/>
                  </a:lnTo>
                  <a:lnTo>
                    <a:pt x="2308" y="9584"/>
                  </a:lnTo>
                  <a:lnTo>
                    <a:pt x="2640" y="9647"/>
                  </a:lnTo>
                  <a:lnTo>
                    <a:pt x="3056" y="9709"/>
                  </a:lnTo>
                  <a:lnTo>
                    <a:pt x="3472" y="9751"/>
                  </a:lnTo>
                  <a:lnTo>
                    <a:pt x="3888" y="9751"/>
                  </a:lnTo>
                  <a:lnTo>
                    <a:pt x="4303" y="9772"/>
                  </a:lnTo>
                  <a:lnTo>
                    <a:pt x="4719" y="9751"/>
                  </a:lnTo>
                  <a:lnTo>
                    <a:pt x="5114" y="9730"/>
                  </a:lnTo>
                  <a:lnTo>
                    <a:pt x="5488" y="9688"/>
                  </a:lnTo>
                  <a:lnTo>
                    <a:pt x="5863" y="9626"/>
                  </a:lnTo>
                  <a:lnTo>
                    <a:pt x="6195" y="9564"/>
                  </a:lnTo>
                  <a:lnTo>
                    <a:pt x="6528" y="9501"/>
                  </a:lnTo>
                  <a:lnTo>
                    <a:pt x="6819" y="9418"/>
                  </a:lnTo>
                  <a:lnTo>
                    <a:pt x="7089" y="9335"/>
                  </a:lnTo>
                  <a:lnTo>
                    <a:pt x="7339" y="9252"/>
                  </a:lnTo>
                  <a:lnTo>
                    <a:pt x="7547" y="9148"/>
                  </a:lnTo>
                  <a:lnTo>
                    <a:pt x="7713" y="9044"/>
                  </a:lnTo>
                  <a:lnTo>
                    <a:pt x="7838" y="8940"/>
                  </a:lnTo>
                  <a:lnTo>
                    <a:pt x="7713" y="8753"/>
                  </a:lnTo>
                  <a:lnTo>
                    <a:pt x="7588" y="8545"/>
                  </a:lnTo>
                  <a:lnTo>
                    <a:pt x="7484" y="8337"/>
                  </a:lnTo>
                  <a:lnTo>
                    <a:pt x="7380" y="8108"/>
                  </a:lnTo>
                  <a:lnTo>
                    <a:pt x="7318" y="7859"/>
                  </a:lnTo>
                  <a:lnTo>
                    <a:pt x="7235" y="7609"/>
                  </a:lnTo>
                  <a:lnTo>
                    <a:pt x="7193" y="7339"/>
                  </a:lnTo>
                  <a:lnTo>
                    <a:pt x="7152" y="7069"/>
                  </a:lnTo>
                  <a:lnTo>
                    <a:pt x="7089" y="6508"/>
                  </a:lnTo>
                  <a:lnTo>
                    <a:pt x="7089" y="5905"/>
                  </a:lnTo>
                  <a:lnTo>
                    <a:pt x="7110" y="5302"/>
                  </a:lnTo>
                  <a:lnTo>
                    <a:pt x="7172" y="4657"/>
                  </a:lnTo>
                  <a:lnTo>
                    <a:pt x="7255" y="4034"/>
                  </a:lnTo>
                  <a:lnTo>
                    <a:pt x="7359" y="3389"/>
                  </a:lnTo>
                  <a:lnTo>
                    <a:pt x="7484" y="2766"/>
                  </a:lnTo>
                  <a:lnTo>
                    <a:pt x="7630" y="2163"/>
                  </a:lnTo>
                  <a:lnTo>
                    <a:pt x="7775" y="1560"/>
                  </a:lnTo>
                  <a:lnTo>
                    <a:pt x="7941" y="999"/>
                  </a:lnTo>
                  <a:lnTo>
                    <a:pt x="825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337150" y="1280800"/>
              <a:ext cx="206350" cy="244300"/>
            </a:xfrm>
            <a:custGeom>
              <a:avLst/>
              <a:gdLst/>
              <a:ahLst/>
              <a:cxnLst/>
              <a:rect l="l" t="t" r="r" b="b"/>
              <a:pathLst>
                <a:path w="8254" h="9772" fill="none" extrusionOk="0">
                  <a:moveTo>
                    <a:pt x="8253" y="1"/>
                  </a:moveTo>
                  <a:lnTo>
                    <a:pt x="8253" y="1"/>
                  </a:lnTo>
                  <a:lnTo>
                    <a:pt x="7941" y="999"/>
                  </a:lnTo>
                  <a:lnTo>
                    <a:pt x="7775" y="1560"/>
                  </a:lnTo>
                  <a:lnTo>
                    <a:pt x="7630" y="2163"/>
                  </a:lnTo>
                  <a:lnTo>
                    <a:pt x="7484" y="2766"/>
                  </a:lnTo>
                  <a:lnTo>
                    <a:pt x="7359" y="3389"/>
                  </a:lnTo>
                  <a:lnTo>
                    <a:pt x="7255" y="4034"/>
                  </a:lnTo>
                  <a:lnTo>
                    <a:pt x="7172" y="4657"/>
                  </a:lnTo>
                  <a:lnTo>
                    <a:pt x="7110" y="5302"/>
                  </a:lnTo>
                  <a:lnTo>
                    <a:pt x="7089" y="5905"/>
                  </a:lnTo>
                  <a:lnTo>
                    <a:pt x="7089" y="6508"/>
                  </a:lnTo>
                  <a:lnTo>
                    <a:pt x="7152" y="7069"/>
                  </a:lnTo>
                  <a:lnTo>
                    <a:pt x="7193" y="7339"/>
                  </a:lnTo>
                  <a:lnTo>
                    <a:pt x="7235" y="7609"/>
                  </a:lnTo>
                  <a:lnTo>
                    <a:pt x="7318" y="7859"/>
                  </a:lnTo>
                  <a:lnTo>
                    <a:pt x="7380" y="8108"/>
                  </a:lnTo>
                  <a:lnTo>
                    <a:pt x="7484" y="8337"/>
                  </a:lnTo>
                  <a:lnTo>
                    <a:pt x="7588" y="8545"/>
                  </a:lnTo>
                  <a:lnTo>
                    <a:pt x="7713" y="8753"/>
                  </a:lnTo>
                  <a:lnTo>
                    <a:pt x="7838" y="8940"/>
                  </a:lnTo>
                  <a:lnTo>
                    <a:pt x="7838" y="8940"/>
                  </a:lnTo>
                  <a:lnTo>
                    <a:pt x="7713" y="9044"/>
                  </a:lnTo>
                  <a:lnTo>
                    <a:pt x="7547" y="9148"/>
                  </a:lnTo>
                  <a:lnTo>
                    <a:pt x="7339" y="9252"/>
                  </a:lnTo>
                  <a:lnTo>
                    <a:pt x="7089" y="9335"/>
                  </a:lnTo>
                  <a:lnTo>
                    <a:pt x="6819" y="9418"/>
                  </a:lnTo>
                  <a:lnTo>
                    <a:pt x="6528" y="9501"/>
                  </a:lnTo>
                  <a:lnTo>
                    <a:pt x="6195" y="9564"/>
                  </a:lnTo>
                  <a:lnTo>
                    <a:pt x="5863" y="9626"/>
                  </a:lnTo>
                  <a:lnTo>
                    <a:pt x="5488" y="9688"/>
                  </a:lnTo>
                  <a:lnTo>
                    <a:pt x="5114" y="9730"/>
                  </a:lnTo>
                  <a:lnTo>
                    <a:pt x="4719" y="9751"/>
                  </a:lnTo>
                  <a:lnTo>
                    <a:pt x="4303" y="9772"/>
                  </a:lnTo>
                  <a:lnTo>
                    <a:pt x="3888" y="9751"/>
                  </a:lnTo>
                  <a:lnTo>
                    <a:pt x="3472" y="9751"/>
                  </a:lnTo>
                  <a:lnTo>
                    <a:pt x="3056" y="9709"/>
                  </a:lnTo>
                  <a:lnTo>
                    <a:pt x="2640" y="9647"/>
                  </a:lnTo>
                  <a:lnTo>
                    <a:pt x="2640" y="9647"/>
                  </a:lnTo>
                  <a:lnTo>
                    <a:pt x="2308" y="9584"/>
                  </a:lnTo>
                  <a:lnTo>
                    <a:pt x="1996" y="9522"/>
                  </a:lnTo>
                  <a:lnTo>
                    <a:pt x="1726" y="9439"/>
                  </a:lnTo>
                  <a:lnTo>
                    <a:pt x="1455" y="9356"/>
                  </a:lnTo>
                  <a:lnTo>
                    <a:pt x="1206" y="9252"/>
                  </a:lnTo>
                  <a:lnTo>
                    <a:pt x="998" y="9148"/>
                  </a:lnTo>
                  <a:lnTo>
                    <a:pt x="790" y="9044"/>
                  </a:lnTo>
                  <a:lnTo>
                    <a:pt x="624" y="8919"/>
                  </a:lnTo>
                  <a:lnTo>
                    <a:pt x="458" y="8794"/>
                  </a:lnTo>
                  <a:lnTo>
                    <a:pt x="333" y="8670"/>
                  </a:lnTo>
                  <a:lnTo>
                    <a:pt x="229" y="8545"/>
                  </a:lnTo>
                  <a:lnTo>
                    <a:pt x="146" y="8420"/>
                  </a:lnTo>
                  <a:lnTo>
                    <a:pt x="63" y="8275"/>
                  </a:lnTo>
                  <a:lnTo>
                    <a:pt x="21" y="8150"/>
                  </a:lnTo>
                  <a:lnTo>
                    <a:pt x="0" y="8004"/>
                  </a:lnTo>
                  <a:lnTo>
                    <a:pt x="0" y="7880"/>
                  </a:lnTo>
                  <a:lnTo>
                    <a:pt x="0" y="7880"/>
                  </a:lnTo>
                  <a:lnTo>
                    <a:pt x="270" y="7838"/>
                  </a:lnTo>
                  <a:lnTo>
                    <a:pt x="520" y="7797"/>
                  </a:lnTo>
                  <a:lnTo>
                    <a:pt x="749" y="7755"/>
                  </a:lnTo>
                  <a:lnTo>
                    <a:pt x="977" y="7693"/>
                  </a:lnTo>
                  <a:lnTo>
                    <a:pt x="1164" y="7609"/>
                  </a:lnTo>
                  <a:lnTo>
                    <a:pt x="1372" y="7526"/>
                  </a:lnTo>
                  <a:lnTo>
                    <a:pt x="1539" y="7443"/>
                  </a:lnTo>
                  <a:lnTo>
                    <a:pt x="1705" y="7360"/>
                  </a:lnTo>
                  <a:lnTo>
                    <a:pt x="1871" y="7235"/>
                  </a:lnTo>
                  <a:lnTo>
                    <a:pt x="1996" y="7131"/>
                  </a:lnTo>
                  <a:lnTo>
                    <a:pt x="2141" y="7007"/>
                  </a:lnTo>
                  <a:lnTo>
                    <a:pt x="2245" y="6882"/>
                  </a:lnTo>
                  <a:lnTo>
                    <a:pt x="2453" y="6612"/>
                  </a:lnTo>
                  <a:lnTo>
                    <a:pt x="2620" y="6321"/>
                  </a:lnTo>
                  <a:lnTo>
                    <a:pt x="2744" y="6009"/>
                  </a:lnTo>
                  <a:lnTo>
                    <a:pt x="2848" y="5676"/>
                  </a:lnTo>
                  <a:lnTo>
                    <a:pt x="2911" y="5323"/>
                  </a:lnTo>
                  <a:lnTo>
                    <a:pt x="2952" y="4969"/>
                  </a:lnTo>
                  <a:lnTo>
                    <a:pt x="2952" y="4595"/>
                  </a:lnTo>
                  <a:lnTo>
                    <a:pt x="2952" y="4221"/>
                  </a:lnTo>
                  <a:lnTo>
                    <a:pt x="2931" y="3847"/>
                  </a:lnTo>
                  <a:lnTo>
                    <a:pt x="2890" y="3452"/>
                  </a:lnTo>
                  <a:lnTo>
                    <a:pt x="82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409375" y="1316150"/>
              <a:ext cx="79025" cy="86300"/>
            </a:xfrm>
            <a:custGeom>
              <a:avLst/>
              <a:gdLst/>
              <a:ahLst/>
              <a:cxnLst/>
              <a:rect l="l" t="t" r="r" b="b"/>
              <a:pathLst>
                <a:path w="3161" h="3452" extrusionOk="0">
                  <a:moveTo>
                    <a:pt x="63" y="2703"/>
                  </a:moveTo>
                  <a:lnTo>
                    <a:pt x="63" y="2703"/>
                  </a:lnTo>
                  <a:lnTo>
                    <a:pt x="63" y="3077"/>
                  </a:lnTo>
                  <a:lnTo>
                    <a:pt x="63" y="3451"/>
                  </a:lnTo>
                  <a:lnTo>
                    <a:pt x="63" y="3451"/>
                  </a:lnTo>
                  <a:lnTo>
                    <a:pt x="63" y="3451"/>
                  </a:lnTo>
                  <a:lnTo>
                    <a:pt x="63" y="3451"/>
                  </a:lnTo>
                  <a:lnTo>
                    <a:pt x="63" y="3077"/>
                  </a:lnTo>
                  <a:lnTo>
                    <a:pt x="63" y="2703"/>
                  </a:lnTo>
                  <a:close/>
                  <a:moveTo>
                    <a:pt x="3161" y="0"/>
                  </a:moveTo>
                  <a:lnTo>
                    <a:pt x="1" y="2038"/>
                  </a:lnTo>
                  <a:lnTo>
                    <a:pt x="1" y="2038"/>
                  </a:lnTo>
                  <a:lnTo>
                    <a:pt x="1" y="2038"/>
                  </a:lnTo>
                  <a:lnTo>
                    <a:pt x="3161" y="0"/>
                  </a:lnTo>
                  <a:lnTo>
                    <a:pt x="3161" y="0"/>
                  </a:lnTo>
                  <a:lnTo>
                    <a:pt x="31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10950" y="1383700"/>
              <a:ext cx="25" cy="18750"/>
            </a:xfrm>
            <a:custGeom>
              <a:avLst/>
              <a:gdLst/>
              <a:ahLst/>
              <a:cxnLst/>
              <a:rect l="l" t="t" r="r" b="b"/>
              <a:pathLst>
                <a:path w="1" h="750" fill="none" extrusionOk="0">
                  <a:moveTo>
                    <a:pt x="0" y="1"/>
                  </a:moveTo>
                  <a:lnTo>
                    <a:pt x="0" y="1"/>
                  </a:lnTo>
                  <a:lnTo>
                    <a:pt x="0" y="375"/>
                  </a:lnTo>
                  <a:lnTo>
                    <a:pt x="0" y="749"/>
                  </a:lnTo>
                  <a:lnTo>
                    <a:pt x="0" y="749"/>
                  </a:lnTo>
                  <a:lnTo>
                    <a:pt x="0" y="749"/>
                  </a:lnTo>
                  <a:lnTo>
                    <a:pt x="0" y="749"/>
                  </a:lnTo>
                  <a:lnTo>
                    <a:pt x="0" y="3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09375" y="1316150"/>
              <a:ext cx="79025" cy="50950"/>
            </a:xfrm>
            <a:custGeom>
              <a:avLst/>
              <a:gdLst/>
              <a:ahLst/>
              <a:cxnLst/>
              <a:rect l="l" t="t" r="r" b="b"/>
              <a:pathLst>
                <a:path w="3161" h="2038" fill="none" extrusionOk="0">
                  <a:moveTo>
                    <a:pt x="3161" y="0"/>
                  </a:moveTo>
                  <a:lnTo>
                    <a:pt x="1" y="2038"/>
                  </a:lnTo>
                  <a:lnTo>
                    <a:pt x="1" y="2038"/>
                  </a:lnTo>
                  <a:lnTo>
                    <a:pt x="1" y="2038"/>
                  </a:lnTo>
                  <a:lnTo>
                    <a:pt x="3161" y="0"/>
                  </a:lnTo>
                  <a:lnTo>
                    <a:pt x="3161" y="0"/>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09375" y="1316150"/>
              <a:ext cx="79550" cy="86300"/>
            </a:xfrm>
            <a:custGeom>
              <a:avLst/>
              <a:gdLst/>
              <a:ahLst/>
              <a:cxnLst/>
              <a:rect l="l" t="t" r="r" b="b"/>
              <a:pathLst>
                <a:path w="3182" h="3452" extrusionOk="0">
                  <a:moveTo>
                    <a:pt x="3161" y="0"/>
                  </a:moveTo>
                  <a:lnTo>
                    <a:pt x="1" y="2038"/>
                  </a:lnTo>
                  <a:lnTo>
                    <a:pt x="42" y="2370"/>
                  </a:lnTo>
                  <a:lnTo>
                    <a:pt x="63" y="2703"/>
                  </a:lnTo>
                  <a:lnTo>
                    <a:pt x="63" y="3077"/>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119" y="1019"/>
                  </a:lnTo>
                  <a:lnTo>
                    <a:pt x="3161" y="686"/>
                  </a:lnTo>
                  <a:lnTo>
                    <a:pt x="3182" y="354"/>
                  </a:lnTo>
                  <a:lnTo>
                    <a:pt x="316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409375" y="1316150"/>
              <a:ext cx="79550" cy="86300"/>
            </a:xfrm>
            <a:custGeom>
              <a:avLst/>
              <a:gdLst/>
              <a:ahLst/>
              <a:cxnLst/>
              <a:rect l="l" t="t" r="r" b="b"/>
              <a:pathLst>
                <a:path w="3182" h="3452" fill="none" extrusionOk="0">
                  <a:moveTo>
                    <a:pt x="3161" y="0"/>
                  </a:moveTo>
                  <a:lnTo>
                    <a:pt x="1" y="2038"/>
                  </a:lnTo>
                  <a:lnTo>
                    <a:pt x="1" y="2038"/>
                  </a:lnTo>
                  <a:lnTo>
                    <a:pt x="42" y="2370"/>
                  </a:lnTo>
                  <a:lnTo>
                    <a:pt x="63" y="2703"/>
                  </a:lnTo>
                  <a:lnTo>
                    <a:pt x="63" y="2703"/>
                  </a:lnTo>
                  <a:lnTo>
                    <a:pt x="63" y="3077"/>
                  </a:lnTo>
                  <a:lnTo>
                    <a:pt x="63" y="3451"/>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057" y="1352"/>
                  </a:lnTo>
                  <a:lnTo>
                    <a:pt x="3119" y="1019"/>
                  </a:lnTo>
                  <a:lnTo>
                    <a:pt x="3161" y="686"/>
                  </a:lnTo>
                  <a:lnTo>
                    <a:pt x="3182" y="354"/>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344950" y="1047975"/>
              <a:ext cx="159575" cy="189200"/>
            </a:xfrm>
            <a:custGeom>
              <a:avLst/>
              <a:gdLst/>
              <a:ahLst/>
              <a:cxnLst/>
              <a:rect l="l" t="t" r="r" b="b"/>
              <a:pathLst>
                <a:path w="6383" h="7568" extrusionOk="0">
                  <a:moveTo>
                    <a:pt x="2682" y="0"/>
                  </a:moveTo>
                  <a:lnTo>
                    <a:pt x="2349" y="42"/>
                  </a:lnTo>
                  <a:lnTo>
                    <a:pt x="2037" y="104"/>
                  </a:lnTo>
                  <a:lnTo>
                    <a:pt x="1746" y="208"/>
                  </a:lnTo>
                  <a:lnTo>
                    <a:pt x="1601" y="292"/>
                  </a:lnTo>
                  <a:lnTo>
                    <a:pt x="1455" y="375"/>
                  </a:lnTo>
                  <a:lnTo>
                    <a:pt x="1331" y="479"/>
                  </a:lnTo>
                  <a:lnTo>
                    <a:pt x="1206" y="583"/>
                  </a:lnTo>
                  <a:lnTo>
                    <a:pt x="1102" y="707"/>
                  </a:lnTo>
                  <a:lnTo>
                    <a:pt x="998" y="853"/>
                  </a:lnTo>
                  <a:lnTo>
                    <a:pt x="894" y="998"/>
                  </a:lnTo>
                  <a:lnTo>
                    <a:pt x="790" y="1165"/>
                  </a:lnTo>
                  <a:lnTo>
                    <a:pt x="707" y="1352"/>
                  </a:lnTo>
                  <a:lnTo>
                    <a:pt x="645" y="1560"/>
                  </a:lnTo>
                  <a:lnTo>
                    <a:pt x="478" y="2079"/>
                  </a:lnTo>
                  <a:lnTo>
                    <a:pt x="353" y="2558"/>
                  </a:lnTo>
                  <a:lnTo>
                    <a:pt x="229" y="3056"/>
                  </a:lnTo>
                  <a:lnTo>
                    <a:pt x="146" y="3514"/>
                  </a:lnTo>
                  <a:lnTo>
                    <a:pt x="83" y="3950"/>
                  </a:lnTo>
                  <a:lnTo>
                    <a:pt x="21" y="4387"/>
                  </a:lnTo>
                  <a:lnTo>
                    <a:pt x="0" y="4803"/>
                  </a:lnTo>
                  <a:lnTo>
                    <a:pt x="0" y="5198"/>
                  </a:lnTo>
                  <a:lnTo>
                    <a:pt x="0" y="5572"/>
                  </a:lnTo>
                  <a:lnTo>
                    <a:pt x="21" y="5925"/>
                  </a:lnTo>
                  <a:lnTo>
                    <a:pt x="42" y="6258"/>
                  </a:lnTo>
                  <a:lnTo>
                    <a:pt x="104" y="6570"/>
                  </a:lnTo>
                  <a:lnTo>
                    <a:pt x="146" y="6840"/>
                  </a:lnTo>
                  <a:lnTo>
                    <a:pt x="229" y="7110"/>
                  </a:lnTo>
                  <a:lnTo>
                    <a:pt x="312" y="7360"/>
                  </a:lnTo>
                  <a:lnTo>
                    <a:pt x="395" y="7568"/>
                  </a:lnTo>
                  <a:lnTo>
                    <a:pt x="977" y="7360"/>
                  </a:lnTo>
                  <a:lnTo>
                    <a:pt x="1580" y="7110"/>
                  </a:lnTo>
                  <a:lnTo>
                    <a:pt x="2328" y="6757"/>
                  </a:lnTo>
                  <a:lnTo>
                    <a:pt x="2723" y="6549"/>
                  </a:lnTo>
                  <a:lnTo>
                    <a:pt x="3139" y="6320"/>
                  </a:lnTo>
                  <a:lnTo>
                    <a:pt x="3534" y="6071"/>
                  </a:lnTo>
                  <a:lnTo>
                    <a:pt x="3929" y="5821"/>
                  </a:lnTo>
                  <a:lnTo>
                    <a:pt x="4303" y="5551"/>
                  </a:lnTo>
                  <a:lnTo>
                    <a:pt x="4657" y="5260"/>
                  </a:lnTo>
                  <a:lnTo>
                    <a:pt x="4969" y="4948"/>
                  </a:lnTo>
                  <a:lnTo>
                    <a:pt x="5239" y="4636"/>
                  </a:lnTo>
                  <a:lnTo>
                    <a:pt x="5447" y="4325"/>
                  </a:lnTo>
                  <a:lnTo>
                    <a:pt x="5655" y="4013"/>
                  </a:lnTo>
                  <a:lnTo>
                    <a:pt x="5821" y="3680"/>
                  </a:lnTo>
                  <a:lnTo>
                    <a:pt x="5987" y="3368"/>
                  </a:lnTo>
                  <a:lnTo>
                    <a:pt x="6133" y="3036"/>
                  </a:lnTo>
                  <a:lnTo>
                    <a:pt x="6237" y="2703"/>
                  </a:lnTo>
                  <a:lnTo>
                    <a:pt x="6320" y="2391"/>
                  </a:lnTo>
                  <a:lnTo>
                    <a:pt x="6361" y="2079"/>
                  </a:lnTo>
                  <a:lnTo>
                    <a:pt x="6382" y="1788"/>
                  </a:lnTo>
                  <a:lnTo>
                    <a:pt x="6361" y="1518"/>
                  </a:lnTo>
                  <a:lnTo>
                    <a:pt x="6320" y="1248"/>
                  </a:lnTo>
                  <a:lnTo>
                    <a:pt x="6216" y="1019"/>
                  </a:lnTo>
                  <a:lnTo>
                    <a:pt x="6153" y="915"/>
                  </a:lnTo>
                  <a:lnTo>
                    <a:pt x="6091" y="832"/>
                  </a:lnTo>
                  <a:lnTo>
                    <a:pt x="5987" y="728"/>
                  </a:lnTo>
                  <a:lnTo>
                    <a:pt x="5904" y="645"/>
                  </a:lnTo>
                  <a:lnTo>
                    <a:pt x="5779" y="583"/>
                  </a:lnTo>
                  <a:lnTo>
                    <a:pt x="5675" y="520"/>
                  </a:lnTo>
                  <a:lnTo>
                    <a:pt x="5530" y="479"/>
                  </a:lnTo>
                  <a:lnTo>
                    <a:pt x="5384" y="437"/>
                  </a:lnTo>
                  <a:lnTo>
                    <a:pt x="4740" y="271"/>
                  </a:lnTo>
                  <a:lnTo>
                    <a:pt x="4054" y="125"/>
                  </a:lnTo>
                  <a:lnTo>
                    <a:pt x="3700" y="63"/>
                  </a:lnTo>
                  <a:lnTo>
                    <a:pt x="3368"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330375" y="1040700"/>
              <a:ext cx="266650" cy="336275"/>
            </a:xfrm>
            <a:custGeom>
              <a:avLst/>
              <a:gdLst/>
              <a:ahLst/>
              <a:cxnLst/>
              <a:rect l="l" t="t" r="r" b="b"/>
              <a:pathLst>
                <a:path w="10666" h="13451" extrusionOk="0">
                  <a:moveTo>
                    <a:pt x="5676" y="0"/>
                  </a:moveTo>
                  <a:lnTo>
                    <a:pt x="5198" y="63"/>
                  </a:lnTo>
                  <a:lnTo>
                    <a:pt x="4866" y="125"/>
                  </a:lnTo>
                  <a:lnTo>
                    <a:pt x="4554" y="208"/>
                  </a:lnTo>
                  <a:lnTo>
                    <a:pt x="4242" y="333"/>
                  </a:lnTo>
                  <a:lnTo>
                    <a:pt x="3951" y="458"/>
                  </a:lnTo>
                  <a:lnTo>
                    <a:pt x="3660" y="624"/>
                  </a:lnTo>
                  <a:lnTo>
                    <a:pt x="3390" y="790"/>
                  </a:lnTo>
                  <a:lnTo>
                    <a:pt x="3119" y="978"/>
                  </a:lnTo>
                  <a:lnTo>
                    <a:pt x="2870" y="1185"/>
                  </a:lnTo>
                  <a:lnTo>
                    <a:pt x="2641" y="1414"/>
                  </a:lnTo>
                  <a:lnTo>
                    <a:pt x="2412" y="1664"/>
                  </a:lnTo>
                  <a:lnTo>
                    <a:pt x="2184" y="1913"/>
                  </a:lnTo>
                  <a:lnTo>
                    <a:pt x="1976" y="2183"/>
                  </a:lnTo>
                  <a:lnTo>
                    <a:pt x="1789" y="2474"/>
                  </a:lnTo>
                  <a:lnTo>
                    <a:pt x="1602" y="2765"/>
                  </a:lnTo>
                  <a:lnTo>
                    <a:pt x="1415" y="3077"/>
                  </a:lnTo>
                  <a:lnTo>
                    <a:pt x="1248" y="3389"/>
                  </a:lnTo>
                  <a:lnTo>
                    <a:pt x="957" y="4033"/>
                  </a:lnTo>
                  <a:lnTo>
                    <a:pt x="687" y="4699"/>
                  </a:lnTo>
                  <a:lnTo>
                    <a:pt x="479" y="5385"/>
                  </a:lnTo>
                  <a:lnTo>
                    <a:pt x="313" y="6071"/>
                  </a:lnTo>
                  <a:lnTo>
                    <a:pt x="167" y="6757"/>
                  </a:lnTo>
                  <a:lnTo>
                    <a:pt x="63" y="7422"/>
                  </a:lnTo>
                  <a:lnTo>
                    <a:pt x="22" y="8066"/>
                  </a:lnTo>
                  <a:lnTo>
                    <a:pt x="1" y="8690"/>
                  </a:lnTo>
                  <a:lnTo>
                    <a:pt x="1" y="9023"/>
                  </a:lnTo>
                  <a:lnTo>
                    <a:pt x="43" y="9335"/>
                  </a:lnTo>
                  <a:lnTo>
                    <a:pt x="84" y="9646"/>
                  </a:lnTo>
                  <a:lnTo>
                    <a:pt x="167" y="9958"/>
                  </a:lnTo>
                  <a:lnTo>
                    <a:pt x="250" y="10249"/>
                  </a:lnTo>
                  <a:lnTo>
                    <a:pt x="354" y="10540"/>
                  </a:lnTo>
                  <a:lnTo>
                    <a:pt x="500" y="10831"/>
                  </a:lnTo>
                  <a:lnTo>
                    <a:pt x="625" y="11102"/>
                  </a:lnTo>
                  <a:lnTo>
                    <a:pt x="791" y="11351"/>
                  </a:lnTo>
                  <a:lnTo>
                    <a:pt x="978" y="11601"/>
                  </a:lnTo>
                  <a:lnTo>
                    <a:pt x="1165" y="11829"/>
                  </a:lnTo>
                  <a:lnTo>
                    <a:pt x="1352" y="12058"/>
                  </a:lnTo>
                  <a:lnTo>
                    <a:pt x="1581" y="12266"/>
                  </a:lnTo>
                  <a:lnTo>
                    <a:pt x="1789" y="12453"/>
                  </a:lnTo>
                  <a:lnTo>
                    <a:pt x="2038" y="12619"/>
                  </a:lnTo>
                  <a:lnTo>
                    <a:pt x="2288" y="12785"/>
                  </a:lnTo>
                  <a:lnTo>
                    <a:pt x="2537" y="12931"/>
                  </a:lnTo>
                  <a:lnTo>
                    <a:pt x="2807" y="13056"/>
                  </a:lnTo>
                  <a:lnTo>
                    <a:pt x="3078" y="13180"/>
                  </a:lnTo>
                  <a:lnTo>
                    <a:pt x="3348" y="13264"/>
                  </a:lnTo>
                  <a:lnTo>
                    <a:pt x="3639" y="13347"/>
                  </a:lnTo>
                  <a:lnTo>
                    <a:pt x="3930" y="13409"/>
                  </a:lnTo>
                  <a:lnTo>
                    <a:pt x="4221" y="13430"/>
                  </a:lnTo>
                  <a:lnTo>
                    <a:pt x="4512" y="13451"/>
                  </a:lnTo>
                  <a:lnTo>
                    <a:pt x="4824" y="13451"/>
                  </a:lnTo>
                  <a:lnTo>
                    <a:pt x="5115" y="13409"/>
                  </a:lnTo>
                  <a:lnTo>
                    <a:pt x="5427" y="13368"/>
                  </a:lnTo>
                  <a:lnTo>
                    <a:pt x="5739" y="13284"/>
                  </a:lnTo>
                  <a:lnTo>
                    <a:pt x="6030" y="13180"/>
                  </a:lnTo>
                  <a:lnTo>
                    <a:pt x="6342" y="13077"/>
                  </a:lnTo>
                  <a:lnTo>
                    <a:pt x="6633" y="12910"/>
                  </a:lnTo>
                  <a:lnTo>
                    <a:pt x="6944" y="12744"/>
                  </a:lnTo>
                  <a:lnTo>
                    <a:pt x="7319" y="12494"/>
                  </a:lnTo>
                  <a:lnTo>
                    <a:pt x="7651" y="12224"/>
                  </a:lnTo>
                  <a:lnTo>
                    <a:pt x="7963" y="11933"/>
                  </a:lnTo>
                  <a:lnTo>
                    <a:pt x="8233" y="11621"/>
                  </a:lnTo>
                  <a:lnTo>
                    <a:pt x="8483" y="11289"/>
                  </a:lnTo>
                  <a:lnTo>
                    <a:pt x="8711" y="10935"/>
                  </a:lnTo>
                  <a:lnTo>
                    <a:pt x="8919" y="10582"/>
                  </a:lnTo>
                  <a:lnTo>
                    <a:pt x="9106" y="10187"/>
                  </a:lnTo>
                  <a:lnTo>
                    <a:pt x="9293" y="9771"/>
                  </a:lnTo>
                  <a:lnTo>
                    <a:pt x="9460" y="9335"/>
                  </a:lnTo>
                  <a:lnTo>
                    <a:pt x="9772" y="8378"/>
                  </a:lnTo>
                  <a:lnTo>
                    <a:pt x="10104" y="7297"/>
                  </a:lnTo>
                  <a:lnTo>
                    <a:pt x="10458" y="6133"/>
                  </a:lnTo>
                  <a:lnTo>
                    <a:pt x="10520" y="5863"/>
                  </a:lnTo>
                  <a:lnTo>
                    <a:pt x="10582" y="5593"/>
                  </a:lnTo>
                  <a:lnTo>
                    <a:pt x="10624" y="5322"/>
                  </a:lnTo>
                  <a:lnTo>
                    <a:pt x="10666" y="5052"/>
                  </a:lnTo>
                  <a:lnTo>
                    <a:pt x="10666" y="4782"/>
                  </a:lnTo>
                  <a:lnTo>
                    <a:pt x="10666" y="4491"/>
                  </a:lnTo>
                  <a:lnTo>
                    <a:pt x="10645" y="4221"/>
                  </a:lnTo>
                  <a:lnTo>
                    <a:pt x="10603" y="3950"/>
                  </a:lnTo>
                  <a:lnTo>
                    <a:pt x="10499" y="3472"/>
                  </a:lnTo>
                  <a:lnTo>
                    <a:pt x="10354" y="3036"/>
                  </a:lnTo>
                  <a:lnTo>
                    <a:pt x="10167" y="2599"/>
                  </a:lnTo>
                  <a:lnTo>
                    <a:pt x="9959" y="2204"/>
                  </a:lnTo>
                  <a:lnTo>
                    <a:pt x="9688" y="1830"/>
                  </a:lnTo>
                  <a:lnTo>
                    <a:pt x="9397" y="1476"/>
                  </a:lnTo>
                  <a:lnTo>
                    <a:pt x="9065" y="1165"/>
                  </a:lnTo>
                  <a:lnTo>
                    <a:pt x="8711" y="894"/>
                  </a:lnTo>
                  <a:lnTo>
                    <a:pt x="8337" y="645"/>
                  </a:lnTo>
                  <a:lnTo>
                    <a:pt x="7921" y="437"/>
                  </a:lnTo>
                  <a:lnTo>
                    <a:pt x="7506" y="250"/>
                  </a:lnTo>
                  <a:lnTo>
                    <a:pt x="7069" y="125"/>
                  </a:lnTo>
                  <a:lnTo>
                    <a:pt x="6612" y="42"/>
                  </a:lnTo>
                  <a:lnTo>
                    <a:pt x="6154"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3521125" y="1088525"/>
              <a:ext cx="154375" cy="191800"/>
            </a:xfrm>
            <a:custGeom>
              <a:avLst/>
              <a:gdLst/>
              <a:ahLst/>
              <a:cxnLst/>
              <a:rect l="l" t="t" r="r" b="b"/>
              <a:pathLst>
                <a:path w="6175" h="7672" extrusionOk="0">
                  <a:moveTo>
                    <a:pt x="2932" y="0"/>
                  </a:moveTo>
                  <a:lnTo>
                    <a:pt x="2578" y="42"/>
                  </a:lnTo>
                  <a:lnTo>
                    <a:pt x="2225" y="104"/>
                  </a:lnTo>
                  <a:lnTo>
                    <a:pt x="1892" y="187"/>
                  </a:lnTo>
                  <a:lnTo>
                    <a:pt x="1580" y="312"/>
                  </a:lnTo>
                  <a:lnTo>
                    <a:pt x="1289" y="457"/>
                  </a:lnTo>
                  <a:lnTo>
                    <a:pt x="1019" y="644"/>
                  </a:lnTo>
                  <a:lnTo>
                    <a:pt x="770" y="852"/>
                  </a:lnTo>
                  <a:lnTo>
                    <a:pt x="666" y="956"/>
                  </a:lnTo>
                  <a:lnTo>
                    <a:pt x="582" y="1081"/>
                  </a:lnTo>
                  <a:lnTo>
                    <a:pt x="499" y="1206"/>
                  </a:lnTo>
                  <a:lnTo>
                    <a:pt x="416" y="1351"/>
                  </a:lnTo>
                  <a:lnTo>
                    <a:pt x="375" y="1497"/>
                  </a:lnTo>
                  <a:lnTo>
                    <a:pt x="312" y="1642"/>
                  </a:lnTo>
                  <a:lnTo>
                    <a:pt x="229" y="2058"/>
                  </a:lnTo>
                  <a:lnTo>
                    <a:pt x="146" y="2495"/>
                  </a:lnTo>
                  <a:lnTo>
                    <a:pt x="84" y="2931"/>
                  </a:lnTo>
                  <a:lnTo>
                    <a:pt x="42" y="3368"/>
                  </a:lnTo>
                  <a:lnTo>
                    <a:pt x="21" y="3804"/>
                  </a:lnTo>
                  <a:lnTo>
                    <a:pt x="0" y="4241"/>
                  </a:lnTo>
                  <a:lnTo>
                    <a:pt x="0" y="4657"/>
                  </a:lnTo>
                  <a:lnTo>
                    <a:pt x="21" y="5072"/>
                  </a:lnTo>
                  <a:lnTo>
                    <a:pt x="42" y="5488"/>
                  </a:lnTo>
                  <a:lnTo>
                    <a:pt x="84" y="5862"/>
                  </a:lnTo>
                  <a:lnTo>
                    <a:pt x="146" y="6237"/>
                  </a:lnTo>
                  <a:lnTo>
                    <a:pt x="208" y="6590"/>
                  </a:lnTo>
                  <a:lnTo>
                    <a:pt x="291" y="6902"/>
                  </a:lnTo>
                  <a:lnTo>
                    <a:pt x="375" y="7193"/>
                  </a:lnTo>
                  <a:lnTo>
                    <a:pt x="479" y="7442"/>
                  </a:lnTo>
                  <a:lnTo>
                    <a:pt x="582" y="7671"/>
                  </a:lnTo>
                  <a:lnTo>
                    <a:pt x="1081" y="7401"/>
                  </a:lnTo>
                  <a:lnTo>
                    <a:pt x="1622" y="7089"/>
                  </a:lnTo>
                  <a:lnTo>
                    <a:pt x="2266" y="6715"/>
                  </a:lnTo>
                  <a:lnTo>
                    <a:pt x="2994" y="6237"/>
                  </a:lnTo>
                  <a:lnTo>
                    <a:pt x="3368" y="5987"/>
                  </a:lnTo>
                  <a:lnTo>
                    <a:pt x="3742" y="5717"/>
                  </a:lnTo>
                  <a:lnTo>
                    <a:pt x="4096" y="5426"/>
                  </a:lnTo>
                  <a:lnTo>
                    <a:pt x="4449" y="5156"/>
                  </a:lnTo>
                  <a:lnTo>
                    <a:pt x="4761" y="4865"/>
                  </a:lnTo>
                  <a:lnTo>
                    <a:pt x="5052" y="4553"/>
                  </a:lnTo>
                  <a:lnTo>
                    <a:pt x="5302" y="4282"/>
                  </a:lnTo>
                  <a:lnTo>
                    <a:pt x="5509" y="3991"/>
                  </a:lnTo>
                  <a:lnTo>
                    <a:pt x="5696" y="3700"/>
                  </a:lnTo>
                  <a:lnTo>
                    <a:pt x="5863" y="3409"/>
                  </a:lnTo>
                  <a:lnTo>
                    <a:pt x="5988" y="3118"/>
                  </a:lnTo>
                  <a:lnTo>
                    <a:pt x="6091" y="2827"/>
                  </a:lnTo>
                  <a:lnTo>
                    <a:pt x="6154" y="2536"/>
                  </a:lnTo>
                  <a:lnTo>
                    <a:pt x="6175" y="2266"/>
                  </a:lnTo>
                  <a:lnTo>
                    <a:pt x="6175" y="1996"/>
                  </a:lnTo>
                  <a:lnTo>
                    <a:pt x="6112" y="1725"/>
                  </a:lnTo>
                  <a:lnTo>
                    <a:pt x="6029" y="1455"/>
                  </a:lnTo>
                  <a:lnTo>
                    <a:pt x="5904" y="1206"/>
                  </a:lnTo>
                  <a:lnTo>
                    <a:pt x="5738" y="977"/>
                  </a:lnTo>
                  <a:lnTo>
                    <a:pt x="5509" y="769"/>
                  </a:lnTo>
                  <a:lnTo>
                    <a:pt x="5260" y="561"/>
                  </a:lnTo>
                  <a:lnTo>
                    <a:pt x="4948" y="374"/>
                  </a:lnTo>
                  <a:lnTo>
                    <a:pt x="4657" y="249"/>
                  </a:lnTo>
                  <a:lnTo>
                    <a:pt x="4345" y="146"/>
                  </a:lnTo>
                  <a:lnTo>
                    <a:pt x="3992" y="62"/>
                  </a:lnTo>
                  <a:lnTo>
                    <a:pt x="3659" y="21"/>
                  </a:lnTo>
                  <a:lnTo>
                    <a:pt x="3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303875" y="955975"/>
              <a:ext cx="372675" cy="176750"/>
            </a:xfrm>
            <a:custGeom>
              <a:avLst/>
              <a:gdLst/>
              <a:ahLst/>
              <a:cxnLst/>
              <a:rect l="l" t="t" r="r" b="b"/>
              <a:pathLst>
                <a:path w="14907" h="7070" extrusionOk="0">
                  <a:moveTo>
                    <a:pt x="5926" y="1"/>
                  </a:moveTo>
                  <a:lnTo>
                    <a:pt x="5447" y="22"/>
                  </a:lnTo>
                  <a:lnTo>
                    <a:pt x="5219" y="63"/>
                  </a:lnTo>
                  <a:lnTo>
                    <a:pt x="4990" y="105"/>
                  </a:lnTo>
                  <a:lnTo>
                    <a:pt x="4761" y="167"/>
                  </a:lnTo>
                  <a:lnTo>
                    <a:pt x="4553" y="230"/>
                  </a:lnTo>
                  <a:lnTo>
                    <a:pt x="4346" y="313"/>
                  </a:lnTo>
                  <a:lnTo>
                    <a:pt x="4138" y="396"/>
                  </a:lnTo>
                  <a:lnTo>
                    <a:pt x="3951" y="500"/>
                  </a:lnTo>
                  <a:lnTo>
                    <a:pt x="3764" y="625"/>
                  </a:lnTo>
                  <a:lnTo>
                    <a:pt x="3576" y="749"/>
                  </a:lnTo>
                  <a:lnTo>
                    <a:pt x="3410" y="895"/>
                  </a:lnTo>
                  <a:lnTo>
                    <a:pt x="3265" y="1040"/>
                  </a:lnTo>
                  <a:lnTo>
                    <a:pt x="3119" y="1207"/>
                  </a:lnTo>
                  <a:lnTo>
                    <a:pt x="2994" y="1415"/>
                  </a:lnTo>
                  <a:lnTo>
                    <a:pt x="2890" y="1581"/>
                  </a:lnTo>
                  <a:lnTo>
                    <a:pt x="2807" y="1768"/>
                  </a:lnTo>
                  <a:lnTo>
                    <a:pt x="2745" y="1913"/>
                  </a:lnTo>
                  <a:lnTo>
                    <a:pt x="2641" y="2225"/>
                  </a:lnTo>
                  <a:lnTo>
                    <a:pt x="2516" y="2537"/>
                  </a:lnTo>
                  <a:lnTo>
                    <a:pt x="2433" y="2683"/>
                  </a:lnTo>
                  <a:lnTo>
                    <a:pt x="2329" y="2849"/>
                  </a:lnTo>
                  <a:lnTo>
                    <a:pt x="2204" y="2994"/>
                  </a:lnTo>
                  <a:lnTo>
                    <a:pt x="2038" y="3182"/>
                  </a:lnTo>
                  <a:lnTo>
                    <a:pt x="1809" y="3369"/>
                  </a:lnTo>
                  <a:lnTo>
                    <a:pt x="1560" y="3556"/>
                  </a:lnTo>
                  <a:lnTo>
                    <a:pt x="1248" y="3784"/>
                  </a:lnTo>
                  <a:lnTo>
                    <a:pt x="874" y="4013"/>
                  </a:lnTo>
                  <a:lnTo>
                    <a:pt x="666" y="4159"/>
                  </a:lnTo>
                  <a:lnTo>
                    <a:pt x="479" y="4325"/>
                  </a:lnTo>
                  <a:lnTo>
                    <a:pt x="333" y="4491"/>
                  </a:lnTo>
                  <a:lnTo>
                    <a:pt x="209" y="4658"/>
                  </a:lnTo>
                  <a:lnTo>
                    <a:pt x="125" y="4845"/>
                  </a:lnTo>
                  <a:lnTo>
                    <a:pt x="63" y="5032"/>
                  </a:lnTo>
                  <a:lnTo>
                    <a:pt x="22" y="5219"/>
                  </a:lnTo>
                  <a:lnTo>
                    <a:pt x="1" y="5406"/>
                  </a:lnTo>
                  <a:lnTo>
                    <a:pt x="22" y="5593"/>
                  </a:lnTo>
                  <a:lnTo>
                    <a:pt x="22" y="5780"/>
                  </a:lnTo>
                  <a:lnTo>
                    <a:pt x="63" y="5946"/>
                  </a:lnTo>
                  <a:lnTo>
                    <a:pt x="105" y="6113"/>
                  </a:lnTo>
                  <a:lnTo>
                    <a:pt x="209" y="6425"/>
                  </a:lnTo>
                  <a:lnTo>
                    <a:pt x="333" y="6695"/>
                  </a:lnTo>
                  <a:lnTo>
                    <a:pt x="333" y="6487"/>
                  </a:lnTo>
                  <a:lnTo>
                    <a:pt x="354" y="6217"/>
                  </a:lnTo>
                  <a:lnTo>
                    <a:pt x="437" y="5926"/>
                  </a:lnTo>
                  <a:lnTo>
                    <a:pt x="479" y="5780"/>
                  </a:lnTo>
                  <a:lnTo>
                    <a:pt x="541" y="5635"/>
                  </a:lnTo>
                  <a:lnTo>
                    <a:pt x="624" y="5489"/>
                  </a:lnTo>
                  <a:lnTo>
                    <a:pt x="728" y="5344"/>
                  </a:lnTo>
                  <a:lnTo>
                    <a:pt x="832" y="5198"/>
                  </a:lnTo>
                  <a:lnTo>
                    <a:pt x="957" y="5073"/>
                  </a:lnTo>
                  <a:lnTo>
                    <a:pt x="1103" y="4969"/>
                  </a:lnTo>
                  <a:lnTo>
                    <a:pt x="1269" y="4865"/>
                  </a:lnTo>
                  <a:lnTo>
                    <a:pt x="1456" y="4782"/>
                  </a:lnTo>
                  <a:lnTo>
                    <a:pt x="1685" y="4720"/>
                  </a:lnTo>
                  <a:lnTo>
                    <a:pt x="1851" y="4699"/>
                  </a:lnTo>
                  <a:lnTo>
                    <a:pt x="2184" y="4699"/>
                  </a:lnTo>
                  <a:lnTo>
                    <a:pt x="2350" y="4720"/>
                  </a:lnTo>
                  <a:lnTo>
                    <a:pt x="2641" y="4782"/>
                  </a:lnTo>
                  <a:lnTo>
                    <a:pt x="2911" y="4865"/>
                  </a:lnTo>
                  <a:lnTo>
                    <a:pt x="3161" y="4907"/>
                  </a:lnTo>
                  <a:lnTo>
                    <a:pt x="3306" y="4928"/>
                  </a:lnTo>
                  <a:lnTo>
                    <a:pt x="3410" y="4907"/>
                  </a:lnTo>
                  <a:lnTo>
                    <a:pt x="3535" y="4865"/>
                  </a:lnTo>
                  <a:lnTo>
                    <a:pt x="3660" y="4803"/>
                  </a:lnTo>
                  <a:lnTo>
                    <a:pt x="3784" y="4720"/>
                  </a:lnTo>
                  <a:lnTo>
                    <a:pt x="3909" y="4595"/>
                  </a:lnTo>
                  <a:lnTo>
                    <a:pt x="4034" y="4678"/>
                  </a:lnTo>
                  <a:lnTo>
                    <a:pt x="4346" y="4928"/>
                  </a:lnTo>
                  <a:lnTo>
                    <a:pt x="4574" y="5094"/>
                  </a:lnTo>
                  <a:lnTo>
                    <a:pt x="4865" y="5281"/>
                  </a:lnTo>
                  <a:lnTo>
                    <a:pt x="5219" y="5468"/>
                  </a:lnTo>
                  <a:lnTo>
                    <a:pt x="5614" y="5697"/>
                  </a:lnTo>
                  <a:lnTo>
                    <a:pt x="6050" y="5905"/>
                  </a:lnTo>
                  <a:lnTo>
                    <a:pt x="6549" y="6113"/>
                  </a:lnTo>
                  <a:lnTo>
                    <a:pt x="7090" y="6321"/>
                  </a:lnTo>
                  <a:lnTo>
                    <a:pt x="7672" y="6508"/>
                  </a:lnTo>
                  <a:lnTo>
                    <a:pt x="8316" y="6674"/>
                  </a:lnTo>
                  <a:lnTo>
                    <a:pt x="9023" y="6840"/>
                  </a:lnTo>
                  <a:lnTo>
                    <a:pt x="9751" y="6944"/>
                  </a:lnTo>
                  <a:lnTo>
                    <a:pt x="10541" y="7027"/>
                  </a:lnTo>
                  <a:lnTo>
                    <a:pt x="10977" y="7048"/>
                  </a:lnTo>
                  <a:lnTo>
                    <a:pt x="11351" y="7069"/>
                  </a:lnTo>
                  <a:lnTo>
                    <a:pt x="11705" y="7069"/>
                  </a:lnTo>
                  <a:lnTo>
                    <a:pt x="11996" y="7048"/>
                  </a:lnTo>
                  <a:lnTo>
                    <a:pt x="12474" y="7007"/>
                  </a:lnTo>
                  <a:lnTo>
                    <a:pt x="12827" y="6944"/>
                  </a:lnTo>
                  <a:lnTo>
                    <a:pt x="13056" y="6861"/>
                  </a:lnTo>
                  <a:lnTo>
                    <a:pt x="13202" y="6778"/>
                  </a:lnTo>
                  <a:lnTo>
                    <a:pt x="13264" y="6716"/>
                  </a:lnTo>
                  <a:lnTo>
                    <a:pt x="13285" y="6695"/>
                  </a:lnTo>
                  <a:lnTo>
                    <a:pt x="13534" y="6653"/>
                  </a:lnTo>
                  <a:lnTo>
                    <a:pt x="13763" y="6591"/>
                  </a:lnTo>
                  <a:lnTo>
                    <a:pt x="13971" y="6487"/>
                  </a:lnTo>
                  <a:lnTo>
                    <a:pt x="14179" y="6362"/>
                  </a:lnTo>
                  <a:lnTo>
                    <a:pt x="14366" y="6217"/>
                  </a:lnTo>
                  <a:lnTo>
                    <a:pt x="14511" y="6030"/>
                  </a:lnTo>
                  <a:lnTo>
                    <a:pt x="14657" y="5843"/>
                  </a:lnTo>
                  <a:lnTo>
                    <a:pt x="14761" y="5635"/>
                  </a:lnTo>
                  <a:lnTo>
                    <a:pt x="14844" y="5427"/>
                  </a:lnTo>
                  <a:lnTo>
                    <a:pt x="14885" y="5198"/>
                  </a:lnTo>
                  <a:lnTo>
                    <a:pt x="14906" y="4990"/>
                  </a:lnTo>
                  <a:lnTo>
                    <a:pt x="14885" y="4762"/>
                  </a:lnTo>
                  <a:lnTo>
                    <a:pt x="14823" y="4554"/>
                  </a:lnTo>
                  <a:lnTo>
                    <a:pt x="14740" y="4346"/>
                  </a:lnTo>
                  <a:lnTo>
                    <a:pt x="14594" y="4159"/>
                  </a:lnTo>
                  <a:lnTo>
                    <a:pt x="14428" y="3992"/>
                  </a:lnTo>
                  <a:lnTo>
                    <a:pt x="14179" y="3826"/>
                  </a:lnTo>
                  <a:lnTo>
                    <a:pt x="13929" y="3701"/>
                  </a:lnTo>
                  <a:lnTo>
                    <a:pt x="13659" y="3618"/>
                  </a:lnTo>
                  <a:lnTo>
                    <a:pt x="13389" y="3535"/>
                  </a:lnTo>
                  <a:lnTo>
                    <a:pt x="12807" y="3431"/>
                  </a:lnTo>
                  <a:lnTo>
                    <a:pt x="12224" y="3348"/>
                  </a:lnTo>
                  <a:lnTo>
                    <a:pt x="11913" y="3286"/>
                  </a:lnTo>
                  <a:lnTo>
                    <a:pt x="11622" y="3182"/>
                  </a:lnTo>
                  <a:lnTo>
                    <a:pt x="11310" y="3078"/>
                  </a:lnTo>
                  <a:lnTo>
                    <a:pt x="10998" y="2932"/>
                  </a:lnTo>
                  <a:lnTo>
                    <a:pt x="10686" y="2724"/>
                  </a:lnTo>
                  <a:lnTo>
                    <a:pt x="10374" y="2475"/>
                  </a:lnTo>
                  <a:lnTo>
                    <a:pt x="10083" y="2163"/>
                  </a:lnTo>
                  <a:lnTo>
                    <a:pt x="9771" y="1789"/>
                  </a:lnTo>
                  <a:lnTo>
                    <a:pt x="9626" y="1602"/>
                  </a:lnTo>
                  <a:lnTo>
                    <a:pt x="9460" y="1415"/>
                  </a:lnTo>
                  <a:lnTo>
                    <a:pt x="9293" y="1248"/>
                  </a:lnTo>
                  <a:lnTo>
                    <a:pt x="9106" y="1082"/>
                  </a:lnTo>
                  <a:lnTo>
                    <a:pt x="8919" y="936"/>
                  </a:lnTo>
                  <a:lnTo>
                    <a:pt x="8732" y="812"/>
                  </a:lnTo>
                  <a:lnTo>
                    <a:pt x="8524" y="666"/>
                  </a:lnTo>
                  <a:lnTo>
                    <a:pt x="8295" y="562"/>
                  </a:lnTo>
                  <a:lnTo>
                    <a:pt x="7859" y="354"/>
                  </a:lnTo>
                  <a:lnTo>
                    <a:pt x="7381" y="209"/>
                  </a:lnTo>
                  <a:lnTo>
                    <a:pt x="6903" y="84"/>
                  </a:lnTo>
                  <a:lnTo>
                    <a:pt x="6424" y="22"/>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3521650" y="1230925"/>
              <a:ext cx="98775" cy="87850"/>
            </a:xfrm>
            <a:custGeom>
              <a:avLst/>
              <a:gdLst/>
              <a:ahLst/>
              <a:cxnLst/>
              <a:rect l="l" t="t" r="r" b="b"/>
              <a:pathLst>
                <a:path w="3951" h="3514" extrusionOk="0">
                  <a:moveTo>
                    <a:pt x="2516" y="0"/>
                  </a:moveTo>
                  <a:lnTo>
                    <a:pt x="2308" y="21"/>
                  </a:lnTo>
                  <a:lnTo>
                    <a:pt x="2121" y="62"/>
                  </a:lnTo>
                  <a:lnTo>
                    <a:pt x="1913" y="125"/>
                  </a:lnTo>
                  <a:lnTo>
                    <a:pt x="1705" y="208"/>
                  </a:lnTo>
                  <a:lnTo>
                    <a:pt x="1518" y="312"/>
                  </a:lnTo>
                  <a:lnTo>
                    <a:pt x="1331" y="437"/>
                  </a:lnTo>
                  <a:lnTo>
                    <a:pt x="1164" y="561"/>
                  </a:lnTo>
                  <a:lnTo>
                    <a:pt x="977" y="707"/>
                  </a:lnTo>
                  <a:lnTo>
                    <a:pt x="832" y="852"/>
                  </a:lnTo>
                  <a:lnTo>
                    <a:pt x="541" y="1164"/>
                  </a:lnTo>
                  <a:lnTo>
                    <a:pt x="312" y="1476"/>
                  </a:lnTo>
                  <a:lnTo>
                    <a:pt x="208" y="1642"/>
                  </a:lnTo>
                  <a:lnTo>
                    <a:pt x="125" y="1830"/>
                  </a:lnTo>
                  <a:lnTo>
                    <a:pt x="63" y="1996"/>
                  </a:lnTo>
                  <a:lnTo>
                    <a:pt x="21" y="2183"/>
                  </a:lnTo>
                  <a:lnTo>
                    <a:pt x="0" y="2349"/>
                  </a:lnTo>
                  <a:lnTo>
                    <a:pt x="0" y="2516"/>
                  </a:lnTo>
                  <a:lnTo>
                    <a:pt x="21" y="2682"/>
                  </a:lnTo>
                  <a:lnTo>
                    <a:pt x="63" y="2848"/>
                  </a:lnTo>
                  <a:lnTo>
                    <a:pt x="125" y="2973"/>
                  </a:lnTo>
                  <a:lnTo>
                    <a:pt x="208" y="3118"/>
                  </a:lnTo>
                  <a:lnTo>
                    <a:pt x="291" y="3222"/>
                  </a:lnTo>
                  <a:lnTo>
                    <a:pt x="416" y="3326"/>
                  </a:lnTo>
                  <a:lnTo>
                    <a:pt x="561" y="3409"/>
                  </a:lnTo>
                  <a:lnTo>
                    <a:pt x="728" y="3472"/>
                  </a:lnTo>
                  <a:lnTo>
                    <a:pt x="915" y="3513"/>
                  </a:lnTo>
                  <a:lnTo>
                    <a:pt x="1435" y="3513"/>
                  </a:lnTo>
                  <a:lnTo>
                    <a:pt x="1767" y="3451"/>
                  </a:lnTo>
                  <a:lnTo>
                    <a:pt x="2079" y="3389"/>
                  </a:lnTo>
                  <a:lnTo>
                    <a:pt x="2370" y="3285"/>
                  </a:lnTo>
                  <a:lnTo>
                    <a:pt x="2661" y="3139"/>
                  </a:lnTo>
                  <a:lnTo>
                    <a:pt x="2931" y="2973"/>
                  </a:lnTo>
                  <a:lnTo>
                    <a:pt x="3202" y="2786"/>
                  </a:lnTo>
                  <a:lnTo>
                    <a:pt x="3451" y="2578"/>
                  </a:lnTo>
                  <a:lnTo>
                    <a:pt x="3576" y="2432"/>
                  </a:lnTo>
                  <a:lnTo>
                    <a:pt x="3680" y="2266"/>
                  </a:lnTo>
                  <a:lnTo>
                    <a:pt x="3784" y="2100"/>
                  </a:lnTo>
                  <a:lnTo>
                    <a:pt x="3846" y="1933"/>
                  </a:lnTo>
                  <a:lnTo>
                    <a:pt x="3908" y="1767"/>
                  </a:lnTo>
                  <a:lnTo>
                    <a:pt x="3950" y="1580"/>
                  </a:lnTo>
                  <a:lnTo>
                    <a:pt x="3950" y="1414"/>
                  </a:lnTo>
                  <a:lnTo>
                    <a:pt x="3950" y="1227"/>
                  </a:lnTo>
                  <a:lnTo>
                    <a:pt x="3908" y="1060"/>
                  </a:lnTo>
                  <a:lnTo>
                    <a:pt x="3867" y="894"/>
                  </a:lnTo>
                  <a:lnTo>
                    <a:pt x="3784" y="749"/>
                  </a:lnTo>
                  <a:lnTo>
                    <a:pt x="3701" y="582"/>
                  </a:lnTo>
                  <a:lnTo>
                    <a:pt x="3576" y="457"/>
                  </a:lnTo>
                  <a:lnTo>
                    <a:pt x="3451" y="333"/>
                  </a:lnTo>
                  <a:lnTo>
                    <a:pt x="3285" y="208"/>
                  </a:lnTo>
                  <a:lnTo>
                    <a:pt x="3118" y="125"/>
                  </a:lnTo>
                  <a:lnTo>
                    <a:pt x="2911" y="42"/>
                  </a:lnTo>
                  <a:lnTo>
                    <a:pt x="2724" y="21"/>
                  </a:lnTo>
                  <a:lnTo>
                    <a:pt x="251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780525" y="2229300"/>
              <a:ext cx="618500" cy="1835150"/>
            </a:xfrm>
            <a:custGeom>
              <a:avLst/>
              <a:gdLst/>
              <a:ahLst/>
              <a:cxnLst/>
              <a:rect l="l" t="t" r="r" b="b"/>
              <a:pathLst>
                <a:path w="24740" h="73406" extrusionOk="0">
                  <a:moveTo>
                    <a:pt x="12578" y="0"/>
                  </a:move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6507" y="26298"/>
                  </a:lnTo>
                  <a:lnTo>
                    <a:pt x="17214" y="23970"/>
                  </a:lnTo>
                  <a:lnTo>
                    <a:pt x="17941" y="21662"/>
                  </a:lnTo>
                  <a:lnTo>
                    <a:pt x="18669" y="19354"/>
                  </a:lnTo>
                  <a:lnTo>
                    <a:pt x="19396" y="17109"/>
                  </a:lnTo>
                  <a:lnTo>
                    <a:pt x="20124" y="14926"/>
                  </a:lnTo>
                  <a:lnTo>
                    <a:pt x="21496" y="10852"/>
                  </a:lnTo>
                  <a:lnTo>
                    <a:pt x="22785" y="7131"/>
                  </a:lnTo>
                  <a:lnTo>
                    <a:pt x="23804" y="4220"/>
                  </a:lnTo>
                  <a:lnTo>
                    <a:pt x="24739" y="1642"/>
                  </a:lnTo>
                  <a:lnTo>
                    <a:pt x="12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80525" y="2229300"/>
              <a:ext cx="618500" cy="1835150"/>
            </a:xfrm>
            <a:custGeom>
              <a:avLst/>
              <a:gdLst/>
              <a:ahLst/>
              <a:cxnLst/>
              <a:rect l="l" t="t" r="r" b="b"/>
              <a:pathLst>
                <a:path w="24740" h="73406" fill="none" extrusionOk="0">
                  <a:moveTo>
                    <a:pt x="1" y="71472"/>
                  </a:moveTo>
                  <a:lnTo>
                    <a:pt x="5572" y="73405"/>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5821" y="28585"/>
                  </a:lnTo>
                  <a:lnTo>
                    <a:pt x="16507" y="26298"/>
                  </a:lnTo>
                  <a:lnTo>
                    <a:pt x="17214" y="23970"/>
                  </a:lnTo>
                  <a:lnTo>
                    <a:pt x="17941" y="21662"/>
                  </a:lnTo>
                  <a:lnTo>
                    <a:pt x="18669" y="19354"/>
                  </a:lnTo>
                  <a:lnTo>
                    <a:pt x="19396" y="17109"/>
                  </a:lnTo>
                  <a:lnTo>
                    <a:pt x="20124" y="14926"/>
                  </a:lnTo>
                  <a:lnTo>
                    <a:pt x="21496" y="10852"/>
                  </a:lnTo>
                  <a:lnTo>
                    <a:pt x="21496" y="10852"/>
                  </a:lnTo>
                  <a:lnTo>
                    <a:pt x="22785" y="7131"/>
                  </a:lnTo>
                  <a:lnTo>
                    <a:pt x="23804" y="4220"/>
                  </a:lnTo>
                  <a:lnTo>
                    <a:pt x="24739" y="1642"/>
                  </a:lnTo>
                  <a:lnTo>
                    <a:pt x="12578" y="0"/>
                  </a:lnTo>
                  <a:lnTo>
                    <a:pt x="12578" y="0"/>
                  </a:ln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175500" y="2482925"/>
              <a:ext cx="80075" cy="461000"/>
            </a:xfrm>
            <a:custGeom>
              <a:avLst/>
              <a:gdLst/>
              <a:ahLst/>
              <a:cxnLst/>
              <a:rect l="l" t="t" r="r" b="b"/>
              <a:pathLst>
                <a:path w="3203" h="18440" extrusionOk="0">
                  <a:moveTo>
                    <a:pt x="3202" y="0"/>
                  </a:move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770" y="15924"/>
                  </a:lnTo>
                  <a:lnTo>
                    <a:pt x="1539" y="13388"/>
                  </a:lnTo>
                  <a:lnTo>
                    <a:pt x="2350" y="10852"/>
                  </a:lnTo>
                  <a:lnTo>
                    <a:pt x="3140" y="8357"/>
                  </a:lnTo>
                  <a:lnTo>
                    <a:pt x="3161" y="4012"/>
                  </a:lnTo>
                  <a:lnTo>
                    <a:pt x="320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175500" y="2482925"/>
              <a:ext cx="80075" cy="461000"/>
            </a:xfrm>
            <a:custGeom>
              <a:avLst/>
              <a:gdLst/>
              <a:ahLst/>
              <a:cxnLst/>
              <a:rect l="l" t="t" r="r" b="b"/>
              <a:pathLst>
                <a:path w="3203" h="18440" fill="none" extrusionOk="0">
                  <a:moveTo>
                    <a:pt x="3202" y="0"/>
                  </a:moveTo>
                  <a:lnTo>
                    <a:pt x="3202" y="0"/>
                  </a:ln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22" y="18440"/>
                  </a:lnTo>
                  <a:lnTo>
                    <a:pt x="770" y="15924"/>
                  </a:lnTo>
                  <a:lnTo>
                    <a:pt x="1539" y="13388"/>
                  </a:lnTo>
                  <a:lnTo>
                    <a:pt x="2350" y="10852"/>
                  </a:lnTo>
                  <a:lnTo>
                    <a:pt x="3140" y="8357"/>
                  </a:lnTo>
                  <a:lnTo>
                    <a:pt x="3140" y="8357"/>
                  </a:lnTo>
                  <a:lnTo>
                    <a:pt x="3161" y="4012"/>
                  </a:lnTo>
                  <a:lnTo>
                    <a:pt x="3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254000" y="2251125"/>
              <a:ext cx="317050" cy="1862175"/>
            </a:xfrm>
            <a:custGeom>
              <a:avLst/>
              <a:gdLst/>
              <a:ahLst/>
              <a:cxnLst/>
              <a:rect l="l" t="t" r="r" b="b"/>
              <a:pathLst>
                <a:path w="12682" h="74487" extrusionOk="0">
                  <a:moveTo>
                    <a:pt x="208" y="0"/>
                  </a:move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254000" y="2251125"/>
              <a:ext cx="317050" cy="1862175"/>
            </a:xfrm>
            <a:custGeom>
              <a:avLst/>
              <a:gdLst/>
              <a:ahLst/>
              <a:cxnLst/>
              <a:rect l="l" t="t" r="r" b="b"/>
              <a:pathLst>
                <a:path w="12682" h="74487" fill="none" extrusionOk="0">
                  <a:moveTo>
                    <a:pt x="208" y="0"/>
                  </a:moveTo>
                  <a:lnTo>
                    <a:pt x="208" y="0"/>
                  </a:ln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379750" y="4057150"/>
              <a:ext cx="200650" cy="59775"/>
            </a:xfrm>
            <a:custGeom>
              <a:avLst/>
              <a:gdLst/>
              <a:ahLst/>
              <a:cxnLst/>
              <a:rect l="l" t="t" r="r" b="b"/>
              <a:pathLst>
                <a:path w="8026" h="2391" extrusionOk="0">
                  <a:moveTo>
                    <a:pt x="1" y="0"/>
                  </a:moveTo>
                  <a:lnTo>
                    <a:pt x="500" y="2391"/>
                  </a:lnTo>
                  <a:lnTo>
                    <a:pt x="8025" y="2391"/>
                  </a:lnTo>
                  <a:lnTo>
                    <a:pt x="8025" y="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761825" y="3943850"/>
              <a:ext cx="184525" cy="127350"/>
            </a:xfrm>
            <a:custGeom>
              <a:avLst/>
              <a:gdLst/>
              <a:ahLst/>
              <a:cxnLst/>
              <a:rect l="l" t="t" r="r" b="b"/>
              <a:pathLst>
                <a:path w="7381" h="5094" extrusionOk="0">
                  <a:moveTo>
                    <a:pt x="291" y="0"/>
                  </a:moveTo>
                  <a:lnTo>
                    <a:pt x="0" y="2786"/>
                  </a:lnTo>
                  <a:lnTo>
                    <a:pt x="6632" y="5093"/>
                  </a:lnTo>
                  <a:lnTo>
                    <a:pt x="7380" y="2931"/>
                  </a:lnTo>
                  <a:lnTo>
                    <a:pt x="2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442125" y="1173225"/>
              <a:ext cx="17175" cy="24975"/>
            </a:xfrm>
            <a:custGeom>
              <a:avLst/>
              <a:gdLst/>
              <a:ahLst/>
              <a:cxnLst/>
              <a:rect l="l" t="t" r="r" b="b"/>
              <a:pathLst>
                <a:path w="687" h="999" extrusionOk="0">
                  <a:moveTo>
                    <a:pt x="396" y="1"/>
                  </a:moveTo>
                  <a:lnTo>
                    <a:pt x="333" y="21"/>
                  </a:lnTo>
                  <a:lnTo>
                    <a:pt x="271" y="42"/>
                  </a:lnTo>
                  <a:lnTo>
                    <a:pt x="208" y="105"/>
                  </a:lnTo>
                  <a:lnTo>
                    <a:pt x="146" y="167"/>
                  </a:lnTo>
                  <a:lnTo>
                    <a:pt x="104" y="250"/>
                  </a:lnTo>
                  <a:lnTo>
                    <a:pt x="63" y="333"/>
                  </a:lnTo>
                  <a:lnTo>
                    <a:pt x="21" y="437"/>
                  </a:lnTo>
                  <a:lnTo>
                    <a:pt x="1" y="520"/>
                  </a:lnTo>
                  <a:lnTo>
                    <a:pt x="1" y="624"/>
                  </a:lnTo>
                  <a:lnTo>
                    <a:pt x="21" y="728"/>
                  </a:lnTo>
                  <a:lnTo>
                    <a:pt x="42" y="811"/>
                  </a:lnTo>
                  <a:lnTo>
                    <a:pt x="63" y="874"/>
                  </a:lnTo>
                  <a:lnTo>
                    <a:pt x="125" y="936"/>
                  </a:lnTo>
                  <a:lnTo>
                    <a:pt x="167" y="978"/>
                  </a:lnTo>
                  <a:lnTo>
                    <a:pt x="229" y="998"/>
                  </a:lnTo>
                  <a:lnTo>
                    <a:pt x="292" y="998"/>
                  </a:lnTo>
                  <a:lnTo>
                    <a:pt x="354" y="978"/>
                  </a:lnTo>
                  <a:lnTo>
                    <a:pt x="437" y="936"/>
                  </a:lnTo>
                  <a:lnTo>
                    <a:pt x="499" y="894"/>
                  </a:lnTo>
                  <a:lnTo>
                    <a:pt x="541" y="832"/>
                  </a:lnTo>
                  <a:lnTo>
                    <a:pt x="603" y="749"/>
                  </a:lnTo>
                  <a:lnTo>
                    <a:pt x="645" y="666"/>
                  </a:lnTo>
                  <a:lnTo>
                    <a:pt x="666" y="562"/>
                  </a:lnTo>
                  <a:lnTo>
                    <a:pt x="687" y="458"/>
                  </a:lnTo>
                  <a:lnTo>
                    <a:pt x="687" y="354"/>
                  </a:lnTo>
                  <a:lnTo>
                    <a:pt x="666" y="271"/>
                  </a:lnTo>
                  <a:lnTo>
                    <a:pt x="645" y="188"/>
                  </a:lnTo>
                  <a:lnTo>
                    <a:pt x="624" y="105"/>
                  </a:lnTo>
                  <a:lnTo>
                    <a:pt x="583" y="63"/>
                  </a:lnTo>
                  <a:lnTo>
                    <a:pt x="520" y="21"/>
                  </a:lnTo>
                  <a:lnTo>
                    <a:pt x="4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3365200" y="1154525"/>
              <a:ext cx="16675" cy="25475"/>
            </a:xfrm>
            <a:custGeom>
              <a:avLst/>
              <a:gdLst/>
              <a:ahLst/>
              <a:cxnLst/>
              <a:rect l="l" t="t" r="r" b="b"/>
              <a:pathLst>
                <a:path w="667" h="1019" extrusionOk="0">
                  <a:moveTo>
                    <a:pt x="375" y="0"/>
                  </a:moveTo>
                  <a:lnTo>
                    <a:pt x="313" y="21"/>
                  </a:lnTo>
                  <a:lnTo>
                    <a:pt x="250" y="63"/>
                  </a:lnTo>
                  <a:lnTo>
                    <a:pt x="188" y="104"/>
                  </a:lnTo>
                  <a:lnTo>
                    <a:pt x="126" y="187"/>
                  </a:lnTo>
                  <a:lnTo>
                    <a:pt x="84" y="250"/>
                  </a:lnTo>
                  <a:lnTo>
                    <a:pt x="42" y="354"/>
                  </a:lnTo>
                  <a:lnTo>
                    <a:pt x="22" y="437"/>
                  </a:lnTo>
                  <a:lnTo>
                    <a:pt x="1" y="541"/>
                  </a:lnTo>
                  <a:lnTo>
                    <a:pt x="1" y="645"/>
                  </a:lnTo>
                  <a:lnTo>
                    <a:pt x="1" y="728"/>
                  </a:lnTo>
                  <a:lnTo>
                    <a:pt x="22" y="811"/>
                  </a:lnTo>
                  <a:lnTo>
                    <a:pt x="63" y="894"/>
                  </a:lnTo>
                  <a:lnTo>
                    <a:pt x="105" y="956"/>
                  </a:lnTo>
                  <a:lnTo>
                    <a:pt x="167" y="998"/>
                  </a:lnTo>
                  <a:lnTo>
                    <a:pt x="229" y="1019"/>
                  </a:lnTo>
                  <a:lnTo>
                    <a:pt x="292" y="1019"/>
                  </a:lnTo>
                  <a:lnTo>
                    <a:pt x="354" y="998"/>
                  </a:lnTo>
                  <a:lnTo>
                    <a:pt x="417" y="956"/>
                  </a:lnTo>
                  <a:lnTo>
                    <a:pt x="479" y="915"/>
                  </a:lnTo>
                  <a:lnTo>
                    <a:pt x="541" y="853"/>
                  </a:lnTo>
                  <a:lnTo>
                    <a:pt x="583" y="769"/>
                  </a:lnTo>
                  <a:lnTo>
                    <a:pt x="624" y="686"/>
                  </a:lnTo>
                  <a:lnTo>
                    <a:pt x="645" y="582"/>
                  </a:lnTo>
                  <a:lnTo>
                    <a:pt x="666" y="478"/>
                  </a:lnTo>
                  <a:lnTo>
                    <a:pt x="666" y="374"/>
                  </a:lnTo>
                  <a:lnTo>
                    <a:pt x="666" y="291"/>
                  </a:lnTo>
                  <a:lnTo>
                    <a:pt x="645" y="208"/>
                  </a:lnTo>
                  <a:lnTo>
                    <a:pt x="604" y="125"/>
                  </a:lnTo>
                  <a:lnTo>
                    <a:pt x="562" y="63"/>
                  </a:lnTo>
                  <a:lnTo>
                    <a:pt x="521" y="21"/>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3358975" y="1178425"/>
              <a:ext cx="46275" cy="64475"/>
            </a:xfrm>
            <a:custGeom>
              <a:avLst/>
              <a:gdLst/>
              <a:ahLst/>
              <a:cxnLst/>
              <a:rect l="l" t="t" r="r" b="b"/>
              <a:pathLst>
                <a:path w="1851" h="2579" extrusionOk="0">
                  <a:moveTo>
                    <a:pt x="1851" y="0"/>
                  </a:moveTo>
                  <a:lnTo>
                    <a:pt x="1435" y="541"/>
                  </a:lnTo>
                  <a:lnTo>
                    <a:pt x="998" y="1081"/>
                  </a:lnTo>
                  <a:lnTo>
                    <a:pt x="520" y="1560"/>
                  </a:lnTo>
                  <a:lnTo>
                    <a:pt x="0" y="2017"/>
                  </a:lnTo>
                  <a:lnTo>
                    <a:pt x="125" y="2162"/>
                  </a:lnTo>
                  <a:lnTo>
                    <a:pt x="250" y="2266"/>
                  </a:lnTo>
                  <a:lnTo>
                    <a:pt x="395" y="2350"/>
                  </a:lnTo>
                  <a:lnTo>
                    <a:pt x="562" y="2433"/>
                  </a:lnTo>
                  <a:lnTo>
                    <a:pt x="728" y="2495"/>
                  </a:lnTo>
                  <a:lnTo>
                    <a:pt x="894" y="2537"/>
                  </a:lnTo>
                  <a:lnTo>
                    <a:pt x="1061" y="2578"/>
                  </a:lnTo>
                  <a:lnTo>
                    <a:pt x="1248" y="2578"/>
                  </a:lnTo>
                  <a:lnTo>
                    <a:pt x="1851"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3403675" y="1251175"/>
              <a:ext cx="55100" cy="17175"/>
            </a:xfrm>
            <a:custGeom>
              <a:avLst/>
              <a:gdLst/>
              <a:ahLst/>
              <a:cxnLst/>
              <a:rect l="l" t="t" r="r" b="b"/>
              <a:pathLst>
                <a:path w="2204" h="687" extrusionOk="0">
                  <a:moveTo>
                    <a:pt x="2079" y="1"/>
                  </a:moveTo>
                  <a:lnTo>
                    <a:pt x="2058" y="22"/>
                  </a:lnTo>
                  <a:lnTo>
                    <a:pt x="1850" y="167"/>
                  </a:lnTo>
                  <a:lnTo>
                    <a:pt x="1622" y="292"/>
                  </a:lnTo>
                  <a:lnTo>
                    <a:pt x="1372" y="396"/>
                  </a:lnTo>
                  <a:lnTo>
                    <a:pt x="1123" y="479"/>
                  </a:lnTo>
                  <a:lnTo>
                    <a:pt x="873" y="521"/>
                  </a:lnTo>
                  <a:lnTo>
                    <a:pt x="624" y="521"/>
                  </a:lnTo>
                  <a:lnTo>
                    <a:pt x="354" y="500"/>
                  </a:lnTo>
                  <a:lnTo>
                    <a:pt x="104" y="458"/>
                  </a:lnTo>
                  <a:lnTo>
                    <a:pt x="42" y="458"/>
                  </a:lnTo>
                  <a:lnTo>
                    <a:pt x="0" y="479"/>
                  </a:lnTo>
                  <a:lnTo>
                    <a:pt x="0" y="521"/>
                  </a:lnTo>
                  <a:lnTo>
                    <a:pt x="0" y="583"/>
                  </a:lnTo>
                  <a:lnTo>
                    <a:pt x="63" y="604"/>
                  </a:lnTo>
                  <a:lnTo>
                    <a:pt x="437" y="666"/>
                  </a:lnTo>
                  <a:lnTo>
                    <a:pt x="665" y="687"/>
                  </a:lnTo>
                  <a:lnTo>
                    <a:pt x="915" y="666"/>
                  </a:lnTo>
                  <a:lnTo>
                    <a:pt x="1144" y="645"/>
                  </a:lnTo>
                  <a:lnTo>
                    <a:pt x="1351" y="583"/>
                  </a:lnTo>
                  <a:lnTo>
                    <a:pt x="1580" y="500"/>
                  </a:lnTo>
                  <a:lnTo>
                    <a:pt x="1788" y="396"/>
                  </a:lnTo>
                  <a:lnTo>
                    <a:pt x="1996" y="292"/>
                  </a:lnTo>
                  <a:lnTo>
                    <a:pt x="2183" y="146"/>
                  </a:lnTo>
                  <a:lnTo>
                    <a:pt x="2183" y="105"/>
                  </a:lnTo>
                  <a:lnTo>
                    <a:pt x="2204" y="84"/>
                  </a:lnTo>
                  <a:lnTo>
                    <a:pt x="2204" y="42"/>
                  </a:lnTo>
                  <a:lnTo>
                    <a:pt x="2183" y="22"/>
                  </a:lnTo>
                  <a:lnTo>
                    <a:pt x="2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3458750" y="1138400"/>
              <a:ext cx="34325" cy="29650"/>
            </a:xfrm>
            <a:custGeom>
              <a:avLst/>
              <a:gdLst/>
              <a:ahLst/>
              <a:cxnLst/>
              <a:rect l="l" t="t" r="r" b="b"/>
              <a:pathLst>
                <a:path w="1373" h="1186" extrusionOk="0">
                  <a:moveTo>
                    <a:pt x="126" y="1"/>
                  </a:moveTo>
                  <a:lnTo>
                    <a:pt x="84" y="22"/>
                  </a:lnTo>
                  <a:lnTo>
                    <a:pt x="42" y="63"/>
                  </a:lnTo>
                  <a:lnTo>
                    <a:pt x="1" y="125"/>
                  </a:lnTo>
                  <a:lnTo>
                    <a:pt x="22" y="188"/>
                  </a:lnTo>
                  <a:lnTo>
                    <a:pt x="42" y="250"/>
                  </a:lnTo>
                  <a:lnTo>
                    <a:pt x="84" y="292"/>
                  </a:lnTo>
                  <a:lnTo>
                    <a:pt x="146" y="313"/>
                  </a:lnTo>
                  <a:lnTo>
                    <a:pt x="292" y="375"/>
                  </a:lnTo>
                  <a:lnTo>
                    <a:pt x="437" y="437"/>
                  </a:lnTo>
                  <a:lnTo>
                    <a:pt x="562" y="500"/>
                  </a:lnTo>
                  <a:lnTo>
                    <a:pt x="687" y="604"/>
                  </a:lnTo>
                  <a:lnTo>
                    <a:pt x="812" y="708"/>
                  </a:lnTo>
                  <a:lnTo>
                    <a:pt x="895" y="832"/>
                  </a:lnTo>
                  <a:lnTo>
                    <a:pt x="978" y="957"/>
                  </a:lnTo>
                  <a:lnTo>
                    <a:pt x="1061" y="1103"/>
                  </a:lnTo>
                  <a:lnTo>
                    <a:pt x="1103" y="1165"/>
                  </a:lnTo>
                  <a:lnTo>
                    <a:pt x="1186" y="1186"/>
                  </a:lnTo>
                  <a:lnTo>
                    <a:pt x="1269" y="1186"/>
                  </a:lnTo>
                  <a:lnTo>
                    <a:pt x="1310" y="1144"/>
                  </a:lnTo>
                  <a:lnTo>
                    <a:pt x="1352" y="1082"/>
                  </a:lnTo>
                  <a:lnTo>
                    <a:pt x="1373" y="1040"/>
                  </a:lnTo>
                  <a:lnTo>
                    <a:pt x="1352" y="978"/>
                  </a:lnTo>
                  <a:lnTo>
                    <a:pt x="1352" y="957"/>
                  </a:lnTo>
                  <a:lnTo>
                    <a:pt x="1269" y="791"/>
                  </a:lnTo>
                  <a:lnTo>
                    <a:pt x="1165" y="624"/>
                  </a:lnTo>
                  <a:lnTo>
                    <a:pt x="1040" y="479"/>
                  </a:lnTo>
                  <a:lnTo>
                    <a:pt x="895" y="333"/>
                  </a:lnTo>
                  <a:lnTo>
                    <a:pt x="728" y="229"/>
                  </a:lnTo>
                  <a:lnTo>
                    <a:pt x="562" y="125"/>
                  </a:lnTo>
                  <a:lnTo>
                    <a:pt x="396" y="42"/>
                  </a:lnTo>
                  <a:lnTo>
                    <a:pt x="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350650" y="1111900"/>
              <a:ext cx="39000" cy="22900"/>
            </a:xfrm>
            <a:custGeom>
              <a:avLst/>
              <a:gdLst/>
              <a:ahLst/>
              <a:cxnLst/>
              <a:rect l="l" t="t" r="r" b="b"/>
              <a:pathLst>
                <a:path w="1560" h="916" extrusionOk="0">
                  <a:moveTo>
                    <a:pt x="1414" y="1"/>
                  </a:moveTo>
                  <a:lnTo>
                    <a:pt x="1206" y="21"/>
                  </a:lnTo>
                  <a:lnTo>
                    <a:pt x="1019" y="42"/>
                  </a:lnTo>
                  <a:lnTo>
                    <a:pt x="832" y="84"/>
                  </a:lnTo>
                  <a:lnTo>
                    <a:pt x="645" y="167"/>
                  </a:lnTo>
                  <a:lnTo>
                    <a:pt x="479" y="250"/>
                  </a:lnTo>
                  <a:lnTo>
                    <a:pt x="313" y="375"/>
                  </a:lnTo>
                  <a:lnTo>
                    <a:pt x="167" y="499"/>
                  </a:lnTo>
                  <a:lnTo>
                    <a:pt x="42" y="645"/>
                  </a:lnTo>
                  <a:lnTo>
                    <a:pt x="1" y="707"/>
                  </a:lnTo>
                  <a:lnTo>
                    <a:pt x="1" y="770"/>
                  </a:lnTo>
                  <a:lnTo>
                    <a:pt x="22" y="832"/>
                  </a:lnTo>
                  <a:lnTo>
                    <a:pt x="63" y="874"/>
                  </a:lnTo>
                  <a:lnTo>
                    <a:pt x="63" y="894"/>
                  </a:lnTo>
                  <a:lnTo>
                    <a:pt x="146" y="915"/>
                  </a:lnTo>
                  <a:lnTo>
                    <a:pt x="229" y="894"/>
                  </a:lnTo>
                  <a:lnTo>
                    <a:pt x="292" y="853"/>
                  </a:lnTo>
                  <a:lnTo>
                    <a:pt x="396" y="728"/>
                  </a:lnTo>
                  <a:lnTo>
                    <a:pt x="520" y="624"/>
                  </a:lnTo>
                  <a:lnTo>
                    <a:pt x="645" y="541"/>
                  </a:lnTo>
                  <a:lnTo>
                    <a:pt x="770" y="458"/>
                  </a:lnTo>
                  <a:lnTo>
                    <a:pt x="915" y="416"/>
                  </a:lnTo>
                  <a:lnTo>
                    <a:pt x="1061" y="375"/>
                  </a:lnTo>
                  <a:lnTo>
                    <a:pt x="1227" y="333"/>
                  </a:lnTo>
                  <a:lnTo>
                    <a:pt x="1435" y="333"/>
                  </a:lnTo>
                  <a:lnTo>
                    <a:pt x="1498" y="312"/>
                  </a:lnTo>
                  <a:lnTo>
                    <a:pt x="1539" y="250"/>
                  </a:lnTo>
                  <a:lnTo>
                    <a:pt x="1560" y="188"/>
                  </a:lnTo>
                  <a:lnTo>
                    <a:pt x="1539" y="125"/>
                  </a:lnTo>
                  <a:lnTo>
                    <a:pt x="1518" y="63"/>
                  </a:lnTo>
                  <a:lnTo>
                    <a:pt x="1477" y="21"/>
                  </a:lnTo>
                  <a:lnTo>
                    <a:pt x="14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405750" y="4214100"/>
              <a:ext cx="45750" cy="22375"/>
            </a:xfrm>
            <a:custGeom>
              <a:avLst/>
              <a:gdLst/>
              <a:ahLst/>
              <a:cxnLst/>
              <a:rect l="l" t="t" r="r" b="b"/>
              <a:pathLst>
                <a:path w="1830" h="895" extrusionOk="0">
                  <a:moveTo>
                    <a:pt x="312" y="167"/>
                  </a:moveTo>
                  <a:lnTo>
                    <a:pt x="437" y="187"/>
                  </a:lnTo>
                  <a:lnTo>
                    <a:pt x="603" y="229"/>
                  </a:lnTo>
                  <a:lnTo>
                    <a:pt x="770" y="291"/>
                  </a:lnTo>
                  <a:lnTo>
                    <a:pt x="1144" y="458"/>
                  </a:lnTo>
                  <a:lnTo>
                    <a:pt x="1488" y="649"/>
                  </a:lnTo>
                  <a:lnTo>
                    <a:pt x="1488" y="649"/>
                  </a:lnTo>
                  <a:lnTo>
                    <a:pt x="1102" y="707"/>
                  </a:lnTo>
                  <a:lnTo>
                    <a:pt x="915" y="728"/>
                  </a:lnTo>
                  <a:lnTo>
                    <a:pt x="749" y="728"/>
                  </a:lnTo>
                  <a:lnTo>
                    <a:pt x="603" y="707"/>
                  </a:lnTo>
                  <a:lnTo>
                    <a:pt x="478" y="686"/>
                  </a:lnTo>
                  <a:lnTo>
                    <a:pt x="375" y="645"/>
                  </a:lnTo>
                  <a:lnTo>
                    <a:pt x="291" y="582"/>
                  </a:lnTo>
                  <a:lnTo>
                    <a:pt x="229" y="520"/>
                  </a:lnTo>
                  <a:lnTo>
                    <a:pt x="187" y="458"/>
                  </a:lnTo>
                  <a:lnTo>
                    <a:pt x="167" y="374"/>
                  </a:lnTo>
                  <a:lnTo>
                    <a:pt x="167" y="291"/>
                  </a:lnTo>
                  <a:lnTo>
                    <a:pt x="187" y="229"/>
                  </a:lnTo>
                  <a:lnTo>
                    <a:pt x="229" y="187"/>
                  </a:lnTo>
                  <a:lnTo>
                    <a:pt x="312" y="167"/>
                  </a:lnTo>
                  <a:close/>
                  <a:moveTo>
                    <a:pt x="333" y="0"/>
                  </a:moveTo>
                  <a:lnTo>
                    <a:pt x="229" y="21"/>
                  </a:lnTo>
                  <a:lnTo>
                    <a:pt x="146" y="42"/>
                  </a:lnTo>
                  <a:lnTo>
                    <a:pt x="83" y="83"/>
                  </a:lnTo>
                  <a:lnTo>
                    <a:pt x="42" y="146"/>
                  </a:lnTo>
                  <a:lnTo>
                    <a:pt x="21" y="208"/>
                  </a:lnTo>
                  <a:lnTo>
                    <a:pt x="0" y="270"/>
                  </a:lnTo>
                  <a:lnTo>
                    <a:pt x="0" y="395"/>
                  </a:lnTo>
                  <a:lnTo>
                    <a:pt x="42" y="520"/>
                  </a:lnTo>
                  <a:lnTo>
                    <a:pt x="104" y="624"/>
                  </a:lnTo>
                  <a:lnTo>
                    <a:pt x="167" y="707"/>
                  </a:lnTo>
                  <a:lnTo>
                    <a:pt x="333" y="790"/>
                  </a:lnTo>
                  <a:lnTo>
                    <a:pt x="499" y="853"/>
                  </a:lnTo>
                  <a:lnTo>
                    <a:pt x="666" y="894"/>
                  </a:lnTo>
                  <a:lnTo>
                    <a:pt x="853" y="894"/>
                  </a:lnTo>
                  <a:lnTo>
                    <a:pt x="1081" y="873"/>
                  </a:lnTo>
                  <a:lnTo>
                    <a:pt x="1310" y="853"/>
                  </a:lnTo>
                  <a:lnTo>
                    <a:pt x="1539" y="811"/>
                  </a:lnTo>
                  <a:lnTo>
                    <a:pt x="1747" y="769"/>
                  </a:lnTo>
                  <a:lnTo>
                    <a:pt x="1809" y="749"/>
                  </a:lnTo>
                  <a:lnTo>
                    <a:pt x="1830" y="686"/>
                  </a:lnTo>
                  <a:lnTo>
                    <a:pt x="1809" y="645"/>
                  </a:lnTo>
                  <a:lnTo>
                    <a:pt x="1788" y="603"/>
                  </a:lnTo>
                  <a:lnTo>
                    <a:pt x="1518" y="458"/>
                  </a:lnTo>
                  <a:lnTo>
                    <a:pt x="1310" y="354"/>
                  </a:lnTo>
                  <a:lnTo>
                    <a:pt x="1061" y="229"/>
                  </a:lnTo>
                  <a:lnTo>
                    <a:pt x="811" y="125"/>
                  </a:lnTo>
                  <a:lnTo>
                    <a:pt x="541" y="42"/>
                  </a:lnTo>
                  <a:lnTo>
                    <a:pt x="437" y="21"/>
                  </a:lnTo>
                  <a:lnTo>
                    <a:pt x="33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423425" y="4194350"/>
              <a:ext cx="28075" cy="39000"/>
            </a:xfrm>
            <a:custGeom>
              <a:avLst/>
              <a:gdLst/>
              <a:ahLst/>
              <a:cxnLst/>
              <a:rect l="l" t="t" r="r" b="b"/>
              <a:pathLst>
                <a:path w="1123" h="1560" extrusionOk="0">
                  <a:moveTo>
                    <a:pt x="333" y="146"/>
                  </a:moveTo>
                  <a:lnTo>
                    <a:pt x="437" y="167"/>
                  </a:lnTo>
                  <a:lnTo>
                    <a:pt x="520" y="229"/>
                  </a:lnTo>
                  <a:lnTo>
                    <a:pt x="686" y="478"/>
                  </a:lnTo>
                  <a:lnTo>
                    <a:pt x="811" y="749"/>
                  </a:lnTo>
                  <a:lnTo>
                    <a:pt x="894" y="1019"/>
                  </a:lnTo>
                  <a:lnTo>
                    <a:pt x="936" y="1310"/>
                  </a:lnTo>
                  <a:lnTo>
                    <a:pt x="936" y="1310"/>
                  </a:lnTo>
                  <a:lnTo>
                    <a:pt x="790" y="1206"/>
                  </a:lnTo>
                  <a:lnTo>
                    <a:pt x="645" y="1060"/>
                  </a:lnTo>
                  <a:lnTo>
                    <a:pt x="520" y="915"/>
                  </a:lnTo>
                  <a:lnTo>
                    <a:pt x="395" y="749"/>
                  </a:lnTo>
                  <a:lnTo>
                    <a:pt x="291" y="603"/>
                  </a:lnTo>
                  <a:lnTo>
                    <a:pt x="229" y="458"/>
                  </a:lnTo>
                  <a:lnTo>
                    <a:pt x="166" y="333"/>
                  </a:lnTo>
                  <a:lnTo>
                    <a:pt x="166" y="250"/>
                  </a:lnTo>
                  <a:lnTo>
                    <a:pt x="166" y="229"/>
                  </a:lnTo>
                  <a:lnTo>
                    <a:pt x="187" y="187"/>
                  </a:lnTo>
                  <a:lnTo>
                    <a:pt x="229" y="167"/>
                  </a:lnTo>
                  <a:lnTo>
                    <a:pt x="291" y="146"/>
                  </a:lnTo>
                  <a:close/>
                  <a:moveTo>
                    <a:pt x="270" y="0"/>
                  </a:moveTo>
                  <a:lnTo>
                    <a:pt x="187" y="21"/>
                  </a:lnTo>
                  <a:lnTo>
                    <a:pt x="104" y="63"/>
                  </a:lnTo>
                  <a:lnTo>
                    <a:pt x="42" y="125"/>
                  </a:lnTo>
                  <a:lnTo>
                    <a:pt x="0" y="208"/>
                  </a:lnTo>
                  <a:lnTo>
                    <a:pt x="0" y="291"/>
                  </a:lnTo>
                  <a:lnTo>
                    <a:pt x="21" y="374"/>
                  </a:lnTo>
                  <a:lnTo>
                    <a:pt x="83" y="562"/>
                  </a:lnTo>
                  <a:lnTo>
                    <a:pt x="187" y="749"/>
                  </a:lnTo>
                  <a:lnTo>
                    <a:pt x="333" y="957"/>
                  </a:lnTo>
                  <a:lnTo>
                    <a:pt x="499" y="1144"/>
                  </a:lnTo>
                  <a:lnTo>
                    <a:pt x="686" y="1331"/>
                  </a:lnTo>
                  <a:lnTo>
                    <a:pt x="852" y="1455"/>
                  </a:lnTo>
                  <a:lnTo>
                    <a:pt x="998" y="1559"/>
                  </a:lnTo>
                  <a:lnTo>
                    <a:pt x="1081" y="1559"/>
                  </a:lnTo>
                  <a:lnTo>
                    <a:pt x="1102" y="1518"/>
                  </a:lnTo>
                  <a:lnTo>
                    <a:pt x="1123" y="1476"/>
                  </a:lnTo>
                  <a:lnTo>
                    <a:pt x="1102" y="1289"/>
                  </a:lnTo>
                  <a:lnTo>
                    <a:pt x="1019" y="894"/>
                  </a:lnTo>
                  <a:lnTo>
                    <a:pt x="956" y="665"/>
                  </a:lnTo>
                  <a:lnTo>
                    <a:pt x="873" y="458"/>
                  </a:lnTo>
                  <a:lnTo>
                    <a:pt x="749" y="250"/>
                  </a:lnTo>
                  <a:lnTo>
                    <a:pt x="686" y="167"/>
                  </a:lnTo>
                  <a:lnTo>
                    <a:pt x="624" y="104"/>
                  </a:lnTo>
                  <a:lnTo>
                    <a:pt x="541" y="42"/>
                  </a:lnTo>
                  <a:lnTo>
                    <a:pt x="45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725450" y="4108075"/>
              <a:ext cx="49375" cy="33275"/>
            </a:xfrm>
            <a:custGeom>
              <a:avLst/>
              <a:gdLst/>
              <a:ahLst/>
              <a:cxnLst/>
              <a:rect l="l" t="t" r="r" b="b"/>
              <a:pathLst>
                <a:path w="1975" h="1331" extrusionOk="0">
                  <a:moveTo>
                    <a:pt x="312" y="167"/>
                  </a:moveTo>
                  <a:lnTo>
                    <a:pt x="437" y="187"/>
                  </a:lnTo>
                  <a:lnTo>
                    <a:pt x="582" y="250"/>
                  </a:lnTo>
                  <a:lnTo>
                    <a:pt x="748" y="354"/>
                  </a:lnTo>
                  <a:lnTo>
                    <a:pt x="915" y="478"/>
                  </a:lnTo>
                  <a:lnTo>
                    <a:pt x="1289" y="790"/>
                  </a:lnTo>
                  <a:lnTo>
                    <a:pt x="1642" y="1123"/>
                  </a:lnTo>
                  <a:lnTo>
                    <a:pt x="1372" y="1061"/>
                  </a:lnTo>
                  <a:lnTo>
                    <a:pt x="1123" y="1019"/>
                  </a:lnTo>
                  <a:lnTo>
                    <a:pt x="894" y="936"/>
                  </a:lnTo>
                  <a:lnTo>
                    <a:pt x="686" y="873"/>
                  </a:lnTo>
                  <a:lnTo>
                    <a:pt x="520" y="790"/>
                  </a:lnTo>
                  <a:lnTo>
                    <a:pt x="374" y="707"/>
                  </a:lnTo>
                  <a:lnTo>
                    <a:pt x="270" y="624"/>
                  </a:lnTo>
                  <a:lnTo>
                    <a:pt x="208" y="520"/>
                  </a:lnTo>
                  <a:lnTo>
                    <a:pt x="187" y="458"/>
                  </a:lnTo>
                  <a:lnTo>
                    <a:pt x="166" y="375"/>
                  </a:lnTo>
                  <a:lnTo>
                    <a:pt x="187" y="312"/>
                  </a:lnTo>
                  <a:lnTo>
                    <a:pt x="208" y="250"/>
                  </a:lnTo>
                  <a:lnTo>
                    <a:pt x="229" y="187"/>
                  </a:lnTo>
                  <a:lnTo>
                    <a:pt x="291" y="167"/>
                  </a:lnTo>
                  <a:close/>
                  <a:moveTo>
                    <a:pt x="353" y="0"/>
                  </a:moveTo>
                  <a:lnTo>
                    <a:pt x="270" y="21"/>
                  </a:lnTo>
                  <a:lnTo>
                    <a:pt x="187" y="42"/>
                  </a:lnTo>
                  <a:lnTo>
                    <a:pt x="146" y="63"/>
                  </a:lnTo>
                  <a:lnTo>
                    <a:pt x="104" y="104"/>
                  </a:lnTo>
                  <a:lnTo>
                    <a:pt x="62" y="167"/>
                  </a:lnTo>
                  <a:lnTo>
                    <a:pt x="21" y="271"/>
                  </a:lnTo>
                  <a:lnTo>
                    <a:pt x="0" y="395"/>
                  </a:lnTo>
                  <a:lnTo>
                    <a:pt x="21" y="499"/>
                  </a:lnTo>
                  <a:lnTo>
                    <a:pt x="62" y="603"/>
                  </a:lnTo>
                  <a:lnTo>
                    <a:pt x="125" y="686"/>
                  </a:lnTo>
                  <a:lnTo>
                    <a:pt x="187" y="749"/>
                  </a:lnTo>
                  <a:lnTo>
                    <a:pt x="374" y="894"/>
                  </a:lnTo>
                  <a:lnTo>
                    <a:pt x="603" y="998"/>
                  </a:lnTo>
                  <a:lnTo>
                    <a:pt x="852" y="1102"/>
                  </a:lnTo>
                  <a:lnTo>
                    <a:pt x="1123" y="1185"/>
                  </a:lnTo>
                  <a:lnTo>
                    <a:pt x="1372" y="1248"/>
                  </a:lnTo>
                  <a:lnTo>
                    <a:pt x="1871" y="1331"/>
                  </a:lnTo>
                  <a:lnTo>
                    <a:pt x="1913" y="1310"/>
                  </a:lnTo>
                  <a:lnTo>
                    <a:pt x="1954" y="1268"/>
                  </a:lnTo>
                  <a:lnTo>
                    <a:pt x="1975" y="1227"/>
                  </a:lnTo>
                  <a:lnTo>
                    <a:pt x="1954" y="1185"/>
                  </a:lnTo>
                  <a:lnTo>
                    <a:pt x="1705" y="936"/>
                  </a:lnTo>
                  <a:lnTo>
                    <a:pt x="1497" y="728"/>
                  </a:lnTo>
                  <a:lnTo>
                    <a:pt x="1247" y="520"/>
                  </a:lnTo>
                  <a:lnTo>
                    <a:pt x="977" y="312"/>
                  </a:lnTo>
                  <a:lnTo>
                    <a:pt x="707" y="146"/>
                  </a:lnTo>
                  <a:lnTo>
                    <a:pt x="582" y="83"/>
                  </a:lnTo>
                  <a:lnTo>
                    <a:pt x="457" y="42"/>
                  </a:lnTo>
                  <a:lnTo>
                    <a:pt x="35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52975" y="4096125"/>
              <a:ext cx="23425" cy="45225"/>
            </a:xfrm>
            <a:custGeom>
              <a:avLst/>
              <a:gdLst/>
              <a:ahLst/>
              <a:cxnLst/>
              <a:rect l="l" t="t" r="r" b="b"/>
              <a:pathLst>
                <a:path w="937" h="1809" extrusionOk="0">
                  <a:moveTo>
                    <a:pt x="354" y="187"/>
                  </a:moveTo>
                  <a:lnTo>
                    <a:pt x="437" y="208"/>
                  </a:lnTo>
                  <a:lnTo>
                    <a:pt x="521" y="250"/>
                  </a:lnTo>
                  <a:lnTo>
                    <a:pt x="583" y="312"/>
                  </a:lnTo>
                  <a:lnTo>
                    <a:pt x="645" y="395"/>
                  </a:lnTo>
                  <a:lnTo>
                    <a:pt x="728" y="665"/>
                  </a:lnTo>
                  <a:lnTo>
                    <a:pt x="770" y="956"/>
                  </a:lnTo>
                  <a:lnTo>
                    <a:pt x="770" y="1247"/>
                  </a:lnTo>
                  <a:lnTo>
                    <a:pt x="728" y="1539"/>
                  </a:lnTo>
                  <a:lnTo>
                    <a:pt x="604" y="1393"/>
                  </a:lnTo>
                  <a:lnTo>
                    <a:pt x="500" y="1206"/>
                  </a:lnTo>
                  <a:lnTo>
                    <a:pt x="375" y="1019"/>
                  </a:lnTo>
                  <a:lnTo>
                    <a:pt x="292" y="811"/>
                  </a:lnTo>
                  <a:lnTo>
                    <a:pt x="209" y="624"/>
                  </a:lnTo>
                  <a:lnTo>
                    <a:pt x="167" y="458"/>
                  </a:lnTo>
                  <a:lnTo>
                    <a:pt x="167" y="312"/>
                  </a:lnTo>
                  <a:lnTo>
                    <a:pt x="188" y="208"/>
                  </a:lnTo>
                  <a:lnTo>
                    <a:pt x="229" y="187"/>
                  </a:lnTo>
                  <a:close/>
                  <a:moveTo>
                    <a:pt x="250" y="0"/>
                  </a:moveTo>
                  <a:lnTo>
                    <a:pt x="146" y="21"/>
                  </a:lnTo>
                  <a:lnTo>
                    <a:pt x="84" y="63"/>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49" y="1788"/>
                  </a:lnTo>
                  <a:lnTo>
                    <a:pt x="770" y="1809"/>
                  </a:lnTo>
                  <a:lnTo>
                    <a:pt x="791" y="1809"/>
                  </a:lnTo>
                  <a:lnTo>
                    <a:pt x="832" y="1767"/>
                  </a:lnTo>
                  <a:lnTo>
                    <a:pt x="853" y="1746"/>
                  </a:lnTo>
                  <a:lnTo>
                    <a:pt x="895" y="1559"/>
                  </a:lnTo>
                  <a:lnTo>
                    <a:pt x="936" y="1185"/>
                  </a:lnTo>
                  <a:lnTo>
                    <a:pt x="936" y="956"/>
                  </a:lnTo>
                  <a:lnTo>
                    <a:pt x="916" y="728"/>
                  </a:lnTo>
                  <a:lnTo>
                    <a:pt x="874" y="499"/>
                  </a:lnTo>
                  <a:lnTo>
                    <a:pt x="832" y="395"/>
                  </a:lnTo>
                  <a:lnTo>
                    <a:pt x="791" y="291"/>
                  </a:lnTo>
                  <a:lnTo>
                    <a:pt x="708" y="187"/>
                  </a:lnTo>
                  <a:lnTo>
                    <a:pt x="624" y="104"/>
                  </a:lnTo>
                  <a:lnTo>
                    <a:pt x="521" y="42"/>
                  </a:lnTo>
                  <a:lnTo>
                    <a:pt x="396" y="21"/>
                  </a:lnTo>
                  <a:lnTo>
                    <a:pt x="25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2975" y="4096125"/>
              <a:ext cx="23425" cy="45225"/>
            </a:xfrm>
            <a:custGeom>
              <a:avLst/>
              <a:gdLst/>
              <a:ahLst/>
              <a:cxnLst/>
              <a:rect l="l" t="t" r="r" b="b"/>
              <a:pathLst>
                <a:path w="937" h="1809" fill="none" extrusionOk="0">
                  <a:moveTo>
                    <a:pt x="770" y="1809"/>
                  </a:moveTo>
                  <a:lnTo>
                    <a:pt x="791" y="1809"/>
                  </a:lnTo>
                  <a:lnTo>
                    <a:pt x="791" y="1809"/>
                  </a:lnTo>
                  <a:lnTo>
                    <a:pt x="832" y="1767"/>
                  </a:lnTo>
                  <a:lnTo>
                    <a:pt x="853" y="1746"/>
                  </a:lnTo>
                  <a:lnTo>
                    <a:pt x="853" y="1746"/>
                  </a:lnTo>
                  <a:lnTo>
                    <a:pt x="895" y="1559"/>
                  </a:lnTo>
                  <a:lnTo>
                    <a:pt x="936" y="1185"/>
                  </a:lnTo>
                  <a:lnTo>
                    <a:pt x="936" y="956"/>
                  </a:lnTo>
                  <a:lnTo>
                    <a:pt x="916" y="728"/>
                  </a:lnTo>
                  <a:lnTo>
                    <a:pt x="874" y="499"/>
                  </a:lnTo>
                  <a:lnTo>
                    <a:pt x="832" y="395"/>
                  </a:lnTo>
                  <a:lnTo>
                    <a:pt x="791" y="291"/>
                  </a:lnTo>
                  <a:lnTo>
                    <a:pt x="791" y="291"/>
                  </a:lnTo>
                  <a:lnTo>
                    <a:pt x="708" y="187"/>
                  </a:lnTo>
                  <a:lnTo>
                    <a:pt x="624" y="104"/>
                  </a:lnTo>
                  <a:lnTo>
                    <a:pt x="521" y="42"/>
                  </a:lnTo>
                  <a:lnTo>
                    <a:pt x="396" y="21"/>
                  </a:lnTo>
                  <a:lnTo>
                    <a:pt x="396" y="21"/>
                  </a:lnTo>
                  <a:lnTo>
                    <a:pt x="250" y="0"/>
                  </a:lnTo>
                  <a:lnTo>
                    <a:pt x="146" y="21"/>
                  </a:lnTo>
                  <a:lnTo>
                    <a:pt x="84" y="63"/>
                  </a:lnTo>
                  <a:lnTo>
                    <a:pt x="42" y="125"/>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28" y="1788"/>
                  </a:lnTo>
                  <a:lnTo>
                    <a:pt x="749" y="1788"/>
                  </a:lnTo>
                  <a:lnTo>
                    <a:pt x="770" y="1809"/>
                  </a:lnTo>
                  <a:lnTo>
                    <a:pt x="770" y="1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57150" y="4100800"/>
              <a:ext cx="15075" cy="33800"/>
            </a:xfrm>
            <a:custGeom>
              <a:avLst/>
              <a:gdLst/>
              <a:ahLst/>
              <a:cxnLst/>
              <a:rect l="l" t="t" r="r" b="b"/>
              <a:pathLst>
                <a:path w="603" h="1352" fill="none" extrusionOk="0">
                  <a:moveTo>
                    <a:pt x="104" y="0"/>
                  </a:moveTo>
                  <a:lnTo>
                    <a:pt x="187" y="0"/>
                  </a:lnTo>
                  <a:lnTo>
                    <a:pt x="187" y="0"/>
                  </a:lnTo>
                  <a:lnTo>
                    <a:pt x="270" y="21"/>
                  </a:lnTo>
                  <a:lnTo>
                    <a:pt x="354" y="63"/>
                  </a:lnTo>
                  <a:lnTo>
                    <a:pt x="416" y="125"/>
                  </a:lnTo>
                  <a:lnTo>
                    <a:pt x="478" y="208"/>
                  </a:lnTo>
                  <a:lnTo>
                    <a:pt x="478" y="208"/>
                  </a:lnTo>
                  <a:lnTo>
                    <a:pt x="561" y="478"/>
                  </a:lnTo>
                  <a:lnTo>
                    <a:pt x="603" y="769"/>
                  </a:lnTo>
                  <a:lnTo>
                    <a:pt x="603" y="1060"/>
                  </a:lnTo>
                  <a:lnTo>
                    <a:pt x="561" y="1352"/>
                  </a:lnTo>
                  <a:lnTo>
                    <a:pt x="561" y="1352"/>
                  </a:lnTo>
                  <a:lnTo>
                    <a:pt x="437" y="1206"/>
                  </a:lnTo>
                  <a:lnTo>
                    <a:pt x="333" y="1019"/>
                  </a:lnTo>
                  <a:lnTo>
                    <a:pt x="208" y="832"/>
                  </a:lnTo>
                  <a:lnTo>
                    <a:pt x="125" y="624"/>
                  </a:lnTo>
                  <a:lnTo>
                    <a:pt x="42" y="437"/>
                  </a:lnTo>
                  <a:lnTo>
                    <a:pt x="0" y="271"/>
                  </a:lnTo>
                  <a:lnTo>
                    <a:pt x="0" y="125"/>
                  </a:lnTo>
                  <a:lnTo>
                    <a:pt x="21" y="21"/>
                  </a:lnTo>
                  <a:lnTo>
                    <a:pt x="21" y="21"/>
                  </a:lnTo>
                  <a:lnTo>
                    <a:pt x="62" y="0"/>
                  </a:lnTo>
                  <a:lnTo>
                    <a:pt x="104"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762350" y="4098725"/>
              <a:ext cx="0" cy="25"/>
            </a:xfrm>
            <a:custGeom>
              <a:avLst/>
              <a:gdLst/>
              <a:ahLst/>
              <a:cxnLst/>
              <a:rect l="l" t="t" r="r" b="b"/>
              <a:pathLst>
                <a:path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512800" y="1536500"/>
              <a:ext cx="320175" cy="781700"/>
            </a:xfrm>
            <a:custGeom>
              <a:avLst/>
              <a:gdLst/>
              <a:ahLst/>
              <a:cxnLst/>
              <a:rect l="l" t="t" r="r" b="b"/>
              <a:pathLst>
                <a:path w="12807" h="31268" extrusionOk="0">
                  <a:moveTo>
                    <a:pt x="4886" y="1"/>
                  </a:moveTo>
                  <a:lnTo>
                    <a:pt x="1" y="3597"/>
                  </a:lnTo>
                  <a:lnTo>
                    <a:pt x="1082" y="5177"/>
                  </a:lnTo>
                  <a:lnTo>
                    <a:pt x="2142" y="6840"/>
                  </a:lnTo>
                  <a:lnTo>
                    <a:pt x="2662" y="7672"/>
                  </a:lnTo>
                  <a:lnTo>
                    <a:pt x="3161" y="8503"/>
                  </a:lnTo>
                  <a:lnTo>
                    <a:pt x="4138" y="10187"/>
                  </a:lnTo>
                  <a:lnTo>
                    <a:pt x="4616" y="11040"/>
                  </a:lnTo>
                  <a:lnTo>
                    <a:pt x="5073" y="11871"/>
                  </a:lnTo>
                  <a:lnTo>
                    <a:pt x="5489" y="12724"/>
                  </a:lnTo>
                  <a:lnTo>
                    <a:pt x="5905" y="13576"/>
                  </a:lnTo>
                  <a:lnTo>
                    <a:pt x="6279" y="14387"/>
                  </a:lnTo>
                  <a:lnTo>
                    <a:pt x="6612" y="15218"/>
                  </a:lnTo>
                  <a:lnTo>
                    <a:pt x="6903" y="16071"/>
                  </a:lnTo>
                  <a:lnTo>
                    <a:pt x="7173" y="16923"/>
                  </a:lnTo>
                  <a:lnTo>
                    <a:pt x="7277" y="17318"/>
                  </a:lnTo>
                  <a:lnTo>
                    <a:pt x="7360" y="17713"/>
                  </a:lnTo>
                  <a:lnTo>
                    <a:pt x="7360" y="17858"/>
                  </a:lnTo>
                  <a:lnTo>
                    <a:pt x="7318" y="18212"/>
                  </a:lnTo>
                  <a:lnTo>
                    <a:pt x="7235" y="18544"/>
                  </a:lnTo>
                  <a:lnTo>
                    <a:pt x="7131" y="18877"/>
                  </a:lnTo>
                  <a:lnTo>
                    <a:pt x="7007" y="19210"/>
                  </a:lnTo>
                  <a:lnTo>
                    <a:pt x="6653" y="20062"/>
                  </a:lnTo>
                  <a:lnTo>
                    <a:pt x="6258" y="20894"/>
                  </a:lnTo>
                  <a:lnTo>
                    <a:pt x="5842" y="21704"/>
                  </a:lnTo>
                  <a:lnTo>
                    <a:pt x="5385" y="22515"/>
                  </a:lnTo>
                  <a:lnTo>
                    <a:pt x="4886" y="23367"/>
                  </a:lnTo>
                  <a:lnTo>
                    <a:pt x="4387" y="24220"/>
                  </a:lnTo>
                  <a:lnTo>
                    <a:pt x="3327" y="25904"/>
                  </a:lnTo>
                  <a:lnTo>
                    <a:pt x="2225" y="27587"/>
                  </a:lnTo>
                  <a:lnTo>
                    <a:pt x="1123" y="29271"/>
                  </a:lnTo>
                  <a:lnTo>
                    <a:pt x="3369" y="31267"/>
                  </a:lnTo>
                  <a:lnTo>
                    <a:pt x="4179" y="30560"/>
                  </a:lnTo>
                  <a:lnTo>
                    <a:pt x="4948" y="29833"/>
                  </a:lnTo>
                  <a:lnTo>
                    <a:pt x="5697" y="29105"/>
                  </a:lnTo>
                  <a:lnTo>
                    <a:pt x="6424" y="28336"/>
                  </a:lnTo>
                  <a:lnTo>
                    <a:pt x="7152" y="27567"/>
                  </a:lnTo>
                  <a:lnTo>
                    <a:pt x="7859" y="26777"/>
                  </a:lnTo>
                  <a:lnTo>
                    <a:pt x="8545" y="25966"/>
                  </a:lnTo>
                  <a:lnTo>
                    <a:pt x="9231" y="25114"/>
                  </a:lnTo>
                  <a:lnTo>
                    <a:pt x="9584" y="24677"/>
                  </a:lnTo>
                  <a:lnTo>
                    <a:pt x="9917" y="24220"/>
                  </a:lnTo>
                  <a:lnTo>
                    <a:pt x="10250" y="23762"/>
                  </a:lnTo>
                  <a:lnTo>
                    <a:pt x="10561" y="23284"/>
                  </a:lnTo>
                  <a:lnTo>
                    <a:pt x="10873" y="22827"/>
                  </a:lnTo>
                  <a:lnTo>
                    <a:pt x="11164" y="22328"/>
                  </a:lnTo>
                  <a:lnTo>
                    <a:pt x="11455" y="21850"/>
                  </a:lnTo>
                  <a:lnTo>
                    <a:pt x="11726" y="21351"/>
                  </a:lnTo>
                  <a:lnTo>
                    <a:pt x="12017" y="20748"/>
                  </a:lnTo>
                  <a:lnTo>
                    <a:pt x="12287" y="20124"/>
                  </a:lnTo>
                  <a:lnTo>
                    <a:pt x="12495" y="19480"/>
                  </a:lnTo>
                  <a:lnTo>
                    <a:pt x="12682" y="18815"/>
                  </a:lnTo>
                  <a:lnTo>
                    <a:pt x="12744" y="18378"/>
                  </a:lnTo>
                  <a:lnTo>
                    <a:pt x="12807" y="17942"/>
                  </a:lnTo>
                  <a:lnTo>
                    <a:pt x="12807" y="17443"/>
                  </a:lnTo>
                  <a:lnTo>
                    <a:pt x="12807" y="17318"/>
                  </a:lnTo>
                  <a:lnTo>
                    <a:pt x="12807" y="17235"/>
                  </a:lnTo>
                  <a:lnTo>
                    <a:pt x="12807" y="17172"/>
                  </a:lnTo>
                  <a:lnTo>
                    <a:pt x="12786" y="17027"/>
                  </a:lnTo>
                  <a:lnTo>
                    <a:pt x="12765" y="16923"/>
                  </a:lnTo>
                  <a:lnTo>
                    <a:pt x="12703" y="16320"/>
                  </a:lnTo>
                  <a:lnTo>
                    <a:pt x="12578" y="15696"/>
                  </a:lnTo>
                  <a:lnTo>
                    <a:pt x="12474" y="15135"/>
                  </a:lnTo>
                  <a:lnTo>
                    <a:pt x="12328" y="14574"/>
                  </a:lnTo>
                  <a:lnTo>
                    <a:pt x="12183" y="14012"/>
                  </a:lnTo>
                  <a:lnTo>
                    <a:pt x="12037" y="13472"/>
                  </a:lnTo>
                  <a:lnTo>
                    <a:pt x="11850" y="12911"/>
                  </a:lnTo>
                  <a:lnTo>
                    <a:pt x="11663" y="12370"/>
                  </a:lnTo>
                  <a:lnTo>
                    <a:pt x="11476" y="11830"/>
                  </a:lnTo>
                  <a:lnTo>
                    <a:pt x="11268" y="11289"/>
                  </a:lnTo>
                  <a:lnTo>
                    <a:pt x="10852" y="10270"/>
                  </a:lnTo>
                  <a:lnTo>
                    <a:pt x="10395" y="9273"/>
                  </a:lnTo>
                  <a:lnTo>
                    <a:pt x="9938" y="8275"/>
                  </a:lnTo>
                  <a:lnTo>
                    <a:pt x="9439" y="7298"/>
                  </a:lnTo>
                  <a:lnTo>
                    <a:pt x="8919" y="6362"/>
                  </a:lnTo>
                  <a:lnTo>
                    <a:pt x="8399" y="5427"/>
                  </a:lnTo>
                  <a:lnTo>
                    <a:pt x="7859" y="4491"/>
                  </a:lnTo>
                  <a:lnTo>
                    <a:pt x="7298" y="3577"/>
                  </a:lnTo>
                  <a:lnTo>
                    <a:pt x="6133" y="1789"/>
                  </a:lnTo>
                  <a:lnTo>
                    <a:pt x="5531" y="895"/>
                  </a:lnTo>
                  <a:lnTo>
                    <a:pt x="4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477475" y="2258400"/>
              <a:ext cx="129950" cy="109150"/>
            </a:xfrm>
            <a:custGeom>
              <a:avLst/>
              <a:gdLst/>
              <a:ahLst/>
              <a:cxnLst/>
              <a:rect l="l" t="t" r="r" b="b"/>
              <a:pathLst>
                <a:path w="5198" h="4366" extrusionOk="0">
                  <a:moveTo>
                    <a:pt x="3472" y="0"/>
                  </a:moveTo>
                  <a:lnTo>
                    <a:pt x="0" y="1061"/>
                  </a:lnTo>
                  <a:lnTo>
                    <a:pt x="3118" y="4366"/>
                  </a:lnTo>
                  <a:lnTo>
                    <a:pt x="3222" y="4304"/>
                  </a:lnTo>
                  <a:lnTo>
                    <a:pt x="3513" y="4096"/>
                  </a:lnTo>
                  <a:lnTo>
                    <a:pt x="3929" y="3805"/>
                  </a:lnTo>
                  <a:lnTo>
                    <a:pt x="4137" y="3618"/>
                  </a:lnTo>
                  <a:lnTo>
                    <a:pt x="4366" y="3389"/>
                  </a:lnTo>
                  <a:lnTo>
                    <a:pt x="4574" y="3181"/>
                  </a:lnTo>
                  <a:lnTo>
                    <a:pt x="4761" y="2932"/>
                  </a:lnTo>
                  <a:lnTo>
                    <a:pt x="4927" y="2682"/>
                  </a:lnTo>
                  <a:lnTo>
                    <a:pt x="5073" y="2412"/>
                  </a:lnTo>
                  <a:lnTo>
                    <a:pt x="5156" y="2142"/>
                  </a:lnTo>
                  <a:lnTo>
                    <a:pt x="5177" y="1996"/>
                  </a:lnTo>
                  <a:lnTo>
                    <a:pt x="5197" y="1871"/>
                  </a:lnTo>
                  <a:lnTo>
                    <a:pt x="5197" y="1726"/>
                  </a:lnTo>
                  <a:lnTo>
                    <a:pt x="5177" y="1580"/>
                  </a:lnTo>
                  <a:lnTo>
                    <a:pt x="5135" y="1435"/>
                  </a:lnTo>
                  <a:lnTo>
                    <a:pt x="5093" y="1289"/>
                  </a:lnTo>
                  <a:lnTo>
                    <a:pt x="347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442125" y="2285425"/>
              <a:ext cx="113850" cy="125800"/>
            </a:xfrm>
            <a:custGeom>
              <a:avLst/>
              <a:gdLst/>
              <a:ahLst/>
              <a:cxnLst/>
              <a:rect l="l" t="t" r="r" b="b"/>
              <a:pathLst>
                <a:path w="4554" h="5032" extrusionOk="0">
                  <a:moveTo>
                    <a:pt x="1435" y="0"/>
                  </a:moveTo>
                  <a:lnTo>
                    <a:pt x="1" y="2495"/>
                  </a:lnTo>
                  <a:lnTo>
                    <a:pt x="2516" y="5031"/>
                  </a:lnTo>
                  <a:lnTo>
                    <a:pt x="4553" y="3285"/>
                  </a:lnTo>
                  <a:lnTo>
                    <a:pt x="14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249300" y="2098325"/>
              <a:ext cx="67075" cy="160625"/>
            </a:xfrm>
            <a:custGeom>
              <a:avLst/>
              <a:gdLst/>
              <a:ahLst/>
              <a:cxnLst/>
              <a:rect l="l" t="t" r="r" b="b"/>
              <a:pathLst>
                <a:path w="2683" h="6425" extrusionOk="0">
                  <a:moveTo>
                    <a:pt x="1726" y="0"/>
                  </a:move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2683" y="6424"/>
                  </a:lnTo>
                  <a:lnTo>
                    <a:pt x="2184" y="3264"/>
                  </a:lnTo>
                  <a:lnTo>
                    <a:pt x="1914" y="1456"/>
                  </a:lnTo>
                  <a:lnTo>
                    <a:pt x="1726"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249300" y="2098325"/>
              <a:ext cx="67075" cy="160625"/>
            </a:xfrm>
            <a:custGeom>
              <a:avLst/>
              <a:gdLst/>
              <a:ahLst/>
              <a:cxnLst/>
              <a:rect l="l" t="t" r="r" b="b"/>
              <a:pathLst>
                <a:path w="2683" h="6425" fill="none" extrusionOk="0">
                  <a:moveTo>
                    <a:pt x="1726" y="0"/>
                  </a:moveTo>
                  <a:lnTo>
                    <a:pt x="1726" y="0"/>
                  </a:ln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396" y="6112"/>
                  </a:lnTo>
                  <a:lnTo>
                    <a:pt x="396" y="6112"/>
                  </a:lnTo>
                  <a:lnTo>
                    <a:pt x="2683" y="6424"/>
                  </a:lnTo>
                  <a:lnTo>
                    <a:pt x="2683" y="6424"/>
                  </a:lnTo>
                  <a:lnTo>
                    <a:pt x="2184" y="3264"/>
                  </a:lnTo>
                  <a:lnTo>
                    <a:pt x="1914" y="1456"/>
                  </a:lnTo>
                  <a:lnTo>
                    <a:pt x="17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246725" y="2250075"/>
              <a:ext cx="12475" cy="17175"/>
            </a:xfrm>
            <a:custGeom>
              <a:avLst/>
              <a:gdLst/>
              <a:ahLst/>
              <a:cxnLst/>
              <a:rect l="l" t="t" r="r" b="b"/>
              <a:pathLst>
                <a:path w="499" h="687" extrusionOk="0">
                  <a:moveTo>
                    <a:pt x="104" y="1"/>
                  </a:moveTo>
                  <a:lnTo>
                    <a:pt x="0" y="645"/>
                  </a:lnTo>
                  <a:lnTo>
                    <a:pt x="478" y="687"/>
                  </a:lnTo>
                  <a:lnTo>
                    <a:pt x="499" y="42"/>
                  </a:lnTo>
                  <a:lnTo>
                    <a:pt x="104"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246725" y="2250075"/>
              <a:ext cx="12475" cy="17175"/>
            </a:xfrm>
            <a:custGeom>
              <a:avLst/>
              <a:gdLst/>
              <a:ahLst/>
              <a:cxnLst/>
              <a:rect l="l" t="t" r="r" b="b"/>
              <a:pathLst>
                <a:path w="499" h="687" fill="none" extrusionOk="0">
                  <a:moveTo>
                    <a:pt x="104" y="1"/>
                  </a:moveTo>
                  <a:lnTo>
                    <a:pt x="104" y="1"/>
                  </a:lnTo>
                  <a:lnTo>
                    <a:pt x="0" y="645"/>
                  </a:lnTo>
                  <a:lnTo>
                    <a:pt x="478" y="687"/>
                  </a:lnTo>
                  <a:lnTo>
                    <a:pt x="478" y="687"/>
                  </a:lnTo>
                  <a:lnTo>
                    <a:pt x="499" y="42"/>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258675" y="2251125"/>
              <a:ext cx="59775" cy="21850"/>
            </a:xfrm>
            <a:custGeom>
              <a:avLst/>
              <a:gdLst/>
              <a:ahLst/>
              <a:cxnLst/>
              <a:rect l="l" t="t" r="r" b="b"/>
              <a:pathLst>
                <a:path w="2391" h="874" extrusionOk="0">
                  <a:moveTo>
                    <a:pt x="21" y="0"/>
                  </a:moveTo>
                  <a:lnTo>
                    <a:pt x="0" y="645"/>
                  </a:lnTo>
                  <a:lnTo>
                    <a:pt x="2391" y="873"/>
                  </a:lnTo>
                  <a:lnTo>
                    <a:pt x="2308" y="312"/>
                  </a:lnTo>
                  <a:lnTo>
                    <a:pt x="21"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258675" y="2251125"/>
              <a:ext cx="59775" cy="21850"/>
            </a:xfrm>
            <a:custGeom>
              <a:avLst/>
              <a:gdLst/>
              <a:ahLst/>
              <a:cxnLst/>
              <a:rect l="l" t="t" r="r" b="b"/>
              <a:pathLst>
                <a:path w="2391" h="874" fill="none" extrusionOk="0">
                  <a:moveTo>
                    <a:pt x="21" y="0"/>
                  </a:moveTo>
                  <a:lnTo>
                    <a:pt x="21" y="0"/>
                  </a:lnTo>
                  <a:lnTo>
                    <a:pt x="21" y="0"/>
                  </a:lnTo>
                  <a:lnTo>
                    <a:pt x="21" y="0"/>
                  </a:lnTo>
                  <a:lnTo>
                    <a:pt x="0" y="645"/>
                  </a:lnTo>
                  <a:lnTo>
                    <a:pt x="2391" y="873"/>
                  </a:lnTo>
                  <a:lnTo>
                    <a:pt x="2391" y="873"/>
                  </a:lnTo>
                  <a:lnTo>
                    <a:pt x="2308" y="31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709450" y="1295575"/>
              <a:ext cx="16150" cy="260400"/>
            </a:xfrm>
            <a:custGeom>
              <a:avLst/>
              <a:gdLst/>
              <a:ahLst/>
              <a:cxnLst/>
              <a:rect l="l" t="t" r="r" b="b"/>
              <a:pathLst>
                <a:path w="646" h="10416" extrusionOk="0">
                  <a:moveTo>
                    <a:pt x="1" y="0"/>
                  </a:moveTo>
                  <a:lnTo>
                    <a:pt x="209" y="10415"/>
                  </a:lnTo>
                  <a:lnTo>
                    <a:pt x="645" y="10415"/>
                  </a:lnTo>
                  <a:lnTo>
                    <a:pt x="4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716225" y="1639100"/>
              <a:ext cx="13000" cy="112275"/>
            </a:xfrm>
            <a:custGeom>
              <a:avLst/>
              <a:gdLst/>
              <a:ahLst/>
              <a:cxnLst/>
              <a:rect l="l" t="t" r="r" b="b"/>
              <a:pathLst>
                <a:path w="520" h="4491" extrusionOk="0">
                  <a:moveTo>
                    <a:pt x="0" y="0"/>
                  </a:moveTo>
                  <a:lnTo>
                    <a:pt x="83" y="4491"/>
                  </a:lnTo>
                  <a:lnTo>
                    <a:pt x="520" y="447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742200" y="877500"/>
              <a:ext cx="2174000" cy="2893825"/>
            </a:xfrm>
            <a:custGeom>
              <a:avLst/>
              <a:gdLst/>
              <a:ahLst/>
              <a:cxnLst/>
              <a:rect l="l" t="t" r="r" b="b"/>
              <a:pathLst>
                <a:path w="86960" h="115753" extrusionOk="0">
                  <a:moveTo>
                    <a:pt x="1" y="1"/>
                  </a:moveTo>
                  <a:lnTo>
                    <a:pt x="2225" y="115752"/>
                  </a:lnTo>
                  <a:lnTo>
                    <a:pt x="86959" y="115752"/>
                  </a:lnTo>
                  <a:lnTo>
                    <a:pt x="847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742200" y="877500"/>
              <a:ext cx="2174000" cy="2893825"/>
            </a:xfrm>
            <a:custGeom>
              <a:avLst/>
              <a:gdLst/>
              <a:ahLst/>
              <a:cxnLst/>
              <a:rect l="l" t="t" r="r" b="b"/>
              <a:pathLst>
                <a:path w="86960" h="115753" fill="none" extrusionOk="0">
                  <a:moveTo>
                    <a:pt x="84735" y="1"/>
                  </a:moveTo>
                  <a:lnTo>
                    <a:pt x="1" y="1"/>
                  </a:lnTo>
                  <a:lnTo>
                    <a:pt x="2225" y="115752"/>
                  </a:lnTo>
                  <a:lnTo>
                    <a:pt x="86959" y="115752"/>
                  </a:lnTo>
                  <a:lnTo>
                    <a:pt x="84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872125" y="972625"/>
              <a:ext cx="1924025" cy="2696825"/>
            </a:xfrm>
            <a:custGeom>
              <a:avLst/>
              <a:gdLst/>
              <a:ahLst/>
              <a:cxnLst/>
              <a:rect l="l" t="t" r="r" b="b"/>
              <a:pathLst>
                <a:path w="76961" h="107873" extrusionOk="0">
                  <a:moveTo>
                    <a:pt x="1" y="0"/>
                  </a:moveTo>
                  <a:lnTo>
                    <a:pt x="2100" y="107873"/>
                  </a:lnTo>
                  <a:lnTo>
                    <a:pt x="76960" y="107873"/>
                  </a:lnTo>
                  <a:lnTo>
                    <a:pt x="76939" y="107311"/>
                  </a:lnTo>
                  <a:lnTo>
                    <a:pt x="3036" y="107311"/>
                  </a:lnTo>
                  <a:lnTo>
                    <a:pt x="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872125" y="972625"/>
              <a:ext cx="1924025" cy="2696825"/>
            </a:xfrm>
            <a:custGeom>
              <a:avLst/>
              <a:gdLst/>
              <a:ahLst/>
              <a:cxnLst/>
              <a:rect l="l" t="t" r="r" b="b"/>
              <a:pathLst>
                <a:path w="76961" h="107873" fill="none" extrusionOk="0">
                  <a:moveTo>
                    <a:pt x="22" y="0"/>
                  </a:moveTo>
                  <a:lnTo>
                    <a:pt x="1" y="0"/>
                  </a:lnTo>
                  <a:lnTo>
                    <a:pt x="2100" y="107873"/>
                  </a:lnTo>
                  <a:lnTo>
                    <a:pt x="76960" y="107873"/>
                  </a:lnTo>
                  <a:lnTo>
                    <a:pt x="76939" y="107311"/>
                  </a:lnTo>
                  <a:lnTo>
                    <a:pt x="3036" y="107311"/>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72125" y="959100"/>
              <a:ext cx="1947925" cy="2696325"/>
            </a:xfrm>
            <a:custGeom>
              <a:avLst/>
              <a:gdLst/>
              <a:ahLst/>
              <a:cxnLst/>
              <a:rect l="l" t="t" r="r" b="b"/>
              <a:pathLst>
                <a:path w="77917" h="107853" extrusionOk="0">
                  <a:moveTo>
                    <a:pt x="1" y="1"/>
                  </a:moveTo>
                  <a:lnTo>
                    <a:pt x="3036" y="107852"/>
                  </a:lnTo>
                  <a:lnTo>
                    <a:pt x="77917" y="107852"/>
                  </a:lnTo>
                  <a:lnTo>
                    <a:pt x="74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72125" y="959100"/>
              <a:ext cx="1947925" cy="2696325"/>
            </a:xfrm>
            <a:custGeom>
              <a:avLst/>
              <a:gdLst/>
              <a:ahLst/>
              <a:cxnLst/>
              <a:rect l="l" t="t" r="r" b="b"/>
              <a:pathLst>
                <a:path w="77917" h="107853" fill="none" extrusionOk="0">
                  <a:moveTo>
                    <a:pt x="74861" y="1"/>
                  </a:moveTo>
                  <a:lnTo>
                    <a:pt x="1" y="1"/>
                  </a:lnTo>
                  <a:lnTo>
                    <a:pt x="3036" y="107852"/>
                  </a:lnTo>
                  <a:lnTo>
                    <a:pt x="77917" y="107852"/>
                  </a:lnTo>
                  <a:lnTo>
                    <a:pt x="74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415225" y="1212200"/>
              <a:ext cx="318100" cy="612250"/>
            </a:xfrm>
            <a:custGeom>
              <a:avLst/>
              <a:gdLst/>
              <a:ahLst/>
              <a:cxnLst/>
              <a:rect l="l" t="t" r="r" b="b"/>
              <a:pathLst>
                <a:path w="12724" h="24490" extrusionOk="0">
                  <a:moveTo>
                    <a:pt x="4013" y="1"/>
                  </a:moveTo>
                  <a:lnTo>
                    <a:pt x="1" y="11954"/>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1415225" y="1212200"/>
              <a:ext cx="318100" cy="612250"/>
            </a:xfrm>
            <a:custGeom>
              <a:avLst/>
              <a:gdLst/>
              <a:ahLst/>
              <a:cxnLst/>
              <a:rect l="l" t="t" r="r" b="b"/>
              <a:pathLst>
                <a:path w="12724" h="24490" fill="none" extrusionOk="0">
                  <a:moveTo>
                    <a:pt x="4013" y="1"/>
                  </a:moveTo>
                  <a:lnTo>
                    <a:pt x="1" y="11954"/>
                  </a:lnTo>
                  <a:lnTo>
                    <a:pt x="2558" y="24490"/>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097175" y="1193500"/>
              <a:ext cx="418400" cy="635625"/>
            </a:xfrm>
            <a:custGeom>
              <a:avLst/>
              <a:gdLst/>
              <a:ahLst/>
              <a:cxnLst/>
              <a:rect l="l" t="t" r="r" b="b"/>
              <a:pathLst>
                <a:path w="16736" h="25425" extrusionOk="0">
                  <a:moveTo>
                    <a:pt x="11995" y="0"/>
                  </a:moveTo>
                  <a:lnTo>
                    <a:pt x="11351" y="21"/>
                  </a:lnTo>
                  <a:lnTo>
                    <a:pt x="10727" y="104"/>
                  </a:lnTo>
                  <a:lnTo>
                    <a:pt x="10104" y="187"/>
                  </a:lnTo>
                  <a:lnTo>
                    <a:pt x="9501" y="312"/>
                  </a:lnTo>
                  <a:lnTo>
                    <a:pt x="8919" y="478"/>
                  </a:lnTo>
                  <a:lnTo>
                    <a:pt x="8336" y="666"/>
                  </a:lnTo>
                  <a:lnTo>
                    <a:pt x="7754" y="873"/>
                  </a:lnTo>
                  <a:lnTo>
                    <a:pt x="7214" y="1102"/>
                  </a:lnTo>
                  <a:lnTo>
                    <a:pt x="6673" y="1372"/>
                  </a:lnTo>
                  <a:lnTo>
                    <a:pt x="6133" y="1663"/>
                  </a:lnTo>
                  <a:lnTo>
                    <a:pt x="5634" y="1975"/>
                  </a:lnTo>
                  <a:lnTo>
                    <a:pt x="5135" y="2308"/>
                  </a:lnTo>
                  <a:lnTo>
                    <a:pt x="4678" y="2661"/>
                  </a:lnTo>
                  <a:lnTo>
                    <a:pt x="4220" y="3035"/>
                  </a:lnTo>
                  <a:lnTo>
                    <a:pt x="3784" y="3451"/>
                  </a:lnTo>
                  <a:lnTo>
                    <a:pt x="3368" y="3867"/>
                  </a:lnTo>
                  <a:lnTo>
                    <a:pt x="2952" y="4304"/>
                  </a:lnTo>
                  <a:lnTo>
                    <a:pt x="2578" y="4761"/>
                  </a:lnTo>
                  <a:lnTo>
                    <a:pt x="2225" y="5239"/>
                  </a:lnTo>
                  <a:lnTo>
                    <a:pt x="1913" y="5738"/>
                  </a:lnTo>
                  <a:lnTo>
                    <a:pt x="1601" y="6258"/>
                  </a:lnTo>
                  <a:lnTo>
                    <a:pt x="1310" y="6777"/>
                  </a:lnTo>
                  <a:lnTo>
                    <a:pt x="1060" y="7318"/>
                  </a:lnTo>
                  <a:lnTo>
                    <a:pt x="832" y="7879"/>
                  </a:lnTo>
                  <a:lnTo>
                    <a:pt x="624" y="8441"/>
                  </a:lnTo>
                  <a:lnTo>
                    <a:pt x="437" y="9023"/>
                  </a:lnTo>
                  <a:lnTo>
                    <a:pt x="291" y="9605"/>
                  </a:lnTo>
                  <a:lnTo>
                    <a:pt x="167" y="10208"/>
                  </a:lnTo>
                  <a:lnTo>
                    <a:pt x="83" y="10831"/>
                  </a:lnTo>
                  <a:lnTo>
                    <a:pt x="21" y="11434"/>
                  </a:lnTo>
                  <a:lnTo>
                    <a:pt x="0" y="12079"/>
                  </a:lnTo>
                  <a:lnTo>
                    <a:pt x="0" y="12702"/>
                  </a:lnTo>
                  <a:lnTo>
                    <a:pt x="42" y="13367"/>
                  </a:lnTo>
                  <a:lnTo>
                    <a:pt x="104" y="14012"/>
                  </a:lnTo>
                  <a:lnTo>
                    <a:pt x="208" y="14656"/>
                  </a:lnTo>
                  <a:lnTo>
                    <a:pt x="354" y="15280"/>
                  </a:lnTo>
                  <a:lnTo>
                    <a:pt x="499" y="15883"/>
                  </a:lnTo>
                  <a:lnTo>
                    <a:pt x="707" y="16486"/>
                  </a:lnTo>
                  <a:lnTo>
                    <a:pt x="915" y="17089"/>
                  </a:lnTo>
                  <a:lnTo>
                    <a:pt x="1164" y="17671"/>
                  </a:lnTo>
                  <a:lnTo>
                    <a:pt x="1435" y="18232"/>
                  </a:lnTo>
                  <a:lnTo>
                    <a:pt x="1726" y="18773"/>
                  </a:lnTo>
                  <a:lnTo>
                    <a:pt x="2038" y="19292"/>
                  </a:lnTo>
                  <a:lnTo>
                    <a:pt x="2391" y="19812"/>
                  </a:lnTo>
                  <a:lnTo>
                    <a:pt x="2765" y="20311"/>
                  </a:lnTo>
                  <a:lnTo>
                    <a:pt x="3139" y="20789"/>
                  </a:lnTo>
                  <a:lnTo>
                    <a:pt x="3555" y="21246"/>
                  </a:lnTo>
                  <a:lnTo>
                    <a:pt x="3992" y="21683"/>
                  </a:lnTo>
                  <a:lnTo>
                    <a:pt x="4449" y="22099"/>
                  </a:lnTo>
                  <a:lnTo>
                    <a:pt x="4906" y="22514"/>
                  </a:lnTo>
                  <a:lnTo>
                    <a:pt x="5405" y="22889"/>
                  </a:lnTo>
                  <a:lnTo>
                    <a:pt x="5904" y="23242"/>
                  </a:lnTo>
                  <a:lnTo>
                    <a:pt x="6424" y="23554"/>
                  </a:lnTo>
                  <a:lnTo>
                    <a:pt x="6964" y="23866"/>
                  </a:lnTo>
                  <a:lnTo>
                    <a:pt x="7526" y="24157"/>
                  </a:lnTo>
                  <a:lnTo>
                    <a:pt x="8087" y="24406"/>
                  </a:lnTo>
                  <a:lnTo>
                    <a:pt x="8669" y="24635"/>
                  </a:lnTo>
                  <a:lnTo>
                    <a:pt x="9272" y="24843"/>
                  </a:lnTo>
                  <a:lnTo>
                    <a:pt x="9875" y="25009"/>
                  </a:lnTo>
                  <a:lnTo>
                    <a:pt x="10499" y="25155"/>
                  </a:lnTo>
                  <a:lnTo>
                    <a:pt x="11122" y="25279"/>
                  </a:lnTo>
                  <a:lnTo>
                    <a:pt x="11767" y="25363"/>
                  </a:lnTo>
                  <a:lnTo>
                    <a:pt x="12411" y="25404"/>
                  </a:lnTo>
                  <a:lnTo>
                    <a:pt x="13076" y="25425"/>
                  </a:lnTo>
                  <a:lnTo>
                    <a:pt x="13638" y="25425"/>
                  </a:lnTo>
                  <a:lnTo>
                    <a:pt x="14178" y="25383"/>
                  </a:lnTo>
                  <a:lnTo>
                    <a:pt x="14739" y="25321"/>
                  </a:lnTo>
                  <a:lnTo>
                    <a:pt x="15280" y="25238"/>
                  </a:lnTo>
                  <a:lnTo>
                    <a:pt x="12723" y="12702"/>
                  </a:lnTo>
                  <a:lnTo>
                    <a:pt x="16735" y="749"/>
                  </a:lnTo>
                  <a:lnTo>
                    <a:pt x="16195" y="582"/>
                  </a:lnTo>
                  <a:lnTo>
                    <a:pt x="15675" y="416"/>
                  </a:lnTo>
                  <a:lnTo>
                    <a:pt x="15134" y="291"/>
                  </a:lnTo>
                  <a:lnTo>
                    <a:pt x="14573" y="187"/>
                  </a:lnTo>
                  <a:lnTo>
                    <a:pt x="14033" y="104"/>
                  </a:lnTo>
                  <a:lnTo>
                    <a:pt x="13471" y="42"/>
                  </a:lnTo>
                  <a:lnTo>
                    <a:pt x="129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896500" y="1193500"/>
              <a:ext cx="629400" cy="635625"/>
            </a:xfrm>
            <a:custGeom>
              <a:avLst/>
              <a:gdLst/>
              <a:ahLst/>
              <a:cxnLst/>
              <a:rect l="l" t="t" r="r" b="b"/>
              <a:pathLst>
                <a:path w="25176" h="25425" extrusionOk="0">
                  <a:moveTo>
                    <a:pt x="12162" y="0"/>
                  </a:moveTo>
                  <a:lnTo>
                    <a:pt x="12473" y="12702"/>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896500" y="1193500"/>
              <a:ext cx="629400" cy="635625"/>
            </a:xfrm>
            <a:custGeom>
              <a:avLst/>
              <a:gdLst/>
              <a:ahLst/>
              <a:cxnLst/>
              <a:rect l="l" t="t" r="r" b="b"/>
              <a:pathLst>
                <a:path w="25176" h="25425" fill="none" extrusionOk="0">
                  <a:moveTo>
                    <a:pt x="12162" y="0"/>
                  </a:moveTo>
                  <a:lnTo>
                    <a:pt x="12473" y="12702"/>
                  </a:lnTo>
                  <a:lnTo>
                    <a:pt x="0" y="14927"/>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lnTo>
                    <a:pt x="1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889725" y="1192975"/>
              <a:ext cx="333175" cy="373700"/>
            </a:xfrm>
            <a:custGeom>
              <a:avLst/>
              <a:gdLst/>
              <a:ahLst/>
              <a:cxnLst/>
              <a:rect l="l" t="t" r="r" b="b"/>
              <a:pathLst>
                <a:path w="13327" h="14948" extrusionOk="0">
                  <a:moveTo>
                    <a:pt x="11975" y="1"/>
                  </a:moveTo>
                  <a:lnTo>
                    <a:pt x="11518" y="21"/>
                  </a:lnTo>
                  <a:lnTo>
                    <a:pt x="11060" y="63"/>
                  </a:lnTo>
                  <a:lnTo>
                    <a:pt x="10603" y="125"/>
                  </a:lnTo>
                  <a:lnTo>
                    <a:pt x="10167" y="188"/>
                  </a:lnTo>
                  <a:lnTo>
                    <a:pt x="9709" y="271"/>
                  </a:lnTo>
                  <a:lnTo>
                    <a:pt x="9106" y="437"/>
                  </a:lnTo>
                  <a:lnTo>
                    <a:pt x="8503" y="603"/>
                  </a:lnTo>
                  <a:lnTo>
                    <a:pt x="7901" y="811"/>
                  </a:lnTo>
                  <a:lnTo>
                    <a:pt x="7339" y="1061"/>
                  </a:lnTo>
                  <a:lnTo>
                    <a:pt x="6778" y="1310"/>
                  </a:lnTo>
                  <a:lnTo>
                    <a:pt x="6258" y="1601"/>
                  </a:lnTo>
                  <a:lnTo>
                    <a:pt x="5739" y="1913"/>
                  </a:lnTo>
                  <a:lnTo>
                    <a:pt x="5240" y="2246"/>
                  </a:lnTo>
                  <a:lnTo>
                    <a:pt x="4741" y="2599"/>
                  </a:lnTo>
                  <a:lnTo>
                    <a:pt x="4283" y="2973"/>
                  </a:lnTo>
                  <a:lnTo>
                    <a:pt x="3847" y="3368"/>
                  </a:lnTo>
                  <a:lnTo>
                    <a:pt x="3431" y="3805"/>
                  </a:lnTo>
                  <a:lnTo>
                    <a:pt x="3015" y="4241"/>
                  </a:lnTo>
                  <a:lnTo>
                    <a:pt x="2641" y="4699"/>
                  </a:lnTo>
                  <a:lnTo>
                    <a:pt x="2288" y="5156"/>
                  </a:lnTo>
                  <a:lnTo>
                    <a:pt x="1955" y="5655"/>
                  </a:lnTo>
                  <a:lnTo>
                    <a:pt x="1643" y="6154"/>
                  </a:lnTo>
                  <a:lnTo>
                    <a:pt x="1373" y="6674"/>
                  </a:lnTo>
                  <a:lnTo>
                    <a:pt x="1103" y="7214"/>
                  </a:lnTo>
                  <a:lnTo>
                    <a:pt x="874" y="7755"/>
                  </a:lnTo>
                  <a:lnTo>
                    <a:pt x="666" y="8316"/>
                  </a:lnTo>
                  <a:lnTo>
                    <a:pt x="479" y="8877"/>
                  </a:lnTo>
                  <a:lnTo>
                    <a:pt x="334" y="9459"/>
                  </a:lnTo>
                  <a:lnTo>
                    <a:pt x="209" y="10041"/>
                  </a:lnTo>
                  <a:lnTo>
                    <a:pt x="105" y="10644"/>
                  </a:lnTo>
                  <a:lnTo>
                    <a:pt x="42" y="11247"/>
                  </a:lnTo>
                  <a:lnTo>
                    <a:pt x="1" y="11850"/>
                  </a:lnTo>
                  <a:lnTo>
                    <a:pt x="1" y="12453"/>
                  </a:lnTo>
                  <a:lnTo>
                    <a:pt x="22" y="13077"/>
                  </a:lnTo>
                  <a:lnTo>
                    <a:pt x="63" y="13700"/>
                  </a:lnTo>
                  <a:lnTo>
                    <a:pt x="167" y="14324"/>
                  </a:lnTo>
                  <a:lnTo>
                    <a:pt x="271" y="14948"/>
                  </a:lnTo>
                  <a:lnTo>
                    <a:pt x="12744" y="12723"/>
                  </a:lnTo>
                  <a:lnTo>
                    <a:pt x="13326" y="42"/>
                  </a:lnTo>
                  <a:lnTo>
                    <a:pt x="12869" y="21"/>
                  </a:lnTo>
                  <a:lnTo>
                    <a:pt x="124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117450" y="2729250"/>
              <a:ext cx="1482250" cy="677750"/>
            </a:xfrm>
            <a:custGeom>
              <a:avLst/>
              <a:gdLst/>
              <a:ahLst/>
              <a:cxnLst/>
              <a:rect l="l" t="t" r="r" b="b"/>
              <a:pathLst>
                <a:path w="59290" h="27110" extrusionOk="0">
                  <a:moveTo>
                    <a:pt x="457" y="1"/>
                  </a:moveTo>
                  <a:lnTo>
                    <a:pt x="0" y="22"/>
                  </a:lnTo>
                  <a:lnTo>
                    <a:pt x="769" y="27109"/>
                  </a:lnTo>
                  <a:lnTo>
                    <a:pt x="59289" y="27109"/>
                  </a:lnTo>
                  <a:lnTo>
                    <a:pt x="59268" y="26652"/>
                  </a:lnTo>
                  <a:lnTo>
                    <a:pt x="1206" y="26652"/>
                  </a:lnTo>
                  <a:lnTo>
                    <a:pt x="4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2586150" y="3388250"/>
              <a:ext cx="26025" cy="26025"/>
            </a:xfrm>
            <a:custGeom>
              <a:avLst/>
              <a:gdLst/>
              <a:ahLst/>
              <a:cxnLst/>
              <a:rect l="l" t="t" r="r" b="b"/>
              <a:pathLst>
                <a:path w="1041" h="1041" extrusionOk="0">
                  <a:moveTo>
                    <a:pt x="396" y="1"/>
                  </a:moveTo>
                  <a:lnTo>
                    <a:pt x="292" y="43"/>
                  </a:lnTo>
                  <a:lnTo>
                    <a:pt x="209" y="84"/>
                  </a:lnTo>
                  <a:lnTo>
                    <a:pt x="146" y="146"/>
                  </a:lnTo>
                  <a:lnTo>
                    <a:pt x="84" y="230"/>
                  </a:lnTo>
                  <a:lnTo>
                    <a:pt x="42" y="313"/>
                  </a:lnTo>
                  <a:lnTo>
                    <a:pt x="1" y="417"/>
                  </a:lnTo>
                  <a:lnTo>
                    <a:pt x="1" y="521"/>
                  </a:lnTo>
                  <a:lnTo>
                    <a:pt x="1" y="625"/>
                  </a:lnTo>
                  <a:lnTo>
                    <a:pt x="42" y="708"/>
                  </a:lnTo>
                  <a:lnTo>
                    <a:pt x="84" y="812"/>
                  </a:lnTo>
                  <a:lnTo>
                    <a:pt x="167" y="874"/>
                  </a:lnTo>
                  <a:lnTo>
                    <a:pt x="229" y="936"/>
                  </a:lnTo>
                  <a:lnTo>
                    <a:pt x="333" y="999"/>
                  </a:lnTo>
                  <a:lnTo>
                    <a:pt x="416" y="1020"/>
                  </a:lnTo>
                  <a:lnTo>
                    <a:pt x="520" y="1040"/>
                  </a:lnTo>
                  <a:lnTo>
                    <a:pt x="562" y="1040"/>
                  </a:lnTo>
                  <a:lnTo>
                    <a:pt x="645" y="1020"/>
                  </a:lnTo>
                  <a:lnTo>
                    <a:pt x="749" y="978"/>
                  </a:lnTo>
                  <a:lnTo>
                    <a:pt x="832" y="936"/>
                  </a:lnTo>
                  <a:lnTo>
                    <a:pt x="895" y="874"/>
                  </a:lnTo>
                  <a:lnTo>
                    <a:pt x="957" y="791"/>
                  </a:lnTo>
                  <a:lnTo>
                    <a:pt x="999" y="708"/>
                  </a:lnTo>
                  <a:lnTo>
                    <a:pt x="1040" y="625"/>
                  </a:lnTo>
                  <a:lnTo>
                    <a:pt x="1040" y="521"/>
                  </a:lnTo>
                  <a:lnTo>
                    <a:pt x="1019" y="417"/>
                  </a:lnTo>
                  <a:lnTo>
                    <a:pt x="999" y="313"/>
                  </a:lnTo>
                  <a:lnTo>
                    <a:pt x="936" y="230"/>
                  </a:lnTo>
                  <a:lnTo>
                    <a:pt x="874" y="146"/>
                  </a:lnTo>
                  <a:lnTo>
                    <a:pt x="791" y="84"/>
                  </a:lnTo>
                  <a:lnTo>
                    <a:pt x="707" y="43"/>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10150" y="2717300"/>
              <a:ext cx="26025" cy="26025"/>
            </a:xfrm>
            <a:custGeom>
              <a:avLst/>
              <a:gdLst/>
              <a:ahLst/>
              <a:cxnLst/>
              <a:rect l="l" t="t" r="r" b="b"/>
              <a:pathLst>
                <a:path w="1041" h="1041" extrusionOk="0">
                  <a:moveTo>
                    <a:pt x="396" y="1"/>
                  </a:moveTo>
                  <a:lnTo>
                    <a:pt x="313" y="42"/>
                  </a:lnTo>
                  <a:lnTo>
                    <a:pt x="209" y="84"/>
                  </a:lnTo>
                  <a:lnTo>
                    <a:pt x="146" y="146"/>
                  </a:lnTo>
                  <a:lnTo>
                    <a:pt x="84" y="229"/>
                  </a:lnTo>
                  <a:lnTo>
                    <a:pt x="43" y="313"/>
                  </a:lnTo>
                  <a:lnTo>
                    <a:pt x="1" y="396"/>
                  </a:lnTo>
                  <a:lnTo>
                    <a:pt x="1" y="500"/>
                  </a:lnTo>
                  <a:lnTo>
                    <a:pt x="1" y="520"/>
                  </a:lnTo>
                  <a:lnTo>
                    <a:pt x="1" y="624"/>
                  </a:lnTo>
                  <a:lnTo>
                    <a:pt x="43" y="728"/>
                  </a:lnTo>
                  <a:lnTo>
                    <a:pt x="84" y="812"/>
                  </a:lnTo>
                  <a:lnTo>
                    <a:pt x="167" y="895"/>
                  </a:lnTo>
                  <a:lnTo>
                    <a:pt x="230" y="957"/>
                  </a:lnTo>
                  <a:lnTo>
                    <a:pt x="334" y="999"/>
                  </a:lnTo>
                  <a:lnTo>
                    <a:pt x="417" y="1019"/>
                  </a:lnTo>
                  <a:lnTo>
                    <a:pt x="521" y="1040"/>
                  </a:lnTo>
                  <a:lnTo>
                    <a:pt x="625" y="1019"/>
                  </a:lnTo>
                  <a:lnTo>
                    <a:pt x="729" y="999"/>
                  </a:lnTo>
                  <a:lnTo>
                    <a:pt x="812" y="957"/>
                  </a:lnTo>
                  <a:lnTo>
                    <a:pt x="895" y="895"/>
                  </a:lnTo>
                  <a:lnTo>
                    <a:pt x="957" y="812"/>
                  </a:lnTo>
                  <a:lnTo>
                    <a:pt x="999" y="728"/>
                  </a:lnTo>
                  <a:lnTo>
                    <a:pt x="1020" y="624"/>
                  </a:lnTo>
                  <a:lnTo>
                    <a:pt x="1040" y="520"/>
                  </a:lnTo>
                  <a:lnTo>
                    <a:pt x="1040" y="500"/>
                  </a:lnTo>
                  <a:lnTo>
                    <a:pt x="1020" y="396"/>
                  </a:lnTo>
                  <a:lnTo>
                    <a:pt x="999" y="313"/>
                  </a:lnTo>
                  <a:lnTo>
                    <a:pt x="936" y="209"/>
                  </a:lnTo>
                  <a:lnTo>
                    <a:pt x="874" y="146"/>
                  </a:lnTo>
                  <a:lnTo>
                    <a:pt x="791" y="84"/>
                  </a:lnTo>
                  <a:lnTo>
                    <a:pt x="708" y="22"/>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179275" y="2711600"/>
              <a:ext cx="1400675" cy="650700"/>
            </a:xfrm>
            <a:custGeom>
              <a:avLst/>
              <a:gdLst/>
              <a:ahLst/>
              <a:cxnLst/>
              <a:rect l="l" t="t" r="r" b="b"/>
              <a:pathLst>
                <a:path w="56027" h="26028" extrusionOk="0">
                  <a:moveTo>
                    <a:pt x="48937" y="0"/>
                  </a:moveTo>
                  <a:lnTo>
                    <a:pt x="41162" y="7983"/>
                  </a:lnTo>
                  <a:lnTo>
                    <a:pt x="38522" y="7983"/>
                  </a:lnTo>
                  <a:lnTo>
                    <a:pt x="34261" y="3846"/>
                  </a:lnTo>
                  <a:lnTo>
                    <a:pt x="31329" y="3846"/>
                  </a:lnTo>
                  <a:lnTo>
                    <a:pt x="18898" y="16652"/>
                  </a:lnTo>
                  <a:lnTo>
                    <a:pt x="12952" y="16652"/>
                  </a:lnTo>
                  <a:lnTo>
                    <a:pt x="11060" y="18585"/>
                  </a:lnTo>
                  <a:lnTo>
                    <a:pt x="6923" y="18585"/>
                  </a:lnTo>
                  <a:lnTo>
                    <a:pt x="1" y="25695"/>
                  </a:lnTo>
                  <a:lnTo>
                    <a:pt x="333" y="26028"/>
                  </a:lnTo>
                  <a:lnTo>
                    <a:pt x="7111" y="19043"/>
                  </a:lnTo>
                  <a:lnTo>
                    <a:pt x="11248" y="19043"/>
                  </a:lnTo>
                  <a:lnTo>
                    <a:pt x="13139" y="17109"/>
                  </a:lnTo>
                  <a:lnTo>
                    <a:pt x="19085" y="17109"/>
                  </a:lnTo>
                  <a:lnTo>
                    <a:pt x="31516" y="4303"/>
                  </a:lnTo>
                  <a:lnTo>
                    <a:pt x="34073" y="4303"/>
                  </a:lnTo>
                  <a:lnTo>
                    <a:pt x="38335" y="8461"/>
                  </a:lnTo>
                  <a:lnTo>
                    <a:pt x="41370" y="8461"/>
                  </a:lnTo>
                  <a:lnTo>
                    <a:pt x="49145" y="457"/>
                  </a:lnTo>
                  <a:lnTo>
                    <a:pt x="56026" y="457"/>
                  </a:lnTo>
                  <a:lnTo>
                    <a:pt x="560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179275" y="2711600"/>
              <a:ext cx="1400675" cy="650700"/>
            </a:xfrm>
            <a:custGeom>
              <a:avLst/>
              <a:gdLst/>
              <a:ahLst/>
              <a:cxnLst/>
              <a:rect l="l" t="t" r="r" b="b"/>
              <a:pathLst>
                <a:path w="56027" h="26028" fill="none" extrusionOk="0">
                  <a:moveTo>
                    <a:pt x="333" y="26028"/>
                  </a:moveTo>
                  <a:lnTo>
                    <a:pt x="1" y="25695"/>
                  </a:lnTo>
                  <a:lnTo>
                    <a:pt x="6923" y="18585"/>
                  </a:lnTo>
                  <a:lnTo>
                    <a:pt x="11060" y="18585"/>
                  </a:lnTo>
                  <a:lnTo>
                    <a:pt x="12952" y="16652"/>
                  </a:lnTo>
                  <a:lnTo>
                    <a:pt x="18898" y="16652"/>
                  </a:lnTo>
                  <a:lnTo>
                    <a:pt x="31329" y="3846"/>
                  </a:lnTo>
                  <a:lnTo>
                    <a:pt x="34261" y="3846"/>
                  </a:lnTo>
                  <a:lnTo>
                    <a:pt x="38522" y="7983"/>
                  </a:lnTo>
                  <a:lnTo>
                    <a:pt x="41162" y="7983"/>
                  </a:lnTo>
                  <a:lnTo>
                    <a:pt x="48937" y="0"/>
                  </a:lnTo>
                  <a:lnTo>
                    <a:pt x="56026" y="0"/>
                  </a:lnTo>
                  <a:lnTo>
                    <a:pt x="56026" y="457"/>
                  </a:lnTo>
                  <a:lnTo>
                    <a:pt x="49145" y="457"/>
                  </a:lnTo>
                  <a:lnTo>
                    <a:pt x="41370" y="8461"/>
                  </a:lnTo>
                  <a:lnTo>
                    <a:pt x="38335" y="8461"/>
                  </a:lnTo>
                  <a:lnTo>
                    <a:pt x="34073" y="4303"/>
                  </a:lnTo>
                  <a:lnTo>
                    <a:pt x="31516" y="4303"/>
                  </a:lnTo>
                  <a:lnTo>
                    <a:pt x="19085" y="17109"/>
                  </a:lnTo>
                  <a:lnTo>
                    <a:pt x="13139" y="17109"/>
                  </a:lnTo>
                  <a:lnTo>
                    <a:pt x="11248" y="19043"/>
                  </a:lnTo>
                  <a:lnTo>
                    <a:pt x="7111" y="19043"/>
                  </a:lnTo>
                  <a:lnTo>
                    <a:pt x="333" y="26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170975" y="3344600"/>
              <a:ext cx="26525" cy="26025"/>
            </a:xfrm>
            <a:custGeom>
              <a:avLst/>
              <a:gdLst/>
              <a:ahLst/>
              <a:cxnLst/>
              <a:rect l="l" t="t" r="r" b="b"/>
              <a:pathLst>
                <a:path w="1061" h="1041" extrusionOk="0">
                  <a:moveTo>
                    <a:pt x="437" y="1"/>
                  </a:moveTo>
                  <a:lnTo>
                    <a:pt x="333" y="42"/>
                  </a:lnTo>
                  <a:lnTo>
                    <a:pt x="250" y="84"/>
                  </a:lnTo>
                  <a:lnTo>
                    <a:pt x="167" y="146"/>
                  </a:lnTo>
                  <a:lnTo>
                    <a:pt x="83" y="229"/>
                  </a:lnTo>
                  <a:lnTo>
                    <a:pt x="42" y="333"/>
                  </a:lnTo>
                  <a:lnTo>
                    <a:pt x="21" y="416"/>
                  </a:lnTo>
                  <a:lnTo>
                    <a:pt x="0" y="520"/>
                  </a:lnTo>
                  <a:lnTo>
                    <a:pt x="21" y="624"/>
                  </a:lnTo>
                  <a:lnTo>
                    <a:pt x="42" y="728"/>
                  </a:lnTo>
                  <a:lnTo>
                    <a:pt x="104" y="811"/>
                  </a:lnTo>
                  <a:lnTo>
                    <a:pt x="167" y="895"/>
                  </a:lnTo>
                  <a:lnTo>
                    <a:pt x="250" y="957"/>
                  </a:lnTo>
                  <a:lnTo>
                    <a:pt x="333" y="1019"/>
                  </a:lnTo>
                  <a:lnTo>
                    <a:pt x="437" y="1040"/>
                  </a:lnTo>
                  <a:lnTo>
                    <a:pt x="645" y="1040"/>
                  </a:lnTo>
                  <a:lnTo>
                    <a:pt x="728" y="999"/>
                  </a:lnTo>
                  <a:lnTo>
                    <a:pt x="832" y="957"/>
                  </a:lnTo>
                  <a:lnTo>
                    <a:pt x="915" y="895"/>
                  </a:lnTo>
                  <a:lnTo>
                    <a:pt x="977" y="811"/>
                  </a:lnTo>
                  <a:lnTo>
                    <a:pt x="1019" y="728"/>
                  </a:lnTo>
                  <a:lnTo>
                    <a:pt x="1040" y="624"/>
                  </a:lnTo>
                  <a:lnTo>
                    <a:pt x="1060" y="520"/>
                  </a:lnTo>
                  <a:lnTo>
                    <a:pt x="1040" y="416"/>
                  </a:lnTo>
                  <a:lnTo>
                    <a:pt x="1019" y="333"/>
                  </a:lnTo>
                  <a:lnTo>
                    <a:pt x="977" y="229"/>
                  </a:lnTo>
                  <a:lnTo>
                    <a:pt x="915" y="146"/>
                  </a:lnTo>
                  <a:lnTo>
                    <a:pt x="894" y="146"/>
                  </a:lnTo>
                  <a:lnTo>
                    <a:pt x="811" y="84"/>
                  </a:lnTo>
                  <a:lnTo>
                    <a:pt x="728" y="42"/>
                  </a:lnTo>
                  <a:lnTo>
                    <a:pt x="62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2566400" y="2704325"/>
              <a:ext cx="26025" cy="26000"/>
            </a:xfrm>
            <a:custGeom>
              <a:avLst/>
              <a:gdLst/>
              <a:ahLst/>
              <a:cxnLst/>
              <a:rect l="l" t="t" r="r" b="b"/>
              <a:pathLst>
                <a:path w="1041" h="1040" extrusionOk="0">
                  <a:moveTo>
                    <a:pt x="396" y="0"/>
                  </a:moveTo>
                  <a:lnTo>
                    <a:pt x="313" y="21"/>
                  </a:lnTo>
                  <a:lnTo>
                    <a:pt x="229" y="83"/>
                  </a:lnTo>
                  <a:lnTo>
                    <a:pt x="146" y="146"/>
                  </a:lnTo>
                  <a:lnTo>
                    <a:pt x="84" y="208"/>
                  </a:lnTo>
                  <a:lnTo>
                    <a:pt x="42" y="312"/>
                  </a:lnTo>
                  <a:lnTo>
                    <a:pt x="1" y="395"/>
                  </a:lnTo>
                  <a:lnTo>
                    <a:pt x="1" y="499"/>
                  </a:lnTo>
                  <a:lnTo>
                    <a:pt x="1" y="520"/>
                  </a:lnTo>
                  <a:lnTo>
                    <a:pt x="1" y="624"/>
                  </a:lnTo>
                  <a:lnTo>
                    <a:pt x="42" y="707"/>
                  </a:lnTo>
                  <a:lnTo>
                    <a:pt x="84" y="811"/>
                  </a:lnTo>
                  <a:lnTo>
                    <a:pt x="167" y="873"/>
                  </a:lnTo>
                  <a:lnTo>
                    <a:pt x="229" y="936"/>
                  </a:lnTo>
                  <a:lnTo>
                    <a:pt x="333" y="998"/>
                  </a:lnTo>
                  <a:lnTo>
                    <a:pt x="416" y="1019"/>
                  </a:lnTo>
                  <a:lnTo>
                    <a:pt x="520" y="1039"/>
                  </a:lnTo>
                  <a:lnTo>
                    <a:pt x="624" y="1019"/>
                  </a:lnTo>
                  <a:lnTo>
                    <a:pt x="728" y="998"/>
                  </a:lnTo>
                  <a:lnTo>
                    <a:pt x="811" y="936"/>
                  </a:lnTo>
                  <a:lnTo>
                    <a:pt x="895" y="873"/>
                  </a:lnTo>
                  <a:lnTo>
                    <a:pt x="957" y="811"/>
                  </a:lnTo>
                  <a:lnTo>
                    <a:pt x="999" y="728"/>
                  </a:lnTo>
                  <a:lnTo>
                    <a:pt x="1019" y="624"/>
                  </a:lnTo>
                  <a:lnTo>
                    <a:pt x="1040" y="520"/>
                  </a:lnTo>
                  <a:lnTo>
                    <a:pt x="1019" y="416"/>
                  </a:lnTo>
                  <a:lnTo>
                    <a:pt x="999" y="312"/>
                  </a:lnTo>
                  <a:lnTo>
                    <a:pt x="936" y="229"/>
                  </a:lnTo>
                  <a:lnTo>
                    <a:pt x="874" y="146"/>
                  </a:lnTo>
                  <a:lnTo>
                    <a:pt x="791" y="83"/>
                  </a:lnTo>
                  <a:lnTo>
                    <a:pt x="708" y="42"/>
                  </a:lnTo>
                  <a:lnTo>
                    <a:pt x="60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186550" y="2927275"/>
              <a:ext cx="1403775" cy="361750"/>
            </a:xfrm>
            <a:custGeom>
              <a:avLst/>
              <a:gdLst/>
              <a:ahLst/>
              <a:cxnLst/>
              <a:rect l="l" t="t" r="r" b="b"/>
              <a:pathLst>
                <a:path w="56151" h="14470" extrusionOk="0">
                  <a:moveTo>
                    <a:pt x="45902" y="0"/>
                  </a:moveTo>
                  <a:lnTo>
                    <a:pt x="42077" y="3929"/>
                  </a:lnTo>
                  <a:lnTo>
                    <a:pt x="36506" y="3929"/>
                  </a:lnTo>
                  <a:lnTo>
                    <a:pt x="34635" y="5863"/>
                  </a:lnTo>
                  <a:lnTo>
                    <a:pt x="28876" y="5863"/>
                  </a:lnTo>
                  <a:lnTo>
                    <a:pt x="24386" y="10478"/>
                  </a:lnTo>
                  <a:lnTo>
                    <a:pt x="19251" y="10478"/>
                  </a:lnTo>
                  <a:lnTo>
                    <a:pt x="17193" y="8482"/>
                  </a:lnTo>
                  <a:lnTo>
                    <a:pt x="16528" y="8482"/>
                  </a:lnTo>
                  <a:lnTo>
                    <a:pt x="19085" y="10956"/>
                  </a:lnTo>
                  <a:lnTo>
                    <a:pt x="24594" y="10956"/>
                  </a:lnTo>
                  <a:lnTo>
                    <a:pt x="29063" y="6341"/>
                  </a:lnTo>
                  <a:lnTo>
                    <a:pt x="34843" y="6341"/>
                  </a:lnTo>
                  <a:lnTo>
                    <a:pt x="36714" y="4408"/>
                  </a:lnTo>
                  <a:lnTo>
                    <a:pt x="42264" y="4408"/>
                  </a:lnTo>
                  <a:lnTo>
                    <a:pt x="46089" y="458"/>
                  </a:lnTo>
                  <a:lnTo>
                    <a:pt x="47586" y="458"/>
                  </a:lnTo>
                  <a:lnTo>
                    <a:pt x="55839" y="8482"/>
                  </a:lnTo>
                  <a:lnTo>
                    <a:pt x="55881" y="8378"/>
                  </a:lnTo>
                  <a:lnTo>
                    <a:pt x="55964" y="8274"/>
                  </a:lnTo>
                  <a:lnTo>
                    <a:pt x="56047" y="8212"/>
                  </a:lnTo>
                  <a:lnTo>
                    <a:pt x="56151" y="8150"/>
                  </a:lnTo>
                  <a:lnTo>
                    <a:pt x="47773" y="0"/>
                  </a:lnTo>
                  <a:close/>
                  <a:moveTo>
                    <a:pt x="7901" y="6008"/>
                  </a:moveTo>
                  <a:lnTo>
                    <a:pt x="1" y="14158"/>
                  </a:lnTo>
                  <a:lnTo>
                    <a:pt x="105" y="14199"/>
                  </a:lnTo>
                  <a:lnTo>
                    <a:pt x="209" y="14282"/>
                  </a:lnTo>
                  <a:lnTo>
                    <a:pt x="271" y="14365"/>
                  </a:lnTo>
                  <a:lnTo>
                    <a:pt x="334" y="14469"/>
                  </a:lnTo>
                  <a:lnTo>
                    <a:pt x="8088" y="6486"/>
                  </a:lnTo>
                  <a:lnTo>
                    <a:pt x="14491" y="6486"/>
                  </a:lnTo>
                  <a:lnTo>
                    <a:pt x="16071" y="8025"/>
                  </a:lnTo>
                  <a:lnTo>
                    <a:pt x="16715" y="8025"/>
                  </a:lnTo>
                  <a:lnTo>
                    <a:pt x="14657" y="600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186550" y="3077475"/>
              <a:ext cx="417875" cy="211550"/>
            </a:xfrm>
            <a:custGeom>
              <a:avLst/>
              <a:gdLst/>
              <a:ahLst/>
              <a:cxnLst/>
              <a:rect l="l" t="t" r="r" b="b"/>
              <a:pathLst>
                <a:path w="16715" h="8462" fill="none" extrusionOk="0">
                  <a:moveTo>
                    <a:pt x="14657" y="0"/>
                  </a:moveTo>
                  <a:lnTo>
                    <a:pt x="7901" y="0"/>
                  </a:lnTo>
                  <a:lnTo>
                    <a:pt x="1" y="8150"/>
                  </a:lnTo>
                  <a:lnTo>
                    <a:pt x="1" y="8150"/>
                  </a:lnTo>
                  <a:lnTo>
                    <a:pt x="105" y="8191"/>
                  </a:lnTo>
                  <a:lnTo>
                    <a:pt x="209" y="8274"/>
                  </a:lnTo>
                  <a:lnTo>
                    <a:pt x="209" y="8274"/>
                  </a:lnTo>
                  <a:lnTo>
                    <a:pt x="209" y="8274"/>
                  </a:lnTo>
                  <a:lnTo>
                    <a:pt x="271" y="8357"/>
                  </a:lnTo>
                  <a:lnTo>
                    <a:pt x="334" y="8461"/>
                  </a:lnTo>
                  <a:lnTo>
                    <a:pt x="8088" y="478"/>
                  </a:lnTo>
                  <a:lnTo>
                    <a:pt x="14491" y="478"/>
                  </a:lnTo>
                  <a:lnTo>
                    <a:pt x="16071" y="2017"/>
                  </a:lnTo>
                  <a:lnTo>
                    <a:pt x="16715" y="2017"/>
                  </a:lnTo>
                  <a:lnTo>
                    <a:pt x="14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599725" y="2927275"/>
              <a:ext cx="990600" cy="273925"/>
            </a:xfrm>
            <a:custGeom>
              <a:avLst/>
              <a:gdLst/>
              <a:ahLst/>
              <a:cxnLst/>
              <a:rect l="l" t="t" r="r" b="b"/>
              <a:pathLst>
                <a:path w="39624" h="10957" fill="none" extrusionOk="0">
                  <a:moveTo>
                    <a:pt x="31246" y="0"/>
                  </a:moveTo>
                  <a:lnTo>
                    <a:pt x="29375" y="0"/>
                  </a:lnTo>
                  <a:lnTo>
                    <a:pt x="25550" y="3929"/>
                  </a:lnTo>
                  <a:lnTo>
                    <a:pt x="19979" y="3929"/>
                  </a:lnTo>
                  <a:lnTo>
                    <a:pt x="18108" y="5863"/>
                  </a:lnTo>
                  <a:lnTo>
                    <a:pt x="12349" y="5863"/>
                  </a:lnTo>
                  <a:lnTo>
                    <a:pt x="7859" y="10478"/>
                  </a:lnTo>
                  <a:lnTo>
                    <a:pt x="2724" y="10478"/>
                  </a:lnTo>
                  <a:lnTo>
                    <a:pt x="666" y="8482"/>
                  </a:lnTo>
                  <a:lnTo>
                    <a:pt x="1" y="8482"/>
                  </a:lnTo>
                  <a:lnTo>
                    <a:pt x="2558" y="10956"/>
                  </a:lnTo>
                  <a:lnTo>
                    <a:pt x="8067" y="10956"/>
                  </a:lnTo>
                  <a:lnTo>
                    <a:pt x="12536" y="6341"/>
                  </a:lnTo>
                  <a:lnTo>
                    <a:pt x="18316" y="6341"/>
                  </a:lnTo>
                  <a:lnTo>
                    <a:pt x="20187" y="4408"/>
                  </a:lnTo>
                  <a:lnTo>
                    <a:pt x="25737" y="4408"/>
                  </a:lnTo>
                  <a:lnTo>
                    <a:pt x="29562" y="458"/>
                  </a:lnTo>
                  <a:lnTo>
                    <a:pt x="31059" y="458"/>
                  </a:lnTo>
                  <a:lnTo>
                    <a:pt x="39312" y="8482"/>
                  </a:lnTo>
                  <a:lnTo>
                    <a:pt x="39312" y="8482"/>
                  </a:lnTo>
                  <a:lnTo>
                    <a:pt x="39354" y="8378"/>
                  </a:lnTo>
                  <a:lnTo>
                    <a:pt x="39437" y="8274"/>
                  </a:lnTo>
                  <a:lnTo>
                    <a:pt x="39437" y="8274"/>
                  </a:lnTo>
                  <a:lnTo>
                    <a:pt x="39520" y="8212"/>
                  </a:lnTo>
                  <a:lnTo>
                    <a:pt x="39624" y="8150"/>
                  </a:lnTo>
                  <a:lnTo>
                    <a:pt x="31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588300" y="3127875"/>
              <a:ext cx="28100" cy="11475"/>
            </a:xfrm>
            <a:custGeom>
              <a:avLst/>
              <a:gdLst/>
              <a:ahLst/>
              <a:cxnLst/>
              <a:rect l="l" t="t" r="r" b="b"/>
              <a:pathLst>
                <a:path w="1124" h="459" extrusionOk="0">
                  <a:moveTo>
                    <a:pt x="1" y="1"/>
                  </a:moveTo>
                  <a:lnTo>
                    <a:pt x="458" y="458"/>
                  </a:lnTo>
                  <a:lnTo>
                    <a:pt x="1123" y="458"/>
                  </a:lnTo>
                  <a:lnTo>
                    <a:pt x="64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588300" y="3127875"/>
              <a:ext cx="28100" cy="11475"/>
            </a:xfrm>
            <a:custGeom>
              <a:avLst/>
              <a:gdLst/>
              <a:ahLst/>
              <a:cxnLst/>
              <a:rect l="l" t="t" r="r" b="b"/>
              <a:pathLst>
                <a:path w="1124" h="459" fill="none" extrusionOk="0">
                  <a:moveTo>
                    <a:pt x="645" y="1"/>
                  </a:moveTo>
                  <a:lnTo>
                    <a:pt x="1" y="1"/>
                  </a:lnTo>
                  <a:lnTo>
                    <a:pt x="458" y="458"/>
                  </a:lnTo>
                  <a:lnTo>
                    <a:pt x="1123" y="458"/>
                  </a:lnTo>
                  <a:lnTo>
                    <a:pt x="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9400" y="3280150"/>
              <a:ext cx="26025" cy="26550"/>
            </a:xfrm>
            <a:custGeom>
              <a:avLst/>
              <a:gdLst/>
              <a:ahLst/>
              <a:cxnLst/>
              <a:rect l="l" t="t" r="r" b="b"/>
              <a:pathLst>
                <a:path w="1041" h="1062" extrusionOk="0">
                  <a:moveTo>
                    <a:pt x="521" y="1"/>
                  </a:moveTo>
                  <a:lnTo>
                    <a:pt x="417" y="22"/>
                  </a:lnTo>
                  <a:lnTo>
                    <a:pt x="313" y="43"/>
                  </a:lnTo>
                  <a:lnTo>
                    <a:pt x="230" y="105"/>
                  </a:lnTo>
                  <a:lnTo>
                    <a:pt x="146" y="167"/>
                  </a:lnTo>
                  <a:lnTo>
                    <a:pt x="84" y="250"/>
                  </a:lnTo>
                  <a:lnTo>
                    <a:pt x="22" y="334"/>
                  </a:lnTo>
                  <a:lnTo>
                    <a:pt x="1" y="437"/>
                  </a:lnTo>
                  <a:lnTo>
                    <a:pt x="1" y="541"/>
                  </a:lnTo>
                  <a:lnTo>
                    <a:pt x="1" y="645"/>
                  </a:lnTo>
                  <a:lnTo>
                    <a:pt x="42" y="729"/>
                  </a:lnTo>
                  <a:lnTo>
                    <a:pt x="84" y="832"/>
                  </a:lnTo>
                  <a:lnTo>
                    <a:pt x="146" y="916"/>
                  </a:lnTo>
                  <a:lnTo>
                    <a:pt x="230" y="978"/>
                  </a:lnTo>
                  <a:lnTo>
                    <a:pt x="333" y="1020"/>
                  </a:lnTo>
                  <a:lnTo>
                    <a:pt x="417" y="1040"/>
                  </a:lnTo>
                  <a:lnTo>
                    <a:pt x="521" y="1061"/>
                  </a:lnTo>
                  <a:lnTo>
                    <a:pt x="625" y="1040"/>
                  </a:lnTo>
                  <a:lnTo>
                    <a:pt x="728" y="1020"/>
                  </a:lnTo>
                  <a:lnTo>
                    <a:pt x="812" y="978"/>
                  </a:lnTo>
                  <a:lnTo>
                    <a:pt x="895" y="895"/>
                  </a:lnTo>
                  <a:lnTo>
                    <a:pt x="978" y="770"/>
                  </a:lnTo>
                  <a:lnTo>
                    <a:pt x="1040" y="645"/>
                  </a:lnTo>
                  <a:lnTo>
                    <a:pt x="1040" y="500"/>
                  </a:lnTo>
                  <a:lnTo>
                    <a:pt x="1020" y="354"/>
                  </a:lnTo>
                  <a:lnTo>
                    <a:pt x="957" y="250"/>
                  </a:lnTo>
                  <a:lnTo>
                    <a:pt x="895" y="167"/>
                  </a:lnTo>
                  <a:lnTo>
                    <a:pt x="791" y="84"/>
                  </a:lnTo>
                  <a:lnTo>
                    <a:pt x="687" y="43"/>
                  </a:lnTo>
                  <a:lnTo>
                    <a:pt x="604" y="22"/>
                  </a:lnTo>
                  <a:lnTo>
                    <a:pt x="5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9400" y="3280150"/>
              <a:ext cx="26025" cy="26550"/>
            </a:xfrm>
            <a:custGeom>
              <a:avLst/>
              <a:gdLst/>
              <a:ahLst/>
              <a:cxnLst/>
              <a:rect l="l" t="t" r="r" b="b"/>
              <a:pathLst>
                <a:path w="1041" h="1062" fill="none" extrusionOk="0">
                  <a:moveTo>
                    <a:pt x="521" y="1"/>
                  </a:moveTo>
                  <a:lnTo>
                    <a:pt x="521" y="1"/>
                  </a:lnTo>
                  <a:lnTo>
                    <a:pt x="417" y="22"/>
                  </a:lnTo>
                  <a:lnTo>
                    <a:pt x="313" y="43"/>
                  </a:lnTo>
                  <a:lnTo>
                    <a:pt x="230" y="105"/>
                  </a:lnTo>
                  <a:lnTo>
                    <a:pt x="146" y="167"/>
                  </a:lnTo>
                  <a:lnTo>
                    <a:pt x="146" y="167"/>
                  </a:lnTo>
                  <a:lnTo>
                    <a:pt x="84" y="250"/>
                  </a:lnTo>
                  <a:lnTo>
                    <a:pt x="22" y="334"/>
                  </a:lnTo>
                  <a:lnTo>
                    <a:pt x="1" y="437"/>
                  </a:lnTo>
                  <a:lnTo>
                    <a:pt x="1" y="541"/>
                  </a:lnTo>
                  <a:lnTo>
                    <a:pt x="1" y="645"/>
                  </a:lnTo>
                  <a:lnTo>
                    <a:pt x="42" y="729"/>
                  </a:lnTo>
                  <a:lnTo>
                    <a:pt x="84" y="832"/>
                  </a:lnTo>
                  <a:lnTo>
                    <a:pt x="146" y="916"/>
                  </a:lnTo>
                  <a:lnTo>
                    <a:pt x="146" y="916"/>
                  </a:lnTo>
                  <a:lnTo>
                    <a:pt x="230" y="978"/>
                  </a:lnTo>
                  <a:lnTo>
                    <a:pt x="333" y="1020"/>
                  </a:lnTo>
                  <a:lnTo>
                    <a:pt x="417" y="1040"/>
                  </a:lnTo>
                  <a:lnTo>
                    <a:pt x="521" y="1061"/>
                  </a:lnTo>
                  <a:lnTo>
                    <a:pt x="521" y="1061"/>
                  </a:lnTo>
                  <a:lnTo>
                    <a:pt x="625" y="1040"/>
                  </a:lnTo>
                  <a:lnTo>
                    <a:pt x="728" y="1020"/>
                  </a:lnTo>
                  <a:lnTo>
                    <a:pt x="812" y="978"/>
                  </a:lnTo>
                  <a:lnTo>
                    <a:pt x="895" y="895"/>
                  </a:lnTo>
                  <a:lnTo>
                    <a:pt x="895" y="895"/>
                  </a:lnTo>
                  <a:lnTo>
                    <a:pt x="895" y="895"/>
                  </a:lnTo>
                  <a:lnTo>
                    <a:pt x="978" y="770"/>
                  </a:lnTo>
                  <a:lnTo>
                    <a:pt x="1040" y="645"/>
                  </a:lnTo>
                  <a:lnTo>
                    <a:pt x="1040" y="500"/>
                  </a:lnTo>
                  <a:lnTo>
                    <a:pt x="1020" y="354"/>
                  </a:lnTo>
                  <a:lnTo>
                    <a:pt x="1020" y="354"/>
                  </a:lnTo>
                  <a:lnTo>
                    <a:pt x="957" y="250"/>
                  </a:lnTo>
                  <a:lnTo>
                    <a:pt x="895" y="167"/>
                  </a:lnTo>
                  <a:lnTo>
                    <a:pt x="895" y="167"/>
                  </a:lnTo>
                  <a:lnTo>
                    <a:pt x="895" y="167"/>
                  </a:lnTo>
                  <a:lnTo>
                    <a:pt x="791" y="84"/>
                  </a:lnTo>
                  <a:lnTo>
                    <a:pt x="687" y="43"/>
                  </a:lnTo>
                  <a:lnTo>
                    <a:pt x="687" y="43"/>
                  </a:lnTo>
                  <a:lnTo>
                    <a:pt x="604" y="22"/>
                  </a:lnTo>
                  <a:lnTo>
                    <a:pt x="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2581475" y="3130475"/>
              <a:ext cx="26000" cy="26025"/>
            </a:xfrm>
            <a:custGeom>
              <a:avLst/>
              <a:gdLst/>
              <a:ahLst/>
              <a:cxnLst/>
              <a:rect l="l" t="t" r="r" b="b"/>
              <a:pathLst>
                <a:path w="1040" h="1041" extrusionOk="0">
                  <a:moveTo>
                    <a:pt x="437" y="1"/>
                  </a:moveTo>
                  <a:lnTo>
                    <a:pt x="354" y="22"/>
                  </a:lnTo>
                  <a:lnTo>
                    <a:pt x="250" y="84"/>
                  </a:lnTo>
                  <a:lnTo>
                    <a:pt x="167" y="146"/>
                  </a:lnTo>
                  <a:lnTo>
                    <a:pt x="84" y="250"/>
                  </a:lnTo>
                  <a:lnTo>
                    <a:pt x="42" y="354"/>
                  </a:lnTo>
                  <a:lnTo>
                    <a:pt x="1" y="500"/>
                  </a:lnTo>
                  <a:lnTo>
                    <a:pt x="21" y="624"/>
                  </a:lnTo>
                  <a:lnTo>
                    <a:pt x="84" y="770"/>
                  </a:lnTo>
                  <a:lnTo>
                    <a:pt x="167" y="874"/>
                  </a:lnTo>
                  <a:lnTo>
                    <a:pt x="250" y="957"/>
                  </a:lnTo>
                  <a:lnTo>
                    <a:pt x="333" y="999"/>
                  </a:lnTo>
                  <a:lnTo>
                    <a:pt x="416" y="1019"/>
                  </a:lnTo>
                  <a:lnTo>
                    <a:pt x="520" y="1040"/>
                  </a:lnTo>
                  <a:lnTo>
                    <a:pt x="624" y="1019"/>
                  </a:lnTo>
                  <a:lnTo>
                    <a:pt x="728" y="999"/>
                  </a:lnTo>
                  <a:lnTo>
                    <a:pt x="811" y="936"/>
                  </a:lnTo>
                  <a:lnTo>
                    <a:pt x="894" y="874"/>
                  </a:lnTo>
                  <a:lnTo>
                    <a:pt x="957" y="791"/>
                  </a:lnTo>
                  <a:lnTo>
                    <a:pt x="998" y="708"/>
                  </a:lnTo>
                  <a:lnTo>
                    <a:pt x="1040" y="604"/>
                  </a:lnTo>
                  <a:lnTo>
                    <a:pt x="1040" y="500"/>
                  </a:lnTo>
                  <a:lnTo>
                    <a:pt x="1019" y="417"/>
                  </a:lnTo>
                  <a:lnTo>
                    <a:pt x="998" y="313"/>
                  </a:lnTo>
                  <a:lnTo>
                    <a:pt x="957" y="229"/>
                  </a:lnTo>
                  <a:lnTo>
                    <a:pt x="874" y="146"/>
                  </a:lnTo>
                  <a:lnTo>
                    <a:pt x="811" y="84"/>
                  </a:lnTo>
                  <a:lnTo>
                    <a:pt x="707" y="42"/>
                  </a:lnTo>
                  <a:lnTo>
                    <a:pt x="6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2581475" y="3130475"/>
              <a:ext cx="26000" cy="26025"/>
            </a:xfrm>
            <a:custGeom>
              <a:avLst/>
              <a:gdLst/>
              <a:ahLst/>
              <a:cxnLst/>
              <a:rect l="l" t="t" r="r" b="b"/>
              <a:pathLst>
                <a:path w="1040" h="1041" fill="none" extrusionOk="0">
                  <a:moveTo>
                    <a:pt x="520" y="1"/>
                  </a:moveTo>
                  <a:lnTo>
                    <a:pt x="520" y="1"/>
                  </a:lnTo>
                  <a:lnTo>
                    <a:pt x="437" y="1"/>
                  </a:lnTo>
                  <a:lnTo>
                    <a:pt x="354" y="22"/>
                  </a:lnTo>
                  <a:lnTo>
                    <a:pt x="354" y="22"/>
                  </a:lnTo>
                  <a:lnTo>
                    <a:pt x="250" y="84"/>
                  </a:lnTo>
                  <a:lnTo>
                    <a:pt x="167" y="146"/>
                  </a:lnTo>
                  <a:lnTo>
                    <a:pt x="167" y="146"/>
                  </a:lnTo>
                  <a:lnTo>
                    <a:pt x="84" y="250"/>
                  </a:lnTo>
                  <a:lnTo>
                    <a:pt x="42" y="354"/>
                  </a:lnTo>
                  <a:lnTo>
                    <a:pt x="42" y="354"/>
                  </a:lnTo>
                  <a:lnTo>
                    <a:pt x="1" y="500"/>
                  </a:lnTo>
                  <a:lnTo>
                    <a:pt x="21" y="624"/>
                  </a:lnTo>
                  <a:lnTo>
                    <a:pt x="84" y="770"/>
                  </a:lnTo>
                  <a:lnTo>
                    <a:pt x="167" y="874"/>
                  </a:lnTo>
                  <a:lnTo>
                    <a:pt x="167" y="874"/>
                  </a:lnTo>
                  <a:lnTo>
                    <a:pt x="250" y="957"/>
                  </a:lnTo>
                  <a:lnTo>
                    <a:pt x="333" y="999"/>
                  </a:lnTo>
                  <a:lnTo>
                    <a:pt x="416" y="1019"/>
                  </a:lnTo>
                  <a:lnTo>
                    <a:pt x="520" y="1040"/>
                  </a:lnTo>
                  <a:lnTo>
                    <a:pt x="520" y="1040"/>
                  </a:lnTo>
                  <a:lnTo>
                    <a:pt x="624" y="1019"/>
                  </a:lnTo>
                  <a:lnTo>
                    <a:pt x="728" y="999"/>
                  </a:lnTo>
                  <a:lnTo>
                    <a:pt x="811" y="936"/>
                  </a:lnTo>
                  <a:lnTo>
                    <a:pt x="894" y="874"/>
                  </a:lnTo>
                  <a:lnTo>
                    <a:pt x="894" y="874"/>
                  </a:lnTo>
                  <a:lnTo>
                    <a:pt x="957" y="791"/>
                  </a:lnTo>
                  <a:lnTo>
                    <a:pt x="998" y="708"/>
                  </a:lnTo>
                  <a:lnTo>
                    <a:pt x="1040" y="604"/>
                  </a:lnTo>
                  <a:lnTo>
                    <a:pt x="1040" y="500"/>
                  </a:lnTo>
                  <a:lnTo>
                    <a:pt x="1019" y="417"/>
                  </a:lnTo>
                  <a:lnTo>
                    <a:pt x="998" y="313"/>
                  </a:lnTo>
                  <a:lnTo>
                    <a:pt x="957" y="229"/>
                  </a:lnTo>
                  <a:lnTo>
                    <a:pt x="874" y="146"/>
                  </a:lnTo>
                  <a:lnTo>
                    <a:pt x="874" y="146"/>
                  </a:lnTo>
                  <a:lnTo>
                    <a:pt x="811" y="84"/>
                  </a:lnTo>
                  <a:lnTo>
                    <a:pt x="707" y="42"/>
                  </a:lnTo>
                  <a:lnTo>
                    <a:pt x="624" y="1"/>
                  </a:lnTo>
                  <a:lnTo>
                    <a:pt x="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102875" y="2025050"/>
              <a:ext cx="159600" cy="154900"/>
            </a:xfrm>
            <a:custGeom>
              <a:avLst/>
              <a:gdLst/>
              <a:ahLst/>
              <a:cxnLst/>
              <a:rect l="l" t="t" r="r" b="b"/>
              <a:pathLst>
                <a:path w="6384" h="6196" extrusionOk="0">
                  <a:moveTo>
                    <a:pt x="1" y="0"/>
                  </a:moveTo>
                  <a:lnTo>
                    <a:pt x="188" y="6195"/>
                  </a:lnTo>
                  <a:lnTo>
                    <a:pt x="6383" y="6195"/>
                  </a:lnTo>
                  <a:lnTo>
                    <a:pt x="62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352350" y="2074425"/>
              <a:ext cx="708925" cy="56150"/>
            </a:xfrm>
            <a:custGeom>
              <a:avLst/>
              <a:gdLst/>
              <a:ahLst/>
              <a:cxnLst/>
              <a:rect l="l" t="t" r="r" b="b"/>
              <a:pathLst>
                <a:path w="28357" h="2246" extrusionOk="0">
                  <a:moveTo>
                    <a:pt x="0" y="0"/>
                  </a:moveTo>
                  <a:lnTo>
                    <a:pt x="63" y="2245"/>
                  </a:lnTo>
                  <a:lnTo>
                    <a:pt x="28356" y="2245"/>
                  </a:lnTo>
                  <a:lnTo>
                    <a:pt x="2829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2148025" y="2074425"/>
              <a:ext cx="395525" cy="56150"/>
            </a:xfrm>
            <a:custGeom>
              <a:avLst/>
              <a:gdLst/>
              <a:ahLst/>
              <a:cxnLst/>
              <a:rect l="l" t="t" r="r" b="b"/>
              <a:pathLst>
                <a:path w="15821" h="2246" extrusionOk="0">
                  <a:moveTo>
                    <a:pt x="1" y="0"/>
                  </a:moveTo>
                  <a:lnTo>
                    <a:pt x="63" y="2245"/>
                  </a:lnTo>
                  <a:lnTo>
                    <a:pt x="15821" y="2245"/>
                  </a:lnTo>
                  <a:lnTo>
                    <a:pt x="15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1359100" y="2319200"/>
              <a:ext cx="409050" cy="56150"/>
            </a:xfrm>
            <a:custGeom>
              <a:avLst/>
              <a:gdLst/>
              <a:ahLst/>
              <a:cxnLst/>
              <a:rect l="l" t="t" r="r" b="b"/>
              <a:pathLst>
                <a:path w="16362" h="2246" extrusionOk="0">
                  <a:moveTo>
                    <a:pt x="1" y="1"/>
                  </a:moveTo>
                  <a:lnTo>
                    <a:pt x="63" y="2246"/>
                  </a:lnTo>
                  <a:lnTo>
                    <a:pt x="16361" y="2246"/>
                  </a:lnTo>
                  <a:lnTo>
                    <a:pt x="162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854925" y="2319200"/>
              <a:ext cx="514025" cy="56150"/>
            </a:xfrm>
            <a:custGeom>
              <a:avLst/>
              <a:gdLst/>
              <a:ahLst/>
              <a:cxnLst/>
              <a:rect l="l" t="t" r="r" b="b"/>
              <a:pathLst>
                <a:path w="20561" h="2246" extrusionOk="0">
                  <a:moveTo>
                    <a:pt x="0" y="1"/>
                  </a:moveTo>
                  <a:lnTo>
                    <a:pt x="62" y="2246"/>
                  </a:lnTo>
                  <a:lnTo>
                    <a:pt x="20560" y="2246"/>
                  </a:lnTo>
                  <a:lnTo>
                    <a:pt x="204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1110150" y="2269825"/>
              <a:ext cx="159600" cy="154900"/>
            </a:xfrm>
            <a:custGeom>
              <a:avLst/>
              <a:gdLst/>
              <a:ahLst/>
              <a:cxnLst/>
              <a:rect l="l" t="t" r="r" b="b"/>
              <a:pathLst>
                <a:path w="6384" h="6196" extrusionOk="0">
                  <a:moveTo>
                    <a:pt x="1" y="1"/>
                  </a:moveTo>
                  <a:lnTo>
                    <a:pt x="167" y="6196"/>
                  </a:lnTo>
                  <a:lnTo>
                    <a:pt x="6383" y="6196"/>
                  </a:lnTo>
                  <a:lnTo>
                    <a:pt x="61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1110150" y="2269825"/>
              <a:ext cx="159600" cy="154900"/>
            </a:xfrm>
            <a:custGeom>
              <a:avLst/>
              <a:gdLst/>
              <a:ahLst/>
              <a:cxnLst/>
              <a:rect l="l" t="t" r="r" b="b"/>
              <a:pathLst>
                <a:path w="6384" h="6196" fill="none" extrusionOk="0">
                  <a:moveTo>
                    <a:pt x="6196" y="1"/>
                  </a:moveTo>
                  <a:lnTo>
                    <a:pt x="1" y="1"/>
                  </a:lnTo>
                  <a:lnTo>
                    <a:pt x="167" y="6196"/>
                  </a:lnTo>
                  <a:lnTo>
                    <a:pt x="6383" y="6196"/>
                  </a:lnTo>
                  <a:lnTo>
                    <a:pt x="61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2563800" y="1796900"/>
              <a:ext cx="903825" cy="526475"/>
            </a:xfrm>
            <a:custGeom>
              <a:avLst/>
              <a:gdLst/>
              <a:ahLst/>
              <a:cxnLst/>
              <a:rect l="l" t="t" r="r" b="b"/>
              <a:pathLst>
                <a:path w="36153" h="21059" extrusionOk="0">
                  <a:moveTo>
                    <a:pt x="209" y="0"/>
                  </a:moveTo>
                  <a:lnTo>
                    <a:pt x="1" y="374"/>
                  </a:lnTo>
                  <a:lnTo>
                    <a:pt x="35695" y="21059"/>
                  </a:lnTo>
                  <a:lnTo>
                    <a:pt x="36152" y="20248"/>
                  </a:lnTo>
                  <a:lnTo>
                    <a:pt x="2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6F50098-BD3D-33D0-0FB8-891E24589040}"/>
              </a:ext>
            </a:extLst>
          </p:cNvPr>
          <p:cNvSpPr txBox="1"/>
          <p:nvPr/>
        </p:nvSpPr>
        <p:spPr>
          <a:xfrm>
            <a:off x="4967980" y="4126404"/>
            <a:ext cx="3754651" cy="307777"/>
          </a:xfrm>
          <a:prstGeom prst="rect">
            <a:avLst/>
          </a:prstGeom>
          <a:noFill/>
        </p:spPr>
        <p:txBody>
          <a:bodyPr wrap="square" rtlCol="0">
            <a:spAutoFit/>
          </a:bodyPr>
          <a:lstStyle/>
          <a:p>
            <a:r>
              <a:rPr lang="en-US" dirty="0">
                <a:solidFill>
                  <a:schemeClr val="accent6"/>
                </a:solidFill>
                <a:highlight>
                  <a:srgbClr val="FFFF00"/>
                </a:highlight>
                <a:hlinkClick r:id="rId3">
                  <a:extLst>
                    <a:ext uri="{A12FA001-AC4F-418D-AE19-62706E023703}">
                      <ahyp:hlinkClr xmlns:ahyp="http://schemas.microsoft.com/office/drawing/2018/hyperlinkcolor" val="tx"/>
                    </a:ext>
                  </a:extLst>
                </a:hlinkClick>
              </a:rPr>
              <a:t>Excel Worksheet :- Click Here to Download </a:t>
            </a:r>
            <a:endParaRPr lang="en-IN" dirty="0">
              <a:solidFill>
                <a:schemeClr val="accent6"/>
              </a:solidFill>
            </a:endParaRPr>
          </a:p>
        </p:txBody>
      </p:sp>
      <p:sp>
        <p:nvSpPr>
          <p:cNvPr id="3" name="TextBox 2">
            <a:extLst>
              <a:ext uri="{FF2B5EF4-FFF2-40B4-BE49-F238E27FC236}">
                <a16:creationId xmlns:a16="http://schemas.microsoft.com/office/drawing/2014/main" id="{B2A439D8-1BCD-66C9-44D1-9221CD4ADFDD}"/>
              </a:ext>
            </a:extLst>
          </p:cNvPr>
          <p:cNvSpPr txBox="1"/>
          <p:nvPr/>
        </p:nvSpPr>
        <p:spPr>
          <a:xfrm>
            <a:off x="3521125" y="4482659"/>
            <a:ext cx="4991728" cy="307777"/>
          </a:xfrm>
          <a:prstGeom prst="rect">
            <a:avLst/>
          </a:prstGeom>
          <a:noFill/>
        </p:spPr>
        <p:txBody>
          <a:bodyPr wrap="square" rtlCol="0">
            <a:spAutoFit/>
          </a:bodyPr>
          <a:lstStyle/>
          <a:p>
            <a:r>
              <a:rPr lang="en-US" dirty="0">
                <a:solidFill>
                  <a:srgbClr val="202C8F"/>
                </a:solidFill>
                <a:highlight>
                  <a:srgbClr val="FFFF00"/>
                </a:highlight>
                <a:hlinkClick r:id="rId4"/>
              </a:rPr>
              <a:t>Video Presentation:- Click Here to Watch Video Presentation</a:t>
            </a:r>
            <a:endParaRPr lang="en-IN" dirty="0">
              <a:solidFill>
                <a:srgbClr val="202C8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3" name="Picture 2" descr="A graph of a number of people&#10;&#10;Description automatically generated">
            <a:extLst>
              <a:ext uri="{FF2B5EF4-FFF2-40B4-BE49-F238E27FC236}">
                <a16:creationId xmlns:a16="http://schemas.microsoft.com/office/drawing/2014/main" id="{458AA509-2D43-209E-2B9F-6C945159CF3A}"/>
              </a:ext>
            </a:extLst>
          </p:cNvPr>
          <p:cNvPicPr>
            <a:picLocks noChangeAspect="1"/>
          </p:cNvPicPr>
          <p:nvPr/>
        </p:nvPicPr>
        <p:blipFill>
          <a:blip r:embed="rId3"/>
          <a:stretch>
            <a:fillRect/>
          </a:stretch>
        </p:blipFill>
        <p:spPr>
          <a:xfrm>
            <a:off x="1069593" y="467763"/>
            <a:ext cx="7004814" cy="4207973"/>
          </a:xfrm>
          <a:prstGeom prst="rect">
            <a:avLst/>
          </a:prstGeom>
        </p:spPr>
      </p:pic>
    </p:spTree>
    <p:extLst>
      <p:ext uri="{BB962C8B-B14F-4D97-AF65-F5344CB8AC3E}">
        <p14:creationId xmlns:p14="http://schemas.microsoft.com/office/powerpoint/2010/main" val="365664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 name="Picture 3" descr="A graph of numbers and a number of numbers&#10;&#10;Description automatically generated">
            <a:extLst>
              <a:ext uri="{FF2B5EF4-FFF2-40B4-BE49-F238E27FC236}">
                <a16:creationId xmlns:a16="http://schemas.microsoft.com/office/drawing/2014/main" id="{CB4D6945-BD31-50D7-3E5D-FA8499A1630D}"/>
              </a:ext>
            </a:extLst>
          </p:cNvPr>
          <p:cNvPicPr>
            <a:picLocks noChangeAspect="1"/>
          </p:cNvPicPr>
          <p:nvPr/>
        </p:nvPicPr>
        <p:blipFill>
          <a:blip r:embed="rId3"/>
          <a:stretch>
            <a:fillRect/>
          </a:stretch>
        </p:blipFill>
        <p:spPr>
          <a:xfrm>
            <a:off x="1099688" y="485842"/>
            <a:ext cx="6944624" cy="4171816"/>
          </a:xfrm>
          <a:prstGeom prst="rect">
            <a:avLst/>
          </a:prstGeom>
        </p:spPr>
      </p:pic>
    </p:spTree>
    <p:extLst>
      <p:ext uri="{BB962C8B-B14F-4D97-AF65-F5344CB8AC3E}">
        <p14:creationId xmlns:p14="http://schemas.microsoft.com/office/powerpoint/2010/main" val="37825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Manpower Planning</a:t>
            </a:r>
          </a:p>
        </p:txBody>
      </p:sp>
      <p:sp>
        <p:nvSpPr>
          <p:cNvPr id="364" name="Google Shape;364;p33"/>
          <p:cNvSpPr txBox="1">
            <a:spLocks noGrp="1"/>
          </p:cNvSpPr>
          <p:nvPr>
            <p:ph type="subTitle" idx="1"/>
          </p:nvPr>
        </p:nvSpPr>
        <p:spPr>
          <a:xfrm>
            <a:off x="730625" y="2917004"/>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To calculate the minimum number of agents required in each time bucket to ensure that at least 90 out of 100 calls are answered.</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5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3825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Manpower Planning</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98648" y="1155978"/>
            <a:ext cx="8433122" cy="3693319"/>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have calculated how many hours an agent works on Average daily.</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I got that an agent on average works 4.5 hours daily. And they work for a minimum of 20 days in a month.</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new pivot table by selecting all the raw data.</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added </a:t>
            </a:r>
            <a:r>
              <a:rPr lang="en-US" sz="1800" dirty="0" err="1">
                <a:solidFill>
                  <a:schemeClr val="bg1"/>
                </a:solidFill>
                <a:latin typeface="Abel" panose="02000506030000020004" pitchFamily="2" charset="0"/>
              </a:rPr>
              <a:t>Date_&amp;_Time</a:t>
            </a:r>
            <a:r>
              <a:rPr lang="en-US" sz="1800" dirty="0">
                <a:solidFill>
                  <a:schemeClr val="bg1"/>
                </a:solidFill>
                <a:latin typeface="Abel" panose="02000506030000020004" pitchFamily="2" charset="0"/>
              </a:rPr>
              <a:t> to the rows.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For columns I used Values of Duration(</a:t>
            </a:r>
            <a:r>
              <a:rPr lang="en-US" sz="1800" dirty="0" err="1">
                <a:solidFill>
                  <a:schemeClr val="bg1"/>
                </a:solidFill>
                <a:latin typeface="Abel" panose="02000506030000020004" pitchFamily="2" charset="0"/>
              </a:rPr>
              <a:t>hh:mm:ss</a:t>
            </a:r>
            <a:r>
              <a:rPr lang="en-US" sz="1800" dirty="0">
                <a:solidFill>
                  <a:schemeClr val="bg1"/>
                </a:solidFill>
                <a:latin typeface="Abel" panose="02000506030000020004" pitchFamily="2" charset="0"/>
              </a:rPr>
              <a: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calculated the Average call on a daily basis for all </a:t>
            </a:r>
            <a:r>
              <a:rPr lang="en-US" sz="1800" dirty="0" err="1">
                <a:solidFill>
                  <a:schemeClr val="bg1"/>
                </a:solidFill>
                <a:latin typeface="Abel" panose="02000506030000020004" pitchFamily="2" charset="0"/>
              </a:rPr>
              <a:t>Call_Status</a:t>
            </a:r>
            <a:r>
              <a:rPr lang="en-US" sz="1800" dirty="0">
                <a:solidFill>
                  <a:schemeClr val="bg1"/>
                </a:solidFill>
                <a:latin typeface="Abel" panose="02000506030000020004" pitchFamily="2" charset="0"/>
              </a:rPr>
              <a:t> types.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calculated the Time Requirement to Answer 90% of the call using the following formula.</a:t>
            </a:r>
          </a:p>
          <a:p>
            <a:pPr marL="285750" indent="-285750">
              <a:buClrTx/>
              <a:buFont typeface="Wingdings" panose="05000000000000000000" pitchFamily="2" charset="2"/>
              <a:buChar char="Ø"/>
            </a:pPr>
            <a:r>
              <a:rPr lang="en-US" sz="1800" dirty="0">
                <a:solidFill>
                  <a:srgbClr val="00B050"/>
                </a:solidFill>
                <a:latin typeface="Abel" panose="02000506030000020004" pitchFamily="2" charset="0"/>
              </a:rPr>
              <a:t>=E59*198.6*0.9/3600</a:t>
            </a:r>
            <a:endParaRPr lang="en-US" sz="1800" dirty="0">
              <a:solidFill>
                <a:schemeClr val="bg1"/>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Lastly, to find the total number of working persons required per day. I divided the time required to answer 90% of the calls by the total</a:t>
            </a:r>
            <a:r>
              <a:rPr lang="en-US" sz="1600" dirty="0">
                <a:solidFill>
                  <a:schemeClr val="bg1"/>
                </a:solidFill>
                <a:latin typeface="Abel" panose="02000506030000020004" pitchFamily="2" charset="0"/>
              </a:rPr>
              <a:t> hour calls attended by the agents.</a:t>
            </a:r>
            <a:endParaRPr lang="en-US" sz="1800" dirty="0">
              <a:solidFill>
                <a:schemeClr val="bg1"/>
              </a:solidFill>
              <a:latin typeface="Abel" panose="02000506030000020004" pitchFamily="2" charset="0"/>
            </a:endParaRPr>
          </a:p>
        </p:txBody>
      </p:sp>
    </p:spTree>
    <p:extLst>
      <p:ext uri="{BB962C8B-B14F-4D97-AF65-F5344CB8AC3E}">
        <p14:creationId xmlns:p14="http://schemas.microsoft.com/office/powerpoint/2010/main" val="15408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806B622-5E61-FB52-92FE-87F07491EB7B}"/>
              </a:ext>
            </a:extLst>
          </p:cNvPr>
          <p:cNvPicPr>
            <a:picLocks noChangeAspect="1"/>
          </p:cNvPicPr>
          <p:nvPr/>
        </p:nvPicPr>
        <p:blipFill rotWithShape="1">
          <a:blip r:embed="rId3"/>
          <a:srcRect l="1404" t="28876" r="59877" b="17120"/>
          <a:stretch/>
        </p:blipFill>
        <p:spPr>
          <a:xfrm>
            <a:off x="1397832" y="81359"/>
            <a:ext cx="6348336" cy="4980781"/>
          </a:xfrm>
          <a:prstGeom prst="rect">
            <a:avLst/>
          </a:prstGeom>
        </p:spPr>
      </p:pic>
    </p:spTree>
    <p:extLst>
      <p:ext uri="{BB962C8B-B14F-4D97-AF65-F5344CB8AC3E}">
        <p14:creationId xmlns:p14="http://schemas.microsoft.com/office/powerpoint/2010/main" val="326090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12" name="TextBox 11">
            <a:extLst>
              <a:ext uri="{FF2B5EF4-FFF2-40B4-BE49-F238E27FC236}">
                <a16:creationId xmlns:a16="http://schemas.microsoft.com/office/drawing/2014/main" id="{ADADF930-E172-4976-3576-A982CE134934}"/>
              </a:ext>
            </a:extLst>
          </p:cNvPr>
          <p:cNvSpPr txBox="1"/>
          <p:nvPr/>
        </p:nvSpPr>
        <p:spPr>
          <a:xfrm>
            <a:off x="941283" y="423932"/>
            <a:ext cx="1209806" cy="584775"/>
          </a:xfrm>
          <a:prstGeom prst="rect">
            <a:avLst/>
          </a:prstGeom>
          <a:solidFill>
            <a:schemeClr val="accent6">
              <a:lumMod val="90000"/>
              <a:lumOff val="10000"/>
            </a:schemeClr>
          </a:solidFill>
        </p:spPr>
        <p:txBody>
          <a:bodyPr wrap="square">
            <a:spAutoFit/>
          </a:bodyPr>
          <a:lstStyle/>
          <a:p>
            <a:pPr>
              <a:buClrTx/>
            </a:pPr>
            <a:r>
              <a:rPr lang="en-US" sz="3200" b="1" dirty="0">
                <a:solidFill>
                  <a:srgbClr val="FFFFFF"/>
                </a:solidFill>
                <a:latin typeface="Abel" panose="02000506030000020004" pitchFamily="2" charset="0"/>
              </a:rPr>
              <a:t>Result</a:t>
            </a:r>
          </a:p>
        </p:txBody>
      </p:sp>
      <p:pic>
        <p:nvPicPr>
          <p:cNvPr id="3" name="Picture 2" descr="A screenshot of a computer&#10;&#10;Description automatically generated">
            <a:extLst>
              <a:ext uri="{FF2B5EF4-FFF2-40B4-BE49-F238E27FC236}">
                <a16:creationId xmlns:a16="http://schemas.microsoft.com/office/drawing/2014/main" id="{C080DA69-0CAD-AD8F-8F11-7628C2786D96}"/>
              </a:ext>
            </a:extLst>
          </p:cNvPr>
          <p:cNvPicPr>
            <a:picLocks noChangeAspect="1"/>
          </p:cNvPicPr>
          <p:nvPr/>
        </p:nvPicPr>
        <p:blipFill rotWithShape="1">
          <a:blip r:embed="rId3"/>
          <a:srcRect l="1310" t="52168" r="81230" b="27431"/>
          <a:stretch/>
        </p:blipFill>
        <p:spPr>
          <a:xfrm>
            <a:off x="1334125" y="1161737"/>
            <a:ext cx="5678174" cy="3732129"/>
          </a:xfrm>
          <a:prstGeom prst="rect">
            <a:avLst/>
          </a:prstGeom>
        </p:spPr>
      </p:pic>
    </p:spTree>
    <p:extLst>
      <p:ext uri="{BB962C8B-B14F-4D97-AF65-F5344CB8AC3E}">
        <p14:creationId xmlns:p14="http://schemas.microsoft.com/office/powerpoint/2010/main" val="356566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24842" y="1778950"/>
            <a:ext cx="5269877"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Night Shift Man</a:t>
            </a:r>
            <a:br>
              <a:rPr lang="en-IN" dirty="0"/>
            </a:br>
            <a:r>
              <a:rPr lang="en-IN" dirty="0"/>
              <a:t>power Planning</a:t>
            </a:r>
          </a:p>
        </p:txBody>
      </p:sp>
      <p:sp>
        <p:nvSpPr>
          <p:cNvPr id="364" name="Google Shape;364;p33"/>
          <p:cNvSpPr txBox="1">
            <a:spLocks noGrp="1"/>
          </p:cNvSpPr>
          <p:nvPr>
            <p:ph type="subTitle" idx="1"/>
          </p:nvPr>
        </p:nvSpPr>
        <p:spPr>
          <a:xfrm>
            <a:off x="730625" y="2917004"/>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Creating a manpower plan for each time bucket throughout the day, keeping the maximum abandon rate at 10%.</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677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382599"/>
            <a:ext cx="83632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Night Shift Manpower Planning</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535321" y="1138154"/>
            <a:ext cx="8073358" cy="3816429"/>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This is the extended question to the previous question.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Thus, I duplicated the previous sheet and calculated the Night Shift manpower planning.</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as we know about 30% of calls are Call Volume at Night(9 PM – 9 AM).</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I calculated it by taking 30% of total calls daily.</a:t>
            </a:r>
            <a:endParaRPr lang="en-US" sz="2400" dirty="0"/>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calculated the Additional Hours Required using the following formula.</a:t>
            </a:r>
          </a:p>
          <a:p>
            <a:pPr marL="285750" indent="-285750">
              <a:buClrTx/>
              <a:buFont typeface="Wingdings" panose="05000000000000000000" pitchFamily="2" charset="2"/>
              <a:buChar char="Ø"/>
            </a:pPr>
            <a:r>
              <a:rPr lang="en-US" sz="1800" dirty="0">
                <a:solidFill>
                  <a:srgbClr val="00B050"/>
                </a:solidFill>
                <a:latin typeface="Abel" panose="02000506030000020004" pitchFamily="2" charset="0"/>
              </a:rPr>
              <a:t>=B69*198.6*0.9/3600</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Lastly, to find the total number of working persons required for the Night Shift. I divided the additional hours required to answer the calls by the total</a:t>
            </a:r>
            <a:r>
              <a:rPr lang="en-US" sz="1600" dirty="0">
                <a:solidFill>
                  <a:schemeClr val="bg1"/>
                </a:solidFill>
                <a:latin typeface="Abel" panose="02000506030000020004" pitchFamily="2" charset="0"/>
              </a:rPr>
              <a:t> hours of calls attended by the agents.</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by using the total calls distribution table given in the question by </a:t>
            </a:r>
            <a:r>
              <a:rPr lang="en-US" sz="1600" dirty="0" err="1">
                <a:solidFill>
                  <a:schemeClr val="bg1"/>
                </a:solidFill>
                <a:latin typeface="Abel" panose="02000506030000020004" pitchFamily="2" charset="0"/>
              </a:rPr>
              <a:t>time_buckets</a:t>
            </a:r>
            <a:r>
              <a:rPr lang="en-US" sz="1600" dirty="0">
                <a:solidFill>
                  <a:schemeClr val="bg1"/>
                </a:solidFill>
                <a:latin typeface="Abel" panose="02000506030000020004" pitchFamily="2" charset="0"/>
              </a:rPr>
              <a:t>. I calculated the </a:t>
            </a:r>
            <a:r>
              <a:rPr lang="en-US" sz="1600" dirty="0" err="1">
                <a:solidFill>
                  <a:schemeClr val="bg1"/>
                </a:solidFill>
                <a:latin typeface="Abel" panose="02000506030000020004" pitchFamily="2" charset="0"/>
              </a:rPr>
              <a:t>Total_Additional_hours</a:t>
            </a:r>
            <a:r>
              <a:rPr lang="en-US" sz="1800" dirty="0">
                <a:solidFill>
                  <a:schemeClr val="bg1"/>
                </a:solidFill>
                <a:latin typeface="Abadi" panose="020B0604020104020204" pitchFamily="34" charset="0"/>
              </a:rPr>
              <a:t> </a:t>
            </a:r>
            <a:r>
              <a:rPr lang="en-US" sz="1800" dirty="0">
                <a:solidFill>
                  <a:schemeClr val="bg1"/>
                </a:solidFill>
                <a:latin typeface="Abel" panose="02000506030000020004" pitchFamily="2" charset="0"/>
              </a:rPr>
              <a:t>using the following formula.</a:t>
            </a:r>
          </a:p>
          <a:p>
            <a:pPr marL="285750" indent="-285750">
              <a:buClrTx/>
              <a:buFont typeface="Wingdings" panose="05000000000000000000" pitchFamily="2" charset="2"/>
              <a:buChar char="Ø"/>
            </a:pPr>
            <a:r>
              <a:rPr lang="en-US" sz="1600" dirty="0">
                <a:solidFill>
                  <a:srgbClr val="00B050"/>
                </a:solidFill>
                <a:latin typeface="Abel" panose="02000506030000020004" pitchFamily="2" charset="0"/>
              </a:rPr>
              <a:t>=$B$70*B81/30</a:t>
            </a:r>
          </a:p>
          <a:p>
            <a:pPr marL="285750" indent="-285750">
              <a:buClrTx/>
              <a:buFont typeface="Wingdings" panose="05000000000000000000" pitchFamily="2" charset="2"/>
              <a:buChar char="Ø"/>
            </a:pPr>
            <a:r>
              <a:rPr lang="en-US" sz="1600" dirty="0">
                <a:solidFill>
                  <a:srgbClr val="FFFFFF"/>
                </a:solidFill>
                <a:latin typeface="Abel" panose="02000506030000020004" pitchFamily="2" charset="0"/>
              </a:rPr>
              <a:t>And Lastly calculated the </a:t>
            </a:r>
            <a:r>
              <a:rPr lang="en-US" sz="1600" dirty="0" err="1">
                <a:solidFill>
                  <a:srgbClr val="FFFFFF"/>
                </a:solidFill>
                <a:latin typeface="Abel" panose="02000506030000020004" pitchFamily="2" charset="0"/>
              </a:rPr>
              <a:t>Required_Agents</a:t>
            </a:r>
            <a:r>
              <a:rPr lang="en-US" sz="1600" dirty="0">
                <a:solidFill>
                  <a:srgbClr val="FFFFFF"/>
                </a:solidFill>
                <a:latin typeface="Abel" panose="02000506030000020004" pitchFamily="2" charset="0"/>
              </a:rPr>
              <a:t> using =D81/0.6 as each agent can be active on call only for 60% of time.</a:t>
            </a:r>
          </a:p>
        </p:txBody>
      </p:sp>
    </p:spTree>
    <p:extLst>
      <p:ext uri="{BB962C8B-B14F-4D97-AF65-F5344CB8AC3E}">
        <p14:creationId xmlns:p14="http://schemas.microsoft.com/office/powerpoint/2010/main" val="118904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15A747B-C969-5AFB-4F53-A54916A209B7}"/>
              </a:ext>
            </a:extLst>
          </p:cNvPr>
          <p:cNvPicPr>
            <a:picLocks noChangeAspect="1"/>
          </p:cNvPicPr>
          <p:nvPr/>
        </p:nvPicPr>
        <p:blipFill rotWithShape="1">
          <a:blip r:embed="rId3"/>
          <a:srcRect l="1558" t="30416" r="73933" b="38315"/>
          <a:stretch/>
        </p:blipFill>
        <p:spPr>
          <a:xfrm>
            <a:off x="127417" y="1004342"/>
            <a:ext cx="4077324" cy="300552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5084663-4D3B-4289-69A6-5B01A1F4F0CA}"/>
              </a:ext>
            </a:extLst>
          </p:cNvPr>
          <p:cNvPicPr>
            <a:picLocks noChangeAspect="1"/>
          </p:cNvPicPr>
          <p:nvPr/>
        </p:nvPicPr>
        <p:blipFill rotWithShape="1">
          <a:blip r:embed="rId3"/>
          <a:srcRect l="1705" t="61384" r="74532" b="11636"/>
          <a:stretch/>
        </p:blipFill>
        <p:spPr>
          <a:xfrm>
            <a:off x="4329965" y="1004341"/>
            <a:ext cx="4581688" cy="3005527"/>
          </a:xfrm>
          <a:prstGeom prst="rect">
            <a:avLst/>
          </a:prstGeom>
        </p:spPr>
      </p:pic>
    </p:spTree>
    <p:extLst>
      <p:ext uri="{BB962C8B-B14F-4D97-AF65-F5344CB8AC3E}">
        <p14:creationId xmlns:p14="http://schemas.microsoft.com/office/powerpoint/2010/main" val="11490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C38754D-EF14-C53F-AF78-51B03A0BC31E}"/>
              </a:ext>
            </a:extLst>
          </p:cNvPr>
          <p:cNvPicPr>
            <a:picLocks noChangeAspect="1"/>
          </p:cNvPicPr>
          <p:nvPr/>
        </p:nvPicPr>
        <p:blipFill rotWithShape="1">
          <a:blip r:embed="rId3"/>
          <a:srcRect l="1639" t="32496" r="43279" b="32386"/>
          <a:stretch/>
        </p:blipFill>
        <p:spPr>
          <a:xfrm>
            <a:off x="162279" y="1439056"/>
            <a:ext cx="8819441" cy="3162925"/>
          </a:xfrm>
          <a:prstGeom prst="rect">
            <a:avLst/>
          </a:prstGeom>
        </p:spPr>
      </p:pic>
      <p:sp>
        <p:nvSpPr>
          <p:cNvPr id="4" name="TextBox 3">
            <a:extLst>
              <a:ext uri="{FF2B5EF4-FFF2-40B4-BE49-F238E27FC236}">
                <a16:creationId xmlns:a16="http://schemas.microsoft.com/office/drawing/2014/main" id="{174818D1-B63D-3124-2CC4-4834B06C513B}"/>
              </a:ext>
            </a:extLst>
          </p:cNvPr>
          <p:cNvSpPr txBox="1"/>
          <p:nvPr/>
        </p:nvSpPr>
        <p:spPr>
          <a:xfrm>
            <a:off x="1105523" y="712032"/>
            <a:ext cx="6932951" cy="400110"/>
          </a:xfrm>
          <a:prstGeom prst="rect">
            <a:avLst/>
          </a:prstGeom>
          <a:noFill/>
        </p:spPr>
        <p:txBody>
          <a:bodyPr wrap="square" rtlCol="0">
            <a:spAutoFit/>
          </a:bodyPr>
          <a:lstStyle/>
          <a:p>
            <a:r>
              <a:rPr lang="en-US" sz="2000" dirty="0">
                <a:highlight>
                  <a:srgbClr val="FFFF00"/>
                </a:highlight>
              </a:rPr>
              <a:t>Distribution of </a:t>
            </a:r>
            <a:r>
              <a:rPr lang="en-US" sz="2000" dirty="0" err="1">
                <a:highlight>
                  <a:srgbClr val="FFFF00"/>
                </a:highlight>
              </a:rPr>
              <a:t>Required_Agents</a:t>
            </a:r>
            <a:r>
              <a:rPr lang="en-US" sz="2000" dirty="0">
                <a:highlight>
                  <a:srgbClr val="FFFF00"/>
                </a:highlight>
              </a:rPr>
              <a:t> across each </a:t>
            </a:r>
            <a:r>
              <a:rPr lang="en-US" sz="2000" dirty="0" err="1">
                <a:highlight>
                  <a:srgbClr val="FFFF00"/>
                </a:highlight>
              </a:rPr>
              <a:t>Time_Bucket</a:t>
            </a:r>
            <a:endParaRPr lang="en-IN" sz="2000" dirty="0">
              <a:highlight>
                <a:srgbClr val="FFFF00"/>
              </a:highlight>
            </a:endParaRPr>
          </a:p>
        </p:txBody>
      </p:sp>
    </p:spTree>
    <p:extLst>
      <p:ext uri="{BB962C8B-B14F-4D97-AF65-F5344CB8AC3E}">
        <p14:creationId xmlns:p14="http://schemas.microsoft.com/office/powerpoint/2010/main" val="426668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4078421" y="369940"/>
            <a:ext cx="3858900"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600" dirty="0"/>
              <a:t>Project Description!</a:t>
            </a:r>
            <a:endParaRPr sz="3600" dirty="0"/>
          </a:p>
        </p:txBody>
      </p:sp>
      <p:sp>
        <p:nvSpPr>
          <p:cNvPr id="335" name="Google Shape;335;p30"/>
          <p:cNvSpPr txBox="1">
            <a:spLocks noGrp="1"/>
          </p:cNvSpPr>
          <p:nvPr>
            <p:ph type="subTitle" idx="1"/>
          </p:nvPr>
        </p:nvSpPr>
        <p:spPr>
          <a:xfrm>
            <a:off x="4078421" y="2346603"/>
            <a:ext cx="4055756" cy="18971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In this CX analytics project, we will delve into the world of customer experience by analyzing a dataset spanning 23 days, focusing on the inbound calling team of a company. The dataset contains essential details such as agent information, queue times, call timestamps, call durations, and call statuses. Specifically, we'll spotlight the pivotal role of customer service representatives in managing inbound customer support, aiming to engage and delight customers and foster their loyalty to the business.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8"/>
          <p:cNvSpPr txBox="1">
            <a:spLocks noGrp="1"/>
          </p:cNvSpPr>
          <p:nvPr>
            <p:ph type="title"/>
          </p:nvPr>
        </p:nvSpPr>
        <p:spPr>
          <a:xfrm>
            <a:off x="2193774" y="1797800"/>
            <a:ext cx="4999505" cy="13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br>
              <a:rPr lang="en" dirty="0"/>
            </a:b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21AB311-EABA-8072-50B8-174DDD74C124}"/>
              </a:ext>
            </a:extLst>
          </p:cNvPr>
          <p:cNvSpPr txBox="1">
            <a:spLocks/>
          </p:cNvSpPr>
          <p:nvPr/>
        </p:nvSpPr>
        <p:spPr>
          <a:xfrm>
            <a:off x="2019620" y="321267"/>
            <a:ext cx="5789366" cy="2904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285750" indent="-285750" algn="l">
              <a:buFont typeface="Wingdings" panose="05000000000000000000" pitchFamily="2" charset="2"/>
              <a:buChar char="v"/>
            </a:pPr>
            <a:r>
              <a:rPr lang="en-US" sz="1800" dirty="0"/>
              <a:t>Thus, I have completed a Call Volume Trend Analysis.</a:t>
            </a:r>
          </a:p>
          <a:p>
            <a:pPr marL="285750" indent="-285750" algn="l">
              <a:buFont typeface="Wingdings" panose="05000000000000000000" pitchFamily="2" charset="2"/>
              <a:buChar char="v"/>
            </a:pPr>
            <a:r>
              <a:rPr lang="en-US" sz="1800" dirty="0"/>
              <a:t>Given key findings and all meaningful trends or patterns I have discovered.</a:t>
            </a:r>
          </a:p>
          <a:p>
            <a:pPr marL="285750" indent="-285750" algn="l">
              <a:buFont typeface="Wingdings" panose="05000000000000000000" pitchFamily="2" charset="2"/>
              <a:buChar char="v"/>
            </a:pPr>
            <a:r>
              <a:rPr lang="en-US" sz="1800" dirty="0"/>
              <a:t>I have learned to use Excel formulas and Pivot tables to analyze the dataset.</a:t>
            </a:r>
          </a:p>
          <a:p>
            <a:pPr marL="285750" indent="-285750" algn="l">
              <a:buFont typeface="Wingdings" panose="05000000000000000000" pitchFamily="2" charset="2"/>
              <a:buChar char="v"/>
            </a:pPr>
            <a:r>
              <a:rPr lang="en-US" sz="1800" dirty="0"/>
              <a:t>GitHub Repository and drive links are given as follows.</a:t>
            </a:r>
          </a:p>
        </p:txBody>
      </p:sp>
      <p:sp>
        <p:nvSpPr>
          <p:cNvPr id="13" name="TextBox 12">
            <a:extLst>
              <a:ext uri="{FF2B5EF4-FFF2-40B4-BE49-F238E27FC236}">
                <a16:creationId xmlns:a16="http://schemas.microsoft.com/office/drawing/2014/main" id="{AEF57CEF-A066-E169-5E79-9C21CA0AD6FC}"/>
              </a:ext>
            </a:extLst>
          </p:cNvPr>
          <p:cNvSpPr txBox="1"/>
          <p:nvPr/>
        </p:nvSpPr>
        <p:spPr>
          <a:xfrm>
            <a:off x="1303784" y="2661035"/>
            <a:ext cx="7466086" cy="307777"/>
          </a:xfrm>
          <a:prstGeom prst="rect">
            <a:avLst/>
          </a:prstGeom>
          <a:noFill/>
        </p:spPr>
        <p:txBody>
          <a:bodyPr wrap="square" rtlCol="0">
            <a:spAutoFit/>
          </a:bodyPr>
          <a:lstStyle/>
          <a:p>
            <a:r>
              <a:rPr lang="en-US" dirty="0">
                <a:highlight>
                  <a:srgbClr val="FFFF00"/>
                </a:highlight>
              </a:rPr>
              <a:t>GitHub Repository:-</a:t>
            </a:r>
            <a:r>
              <a:rPr lang="en-US" dirty="0"/>
              <a:t>   </a:t>
            </a:r>
            <a:r>
              <a:rPr lang="en-IN" dirty="0">
                <a:solidFill>
                  <a:srgbClr val="202C8F"/>
                </a:solidFill>
                <a:hlinkClick r:id="rId3">
                  <a:extLst>
                    <a:ext uri="{A12FA001-AC4F-418D-AE19-62706E023703}">
                      <ahyp:hlinkClr xmlns:ahyp="http://schemas.microsoft.com/office/drawing/2018/hyperlinkcolor" val="tx"/>
                    </a:ext>
                  </a:extLst>
                </a:hlinkClick>
              </a:rPr>
              <a:t>https://github.com/ShindeYash/ABC_Call_Volume_Trend.git</a:t>
            </a:r>
            <a:endParaRPr lang="en-IN" dirty="0">
              <a:solidFill>
                <a:srgbClr val="202C8F"/>
              </a:solidFill>
            </a:endParaRPr>
          </a:p>
        </p:txBody>
      </p:sp>
      <p:sp>
        <p:nvSpPr>
          <p:cNvPr id="14" name="TextBox 13">
            <a:extLst>
              <a:ext uri="{FF2B5EF4-FFF2-40B4-BE49-F238E27FC236}">
                <a16:creationId xmlns:a16="http://schemas.microsoft.com/office/drawing/2014/main" id="{59348296-B798-6846-9E40-0E7FDC149D7C}"/>
              </a:ext>
            </a:extLst>
          </p:cNvPr>
          <p:cNvSpPr txBox="1"/>
          <p:nvPr/>
        </p:nvSpPr>
        <p:spPr>
          <a:xfrm>
            <a:off x="1335014" y="2985529"/>
            <a:ext cx="6970786" cy="738664"/>
          </a:xfrm>
          <a:prstGeom prst="rect">
            <a:avLst/>
          </a:prstGeom>
          <a:noFill/>
        </p:spPr>
        <p:txBody>
          <a:bodyPr wrap="square" rtlCol="0">
            <a:spAutoFit/>
          </a:bodyPr>
          <a:lstStyle/>
          <a:p>
            <a:r>
              <a:rPr lang="en-US" dirty="0">
                <a:highlight>
                  <a:srgbClr val="FFFF00"/>
                </a:highlight>
              </a:rPr>
              <a:t>Excel Worksheet:-</a:t>
            </a:r>
            <a:r>
              <a:rPr lang="en-US" dirty="0"/>
              <a:t>   </a:t>
            </a:r>
            <a:r>
              <a:rPr lang="en-US" dirty="0">
                <a:solidFill>
                  <a:srgbClr val="202C8F"/>
                </a:solidFill>
                <a:hlinkClick r:id="rId4">
                  <a:extLst>
                    <a:ext uri="{A12FA001-AC4F-418D-AE19-62706E023703}">
                      <ahyp:hlinkClr xmlns:ahyp="http://schemas.microsoft.com/office/drawing/2018/hyperlinkcolor" val="tx"/>
                    </a:ext>
                  </a:extLst>
                </a:hlinkClick>
              </a:rPr>
              <a:t>https://docs.google.com/spreadsheets/d/1tZ8Ac_lgpyuS8OM-dpL6ROi267wYDAEG/edit?usp=sharing&amp;ouid=104957742252162470359&amp;rtpof=true&amp;sd=true</a:t>
            </a:r>
            <a:endParaRPr lang="en-IN" dirty="0">
              <a:solidFill>
                <a:srgbClr val="202C8F"/>
              </a:solidFill>
            </a:endParaRPr>
          </a:p>
        </p:txBody>
      </p:sp>
      <p:sp>
        <p:nvSpPr>
          <p:cNvPr id="15" name="TextBox 14">
            <a:extLst>
              <a:ext uri="{FF2B5EF4-FFF2-40B4-BE49-F238E27FC236}">
                <a16:creationId xmlns:a16="http://schemas.microsoft.com/office/drawing/2014/main" id="{A5F8D730-9721-C860-FE0F-0B11DD31B046}"/>
              </a:ext>
            </a:extLst>
          </p:cNvPr>
          <p:cNvSpPr txBox="1"/>
          <p:nvPr/>
        </p:nvSpPr>
        <p:spPr>
          <a:xfrm>
            <a:off x="1258814" y="3678359"/>
            <a:ext cx="7046986" cy="738664"/>
          </a:xfrm>
          <a:prstGeom prst="rect">
            <a:avLst/>
          </a:prstGeom>
          <a:noFill/>
        </p:spPr>
        <p:txBody>
          <a:bodyPr wrap="square" rtlCol="0">
            <a:spAutoFit/>
          </a:bodyPr>
          <a:lstStyle/>
          <a:p>
            <a:r>
              <a:rPr lang="en-US" dirty="0">
                <a:highlight>
                  <a:srgbClr val="FFFF00"/>
                </a:highlight>
              </a:rPr>
              <a:t>Drive Link:-</a:t>
            </a:r>
            <a:r>
              <a:rPr lang="en-US" dirty="0">
                <a:solidFill>
                  <a:srgbClr val="202C8F"/>
                </a:solidFill>
                <a:hlinkClick r:id="rId5">
                  <a:extLst>
                    <a:ext uri="{A12FA001-AC4F-418D-AE19-62706E023703}">
                      <ahyp:hlinkClr xmlns:ahyp="http://schemas.microsoft.com/office/drawing/2018/hyperlinkcolor" val="tx"/>
                    </a:ext>
                  </a:extLst>
                </a:hlinkClick>
              </a:rPr>
              <a:t>https://drive.google.com/drive/folders/1JyZV5MwtrUY1I9D_W0g3Z9wZqXSnaz4G?usp=sharing</a:t>
            </a:r>
            <a:endParaRPr lang="en-IN" dirty="0">
              <a:solidFill>
                <a:srgbClr val="202C8F"/>
              </a:solidFill>
            </a:endParaRPr>
          </a:p>
        </p:txBody>
      </p:sp>
      <p:sp>
        <p:nvSpPr>
          <p:cNvPr id="3" name="TextBox 2">
            <a:extLst>
              <a:ext uri="{FF2B5EF4-FFF2-40B4-BE49-F238E27FC236}">
                <a16:creationId xmlns:a16="http://schemas.microsoft.com/office/drawing/2014/main" id="{3705F23C-B543-F0E5-2954-0B37EF1DCB3B}"/>
              </a:ext>
            </a:extLst>
          </p:cNvPr>
          <p:cNvSpPr txBox="1"/>
          <p:nvPr/>
        </p:nvSpPr>
        <p:spPr>
          <a:xfrm>
            <a:off x="1258814" y="4404836"/>
            <a:ext cx="7046986" cy="738664"/>
          </a:xfrm>
          <a:prstGeom prst="rect">
            <a:avLst/>
          </a:prstGeom>
          <a:noFill/>
        </p:spPr>
        <p:txBody>
          <a:bodyPr wrap="square" rtlCol="0">
            <a:spAutoFit/>
          </a:bodyPr>
          <a:lstStyle/>
          <a:p>
            <a:r>
              <a:rPr lang="en-US" dirty="0">
                <a:highlight>
                  <a:srgbClr val="FFFF00"/>
                </a:highlight>
              </a:rPr>
              <a:t>Video Presentation:-</a:t>
            </a:r>
            <a:r>
              <a:rPr lang="en-IN" b="0" i="0" dirty="0">
                <a:solidFill>
                  <a:srgbClr val="202C8F"/>
                </a:solidFill>
                <a:effectLst/>
                <a:latin typeface="Abel" panose="02000506030000020004" pitchFamily="2" charset="0"/>
                <a:hlinkClick r:id="rId6">
                  <a:extLst>
                    <a:ext uri="{A12FA001-AC4F-418D-AE19-62706E023703}">
                      <ahyp:hlinkClr xmlns:ahyp="http://schemas.microsoft.com/office/drawing/2018/hyperlinkcolor" val="tx"/>
                    </a:ext>
                  </a:extLst>
                </a:hlinkClick>
              </a:rPr>
              <a:t>https://www.loom.com/share/5d2280b814304e439ec37c61cc287731?sid=b3ea99be-43c2-4cd6-88a4-bca75f389587</a:t>
            </a:r>
            <a:endParaRPr lang="en-IN" dirty="0">
              <a:solidFill>
                <a:srgbClr val="202C8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9687A-46A9-D8DF-3D60-23CC8207C8D8}"/>
              </a:ext>
            </a:extLst>
          </p:cNvPr>
          <p:cNvSpPr>
            <a:spLocks noGrp="1"/>
          </p:cNvSpPr>
          <p:nvPr>
            <p:ph type="title"/>
          </p:nvPr>
        </p:nvSpPr>
        <p:spPr>
          <a:xfrm>
            <a:off x="4572000" y="439946"/>
            <a:ext cx="3858900" cy="1032900"/>
          </a:xfrm>
        </p:spPr>
        <p:txBody>
          <a:bodyPr wrap="square" anchor="ctr">
            <a:normAutofit/>
          </a:bodyPr>
          <a:lstStyle/>
          <a:p>
            <a:pPr>
              <a:lnSpc>
                <a:spcPct val="90000"/>
              </a:lnSpc>
            </a:pPr>
            <a:r>
              <a:rPr lang="en-US" sz="6100" dirty="0"/>
              <a:t>Thanks!</a:t>
            </a:r>
            <a:endParaRPr lang="en-IN" sz="6100" dirty="0"/>
          </a:p>
        </p:txBody>
      </p:sp>
      <p:sp>
        <p:nvSpPr>
          <p:cNvPr id="6" name="Google Shape;1124;p58">
            <a:extLst>
              <a:ext uri="{FF2B5EF4-FFF2-40B4-BE49-F238E27FC236}">
                <a16:creationId xmlns:a16="http://schemas.microsoft.com/office/drawing/2014/main" id="{1026FA27-BA51-5A41-1175-24ED3F2EAA47}"/>
              </a:ext>
            </a:extLst>
          </p:cNvPr>
          <p:cNvSpPr txBox="1">
            <a:spLocks/>
          </p:cNvSpPr>
          <p:nvPr/>
        </p:nvSpPr>
        <p:spPr>
          <a:xfrm>
            <a:off x="5011686" y="1488765"/>
            <a:ext cx="2793136" cy="109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15000"/>
              </a:lnSpc>
              <a:spcBef>
                <a:spcPts val="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2pPr>
            <a:lvl3pPr marL="1371600" marR="0" lvl="2"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3pPr>
            <a:lvl4pPr marL="1828800" marR="0" lvl="3"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4pPr>
            <a:lvl5pPr marL="2286000" marR="0" lvl="4"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5pPr>
            <a:lvl6pPr marL="2743200" marR="0" lvl="5"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6pPr>
            <a:lvl7pPr marL="3200400" marR="0" lvl="6"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7pPr>
            <a:lvl8pPr marL="3657600" marR="0" lvl="7"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8pPr>
            <a:lvl9pPr marL="4114800" marR="0" lvl="8" indent="-317500" algn="l" rtl="0">
              <a:lnSpc>
                <a:spcPct val="115000"/>
              </a:lnSpc>
              <a:spcBef>
                <a:spcPts val="1600"/>
              </a:spcBef>
              <a:spcAft>
                <a:spcPts val="1600"/>
              </a:spcAft>
              <a:buClr>
                <a:schemeClr val="lt1"/>
              </a:buClr>
              <a:buSzPts val="1400"/>
              <a:buFont typeface="Abel"/>
              <a:buNone/>
              <a:defRPr sz="1400" b="0" i="0" u="none" strike="noStrike" cap="none">
                <a:solidFill>
                  <a:schemeClr val="lt1"/>
                </a:solidFill>
                <a:latin typeface="Abel"/>
                <a:ea typeface="Abel"/>
                <a:cs typeface="Abel"/>
                <a:sym typeface="Abel"/>
              </a:defRPr>
            </a:lvl9pPr>
          </a:lstStyle>
          <a:p>
            <a:pPr marL="0" indent="0" algn="r"/>
            <a:r>
              <a:rPr lang="en-US" dirty="0"/>
              <a:t>Do you have any questions?</a:t>
            </a:r>
          </a:p>
          <a:p>
            <a:pPr marL="0" indent="0" algn="r"/>
            <a:r>
              <a:rPr lang="en-US" dirty="0">
                <a:uFill>
                  <a:noFill/>
                </a:uFill>
              </a:rPr>
              <a:t>yashpradeepshinde@gmail.com</a:t>
            </a:r>
            <a:r>
              <a:rPr lang="en-US" dirty="0"/>
              <a:t> </a:t>
            </a:r>
          </a:p>
          <a:p>
            <a:pPr marL="0" indent="0" algn="r"/>
            <a:r>
              <a:rPr lang="en-US" dirty="0"/>
              <a:t>Yash Shinde</a:t>
            </a:r>
          </a:p>
        </p:txBody>
      </p:sp>
      <p:grpSp>
        <p:nvGrpSpPr>
          <p:cNvPr id="7" name="Google Shape;1138;p58">
            <a:extLst>
              <a:ext uri="{FF2B5EF4-FFF2-40B4-BE49-F238E27FC236}">
                <a16:creationId xmlns:a16="http://schemas.microsoft.com/office/drawing/2014/main" id="{8A7B5A3E-90EE-BB8C-DDFF-8DA727A85A1A}"/>
              </a:ext>
            </a:extLst>
          </p:cNvPr>
          <p:cNvGrpSpPr/>
          <p:nvPr/>
        </p:nvGrpSpPr>
        <p:grpSpPr>
          <a:xfrm>
            <a:off x="-624043" y="802965"/>
            <a:ext cx="3067105" cy="3918175"/>
            <a:chOff x="4493438" y="707100"/>
            <a:chExt cx="3067105" cy="3918175"/>
          </a:xfrm>
        </p:grpSpPr>
        <p:sp>
          <p:nvSpPr>
            <p:cNvPr id="8" name="Google Shape;1139;p58">
              <a:extLst>
                <a:ext uri="{FF2B5EF4-FFF2-40B4-BE49-F238E27FC236}">
                  <a16:creationId xmlns:a16="http://schemas.microsoft.com/office/drawing/2014/main" id="{98DE9416-D29B-798D-288A-4935A2C036E7}"/>
                </a:ext>
              </a:extLst>
            </p:cNvPr>
            <p:cNvSpPr/>
            <p:nvPr/>
          </p:nvSpPr>
          <p:spPr>
            <a:xfrm>
              <a:off x="4493438" y="4344600"/>
              <a:ext cx="3067105" cy="280675"/>
            </a:xfrm>
            <a:custGeom>
              <a:avLst/>
              <a:gdLst/>
              <a:ahLst/>
              <a:cxnLst/>
              <a:rect l="l" t="t" r="r" b="b"/>
              <a:pathLst>
                <a:path w="192295" h="11227" extrusionOk="0">
                  <a:moveTo>
                    <a:pt x="91200" y="0"/>
                  </a:moveTo>
                  <a:lnTo>
                    <a:pt x="86315" y="21"/>
                  </a:lnTo>
                  <a:lnTo>
                    <a:pt x="81512" y="63"/>
                  </a:lnTo>
                  <a:lnTo>
                    <a:pt x="76773" y="104"/>
                  </a:lnTo>
                  <a:lnTo>
                    <a:pt x="72116" y="167"/>
                  </a:lnTo>
                  <a:lnTo>
                    <a:pt x="67563" y="250"/>
                  </a:lnTo>
                  <a:lnTo>
                    <a:pt x="63094" y="333"/>
                  </a:lnTo>
                  <a:lnTo>
                    <a:pt x="58728" y="437"/>
                  </a:lnTo>
                  <a:lnTo>
                    <a:pt x="54466" y="562"/>
                  </a:lnTo>
                  <a:lnTo>
                    <a:pt x="50309" y="686"/>
                  </a:lnTo>
                  <a:lnTo>
                    <a:pt x="46296" y="811"/>
                  </a:lnTo>
                  <a:lnTo>
                    <a:pt x="42388" y="957"/>
                  </a:lnTo>
                  <a:lnTo>
                    <a:pt x="38625" y="1123"/>
                  </a:lnTo>
                  <a:lnTo>
                    <a:pt x="34987" y="1289"/>
                  </a:lnTo>
                  <a:lnTo>
                    <a:pt x="31495" y="1456"/>
                  </a:lnTo>
                  <a:lnTo>
                    <a:pt x="28169" y="1643"/>
                  </a:lnTo>
                  <a:lnTo>
                    <a:pt x="24967" y="1830"/>
                  </a:lnTo>
                  <a:lnTo>
                    <a:pt x="21953" y="2038"/>
                  </a:lnTo>
                  <a:lnTo>
                    <a:pt x="19105" y="2246"/>
                  </a:lnTo>
                  <a:lnTo>
                    <a:pt x="16423" y="2474"/>
                  </a:lnTo>
                  <a:lnTo>
                    <a:pt x="13928" y="2703"/>
                  </a:lnTo>
                  <a:lnTo>
                    <a:pt x="11600" y="2932"/>
                  </a:lnTo>
                  <a:lnTo>
                    <a:pt x="9480" y="3181"/>
                  </a:lnTo>
                  <a:lnTo>
                    <a:pt x="7546" y="3431"/>
                  </a:lnTo>
                  <a:lnTo>
                    <a:pt x="5842" y="3680"/>
                  </a:lnTo>
                  <a:lnTo>
                    <a:pt x="4324" y="3950"/>
                  </a:lnTo>
                  <a:lnTo>
                    <a:pt x="3035" y="4221"/>
                  </a:lnTo>
                  <a:lnTo>
                    <a:pt x="2453" y="4345"/>
                  </a:lnTo>
                  <a:lnTo>
                    <a:pt x="1954" y="4491"/>
                  </a:lnTo>
                  <a:lnTo>
                    <a:pt x="1497" y="4616"/>
                  </a:lnTo>
                  <a:lnTo>
                    <a:pt x="1102" y="4761"/>
                  </a:lnTo>
                  <a:lnTo>
                    <a:pt x="769" y="4907"/>
                  </a:lnTo>
                  <a:lnTo>
                    <a:pt x="499" y="5031"/>
                  </a:lnTo>
                  <a:lnTo>
                    <a:pt x="270" y="5177"/>
                  </a:lnTo>
                  <a:lnTo>
                    <a:pt x="125" y="5322"/>
                  </a:lnTo>
                  <a:lnTo>
                    <a:pt x="62" y="5405"/>
                  </a:lnTo>
                  <a:lnTo>
                    <a:pt x="21" y="5468"/>
                  </a:lnTo>
                  <a:lnTo>
                    <a:pt x="0" y="5551"/>
                  </a:lnTo>
                  <a:lnTo>
                    <a:pt x="0" y="5613"/>
                  </a:lnTo>
                  <a:lnTo>
                    <a:pt x="0" y="5676"/>
                  </a:lnTo>
                  <a:lnTo>
                    <a:pt x="21" y="5759"/>
                  </a:lnTo>
                  <a:lnTo>
                    <a:pt x="62" y="5821"/>
                  </a:lnTo>
                  <a:lnTo>
                    <a:pt x="125" y="5904"/>
                  </a:lnTo>
                  <a:lnTo>
                    <a:pt x="270" y="6050"/>
                  </a:lnTo>
                  <a:lnTo>
                    <a:pt x="499" y="6195"/>
                  </a:lnTo>
                  <a:lnTo>
                    <a:pt x="769" y="6320"/>
                  </a:lnTo>
                  <a:lnTo>
                    <a:pt x="1102" y="6466"/>
                  </a:lnTo>
                  <a:lnTo>
                    <a:pt x="1497" y="6611"/>
                  </a:lnTo>
                  <a:lnTo>
                    <a:pt x="1954" y="6736"/>
                  </a:lnTo>
                  <a:lnTo>
                    <a:pt x="2453" y="6881"/>
                  </a:lnTo>
                  <a:lnTo>
                    <a:pt x="3035" y="7006"/>
                  </a:lnTo>
                  <a:lnTo>
                    <a:pt x="4324" y="7276"/>
                  </a:lnTo>
                  <a:lnTo>
                    <a:pt x="5842" y="7547"/>
                  </a:lnTo>
                  <a:lnTo>
                    <a:pt x="7546" y="7796"/>
                  </a:lnTo>
                  <a:lnTo>
                    <a:pt x="9480" y="8046"/>
                  </a:lnTo>
                  <a:lnTo>
                    <a:pt x="11600" y="8295"/>
                  </a:lnTo>
                  <a:lnTo>
                    <a:pt x="13928" y="8524"/>
                  </a:lnTo>
                  <a:lnTo>
                    <a:pt x="16423" y="8752"/>
                  </a:lnTo>
                  <a:lnTo>
                    <a:pt x="19105" y="8981"/>
                  </a:lnTo>
                  <a:lnTo>
                    <a:pt x="21953" y="9189"/>
                  </a:lnTo>
                  <a:lnTo>
                    <a:pt x="24967" y="9397"/>
                  </a:lnTo>
                  <a:lnTo>
                    <a:pt x="28169" y="9584"/>
                  </a:lnTo>
                  <a:lnTo>
                    <a:pt x="31495" y="9771"/>
                  </a:lnTo>
                  <a:lnTo>
                    <a:pt x="34987" y="9937"/>
                  </a:lnTo>
                  <a:lnTo>
                    <a:pt x="38625" y="10104"/>
                  </a:lnTo>
                  <a:lnTo>
                    <a:pt x="42388" y="10270"/>
                  </a:lnTo>
                  <a:lnTo>
                    <a:pt x="46296" y="10416"/>
                  </a:lnTo>
                  <a:lnTo>
                    <a:pt x="50309" y="10540"/>
                  </a:lnTo>
                  <a:lnTo>
                    <a:pt x="54466" y="10665"/>
                  </a:lnTo>
                  <a:lnTo>
                    <a:pt x="58728" y="10790"/>
                  </a:lnTo>
                  <a:lnTo>
                    <a:pt x="63094" y="10894"/>
                  </a:lnTo>
                  <a:lnTo>
                    <a:pt x="67563" y="10977"/>
                  </a:lnTo>
                  <a:lnTo>
                    <a:pt x="72116" y="11060"/>
                  </a:lnTo>
                  <a:lnTo>
                    <a:pt x="76773" y="11122"/>
                  </a:lnTo>
                  <a:lnTo>
                    <a:pt x="81512" y="11164"/>
                  </a:lnTo>
                  <a:lnTo>
                    <a:pt x="86315" y="11206"/>
                  </a:lnTo>
                  <a:lnTo>
                    <a:pt x="91200" y="11226"/>
                  </a:lnTo>
                  <a:lnTo>
                    <a:pt x="101095" y="11226"/>
                  </a:lnTo>
                  <a:lnTo>
                    <a:pt x="105981" y="11206"/>
                  </a:lnTo>
                  <a:lnTo>
                    <a:pt x="110783" y="11164"/>
                  </a:lnTo>
                  <a:lnTo>
                    <a:pt x="115523" y="11122"/>
                  </a:lnTo>
                  <a:lnTo>
                    <a:pt x="120179" y="11060"/>
                  </a:lnTo>
                  <a:lnTo>
                    <a:pt x="124732" y="10977"/>
                  </a:lnTo>
                  <a:lnTo>
                    <a:pt x="129201" y="10894"/>
                  </a:lnTo>
                  <a:lnTo>
                    <a:pt x="133567" y="10790"/>
                  </a:lnTo>
                  <a:lnTo>
                    <a:pt x="137829" y="10665"/>
                  </a:lnTo>
                  <a:lnTo>
                    <a:pt x="141966" y="10540"/>
                  </a:lnTo>
                  <a:lnTo>
                    <a:pt x="145999" y="10416"/>
                  </a:lnTo>
                  <a:lnTo>
                    <a:pt x="149907" y="10270"/>
                  </a:lnTo>
                  <a:lnTo>
                    <a:pt x="153670" y="10104"/>
                  </a:lnTo>
                  <a:lnTo>
                    <a:pt x="157308" y="9937"/>
                  </a:lnTo>
                  <a:lnTo>
                    <a:pt x="160800" y="9771"/>
                  </a:lnTo>
                  <a:lnTo>
                    <a:pt x="164126" y="9584"/>
                  </a:lnTo>
                  <a:lnTo>
                    <a:pt x="167307" y="9397"/>
                  </a:lnTo>
                  <a:lnTo>
                    <a:pt x="170342" y="9189"/>
                  </a:lnTo>
                  <a:lnTo>
                    <a:pt x="173190" y="8981"/>
                  </a:lnTo>
                  <a:lnTo>
                    <a:pt x="175872" y="8752"/>
                  </a:lnTo>
                  <a:lnTo>
                    <a:pt x="178367" y="8524"/>
                  </a:lnTo>
                  <a:lnTo>
                    <a:pt x="180695" y="8295"/>
                  </a:lnTo>
                  <a:lnTo>
                    <a:pt x="182815" y="8046"/>
                  </a:lnTo>
                  <a:lnTo>
                    <a:pt x="184728" y="7796"/>
                  </a:lnTo>
                  <a:lnTo>
                    <a:pt x="186453" y="7547"/>
                  </a:lnTo>
                  <a:lnTo>
                    <a:pt x="187971" y="7276"/>
                  </a:lnTo>
                  <a:lnTo>
                    <a:pt x="189260" y="7006"/>
                  </a:lnTo>
                  <a:lnTo>
                    <a:pt x="189821" y="6881"/>
                  </a:lnTo>
                  <a:lnTo>
                    <a:pt x="190341" y="6736"/>
                  </a:lnTo>
                  <a:lnTo>
                    <a:pt x="190798" y="6611"/>
                  </a:lnTo>
                  <a:lnTo>
                    <a:pt x="191193" y="6466"/>
                  </a:lnTo>
                  <a:lnTo>
                    <a:pt x="191526" y="6320"/>
                  </a:lnTo>
                  <a:lnTo>
                    <a:pt x="191796" y="6195"/>
                  </a:lnTo>
                  <a:lnTo>
                    <a:pt x="192004" y="6050"/>
                  </a:lnTo>
                  <a:lnTo>
                    <a:pt x="192170" y="5904"/>
                  </a:lnTo>
                  <a:lnTo>
                    <a:pt x="192212" y="5821"/>
                  </a:lnTo>
                  <a:lnTo>
                    <a:pt x="192253" y="5759"/>
                  </a:lnTo>
                  <a:lnTo>
                    <a:pt x="192295" y="5676"/>
                  </a:lnTo>
                  <a:lnTo>
                    <a:pt x="192295" y="5613"/>
                  </a:lnTo>
                  <a:lnTo>
                    <a:pt x="192295" y="5551"/>
                  </a:lnTo>
                  <a:lnTo>
                    <a:pt x="192253" y="5468"/>
                  </a:lnTo>
                  <a:lnTo>
                    <a:pt x="192212" y="5405"/>
                  </a:lnTo>
                  <a:lnTo>
                    <a:pt x="192170" y="5322"/>
                  </a:lnTo>
                  <a:lnTo>
                    <a:pt x="192004" y="5177"/>
                  </a:lnTo>
                  <a:lnTo>
                    <a:pt x="191796" y="5031"/>
                  </a:lnTo>
                  <a:lnTo>
                    <a:pt x="191526" y="4907"/>
                  </a:lnTo>
                  <a:lnTo>
                    <a:pt x="191193" y="4761"/>
                  </a:lnTo>
                  <a:lnTo>
                    <a:pt x="190798" y="4616"/>
                  </a:lnTo>
                  <a:lnTo>
                    <a:pt x="190341" y="4491"/>
                  </a:lnTo>
                  <a:lnTo>
                    <a:pt x="189821" y="4345"/>
                  </a:lnTo>
                  <a:lnTo>
                    <a:pt x="189260" y="4221"/>
                  </a:lnTo>
                  <a:lnTo>
                    <a:pt x="187971" y="3950"/>
                  </a:lnTo>
                  <a:lnTo>
                    <a:pt x="186453" y="3680"/>
                  </a:lnTo>
                  <a:lnTo>
                    <a:pt x="184728" y="3431"/>
                  </a:lnTo>
                  <a:lnTo>
                    <a:pt x="182815" y="3181"/>
                  </a:lnTo>
                  <a:lnTo>
                    <a:pt x="180695" y="2932"/>
                  </a:lnTo>
                  <a:lnTo>
                    <a:pt x="178367" y="2703"/>
                  </a:lnTo>
                  <a:lnTo>
                    <a:pt x="175872" y="2474"/>
                  </a:lnTo>
                  <a:lnTo>
                    <a:pt x="173190" y="2246"/>
                  </a:lnTo>
                  <a:lnTo>
                    <a:pt x="170342" y="2038"/>
                  </a:lnTo>
                  <a:lnTo>
                    <a:pt x="167307" y="1830"/>
                  </a:lnTo>
                  <a:lnTo>
                    <a:pt x="164126" y="1643"/>
                  </a:lnTo>
                  <a:lnTo>
                    <a:pt x="160800" y="1456"/>
                  </a:lnTo>
                  <a:lnTo>
                    <a:pt x="157308" y="1289"/>
                  </a:lnTo>
                  <a:lnTo>
                    <a:pt x="153670" y="1123"/>
                  </a:lnTo>
                  <a:lnTo>
                    <a:pt x="149907" y="957"/>
                  </a:lnTo>
                  <a:lnTo>
                    <a:pt x="145999" y="811"/>
                  </a:lnTo>
                  <a:lnTo>
                    <a:pt x="141966" y="686"/>
                  </a:lnTo>
                  <a:lnTo>
                    <a:pt x="137829" y="562"/>
                  </a:lnTo>
                  <a:lnTo>
                    <a:pt x="133567" y="437"/>
                  </a:lnTo>
                  <a:lnTo>
                    <a:pt x="129201" y="333"/>
                  </a:lnTo>
                  <a:lnTo>
                    <a:pt x="124732" y="250"/>
                  </a:lnTo>
                  <a:lnTo>
                    <a:pt x="120179" y="167"/>
                  </a:lnTo>
                  <a:lnTo>
                    <a:pt x="115523" y="104"/>
                  </a:lnTo>
                  <a:lnTo>
                    <a:pt x="110783" y="63"/>
                  </a:lnTo>
                  <a:lnTo>
                    <a:pt x="105981" y="21"/>
                  </a:lnTo>
                  <a:lnTo>
                    <a:pt x="101095" y="0"/>
                  </a:lnTo>
                  <a:close/>
                </a:path>
              </a:pathLst>
            </a:custGeom>
            <a:solidFill>
              <a:srgbClr val="22222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0;p58">
              <a:extLst>
                <a:ext uri="{FF2B5EF4-FFF2-40B4-BE49-F238E27FC236}">
                  <a16:creationId xmlns:a16="http://schemas.microsoft.com/office/drawing/2014/main" id="{05310711-1229-CF46-0FBB-6BE6A50438F3}"/>
                </a:ext>
              </a:extLst>
            </p:cNvPr>
            <p:cNvSpPr/>
            <p:nvPr/>
          </p:nvSpPr>
          <p:spPr>
            <a:xfrm>
              <a:off x="5836300" y="707100"/>
              <a:ext cx="483875" cy="512475"/>
            </a:xfrm>
            <a:custGeom>
              <a:avLst/>
              <a:gdLst/>
              <a:ahLst/>
              <a:cxnLst/>
              <a:rect l="l" t="t" r="r" b="b"/>
              <a:pathLst>
                <a:path w="19355" h="20499" extrusionOk="0">
                  <a:moveTo>
                    <a:pt x="12619" y="0"/>
                  </a:moveTo>
                  <a:lnTo>
                    <a:pt x="11933" y="21"/>
                  </a:lnTo>
                  <a:lnTo>
                    <a:pt x="11205" y="84"/>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1;p58">
              <a:extLst>
                <a:ext uri="{FF2B5EF4-FFF2-40B4-BE49-F238E27FC236}">
                  <a16:creationId xmlns:a16="http://schemas.microsoft.com/office/drawing/2014/main" id="{CD94BE6F-BAAB-0EDB-614B-5BE25C764AE6}"/>
                </a:ext>
              </a:extLst>
            </p:cNvPr>
            <p:cNvSpPr/>
            <p:nvPr/>
          </p:nvSpPr>
          <p:spPr>
            <a:xfrm>
              <a:off x="5836300" y="707100"/>
              <a:ext cx="483875" cy="512475"/>
            </a:xfrm>
            <a:custGeom>
              <a:avLst/>
              <a:gdLst/>
              <a:ahLst/>
              <a:cxnLst/>
              <a:rect l="l" t="t" r="r" b="b"/>
              <a:pathLst>
                <a:path w="19355" h="20499" fill="none" extrusionOk="0">
                  <a:moveTo>
                    <a:pt x="2308" y="5884"/>
                  </a:move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lnTo>
                    <a:pt x="12619" y="0"/>
                  </a:lnTo>
                  <a:lnTo>
                    <a:pt x="11933" y="21"/>
                  </a:lnTo>
                  <a:lnTo>
                    <a:pt x="11205" y="84"/>
                  </a:lnTo>
                  <a:lnTo>
                    <a:pt x="10436" y="208"/>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2;p58">
              <a:extLst>
                <a:ext uri="{FF2B5EF4-FFF2-40B4-BE49-F238E27FC236}">
                  <a16:creationId xmlns:a16="http://schemas.microsoft.com/office/drawing/2014/main" id="{91E57B84-9824-409B-3B1B-DBCFFA217201}"/>
                </a:ext>
              </a:extLst>
            </p:cNvPr>
            <p:cNvSpPr/>
            <p:nvPr/>
          </p:nvSpPr>
          <p:spPr>
            <a:xfrm>
              <a:off x="6318575" y="1448725"/>
              <a:ext cx="422050" cy="706325"/>
            </a:xfrm>
            <a:custGeom>
              <a:avLst/>
              <a:gdLst/>
              <a:ahLst/>
              <a:cxnLst/>
              <a:rect l="l" t="t" r="r" b="b"/>
              <a:pathLst>
                <a:path w="16882" h="28253" extrusionOk="0">
                  <a:moveTo>
                    <a:pt x="4367" y="1"/>
                  </a:moveTo>
                  <a:lnTo>
                    <a:pt x="1" y="250"/>
                  </a:lnTo>
                  <a:lnTo>
                    <a:pt x="84" y="1311"/>
                  </a:lnTo>
                  <a:lnTo>
                    <a:pt x="188" y="2350"/>
                  </a:lnTo>
                  <a:lnTo>
                    <a:pt x="313" y="3369"/>
                  </a:lnTo>
                  <a:lnTo>
                    <a:pt x="458" y="4387"/>
                  </a:lnTo>
                  <a:lnTo>
                    <a:pt x="604" y="5406"/>
                  </a:lnTo>
                  <a:lnTo>
                    <a:pt x="791" y="6425"/>
                  </a:lnTo>
                  <a:lnTo>
                    <a:pt x="978" y="7443"/>
                  </a:lnTo>
                  <a:lnTo>
                    <a:pt x="1186" y="8462"/>
                  </a:lnTo>
                  <a:lnTo>
                    <a:pt x="1435" y="9460"/>
                  </a:lnTo>
                  <a:lnTo>
                    <a:pt x="1664" y="10478"/>
                  </a:lnTo>
                  <a:lnTo>
                    <a:pt x="1934" y="11476"/>
                  </a:lnTo>
                  <a:lnTo>
                    <a:pt x="2246" y="12474"/>
                  </a:lnTo>
                  <a:lnTo>
                    <a:pt x="2558" y="13493"/>
                  </a:lnTo>
                  <a:lnTo>
                    <a:pt x="2911" y="14491"/>
                  </a:lnTo>
                  <a:lnTo>
                    <a:pt x="3286" y="15468"/>
                  </a:lnTo>
                  <a:lnTo>
                    <a:pt x="3681" y="16445"/>
                  </a:lnTo>
                  <a:lnTo>
                    <a:pt x="4117" y="17443"/>
                  </a:lnTo>
                  <a:lnTo>
                    <a:pt x="4242" y="17692"/>
                  </a:lnTo>
                  <a:lnTo>
                    <a:pt x="4408" y="17983"/>
                  </a:lnTo>
                  <a:lnTo>
                    <a:pt x="4554" y="18253"/>
                  </a:lnTo>
                  <a:lnTo>
                    <a:pt x="4699" y="18524"/>
                  </a:lnTo>
                  <a:lnTo>
                    <a:pt x="5011" y="18981"/>
                  </a:lnTo>
                  <a:lnTo>
                    <a:pt x="5344" y="19438"/>
                  </a:lnTo>
                  <a:lnTo>
                    <a:pt x="5697" y="19896"/>
                  </a:lnTo>
                  <a:lnTo>
                    <a:pt x="6071" y="20332"/>
                  </a:lnTo>
                  <a:lnTo>
                    <a:pt x="6778" y="21101"/>
                  </a:lnTo>
                  <a:lnTo>
                    <a:pt x="7506" y="21871"/>
                  </a:lnTo>
                  <a:lnTo>
                    <a:pt x="8254" y="22598"/>
                  </a:lnTo>
                  <a:lnTo>
                    <a:pt x="9044" y="23305"/>
                  </a:lnTo>
                  <a:lnTo>
                    <a:pt x="9813" y="23970"/>
                  </a:lnTo>
                  <a:lnTo>
                    <a:pt x="10603" y="24635"/>
                  </a:lnTo>
                  <a:lnTo>
                    <a:pt x="11393" y="25280"/>
                  </a:lnTo>
                  <a:lnTo>
                    <a:pt x="12204" y="25904"/>
                  </a:lnTo>
                  <a:lnTo>
                    <a:pt x="13035" y="26506"/>
                  </a:lnTo>
                  <a:lnTo>
                    <a:pt x="13867" y="27109"/>
                  </a:lnTo>
                  <a:lnTo>
                    <a:pt x="14699" y="27691"/>
                  </a:lnTo>
                  <a:lnTo>
                    <a:pt x="15551" y="28253"/>
                  </a:lnTo>
                  <a:lnTo>
                    <a:pt x="16881" y="26548"/>
                  </a:lnTo>
                  <a:lnTo>
                    <a:pt x="15489" y="25176"/>
                  </a:lnTo>
                  <a:lnTo>
                    <a:pt x="14075" y="23783"/>
                  </a:lnTo>
                  <a:lnTo>
                    <a:pt x="13389" y="23076"/>
                  </a:lnTo>
                  <a:lnTo>
                    <a:pt x="12724" y="22369"/>
                  </a:lnTo>
                  <a:lnTo>
                    <a:pt x="12058" y="21663"/>
                  </a:lnTo>
                  <a:lnTo>
                    <a:pt x="11393" y="20935"/>
                  </a:lnTo>
                  <a:lnTo>
                    <a:pt x="10769" y="20228"/>
                  </a:lnTo>
                  <a:lnTo>
                    <a:pt x="10167" y="19521"/>
                  </a:lnTo>
                  <a:lnTo>
                    <a:pt x="9564" y="18773"/>
                  </a:lnTo>
                  <a:lnTo>
                    <a:pt x="8982" y="18025"/>
                  </a:lnTo>
                  <a:lnTo>
                    <a:pt x="8732" y="17671"/>
                  </a:lnTo>
                  <a:lnTo>
                    <a:pt x="8504" y="17297"/>
                  </a:lnTo>
                  <a:lnTo>
                    <a:pt x="8275" y="16923"/>
                  </a:lnTo>
                  <a:lnTo>
                    <a:pt x="8067" y="16549"/>
                  </a:lnTo>
                  <a:lnTo>
                    <a:pt x="7963" y="16382"/>
                  </a:lnTo>
                  <a:lnTo>
                    <a:pt x="7880" y="16216"/>
                  </a:lnTo>
                  <a:lnTo>
                    <a:pt x="7734" y="15842"/>
                  </a:lnTo>
                  <a:lnTo>
                    <a:pt x="7402" y="14969"/>
                  </a:lnTo>
                  <a:lnTo>
                    <a:pt x="7090" y="14075"/>
                  </a:lnTo>
                  <a:lnTo>
                    <a:pt x="6799" y="13160"/>
                  </a:lnTo>
                  <a:lnTo>
                    <a:pt x="6529" y="12245"/>
                  </a:lnTo>
                  <a:lnTo>
                    <a:pt x="6279" y="11331"/>
                  </a:lnTo>
                  <a:lnTo>
                    <a:pt x="6030" y="10416"/>
                  </a:lnTo>
                  <a:lnTo>
                    <a:pt x="5822" y="9480"/>
                  </a:lnTo>
                  <a:lnTo>
                    <a:pt x="5614" y="8545"/>
                  </a:lnTo>
                  <a:lnTo>
                    <a:pt x="5427" y="7610"/>
                  </a:lnTo>
                  <a:lnTo>
                    <a:pt x="5240" y="6674"/>
                  </a:lnTo>
                  <a:lnTo>
                    <a:pt x="5094" y="5718"/>
                  </a:lnTo>
                  <a:lnTo>
                    <a:pt x="4803" y="3805"/>
                  </a:lnTo>
                  <a:lnTo>
                    <a:pt x="4678" y="2849"/>
                  </a:lnTo>
                  <a:lnTo>
                    <a:pt x="4554" y="1893"/>
                  </a:lnTo>
                  <a:lnTo>
                    <a:pt x="436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3;p58">
              <a:extLst>
                <a:ext uri="{FF2B5EF4-FFF2-40B4-BE49-F238E27FC236}">
                  <a16:creationId xmlns:a16="http://schemas.microsoft.com/office/drawing/2014/main" id="{2683AFFF-4206-FD30-A2BD-60225CC933B9}"/>
                </a:ext>
              </a:extLst>
            </p:cNvPr>
            <p:cNvSpPr/>
            <p:nvPr/>
          </p:nvSpPr>
          <p:spPr>
            <a:xfrm>
              <a:off x="6318575" y="1448725"/>
              <a:ext cx="422050" cy="706325"/>
            </a:xfrm>
            <a:custGeom>
              <a:avLst/>
              <a:gdLst/>
              <a:ahLst/>
              <a:cxnLst/>
              <a:rect l="l" t="t" r="r" b="b"/>
              <a:pathLst>
                <a:path w="16882" h="28253" fill="none" extrusionOk="0">
                  <a:moveTo>
                    <a:pt x="4367" y="1"/>
                  </a:moveTo>
                  <a:lnTo>
                    <a:pt x="4367" y="1"/>
                  </a:lnTo>
                  <a:lnTo>
                    <a:pt x="4554" y="1893"/>
                  </a:lnTo>
                  <a:lnTo>
                    <a:pt x="4678" y="2849"/>
                  </a:lnTo>
                  <a:lnTo>
                    <a:pt x="4803" y="3805"/>
                  </a:lnTo>
                  <a:lnTo>
                    <a:pt x="4803" y="3805"/>
                  </a:lnTo>
                  <a:lnTo>
                    <a:pt x="5094" y="5718"/>
                  </a:lnTo>
                  <a:lnTo>
                    <a:pt x="5240" y="6674"/>
                  </a:lnTo>
                  <a:lnTo>
                    <a:pt x="5427" y="7610"/>
                  </a:lnTo>
                  <a:lnTo>
                    <a:pt x="5427" y="7610"/>
                  </a:lnTo>
                  <a:lnTo>
                    <a:pt x="5614" y="8545"/>
                  </a:lnTo>
                  <a:lnTo>
                    <a:pt x="5822" y="9480"/>
                  </a:lnTo>
                  <a:lnTo>
                    <a:pt x="6030" y="10416"/>
                  </a:lnTo>
                  <a:lnTo>
                    <a:pt x="6279" y="11331"/>
                  </a:lnTo>
                  <a:lnTo>
                    <a:pt x="6529" y="12245"/>
                  </a:lnTo>
                  <a:lnTo>
                    <a:pt x="6799" y="13160"/>
                  </a:lnTo>
                  <a:lnTo>
                    <a:pt x="7090" y="14075"/>
                  </a:lnTo>
                  <a:lnTo>
                    <a:pt x="7402" y="14969"/>
                  </a:lnTo>
                  <a:lnTo>
                    <a:pt x="7734" y="15842"/>
                  </a:lnTo>
                  <a:lnTo>
                    <a:pt x="7734" y="15842"/>
                  </a:lnTo>
                  <a:lnTo>
                    <a:pt x="7880" y="16216"/>
                  </a:lnTo>
                  <a:lnTo>
                    <a:pt x="7880" y="16216"/>
                  </a:lnTo>
                  <a:lnTo>
                    <a:pt x="7963" y="16382"/>
                  </a:lnTo>
                  <a:lnTo>
                    <a:pt x="8067" y="16549"/>
                  </a:lnTo>
                  <a:lnTo>
                    <a:pt x="8067" y="16549"/>
                  </a:lnTo>
                  <a:lnTo>
                    <a:pt x="8275" y="16923"/>
                  </a:lnTo>
                  <a:lnTo>
                    <a:pt x="8504" y="17297"/>
                  </a:lnTo>
                  <a:lnTo>
                    <a:pt x="8732" y="17671"/>
                  </a:lnTo>
                  <a:lnTo>
                    <a:pt x="8982" y="18025"/>
                  </a:lnTo>
                  <a:lnTo>
                    <a:pt x="8982" y="18025"/>
                  </a:lnTo>
                  <a:lnTo>
                    <a:pt x="9564" y="18773"/>
                  </a:lnTo>
                  <a:lnTo>
                    <a:pt x="10167" y="19521"/>
                  </a:lnTo>
                  <a:lnTo>
                    <a:pt x="10769" y="20228"/>
                  </a:lnTo>
                  <a:lnTo>
                    <a:pt x="11393" y="20935"/>
                  </a:lnTo>
                  <a:lnTo>
                    <a:pt x="11393" y="20935"/>
                  </a:lnTo>
                  <a:lnTo>
                    <a:pt x="12058" y="21663"/>
                  </a:lnTo>
                  <a:lnTo>
                    <a:pt x="12724" y="22369"/>
                  </a:lnTo>
                  <a:lnTo>
                    <a:pt x="13389" y="23076"/>
                  </a:lnTo>
                  <a:lnTo>
                    <a:pt x="14075" y="23783"/>
                  </a:lnTo>
                  <a:lnTo>
                    <a:pt x="14075" y="23783"/>
                  </a:lnTo>
                  <a:lnTo>
                    <a:pt x="15489" y="25176"/>
                  </a:lnTo>
                  <a:lnTo>
                    <a:pt x="16881" y="26548"/>
                  </a:lnTo>
                  <a:lnTo>
                    <a:pt x="15551" y="28253"/>
                  </a:lnTo>
                  <a:lnTo>
                    <a:pt x="15551" y="28253"/>
                  </a:lnTo>
                  <a:lnTo>
                    <a:pt x="14699" y="27691"/>
                  </a:lnTo>
                  <a:lnTo>
                    <a:pt x="13867" y="27109"/>
                  </a:lnTo>
                  <a:lnTo>
                    <a:pt x="13035" y="26506"/>
                  </a:lnTo>
                  <a:lnTo>
                    <a:pt x="12204" y="25904"/>
                  </a:lnTo>
                  <a:lnTo>
                    <a:pt x="11393" y="25280"/>
                  </a:lnTo>
                  <a:lnTo>
                    <a:pt x="10603" y="24635"/>
                  </a:lnTo>
                  <a:lnTo>
                    <a:pt x="9813" y="23970"/>
                  </a:lnTo>
                  <a:lnTo>
                    <a:pt x="9044" y="23305"/>
                  </a:lnTo>
                  <a:lnTo>
                    <a:pt x="9044" y="23305"/>
                  </a:lnTo>
                  <a:lnTo>
                    <a:pt x="8254" y="22598"/>
                  </a:lnTo>
                  <a:lnTo>
                    <a:pt x="7506" y="21871"/>
                  </a:lnTo>
                  <a:lnTo>
                    <a:pt x="6778" y="21101"/>
                  </a:lnTo>
                  <a:lnTo>
                    <a:pt x="6071" y="20332"/>
                  </a:lnTo>
                  <a:lnTo>
                    <a:pt x="6071" y="20332"/>
                  </a:lnTo>
                  <a:lnTo>
                    <a:pt x="5697" y="19896"/>
                  </a:lnTo>
                  <a:lnTo>
                    <a:pt x="5344" y="19438"/>
                  </a:lnTo>
                  <a:lnTo>
                    <a:pt x="5011" y="18981"/>
                  </a:lnTo>
                  <a:lnTo>
                    <a:pt x="4699" y="18524"/>
                  </a:lnTo>
                  <a:lnTo>
                    <a:pt x="4699" y="18524"/>
                  </a:lnTo>
                  <a:lnTo>
                    <a:pt x="4554" y="18253"/>
                  </a:lnTo>
                  <a:lnTo>
                    <a:pt x="4408" y="17983"/>
                  </a:lnTo>
                  <a:lnTo>
                    <a:pt x="4408" y="17983"/>
                  </a:lnTo>
                  <a:lnTo>
                    <a:pt x="4242" y="17692"/>
                  </a:lnTo>
                  <a:lnTo>
                    <a:pt x="4117" y="17443"/>
                  </a:lnTo>
                  <a:lnTo>
                    <a:pt x="3681" y="16445"/>
                  </a:lnTo>
                  <a:lnTo>
                    <a:pt x="3681" y="16445"/>
                  </a:lnTo>
                  <a:lnTo>
                    <a:pt x="3286" y="15468"/>
                  </a:lnTo>
                  <a:lnTo>
                    <a:pt x="2911" y="14491"/>
                  </a:lnTo>
                  <a:lnTo>
                    <a:pt x="2558" y="13493"/>
                  </a:lnTo>
                  <a:lnTo>
                    <a:pt x="2246" y="12474"/>
                  </a:lnTo>
                  <a:lnTo>
                    <a:pt x="2246" y="12474"/>
                  </a:lnTo>
                  <a:lnTo>
                    <a:pt x="1934" y="11476"/>
                  </a:lnTo>
                  <a:lnTo>
                    <a:pt x="1664" y="10478"/>
                  </a:lnTo>
                  <a:lnTo>
                    <a:pt x="1435" y="9460"/>
                  </a:lnTo>
                  <a:lnTo>
                    <a:pt x="1186" y="8462"/>
                  </a:lnTo>
                  <a:lnTo>
                    <a:pt x="1186" y="8462"/>
                  </a:lnTo>
                  <a:lnTo>
                    <a:pt x="978" y="7443"/>
                  </a:lnTo>
                  <a:lnTo>
                    <a:pt x="791" y="6425"/>
                  </a:lnTo>
                  <a:lnTo>
                    <a:pt x="604" y="5406"/>
                  </a:lnTo>
                  <a:lnTo>
                    <a:pt x="458" y="4387"/>
                  </a:lnTo>
                  <a:lnTo>
                    <a:pt x="458" y="4387"/>
                  </a:lnTo>
                  <a:lnTo>
                    <a:pt x="313" y="3369"/>
                  </a:lnTo>
                  <a:lnTo>
                    <a:pt x="188" y="2350"/>
                  </a:lnTo>
                  <a:lnTo>
                    <a:pt x="84" y="1311"/>
                  </a:lnTo>
                  <a:lnTo>
                    <a:pt x="1" y="250"/>
                  </a:lnTo>
                  <a:lnTo>
                    <a:pt x="43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4;p58">
              <a:extLst>
                <a:ext uri="{FF2B5EF4-FFF2-40B4-BE49-F238E27FC236}">
                  <a16:creationId xmlns:a16="http://schemas.microsoft.com/office/drawing/2014/main" id="{F006758B-985B-B267-9628-EB9D5B33E429}"/>
                </a:ext>
              </a:extLst>
            </p:cNvPr>
            <p:cNvSpPr/>
            <p:nvPr/>
          </p:nvSpPr>
          <p:spPr>
            <a:xfrm>
              <a:off x="6255175" y="1318275"/>
              <a:ext cx="212075" cy="314475"/>
            </a:xfrm>
            <a:custGeom>
              <a:avLst/>
              <a:gdLst/>
              <a:ahLst/>
              <a:cxnLst/>
              <a:rect l="l" t="t" r="r" b="b"/>
              <a:pathLst>
                <a:path w="8483" h="12579" extrusionOk="0">
                  <a:moveTo>
                    <a:pt x="3472" y="1"/>
                  </a:moveTo>
                  <a:lnTo>
                    <a:pt x="3119" y="22"/>
                  </a:lnTo>
                  <a:lnTo>
                    <a:pt x="2807" y="84"/>
                  </a:lnTo>
                  <a:lnTo>
                    <a:pt x="2495" y="167"/>
                  </a:lnTo>
                  <a:lnTo>
                    <a:pt x="2225" y="271"/>
                  </a:lnTo>
                  <a:lnTo>
                    <a:pt x="1934" y="437"/>
                  </a:lnTo>
                  <a:lnTo>
                    <a:pt x="1664" y="604"/>
                  </a:lnTo>
                  <a:lnTo>
                    <a:pt x="1414" y="832"/>
                  </a:lnTo>
                  <a:lnTo>
                    <a:pt x="1144" y="1082"/>
                  </a:lnTo>
                  <a:lnTo>
                    <a:pt x="895" y="1352"/>
                  </a:lnTo>
                  <a:lnTo>
                    <a:pt x="624" y="1685"/>
                  </a:lnTo>
                  <a:lnTo>
                    <a:pt x="354" y="2038"/>
                  </a:lnTo>
                  <a:lnTo>
                    <a:pt x="250" y="2246"/>
                  </a:lnTo>
                  <a:lnTo>
                    <a:pt x="167" y="2475"/>
                  </a:lnTo>
                  <a:lnTo>
                    <a:pt x="84" y="2745"/>
                  </a:lnTo>
                  <a:lnTo>
                    <a:pt x="42" y="3057"/>
                  </a:lnTo>
                  <a:lnTo>
                    <a:pt x="1" y="3369"/>
                  </a:lnTo>
                  <a:lnTo>
                    <a:pt x="1" y="3722"/>
                  </a:lnTo>
                  <a:lnTo>
                    <a:pt x="1" y="4096"/>
                  </a:lnTo>
                  <a:lnTo>
                    <a:pt x="22" y="4491"/>
                  </a:lnTo>
                  <a:lnTo>
                    <a:pt x="84" y="5344"/>
                  </a:lnTo>
                  <a:lnTo>
                    <a:pt x="209" y="6217"/>
                  </a:lnTo>
                  <a:lnTo>
                    <a:pt x="375" y="7131"/>
                  </a:lnTo>
                  <a:lnTo>
                    <a:pt x="562" y="8025"/>
                  </a:lnTo>
                  <a:lnTo>
                    <a:pt x="770" y="8919"/>
                  </a:lnTo>
                  <a:lnTo>
                    <a:pt x="978" y="9751"/>
                  </a:lnTo>
                  <a:lnTo>
                    <a:pt x="1373" y="11185"/>
                  </a:lnTo>
                  <a:lnTo>
                    <a:pt x="1664" y="12204"/>
                  </a:lnTo>
                  <a:lnTo>
                    <a:pt x="1789" y="12578"/>
                  </a:lnTo>
                  <a:lnTo>
                    <a:pt x="8483" y="7984"/>
                  </a:lnTo>
                  <a:lnTo>
                    <a:pt x="8441" y="7672"/>
                  </a:lnTo>
                  <a:lnTo>
                    <a:pt x="8275" y="6840"/>
                  </a:lnTo>
                  <a:lnTo>
                    <a:pt x="8004" y="5676"/>
                  </a:lnTo>
                  <a:lnTo>
                    <a:pt x="7838" y="4990"/>
                  </a:lnTo>
                  <a:lnTo>
                    <a:pt x="7651" y="4304"/>
                  </a:lnTo>
                  <a:lnTo>
                    <a:pt x="7443" y="3597"/>
                  </a:lnTo>
                  <a:lnTo>
                    <a:pt x="7235" y="2911"/>
                  </a:lnTo>
                  <a:lnTo>
                    <a:pt x="6986" y="2267"/>
                  </a:lnTo>
                  <a:lnTo>
                    <a:pt x="6715" y="1685"/>
                  </a:lnTo>
                  <a:lnTo>
                    <a:pt x="6591" y="1415"/>
                  </a:lnTo>
                  <a:lnTo>
                    <a:pt x="6445" y="1165"/>
                  </a:lnTo>
                  <a:lnTo>
                    <a:pt x="6300" y="936"/>
                  </a:lnTo>
                  <a:lnTo>
                    <a:pt x="6154" y="749"/>
                  </a:lnTo>
                  <a:lnTo>
                    <a:pt x="5988" y="583"/>
                  </a:lnTo>
                  <a:lnTo>
                    <a:pt x="5842" y="458"/>
                  </a:lnTo>
                  <a:lnTo>
                    <a:pt x="5676" y="354"/>
                  </a:lnTo>
                  <a:lnTo>
                    <a:pt x="5510" y="292"/>
                  </a:lnTo>
                  <a:lnTo>
                    <a:pt x="5052" y="188"/>
                  </a:lnTo>
                  <a:lnTo>
                    <a:pt x="4616" y="105"/>
                  </a:lnTo>
                  <a:lnTo>
                    <a:pt x="4200" y="42"/>
                  </a:lnTo>
                  <a:lnTo>
                    <a:pt x="38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5;p58">
              <a:extLst>
                <a:ext uri="{FF2B5EF4-FFF2-40B4-BE49-F238E27FC236}">
                  <a16:creationId xmlns:a16="http://schemas.microsoft.com/office/drawing/2014/main" id="{02AA7A86-85E9-C7D2-CC60-1E686EA233B0}"/>
                </a:ext>
              </a:extLst>
            </p:cNvPr>
            <p:cNvSpPr/>
            <p:nvPr/>
          </p:nvSpPr>
          <p:spPr>
            <a:xfrm>
              <a:off x="6255175" y="1318275"/>
              <a:ext cx="212075" cy="314475"/>
            </a:xfrm>
            <a:custGeom>
              <a:avLst/>
              <a:gdLst/>
              <a:ahLst/>
              <a:cxnLst/>
              <a:rect l="l" t="t" r="r" b="b"/>
              <a:pathLst>
                <a:path w="8483" h="12579" fill="none" extrusionOk="0">
                  <a:moveTo>
                    <a:pt x="5510" y="292"/>
                  </a:moveTo>
                  <a:lnTo>
                    <a:pt x="5510" y="292"/>
                  </a:lnTo>
                  <a:lnTo>
                    <a:pt x="5676" y="354"/>
                  </a:lnTo>
                  <a:lnTo>
                    <a:pt x="5842" y="458"/>
                  </a:lnTo>
                  <a:lnTo>
                    <a:pt x="5988" y="583"/>
                  </a:lnTo>
                  <a:lnTo>
                    <a:pt x="6154" y="749"/>
                  </a:lnTo>
                  <a:lnTo>
                    <a:pt x="6300" y="936"/>
                  </a:lnTo>
                  <a:lnTo>
                    <a:pt x="6445" y="1165"/>
                  </a:lnTo>
                  <a:lnTo>
                    <a:pt x="6591" y="1415"/>
                  </a:lnTo>
                  <a:lnTo>
                    <a:pt x="6715" y="1685"/>
                  </a:lnTo>
                  <a:lnTo>
                    <a:pt x="6986" y="2267"/>
                  </a:lnTo>
                  <a:lnTo>
                    <a:pt x="7235" y="2911"/>
                  </a:lnTo>
                  <a:lnTo>
                    <a:pt x="7443" y="3597"/>
                  </a:lnTo>
                  <a:lnTo>
                    <a:pt x="7651" y="4304"/>
                  </a:lnTo>
                  <a:lnTo>
                    <a:pt x="7838" y="4990"/>
                  </a:lnTo>
                  <a:lnTo>
                    <a:pt x="8004" y="5676"/>
                  </a:lnTo>
                  <a:lnTo>
                    <a:pt x="8275" y="6840"/>
                  </a:lnTo>
                  <a:lnTo>
                    <a:pt x="8441" y="7672"/>
                  </a:lnTo>
                  <a:lnTo>
                    <a:pt x="8483" y="7984"/>
                  </a:lnTo>
                  <a:lnTo>
                    <a:pt x="1789" y="12578"/>
                  </a:lnTo>
                  <a:lnTo>
                    <a:pt x="1789" y="12578"/>
                  </a:lnTo>
                  <a:lnTo>
                    <a:pt x="1664" y="12204"/>
                  </a:lnTo>
                  <a:lnTo>
                    <a:pt x="1373" y="11185"/>
                  </a:lnTo>
                  <a:lnTo>
                    <a:pt x="978" y="9751"/>
                  </a:lnTo>
                  <a:lnTo>
                    <a:pt x="770" y="8919"/>
                  </a:lnTo>
                  <a:lnTo>
                    <a:pt x="562" y="8025"/>
                  </a:lnTo>
                  <a:lnTo>
                    <a:pt x="375" y="7131"/>
                  </a:lnTo>
                  <a:lnTo>
                    <a:pt x="209" y="6217"/>
                  </a:lnTo>
                  <a:lnTo>
                    <a:pt x="84" y="5344"/>
                  </a:lnTo>
                  <a:lnTo>
                    <a:pt x="22" y="4491"/>
                  </a:lnTo>
                  <a:lnTo>
                    <a:pt x="1" y="4096"/>
                  </a:lnTo>
                  <a:lnTo>
                    <a:pt x="1" y="3722"/>
                  </a:lnTo>
                  <a:lnTo>
                    <a:pt x="1" y="3369"/>
                  </a:lnTo>
                  <a:lnTo>
                    <a:pt x="42" y="3057"/>
                  </a:lnTo>
                  <a:lnTo>
                    <a:pt x="84" y="2745"/>
                  </a:lnTo>
                  <a:lnTo>
                    <a:pt x="167" y="2475"/>
                  </a:lnTo>
                  <a:lnTo>
                    <a:pt x="250" y="2246"/>
                  </a:lnTo>
                  <a:lnTo>
                    <a:pt x="354" y="2038"/>
                  </a:lnTo>
                  <a:lnTo>
                    <a:pt x="354" y="2038"/>
                  </a:lnTo>
                  <a:lnTo>
                    <a:pt x="624" y="1685"/>
                  </a:lnTo>
                  <a:lnTo>
                    <a:pt x="895" y="1352"/>
                  </a:lnTo>
                  <a:lnTo>
                    <a:pt x="1144" y="1082"/>
                  </a:lnTo>
                  <a:lnTo>
                    <a:pt x="1414" y="832"/>
                  </a:lnTo>
                  <a:lnTo>
                    <a:pt x="1664" y="604"/>
                  </a:lnTo>
                  <a:lnTo>
                    <a:pt x="1934" y="437"/>
                  </a:lnTo>
                  <a:lnTo>
                    <a:pt x="2225" y="271"/>
                  </a:lnTo>
                  <a:lnTo>
                    <a:pt x="2495" y="167"/>
                  </a:lnTo>
                  <a:lnTo>
                    <a:pt x="2807" y="84"/>
                  </a:lnTo>
                  <a:lnTo>
                    <a:pt x="3119" y="22"/>
                  </a:lnTo>
                  <a:lnTo>
                    <a:pt x="3472" y="1"/>
                  </a:lnTo>
                  <a:lnTo>
                    <a:pt x="3826" y="1"/>
                  </a:lnTo>
                  <a:lnTo>
                    <a:pt x="4200" y="42"/>
                  </a:lnTo>
                  <a:lnTo>
                    <a:pt x="4616" y="105"/>
                  </a:lnTo>
                  <a:lnTo>
                    <a:pt x="5052" y="188"/>
                  </a:lnTo>
                  <a:lnTo>
                    <a:pt x="5510" y="2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6;p58">
              <a:extLst>
                <a:ext uri="{FF2B5EF4-FFF2-40B4-BE49-F238E27FC236}">
                  <a16:creationId xmlns:a16="http://schemas.microsoft.com/office/drawing/2014/main" id="{AA152851-5F64-23B6-895A-87C89832BAF7}"/>
                </a:ext>
              </a:extLst>
            </p:cNvPr>
            <p:cNvSpPr/>
            <p:nvPr/>
          </p:nvSpPr>
          <p:spPr>
            <a:xfrm>
              <a:off x="6399150" y="1451325"/>
              <a:ext cx="19250" cy="88375"/>
            </a:xfrm>
            <a:custGeom>
              <a:avLst/>
              <a:gdLst/>
              <a:ahLst/>
              <a:cxnLst/>
              <a:rect l="l" t="t" r="r" b="b"/>
              <a:pathLst>
                <a:path w="770" h="3535" extrusionOk="0">
                  <a:moveTo>
                    <a:pt x="229" y="1"/>
                  </a:moveTo>
                  <a:lnTo>
                    <a:pt x="146" y="1622"/>
                  </a:lnTo>
                  <a:lnTo>
                    <a:pt x="0" y="3535"/>
                  </a:lnTo>
                  <a:lnTo>
                    <a:pt x="665" y="3057"/>
                  </a:lnTo>
                  <a:lnTo>
                    <a:pt x="769" y="2994"/>
                  </a:lnTo>
                  <a:lnTo>
                    <a:pt x="229"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7;p58">
              <a:extLst>
                <a:ext uri="{FF2B5EF4-FFF2-40B4-BE49-F238E27FC236}">
                  <a16:creationId xmlns:a16="http://schemas.microsoft.com/office/drawing/2014/main" id="{FD722251-0C02-2378-F5F0-DAFC96933A15}"/>
                </a:ext>
              </a:extLst>
            </p:cNvPr>
            <p:cNvSpPr/>
            <p:nvPr/>
          </p:nvSpPr>
          <p:spPr>
            <a:xfrm>
              <a:off x="6399150" y="1451325"/>
              <a:ext cx="19250" cy="88375"/>
            </a:xfrm>
            <a:custGeom>
              <a:avLst/>
              <a:gdLst/>
              <a:ahLst/>
              <a:cxnLst/>
              <a:rect l="l" t="t" r="r" b="b"/>
              <a:pathLst>
                <a:path w="770" h="3535" fill="none" extrusionOk="0">
                  <a:moveTo>
                    <a:pt x="229" y="1"/>
                  </a:moveTo>
                  <a:lnTo>
                    <a:pt x="229" y="1"/>
                  </a:lnTo>
                  <a:lnTo>
                    <a:pt x="146" y="1622"/>
                  </a:lnTo>
                  <a:lnTo>
                    <a:pt x="0" y="3535"/>
                  </a:lnTo>
                  <a:lnTo>
                    <a:pt x="665" y="3057"/>
                  </a:lnTo>
                  <a:lnTo>
                    <a:pt x="665" y="3057"/>
                  </a:lnTo>
                  <a:lnTo>
                    <a:pt x="769" y="2994"/>
                  </a:lnTo>
                  <a:lnTo>
                    <a:pt x="2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8;p58">
              <a:extLst>
                <a:ext uri="{FF2B5EF4-FFF2-40B4-BE49-F238E27FC236}">
                  <a16:creationId xmlns:a16="http://schemas.microsoft.com/office/drawing/2014/main" id="{21750FEE-E519-3D72-DAC5-644D36CF0B90}"/>
                </a:ext>
              </a:extLst>
            </p:cNvPr>
            <p:cNvSpPr/>
            <p:nvPr/>
          </p:nvSpPr>
          <p:spPr>
            <a:xfrm>
              <a:off x="6277525" y="1498100"/>
              <a:ext cx="201675" cy="152825"/>
            </a:xfrm>
            <a:custGeom>
              <a:avLst/>
              <a:gdLst/>
              <a:ahLst/>
              <a:cxnLst/>
              <a:rect l="l" t="t" r="r" b="b"/>
              <a:pathLst>
                <a:path w="8067" h="6113" extrusionOk="0">
                  <a:moveTo>
                    <a:pt x="7921" y="1"/>
                  </a:moveTo>
                  <a:lnTo>
                    <a:pt x="1" y="5323"/>
                  </a:lnTo>
                  <a:lnTo>
                    <a:pt x="500" y="6113"/>
                  </a:lnTo>
                  <a:lnTo>
                    <a:pt x="8067" y="687"/>
                  </a:lnTo>
                  <a:lnTo>
                    <a:pt x="792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9;p58">
              <a:extLst>
                <a:ext uri="{FF2B5EF4-FFF2-40B4-BE49-F238E27FC236}">
                  <a16:creationId xmlns:a16="http://schemas.microsoft.com/office/drawing/2014/main" id="{189CD0D0-05BF-C1DF-7B7C-0D1CAFF44059}"/>
                </a:ext>
              </a:extLst>
            </p:cNvPr>
            <p:cNvSpPr/>
            <p:nvPr/>
          </p:nvSpPr>
          <p:spPr>
            <a:xfrm>
              <a:off x="6277525" y="1498100"/>
              <a:ext cx="201675" cy="152825"/>
            </a:xfrm>
            <a:custGeom>
              <a:avLst/>
              <a:gdLst/>
              <a:ahLst/>
              <a:cxnLst/>
              <a:rect l="l" t="t" r="r" b="b"/>
              <a:pathLst>
                <a:path w="8067" h="6113" fill="none" extrusionOk="0">
                  <a:moveTo>
                    <a:pt x="500" y="6113"/>
                  </a:moveTo>
                  <a:lnTo>
                    <a:pt x="8067" y="687"/>
                  </a:lnTo>
                  <a:lnTo>
                    <a:pt x="7921" y="1"/>
                  </a:lnTo>
                  <a:lnTo>
                    <a:pt x="1" y="5323"/>
                  </a:lnTo>
                  <a:lnTo>
                    <a:pt x="500" y="6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0;p58">
              <a:extLst>
                <a:ext uri="{FF2B5EF4-FFF2-40B4-BE49-F238E27FC236}">
                  <a16:creationId xmlns:a16="http://schemas.microsoft.com/office/drawing/2014/main" id="{EEC2684B-73C0-E1C5-9F8E-FF131BF2785B}"/>
                </a:ext>
              </a:extLst>
            </p:cNvPr>
            <p:cNvSpPr/>
            <p:nvPr/>
          </p:nvSpPr>
          <p:spPr>
            <a:xfrm>
              <a:off x="6154875" y="4128400"/>
              <a:ext cx="113850" cy="247400"/>
            </a:xfrm>
            <a:custGeom>
              <a:avLst/>
              <a:gdLst/>
              <a:ahLst/>
              <a:cxnLst/>
              <a:rect l="l" t="t" r="r" b="b"/>
              <a:pathLst>
                <a:path w="4554" h="9896" extrusionOk="0">
                  <a:moveTo>
                    <a:pt x="271" y="0"/>
                  </a:moveTo>
                  <a:lnTo>
                    <a:pt x="1" y="9896"/>
                  </a:lnTo>
                  <a:lnTo>
                    <a:pt x="4262" y="9896"/>
                  </a:lnTo>
                  <a:lnTo>
                    <a:pt x="455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1;p58">
              <a:extLst>
                <a:ext uri="{FF2B5EF4-FFF2-40B4-BE49-F238E27FC236}">
                  <a16:creationId xmlns:a16="http://schemas.microsoft.com/office/drawing/2014/main" id="{9EF87F4D-49AA-C06E-701A-69DF284CB46B}"/>
                </a:ext>
              </a:extLst>
            </p:cNvPr>
            <p:cNvSpPr/>
            <p:nvPr/>
          </p:nvSpPr>
          <p:spPr>
            <a:xfrm>
              <a:off x="6154875" y="4128400"/>
              <a:ext cx="113850" cy="247400"/>
            </a:xfrm>
            <a:custGeom>
              <a:avLst/>
              <a:gdLst/>
              <a:ahLst/>
              <a:cxnLst/>
              <a:rect l="l" t="t" r="r" b="b"/>
              <a:pathLst>
                <a:path w="4554" h="9896" fill="none" extrusionOk="0">
                  <a:moveTo>
                    <a:pt x="1" y="9896"/>
                  </a:moveTo>
                  <a:lnTo>
                    <a:pt x="4262" y="9896"/>
                  </a:lnTo>
                  <a:lnTo>
                    <a:pt x="4553" y="0"/>
                  </a:lnTo>
                  <a:lnTo>
                    <a:pt x="271" y="0"/>
                  </a:lnTo>
                  <a:lnTo>
                    <a:pt x="1" y="9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2;p58">
              <a:extLst>
                <a:ext uri="{FF2B5EF4-FFF2-40B4-BE49-F238E27FC236}">
                  <a16:creationId xmlns:a16="http://schemas.microsoft.com/office/drawing/2014/main" id="{4C9593F4-E5AC-9D1C-7F5B-5E68771A04D4}"/>
                </a:ext>
              </a:extLst>
            </p:cNvPr>
            <p:cNvSpPr/>
            <p:nvPr/>
          </p:nvSpPr>
          <p:spPr>
            <a:xfrm>
              <a:off x="5415850" y="3844625"/>
              <a:ext cx="224025" cy="256775"/>
            </a:xfrm>
            <a:custGeom>
              <a:avLst/>
              <a:gdLst/>
              <a:ahLst/>
              <a:cxnLst/>
              <a:rect l="l" t="t" r="r" b="b"/>
              <a:pathLst>
                <a:path w="8961" h="10271" extrusionOk="0">
                  <a:moveTo>
                    <a:pt x="5010" y="1"/>
                  </a:moveTo>
                  <a:lnTo>
                    <a:pt x="0" y="8649"/>
                  </a:lnTo>
                  <a:lnTo>
                    <a:pt x="3950" y="10270"/>
                  </a:lnTo>
                  <a:lnTo>
                    <a:pt x="8960" y="1622"/>
                  </a:lnTo>
                  <a:lnTo>
                    <a:pt x="50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3;p58">
              <a:extLst>
                <a:ext uri="{FF2B5EF4-FFF2-40B4-BE49-F238E27FC236}">
                  <a16:creationId xmlns:a16="http://schemas.microsoft.com/office/drawing/2014/main" id="{A26B6B5A-67BC-A64F-9406-A62A401C8C52}"/>
                </a:ext>
              </a:extLst>
            </p:cNvPr>
            <p:cNvSpPr/>
            <p:nvPr/>
          </p:nvSpPr>
          <p:spPr>
            <a:xfrm>
              <a:off x="5415850" y="3844625"/>
              <a:ext cx="224025" cy="256775"/>
            </a:xfrm>
            <a:custGeom>
              <a:avLst/>
              <a:gdLst/>
              <a:ahLst/>
              <a:cxnLst/>
              <a:rect l="l" t="t" r="r" b="b"/>
              <a:pathLst>
                <a:path w="8961" h="10271" fill="none" extrusionOk="0">
                  <a:moveTo>
                    <a:pt x="0" y="8649"/>
                  </a:moveTo>
                  <a:lnTo>
                    <a:pt x="3950" y="10270"/>
                  </a:lnTo>
                  <a:lnTo>
                    <a:pt x="8960" y="1622"/>
                  </a:lnTo>
                  <a:lnTo>
                    <a:pt x="5010" y="1"/>
                  </a:lnTo>
                  <a:lnTo>
                    <a:pt x="0" y="86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4;p58">
              <a:extLst>
                <a:ext uri="{FF2B5EF4-FFF2-40B4-BE49-F238E27FC236}">
                  <a16:creationId xmlns:a16="http://schemas.microsoft.com/office/drawing/2014/main" id="{7D1345D3-E9B9-79C7-AA92-B69576B5F9BD}"/>
                </a:ext>
              </a:extLst>
            </p:cNvPr>
            <p:cNvSpPr/>
            <p:nvPr/>
          </p:nvSpPr>
          <p:spPr>
            <a:xfrm>
              <a:off x="5355550" y="4023425"/>
              <a:ext cx="294175" cy="261950"/>
            </a:xfrm>
            <a:custGeom>
              <a:avLst/>
              <a:gdLst/>
              <a:ahLst/>
              <a:cxnLst/>
              <a:rect l="l" t="t" r="r" b="b"/>
              <a:pathLst>
                <a:path w="11767" h="10478" extrusionOk="0">
                  <a:moveTo>
                    <a:pt x="2745" y="0"/>
                  </a:moveTo>
                  <a:lnTo>
                    <a:pt x="2641" y="42"/>
                  </a:lnTo>
                  <a:lnTo>
                    <a:pt x="2537" y="125"/>
                  </a:lnTo>
                  <a:lnTo>
                    <a:pt x="125" y="3098"/>
                  </a:lnTo>
                  <a:lnTo>
                    <a:pt x="63" y="3222"/>
                  </a:lnTo>
                  <a:lnTo>
                    <a:pt x="21" y="3347"/>
                  </a:lnTo>
                  <a:lnTo>
                    <a:pt x="1" y="3472"/>
                  </a:lnTo>
                  <a:lnTo>
                    <a:pt x="1" y="3596"/>
                  </a:lnTo>
                  <a:lnTo>
                    <a:pt x="42" y="3721"/>
                  </a:lnTo>
                  <a:lnTo>
                    <a:pt x="84" y="3846"/>
                  </a:lnTo>
                  <a:lnTo>
                    <a:pt x="167" y="3950"/>
                  </a:lnTo>
                  <a:lnTo>
                    <a:pt x="271" y="4054"/>
                  </a:lnTo>
                  <a:lnTo>
                    <a:pt x="333" y="4095"/>
                  </a:lnTo>
                  <a:lnTo>
                    <a:pt x="1310" y="4636"/>
                  </a:lnTo>
                  <a:lnTo>
                    <a:pt x="2204" y="5114"/>
                  </a:lnTo>
                  <a:lnTo>
                    <a:pt x="3161" y="5634"/>
                  </a:lnTo>
                  <a:lnTo>
                    <a:pt x="4345" y="6320"/>
                  </a:lnTo>
                  <a:lnTo>
                    <a:pt x="4824" y="6652"/>
                  </a:lnTo>
                  <a:lnTo>
                    <a:pt x="5426" y="7089"/>
                  </a:lnTo>
                  <a:lnTo>
                    <a:pt x="6819" y="8149"/>
                  </a:lnTo>
                  <a:lnTo>
                    <a:pt x="7568" y="8731"/>
                  </a:lnTo>
                  <a:lnTo>
                    <a:pt x="8316" y="9293"/>
                  </a:lnTo>
                  <a:lnTo>
                    <a:pt x="9002" y="9771"/>
                  </a:lnTo>
                  <a:lnTo>
                    <a:pt x="9626" y="10186"/>
                  </a:lnTo>
                  <a:lnTo>
                    <a:pt x="9917" y="10332"/>
                  </a:lnTo>
                  <a:lnTo>
                    <a:pt x="10166" y="10415"/>
                  </a:lnTo>
                  <a:lnTo>
                    <a:pt x="10437" y="10457"/>
                  </a:lnTo>
                  <a:lnTo>
                    <a:pt x="10665" y="10478"/>
                  </a:lnTo>
                  <a:lnTo>
                    <a:pt x="10873" y="10436"/>
                  </a:lnTo>
                  <a:lnTo>
                    <a:pt x="11081" y="10374"/>
                  </a:lnTo>
                  <a:lnTo>
                    <a:pt x="11247" y="10290"/>
                  </a:lnTo>
                  <a:lnTo>
                    <a:pt x="11393" y="10186"/>
                  </a:lnTo>
                  <a:lnTo>
                    <a:pt x="11518" y="10062"/>
                  </a:lnTo>
                  <a:lnTo>
                    <a:pt x="11621" y="9916"/>
                  </a:lnTo>
                  <a:lnTo>
                    <a:pt x="11705" y="9771"/>
                  </a:lnTo>
                  <a:lnTo>
                    <a:pt x="11746" y="9625"/>
                  </a:lnTo>
                  <a:lnTo>
                    <a:pt x="11767" y="9480"/>
                  </a:lnTo>
                  <a:lnTo>
                    <a:pt x="11746" y="9334"/>
                  </a:lnTo>
                  <a:lnTo>
                    <a:pt x="11684" y="9209"/>
                  </a:lnTo>
                  <a:lnTo>
                    <a:pt x="11601" y="9105"/>
                  </a:lnTo>
                  <a:lnTo>
                    <a:pt x="11268" y="8794"/>
                  </a:lnTo>
                  <a:lnTo>
                    <a:pt x="10956" y="8461"/>
                  </a:lnTo>
                  <a:lnTo>
                    <a:pt x="10624" y="8128"/>
                  </a:lnTo>
                  <a:lnTo>
                    <a:pt x="10333" y="7796"/>
                  </a:lnTo>
                  <a:lnTo>
                    <a:pt x="10042" y="7442"/>
                  </a:lnTo>
                  <a:lnTo>
                    <a:pt x="9751" y="7089"/>
                  </a:lnTo>
                  <a:lnTo>
                    <a:pt x="9480" y="6715"/>
                  </a:lnTo>
                  <a:lnTo>
                    <a:pt x="9231" y="6341"/>
                  </a:lnTo>
                  <a:lnTo>
                    <a:pt x="8981" y="5946"/>
                  </a:lnTo>
                  <a:lnTo>
                    <a:pt x="8753" y="5551"/>
                  </a:lnTo>
                  <a:lnTo>
                    <a:pt x="8524" y="5156"/>
                  </a:lnTo>
                  <a:lnTo>
                    <a:pt x="8316" y="4761"/>
                  </a:lnTo>
                  <a:lnTo>
                    <a:pt x="8108" y="4345"/>
                  </a:lnTo>
                  <a:lnTo>
                    <a:pt x="7942" y="3929"/>
                  </a:lnTo>
                  <a:lnTo>
                    <a:pt x="7755" y="3493"/>
                  </a:lnTo>
                  <a:lnTo>
                    <a:pt x="7609" y="3077"/>
                  </a:lnTo>
                  <a:lnTo>
                    <a:pt x="7526" y="2910"/>
                  </a:lnTo>
                  <a:lnTo>
                    <a:pt x="7401" y="2744"/>
                  </a:lnTo>
                  <a:lnTo>
                    <a:pt x="7256" y="2619"/>
                  </a:lnTo>
                  <a:lnTo>
                    <a:pt x="7110" y="2515"/>
                  </a:lnTo>
                  <a:lnTo>
                    <a:pt x="2973" y="42"/>
                  </a:lnTo>
                  <a:lnTo>
                    <a:pt x="2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5;p58">
              <a:extLst>
                <a:ext uri="{FF2B5EF4-FFF2-40B4-BE49-F238E27FC236}">
                  <a16:creationId xmlns:a16="http://schemas.microsoft.com/office/drawing/2014/main" id="{1E63B0DB-1215-F5D5-F325-4D593B42259D}"/>
                </a:ext>
              </a:extLst>
            </p:cNvPr>
            <p:cNvSpPr/>
            <p:nvPr/>
          </p:nvSpPr>
          <p:spPr>
            <a:xfrm>
              <a:off x="6122650" y="4363300"/>
              <a:ext cx="316525" cy="121650"/>
            </a:xfrm>
            <a:custGeom>
              <a:avLst/>
              <a:gdLst/>
              <a:ahLst/>
              <a:cxnLst/>
              <a:rect l="l" t="t" r="r" b="b"/>
              <a:pathLst>
                <a:path w="12661" h="4866" extrusionOk="0">
                  <a:moveTo>
                    <a:pt x="895" y="1"/>
                  </a:moveTo>
                  <a:lnTo>
                    <a:pt x="770" y="22"/>
                  </a:lnTo>
                  <a:lnTo>
                    <a:pt x="666" y="84"/>
                  </a:lnTo>
                  <a:lnTo>
                    <a:pt x="604" y="188"/>
                  </a:lnTo>
                  <a:lnTo>
                    <a:pt x="562" y="292"/>
                  </a:lnTo>
                  <a:lnTo>
                    <a:pt x="21" y="4096"/>
                  </a:lnTo>
                  <a:lnTo>
                    <a:pt x="1" y="4242"/>
                  </a:lnTo>
                  <a:lnTo>
                    <a:pt x="42" y="4366"/>
                  </a:lnTo>
                  <a:lnTo>
                    <a:pt x="84" y="4491"/>
                  </a:lnTo>
                  <a:lnTo>
                    <a:pt x="167" y="4595"/>
                  </a:lnTo>
                  <a:lnTo>
                    <a:pt x="250" y="4699"/>
                  </a:lnTo>
                  <a:lnTo>
                    <a:pt x="354" y="4761"/>
                  </a:lnTo>
                  <a:lnTo>
                    <a:pt x="479" y="4824"/>
                  </a:lnTo>
                  <a:lnTo>
                    <a:pt x="624" y="4845"/>
                  </a:lnTo>
                  <a:lnTo>
                    <a:pt x="687" y="4865"/>
                  </a:lnTo>
                  <a:lnTo>
                    <a:pt x="1830" y="4824"/>
                  </a:lnTo>
                  <a:lnTo>
                    <a:pt x="2828" y="4782"/>
                  </a:lnTo>
                  <a:lnTo>
                    <a:pt x="3909" y="4741"/>
                  </a:lnTo>
                  <a:lnTo>
                    <a:pt x="5281" y="4741"/>
                  </a:lnTo>
                  <a:lnTo>
                    <a:pt x="6487" y="4761"/>
                  </a:lnTo>
                  <a:lnTo>
                    <a:pt x="7983" y="4803"/>
                  </a:lnTo>
                  <a:lnTo>
                    <a:pt x="9584" y="4845"/>
                  </a:lnTo>
                  <a:lnTo>
                    <a:pt x="11060" y="4865"/>
                  </a:lnTo>
                  <a:lnTo>
                    <a:pt x="11393" y="4845"/>
                  </a:lnTo>
                  <a:lnTo>
                    <a:pt x="11663" y="4782"/>
                  </a:lnTo>
                  <a:lnTo>
                    <a:pt x="11913" y="4699"/>
                  </a:lnTo>
                  <a:lnTo>
                    <a:pt x="12120" y="4595"/>
                  </a:lnTo>
                  <a:lnTo>
                    <a:pt x="12287" y="4450"/>
                  </a:lnTo>
                  <a:lnTo>
                    <a:pt x="12432" y="4304"/>
                  </a:lnTo>
                  <a:lnTo>
                    <a:pt x="12536" y="4138"/>
                  </a:lnTo>
                  <a:lnTo>
                    <a:pt x="12599" y="3951"/>
                  </a:lnTo>
                  <a:lnTo>
                    <a:pt x="12640" y="3784"/>
                  </a:lnTo>
                  <a:lnTo>
                    <a:pt x="12661" y="3618"/>
                  </a:lnTo>
                  <a:lnTo>
                    <a:pt x="12640" y="3452"/>
                  </a:lnTo>
                  <a:lnTo>
                    <a:pt x="12599" y="3306"/>
                  </a:lnTo>
                  <a:lnTo>
                    <a:pt x="12536" y="3161"/>
                  </a:lnTo>
                  <a:lnTo>
                    <a:pt x="12453" y="3057"/>
                  </a:lnTo>
                  <a:lnTo>
                    <a:pt x="12349" y="2974"/>
                  </a:lnTo>
                  <a:lnTo>
                    <a:pt x="12204" y="2932"/>
                  </a:lnTo>
                  <a:lnTo>
                    <a:pt x="11601" y="2787"/>
                  </a:lnTo>
                  <a:lnTo>
                    <a:pt x="11039" y="2641"/>
                  </a:lnTo>
                  <a:lnTo>
                    <a:pt x="10520" y="2495"/>
                  </a:lnTo>
                  <a:lnTo>
                    <a:pt x="10062" y="2350"/>
                  </a:lnTo>
                  <a:lnTo>
                    <a:pt x="9605" y="2184"/>
                  </a:lnTo>
                  <a:lnTo>
                    <a:pt x="9210" y="2017"/>
                  </a:lnTo>
                  <a:lnTo>
                    <a:pt x="8836" y="1851"/>
                  </a:lnTo>
                  <a:lnTo>
                    <a:pt x="8482" y="1685"/>
                  </a:lnTo>
                  <a:lnTo>
                    <a:pt x="8150" y="1518"/>
                  </a:lnTo>
                  <a:lnTo>
                    <a:pt x="7859" y="1331"/>
                  </a:lnTo>
                  <a:lnTo>
                    <a:pt x="7318" y="978"/>
                  </a:lnTo>
                  <a:lnTo>
                    <a:pt x="6840" y="624"/>
                  </a:lnTo>
                  <a:lnTo>
                    <a:pt x="6424" y="271"/>
                  </a:lnTo>
                  <a:lnTo>
                    <a:pt x="6258" y="146"/>
                  </a:lnTo>
                  <a:lnTo>
                    <a:pt x="6071" y="63"/>
                  </a:lnTo>
                  <a:lnTo>
                    <a:pt x="5884" y="22"/>
                  </a:lnTo>
                  <a:lnTo>
                    <a:pt x="56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6;p58">
              <a:extLst>
                <a:ext uri="{FF2B5EF4-FFF2-40B4-BE49-F238E27FC236}">
                  <a16:creationId xmlns:a16="http://schemas.microsoft.com/office/drawing/2014/main" id="{94F6A682-2D37-D313-2BB6-2FAD8726ABB0}"/>
                </a:ext>
              </a:extLst>
            </p:cNvPr>
            <p:cNvSpPr/>
            <p:nvPr/>
          </p:nvSpPr>
          <p:spPr>
            <a:xfrm>
              <a:off x="6158000" y="4231300"/>
              <a:ext cx="1050" cy="24450"/>
            </a:xfrm>
            <a:custGeom>
              <a:avLst/>
              <a:gdLst/>
              <a:ahLst/>
              <a:cxnLst/>
              <a:rect l="l" t="t" r="r" b="b"/>
              <a:pathLst>
                <a:path w="42" h="978" extrusionOk="0">
                  <a:moveTo>
                    <a:pt x="21" y="0"/>
                  </a:moveTo>
                  <a:lnTo>
                    <a:pt x="0" y="978"/>
                  </a:lnTo>
                  <a:lnTo>
                    <a:pt x="4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7;p58">
              <a:extLst>
                <a:ext uri="{FF2B5EF4-FFF2-40B4-BE49-F238E27FC236}">
                  <a16:creationId xmlns:a16="http://schemas.microsoft.com/office/drawing/2014/main" id="{CB3E9F98-A132-657F-D479-AEAC0501F4B0}"/>
                </a:ext>
              </a:extLst>
            </p:cNvPr>
            <p:cNvSpPr/>
            <p:nvPr/>
          </p:nvSpPr>
          <p:spPr>
            <a:xfrm>
              <a:off x="6158000" y="4231300"/>
              <a:ext cx="1050" cy="24450"/>
            </a:xfrm>
            <a:custGeom>
              <a:avLst/>
              <a:gdLst/>
              <a:ahLst/>
              <a:cxnLst/>
              <a:rect l="l" t="t" r="r" b="b"/>
              <a:pathLst>
                <a:path w="42" h="978" fill="none" extrusionOk="0">
                  <a:moveTo>
                    <a:pt x="42" y="0"/>
                  </a:moveTo>
                  <a:lnTo>
                    <a:pt x="21" y="0"/>
                  </a:lnTo>
                  <a:lnTo>
                    <a:pt x="0" y="978"/>
                  </a:lnTo>
                  <a:lnTo>
                    <a:pt x="0" y="978"/>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8;p58">
              <a:extLst>
                <a:ext uri="{FF2B5EF4-FFF2-40B4-BE49-F238E27FC236}">
                  <a16:creationId xmlns:a16="http://schemas.microsoft.com/office/drawing/2014/main" id="{F44ECFD0-E6D4-029C-DC5E-8A38BBC05353}"/>
                </a:ext>
              </a:extLst>
            </p:cNvPr>
            <p:cNvSpPr/>
            <p:nvPr/>
          </p:nvSpPr>
          <p:spPr>
            <a:xfrm>
              <a:off x="6158000" y="4231300"/>
              <a:ext cx="107600" cy="24450"/>
            </a:xfrm>
            <a:custGeom>
              <a:avLst/>
              <a:gdLst/>
              <a:ahLst/>
              <a:cxnLst/>
              <a:rect l="l" t="t" r="r" b="b"/>
              <a:pathLst>
                <a:path w="4304" h="978" extrusionOk="0">
                  <a:moveTo>
                    <a:pt x="42" y="0"/>
                  </a:moveTo>
                  <a:lnTo>
                    <a:pt x="0" y="978"/>
                  </a:lnTo>
                  <a:lnTo>
                    <a:pt x="4283" y="978"/>
                  </a:lnTo>
                  <a:lnTo>
                    <a:pt x="4304"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9;p58">
              <a:extLst>
                <a:ext uri="{FF2B5EF4-FFF2-40B4-BE49-F238E27FC236}">
                  <a16:creationId xmlns:a16="http://schemas.microsoft.com/office/drawing/2014/main" id="{B4036C6B-08E9-DE97-0083-B9089F437655}"/>
                </a:ext>
              </a:extLst>
            </p:cNvPr>
            <p:cNvSpPr/>
            <p:nvPr/>
          </p:nvSpPr>
          <p:spPr>
            <a:xfrm>
              <a:off x="6158000" y="4231300"/>
              <a:ext cx="107600" cy="24450"/>
            </a:xfrm>
            <a:custGeom>
              <a:avLst/>
              <a:gdLst/>
              <a:ahLst/>
              <a:cxnLst/>
              <a:rect l="l" t="t" r="r" b="b"/>
              <a:pathLst>
                <a:path w="4304" h="978" fill="none" extrusionOk="0">
                  <a:moveTo>
                    <a:pt x="4304" y="0"/>
                  </a:moveTo>
                  <a:lnTo>
                    <a:pt x="42" y="0"/>
                  </a:lnTo>
                  <a:lnTo>
                    <a:pt x="0" y="978"/>
                  </a:lnTo>
                  <a:lnTo>
                    <a:pt x="4283" y="978"/>
                  </a:lnTo>
                  <a:lnTo>
                    <a:pt x="43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0;p58">
              <a:extLst>
                <a:ext uri="{FF2B5EF4-FFF2-40B4-BE49-F238E27FC236}">
                  <a16:creationId xmlns:a16="http://schemas.microsoft.com/office/drawing/2014/main" id="{5E85D5AD-D103-3496-0B50-6C771205FFED}"/>
                </a:ext>
              </a:extLst>
            </p:cNvPr>
            <p:cNvSpPr/>
            <p:nvPr/>
          </p:nvSpPr>
          <p:spPr>
            <a:xfrm>
              <a:off x="5476125" y="3934550"/>
              <a:ext cx="13025" cy="21850"/>
            </a:xfrm>
            <a:custGeom>
              <a:avLst/>
              <a:gdLst/>
              <a:ahLst/>
              <a:cxnLst/>
              <a:rect l="l" t="t" r="r" b="b"/>
              <a:pathLst>
                <a:path w="521" h="874" extrusionOk="0">
                  <a:moveTo>
                    <a:pt x="500" y="0"/>
                  </a:moveTo>
                  <a:lnTo>
                    <a:pt x="1" y="873"/>
                  </a:lnTo>
                  <a:lnTo>
                    <a:pt x="21" y="873"/>
                  </a:lnTo>
                  <a:lnTo>
                    <a:pt x="52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1;p58">
              <a:extLst>
                <a:ext uri="{FF2B5EF4-FFF2-40B4-BE49-F238E27FC236}">
                  <a16:creationId xmlns:a16="http://schemas.microsoft.com/office/drawing/2014/main" id="{053F4C9A-8B4D-C524-0E26-84FC657C8172}"/>
                </a:ext>
              </a:extLst>
            </p:cNvPr>
            <p:cNvSpPr/>
            <p:nvPr/>
          </p:nvSpPr>
          <p:spPr>
            <a:xfrm>
              <a:off x="5476125" y="3934550"/>
              <a:ext cx="13025" cy="21850"/>
            </a:xfrm>
            <a:custGeom>
              <a:avLst/>
              <a:gdLst/>
              <a:ahLst/>
              <a:cxnLst/>
              <a:rect l="l" t="t" r="r" b="b"/>
              <a:pathLst>
                <a:path w="521" h="874" fill="none" extrusionOk="0">
                  <a:moveTo>
                    <a:pt x="500" y="0"/>
                  </a:moveTo>
                  <a:lnTo>
                    <a:pt x="1" y="873"/>
                  </a:lnTo>
                  <a:lnTo>
                    <a:pt x="21" y="873"/>
                  </a:lnTo>
                  <a:lnTo>
                    <a:pt x="520" y="0"/>
                  </a:lnTo>
                  <a:lnTo>
                    <a:pt x="5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2;p58">
              <a:extLst>
                <a:ext uri="{FF2B5EF4-FFF2-40B4-BE49-F238E27FC236}">
                  <a16:creationId xmlns:a16="http://schemas.microsoft.com/office/drawing/2014/main" id="{AB176717-1AE5-E24A-DFA5-58D79C8D9955}"/>
                </a:ext>
              </a:extLst>
            </p:cNvPr>
            <p:cNvSpPr/>
            <p:nvPr/>
          </p:nvSpPr>
          <p:spPr>
            <a:xfrm>
              <a:off x="5476650" y="3934550"/>
              <a:ext cx="111250" cy="61850"/>
            </a:xfrm>
            <a:custGeom>
              <a:avLst/>
              <a:gdLst/>
              <a:ahLst/>
              <a:cxnLst/>
              <a:rect l="l" t="t" r="r" b="b"/>
              <a:pathLst>
                <a:path w="4450" h="2474" extrusionOk="0">
                  <a:moveTo>
                    <a:pt x="499" y="0"/>
                  </a:moveTo>
                  <a:lnTo>
                    <a:pt x="0" y="873"/>
                  </a:lnTo>
                  <a:lnTo>
                    <a:pt x="3950" y="2474"/>
                  </a:lnTo>
                  <a:lnTo>
                    <a:pt x="4449" y="1622"/>
                  </a:lnTo>
                  <a:lnTo>
                    <a:pt x="499"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3;p58">
              <a:extLst>
                <a:ext uri="{FF2B5EF4-FFF2-40B4-BE49-F238E27FC236}">
                  <a16:creationId xmlns:a16="http://schemas.microsoft.com/office/drawing/2014/main" id="{47E50308-1FB4-0170-3F39-672B7704D5B7}"/>
                </a:ext>
              </a:extLst>
            </p:cNvPr>
            <p:cNvSpPr/>
            <p:nvPr/>
          </p:nvSpPr>
          <p:spPr>
            <a:xfrm>
              <a:off x="5476650" y="3934550"/>
              <a:ext cx="111250" cy="61850"/>
            </a:xfrm>
            <a:custGeom>
              <a:avLst/>
              <a:gdLst/>
              <a:ahLst/>
              <a:cxnLst/>
              <a:rect l="l" t="t" r="r" b="b"/>
              <a:pathLst>
                <a:path w="4450" h="2474" fill="none" extrusionOk="0">
                  <a:moveTo>
                    <a:pt x="499" y="0"/>
                  </a:moveTo>
                  <a:lnTo>
                    <a:pt x="0" y="873"/>
                  </a:lnTo>
                  <a:lnTo>
                    <a:pt x="3950" y="2474"/>
                  </a:lnTo>
                  <a:lnTo>
                    <a:pt x="4449" y="1622"/>
                  </a:lnTo>
                  <a:lnTo>
                    <a:pt x="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4;p58">
              <a:extLst>
                <a:ext uri="{FF2B5EF4-FFF2-40B4-BE49-F238E27FC236}">
                  <a16:creationId xmlns:a16="http://schemas.microsoft.com/office/drawing/2014/main" id="{BCB74676-24C8-2488-B531-E3F8F243C3BC}"/>
                </a:ext>
              </a:extLst>
            </p:cNvPr>
            <p:cNvSpPr/>
            <p:nvPr/>
          </p:nvSpPr>
          <p:spPr>
            <a:xfrm>
              <a:off x="5831100" y="1293850"/>
              <a:ext cx="574300" cy="676175"/>
            </a:xfrm>
            <a:custGeom>
              <a:avLst/>
              <a:gdLst/>
              <a:ahLst/>
              <a:cxnLst/>
              <a:rect l="l" t="t" r="r" b="b"/>
              <a:pathLst>
                <a:path w="22972" h="27047" extrusionOk="0">
                  <a:moveTo>
                    <a:pt x="10332" y="1"/>
                  </a:moveTo>
                  <a:lnTo>
                    <a:pt x="9334" y="42"/>
                  </a:lnTo>
                  <a:lnTo>
                    <a:pt x="8357" y="84"/>
                  </a:lnTo>
                  <a:lnTo>
                    <a:pt x="7380" y="146"/>
                  </a:lnTo>
                  <a:lnTo>
                    <a:pt x="6445" y="209"/>
                  </a:lnTo>
                  <a:lnTo>
                    <a:pt x="5509" y="292"/>
                  </a:lnTo>
                  <a:lnTo>
                    <a:pt x="4595" y="396"/>
                  </a:lnTo>
                  <a:lnTo>
                    <a:pt x="3659" y="500"/>
                  </a:lnTo>
                  <a:lnTo>
                    <a:pt x="2744" y="645"/>
                  </a:lnTo>
                  <a:lnTo>
                    <a:pt x="1830" y="791"/>
                  </a:lnTo>
                  <a:lnTo>
                    <a:pt x="915" y="957"/>
                  </a:lnTo>
                  <a:lnTo>
                    <a:pt x="0" y="1123"/>
                  </a:lnTo>
                  <a:lnTo>
                    <a:pt x="603" y="3743"/>
                  </a:lnTo>
                  <a:lnTo>
                    <a:pt x="1123" y="6133"/>
                  </a:lnTo>
                  <a:lnTo>
                    <a:pt x="1559" y="8316"/>
                  </a:lnTo>
                  <a:lnTo>
                    <a:pt x="1954" y="10312"/>
                  </a:lnTo>
                  <a:lnTo>
                    <a:pt x="2266" y="12162"/>
                  </a:lnTo>
                  <a:lnTo>
                    <a:pt x="2536" y="13846"/>
                  </a:lnTo>
                  <a:lnTo>
                    <a:pt x="2744" y="15426"/>
                  </a:lnTo>
                  <a:lnTo>
                    <a:pt x="2911" y="16881"/>
                  </a:lnTo>
                  <a:lnTo>
                    <a:pt x="3035" y="18274"/>
                  </a:lnTo>
                  <a:lnTo>
                    <a:pt x="3119" y="19584"/>
                  </a:lnTo>
                  <a:lnTo>
                    <a:pt x="3181" y="20831"/>
                  </a:lnTo>
                  <a:lnTo>
                    <a:pt x="3202" y="22058"/>
                  </a:lnTo>
                  <a:lnTo>
                    <a:pt x="3181" y="23284"/>
                  </a:lnTo>
                  <a:lnTo>
                    <a:pt x="3160" y="24511"/>
                  </a:lnTo>
                  <a:lnTo>
                    <a:pt x="3077" y="27047"/>
                  </a:lnTo>
                  <a:lnTo>
                    <a:pt x="20435" y="27047"/>
                  </a:lnTo>
                  <a:lnTo>
                    <a:pt x="20789" y="24781"/>
                  </a:lnTo>
                  <a:lnTo>
                    <a:pt x="21121" y="22640"/>
                  </a:lnTo>
                  <a:lnTo>
                    <a:pt x="21433" y="20623"/>
                  </a:lnTo>
                  <a:lnTo>
                    <a:pt x="21683" y="18752"/>
                  </a:lnTo>
                  <a:lnTo>
                    <a:pt x="21932" y="16985"/>
                  </a:lnTo>
                  <a:lnTo>
                    <a:pt x="22140" y="15364"/>
                  </a:lnTo>
                  <a:lnTo>
                    <a:pt x="22306" y="13846"/>
                  </a:lnTo>
                  <a:lnTo>
                    <a:pt x="22473" y="12453"/>
                  </a:lnTo>
                  <a:lnTo>
                    <a:pt x="22597" y="11144"/>
                  </a:lnTo>
                  <a:lnTo>
                    <a:pt x="22701" y="9959"/>
                  </a:lnTo>
                  <a:lnTo>
                    <a:pt x="22805" y="8878"/>
                  </a:lnTo>
                  <a:lnTo>
                    <a:pt x="22868" y="7880"/>
                  </a:lnTo>
                  <a:lnTo>
                    <a:pt x="22930" y="6965"/>
                  </a:lnTo>
                  <a:lnTo>
                    <a:pt x="22951" y="6154"/>
                  </a:lnTo>
                  <a:lnTo>
                    <a:pt x="22972" y="4761"/>
                  </a:lnTo>
                  <a:lnTo>
                    <a:pt x="22951" y="3660"/>
                  </a:lnTo>
                  <a:lnTo>
                    <a:pt x="22909" y="2807"/>
                  </a:lnTo>
                  <a:lnTo>
                    <a:pt x="22826" y="2204"/>
                  </a:lnTo>
                  <a:lnTo>
                    <a:pt x="22722" y="1768"/>
                  </a:lnTo>
                  <a:lnTo>
                    <a:pt x="22639" y="1498"/>
                  </a:lnTo>
                  <a:lnTo>
                    <a:pt x="22556" y="1352"/>
                  </a:lnTo>
                  <a:lnTo>
                    <a:pt x="22494" y="1290"/>
                  </a:lnTo>
                  <a:lnTo>
                    <a:pt x="22473" y="1269"/>
                  </a:lnTo>
                  <a:lnTo>
                    <a:pt x="21828" y="1144"/>
                  </a:lnTo>
                  <a:lnTo>
                    <a:pt x="20124" y="832"/>
                  </a:lnTo>
                  <a:lnTo>
                    <a:pt x="19022" y="645"/>
                  </a:lnTo>
                  <a:lnTo>
                    <a:pt x="17816" y="458"/>
                  </a:lnTo>
                  <a:lnTo>
                    <a:pt x="16527" y="292"/>
                  </a:lnTo>
                  <a:lnTo>
                    <a:pt x="15259" y="146"/>
                  </a:lnTo>
                  <a:lnTo>
                    <a:pt x="14261" y="84"/>
                  </a:lnTo>
                  <a:lnTo>
                    <a:pt x="13284" y="42"/>
                  </a:lnTo>
                  <a:lnTo>
                    <a:pt x="123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5;p58">
              <a:extLst>
                <a:ext uri="{FF2B5EF4-FFF2-40B4-BE49-F238E27FC236}">
                  <a16:creationId xmlns:a16="http://schemas.microsoft.com/office/drawing/2014/main" id="{D58255A7-AF56-1620-7C64-D76C229C0FA2}"/>
                </a:ext>
              </a:extLst>
            </p:cNvPr>
            <p:cNvSpPr/>
            <p:nvPr/>
          </p:nvSpPr>
          <p:spPr>
            <a:xfrm>
              <a:off x="5831100" y="1293850"/>
              <a:ext cx="574300" cy="676175"/>
            </a:xfrm>
            <a:custGeom>
              <a:avLst/>
              <a:gdLst/>
              <a:ahLst/>
              <a:cxnLst/>
              <a:rect l="l" t="t" r="r" b="b"/>
              <a:pathLst>
                <a:path w="22972" h="27047" fill="none" extrusionOk="0">
                  <a:moveTo>
                    <a:pt x="22473" y="1269"/>
                  </a:moveTo>
                  <a:lnTo>
                    <a:pt x="22473" y="1269"/>
                  </a:lnTo>
                  <a:lnTo>
                    <a:pt x="22494" y="1290"/>
                  </a:lnTo>
                  <a:lnTo>
                    <a:pt x="22556" y="1352"/>
                  </a:lnTo>
                  <a:lnTo>
                    <a:pt x="22639" y="1498"/>
                  </a:lnTo>
                  <a:lnTo>
                    <a:pt x="22722" y="1768"/>
                  </a:lnTo>
                  <a:lnTo>
                    <a:pt x="22826" y="2204"/>
                  </a:lnTo>
                  <a:lnTo>
                    <a:pt x="22909" y="2807"/>
                  </a:lnTo>
                  <a:lnTo>
                    <a:pt x="22951" y="3660"/>
                  </a:lnTo>
                  <a:lnTo>
                    <a:pt x="22972" y="4761"/>
                  </a:lnTo>
                  <a:lnTo>
                    <a:pt x="22951" y="6154"/>
                  </a:lnTo>
                  <a:lnTo>
                    <a:pt x="22930" y="6965"/>
                  </a:lnTo>
                  <a:lnTo>
                    <a:pt x="22868" y="7880"/>
                  </a:lnTo>
                  <a:lnTo>
                    <a:pt x="22805" y="8878"/>
                  </a:lnTo>
                  <a:lnTo>
                    <a:pt x="22701" y="9959"/>
                  </a:lnTo>
                  <a:lnTo>
                    <a:pt x="22597" y="11144"/>
                  </a:lnTo>
                  <a:lnTo>
                    <a:pt x="22473" y="12453"/>
                  </a:lnTo>
                  <a:lnTo>
                    <a:pt x="22306" y="13846"/>
                  </a:lnTo>
                  <a:lnTo>
                    <a:pt x="22140" y="15364"/>
                  </a:lnTo>
                  <a:lnTo>
                    <a:pt x="21932" y="16985"/>
                  </a:lnTo>
                  <a:lnTo>
                    <a:pt x="21683" y="18752"/>
                  </a:lnTo>
                  <a:lnTo>
                    <a:pt x="21433" y="20623"/>
                  </a:lnTo>
                  <a:lnTo>
                    <a:pt x="21121" y="22640"/>
                  </a:lnTo>
                  <a:lnTo>
                    <a:pt x="20789" y="24781"/>
                  </a:lnTo>
                  <a:lnTo>
                    <a:pt x="20435" y="27047"/>
                  </a:lnTo>
                  <a:lnTo>
                    <a:pt x="3077" y="27047"/>
                  </a:lnTo>
                  <a:lnTo>
                    <a:pt x="3077" y="27047"/>
                  </a:lnTo>
                  <a:lnTo>
                    <a:pt x="3160" y="24511"/>
                  </a:lnTo>
                  <a:lnTo>
                    <a:pt x="3181" y="23284"/>
                  </a:lnTo>
                  <a:lnTo>
                    <a:pt x="3202" y="22058"/>
                  </a:lnTo>
                  <a:lnTo>
                    <a:pt x="3181" y="20831"/>
                  </a:lnTo>
                  <a:lnTo>
                    <a:pt x="3119" y="19584"/>
                  </a:lnTo>
                  <a:lnTo>
                    <a:pt x="3035" y="18274"/>
                  </a:lnTo>
                  <a:lnTo>
                    <a:pt x="2911" y="16881"/>
                  </a:lnTo>
                  <a:lnTo>
                    <a:pt x="2744" y="15426"/>
                  </a:lnTo>
                  <a:lnTo>
                    <a:pt x="2536" y="13846"/>
                  </a:lnTo>
                  <a:lnTo>
                    <a:pt x="2266" y="12162"/>
                  </a:lnTo>
                  <a:lnTo>
                    <a:pt x="1954" y="10312"/>
                  </a:lnTo>
                  <a:lnTo>
                    <a:pt x="1559" y="8316"/>
                  </a:lnTo>
                  <a:lnTo>
                    <a:pt x="1123" y="6133"/>
                  </a:lnTo>
                  <a:lnTo>
                    <a:pt x="603" y="3743"/>
                  </a:lnTo>
                  <a:lnTo>
                    <a:pt x="0" y="1123"/>
                  </a:lnTo>
                  <a:lnTo>
                    <a:pt x="0" y="1123"/>
                  </a:lnTo>
                  <a:lnTo>
                    <a:pt x="915" y="957"/>
                  </a:lnTo>
                  <a:lnTo>
                    <a:pt x="1830" y="791"/>
                  </a:lnTo>
                  <a:lnTo>
                    <a:pt x="2744" y="645"/>
                  </a:lnTo>
                  <a:lnTo>
                    <a:pt x="3659" y="500"/>
                  </a:lnTo>
                  <a:lnTo>
                    <a:pt x="4595" y="396"/>
                  </a:lnTo>
                  <a:lnTo>
                    <a:pt x="5509" y="292"/>
                  </a:lnTo>
                  <a:lnTo>
                    <a:pt x="6445" y="209"/>
                  </a:lnTo>
                  <a:lnTo>
                    <a:pt x="7380" y="146"/>
                  </a:lnTo>
                  <a:lnTo>
                    <a:pt x="7380" y="146"/>
                  </a:lnTo>
                  <a:lnTo>
                    <a:pt x="8357" y="84"/>
                  </a:lnTo>
                  <a:lnTo>
                    <a:pt x="9334" y="42"/>
                  </a:lnTo>
                  <a:lnTo>
                    <a:pt x="10332" y="1"/>
                  </a:lnTo>
                  <a:lnTo>
                    <a:pt x="11309" y="1"/>
                  </a:lnTo>
                  <a:lnTo>
                    <a:pt x="12307" y="1"/>
                  </a:lnTo>
                  <a:lnTo>
                    <a:pt x="13284" y="42"/>
                  </a:lnTo>
                  <a:lnTo>
                    <a:pt x="14261" y="84"/>
                  </a:lnTo>
                  <a:lnTo>
                    <a:pt x="15259" y="146"/>
                  </a:lnTo>
                  <a:lnTo>
                    <a:pt x="15259" y="146"/>
                  </a:lnTo>
                  <a:lnTo>
                    <a:pt x="16527" y="292"/>
                  </a:lnTo>
                  <a:lnTo>
                    <a:pt x="17816" y="458"/>
                  </a:lnTo>
                  <a:lnTo>
                    <a:pt x="19022" y="645"/>
                  </a:lnTo>
                  <a:lnTo>
                    <a:pt x="20124" y="832"/>
                  </a:lnTo>
                  <a:lnTo>
                    <a:pt x="21828" y="1144"/>
                  </a:lnTo>
                  <a:lnTo>
                    <a:pt x="22473" y="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6;p58">
              <a:extLst>
                <a:ext uri="{FF2B5EF4-FFF2-40B4-BE49-F238E27FC236}">
                  <a16:creationId xmlns:a16="http://schemas.microsoft.com/office/drawing/2014/main" id="{26255A9D-28EE-5E7E-A85B-35997846CBE3}"/>
                </a:ext>
              </a:extLst>
            </p:cNvPr>
            <p:cNvSpPr/>
            <p:nvPr/>
          </p:nvSpPr>
          <p:spPr>
            <a:xfrm>
              <a:off x="6015075" y="1076100"/>
              <a:ext cx="220375" cy="395525"/>
            </a:xfrm>
            <a:custGeom>
              <a:avLst/>
              <a:gdLst/>
              <a:ahLst/>
              <a:cxnLst/>
              <a:rect l="l" t="t" r="r" b="b"/>
              <a:pathLst>
                <a:path w="8815" h="15821" extrusionOk="0">
                  <a:moveTo>
                    <a:pt x="790" y="0"/>
                  </a:move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7;p58">
              <a:extLst>
                <a:ext uri="{FF2B5EF4-FFF2-40B4-BE49-F238E27FC236}">
                  <a16:creationId xmlns:a16="http://schemas.microsoft.com/office/drawing/2014/main" id="{D1C5901A-2048-1B61-AF3C-2EAD99238780}"/>
                </a:ext>
              </a:extLst>
            </p:cNvPr>
            <p:cNvSpPr/>
            <p:nvPr/>
          </p:nvSpPr>
          <p:spPr>
            <a:xfrm>
              <a:off x="6015075" y="1076100"/>
              <a:ext cx="220375" cy="395525"/>
            </a:xfrm>
            <a:custGeom>
              <a:avLst/>
              <a:gdLst/>
              <a:ahLst/>
              <a:cxnLst/>
              <a:rect l="l" t="t" r="r" b="b"/>
              <a:pathLst>
                <a:path w="8815" h="15821" fill="none" extrusionOk="0">
                  <a:moveTo>
                    <a:pt x="790" y="0"/>
                  </a:moveTo>
                  <a:lnTo>
                    <a:pt x="790" y="0"/>
                  </a:ln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8;p58">
              <a:extLst>
                <a:ext uri="{FF2B5EF4-FFF2-40B4-BE49-F238E27FC236}">
                  <a16:creationId xmlns:a16="http://schemas.microsoft.com/office/drawing/2014/main" id="{46CC4230-4B6C-65F8-1AE6-E5B428D69B0E}"/>
                </a:ext>
              </a:extLst>
            </p:cNvPr>
            <p:cNvSpPr/>
            <p:nvPr/>
          </p:nvSpPr>
          <p:spPr>
            <a:xfrm>
              <a:off x="6149675" y="1206025"/>
              <a:ext cx="1075" cy="8350"/>
            </a:xfrm>
            <a:custGeom>
              <a:avLst/>
              <a:gdLst/>
              <a:ahLst/>
              <a:cxnLst/>
              <a:rect l="l" t="t" r="r" b="b"/>
              <a:pathLst>
                <a:path w="43" h="334" extrusionOk="0">
                  <a:moveTo>
                    <a:pt x="21" y="1"/>
                  </a:moveTo>
                  <a:lnTo>
                    <a:pt x="1" y="333"/>
                  </a:lnTo>
                  <a:lnTo>
                    <a:pt x="4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69;p58">
              <a:extLst>
                <a:ext uri="{FF2B5EF4-FFF2-40B4-BE49-F238E27FC236}">
                  <a16:creationId xmlns:a16="http://schemas.microsoft.com/office/drawing/2014/main" id="{A6253523-75BE-8B72-E7F1-EFC927E3EB09}"/>
                </a:ext>
              </a:extLst>
            </p:cNvPr>
            <p:cNvSpPr/>
            <p:nvPr/>
          </p:nvSpPr>
          <p:spPr>
            <a:xfrm>
              <a:off x="6149675" y="1206025"/>
              <a:ext cx="1075" cy="8350"/>
            </a:xfrm>
            <a:custGeom>
              <a:avLst/>
              <a:gdLst/>
              <a:ahLst/>
              <a:cxnLst/>
              <a:rect l="l" t="t" r="r" b="b"/>
              <a:pathLst>
                <a:path w="43" h="334" fill="none" extrusionOk="0">
                  <a:moveTo>
                    <a:pt x="42" y="1"/>
                  </a:moveTo>
                  <a:lnTo>
                    <a:pt x="42" y="1"/>
                  </a:lnTo>
                  <a:lnTo>
                    <a:pt x="21" y="1"/>
                  </a:lnTo>
                  <a:lnTo>
                    <a:pt x="21" y="1"/>
                  </a:lnTo>
                  <a:lnTo>
                    <a:pt x="1" y="333"/>
                  </a:lnTo>
                  <a:lnTo>
                    <a:pt x="1" y="333"/>
                  </a:lnTo>
                  <a:lnTo>
                    <a:pt x="1" y="333"/>
                  </a:lnTo>
                  <a:lnTo>
                    <a:pt x="1" y="333"/>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70;p58">
              <a:extLst>
                <a:ext uri="{FF2B5EF4-FFF2-40B4-BE49-F238E27FC236}">
                  <a16:creationId xmlns:a16="http://schemas.microsoft.com/office/drawing/2014/main" id="{75740405-DD55-B64A-A661-A0746618FF7D}"/>
                </a:ext>
              </a:extLst>
            </p:cNvPr>
            <p:cNvSpPr/>
            <p:nvPr/>
          </p:nvSpPr>
          <p:spPr>
            <a:xfrm>
              <a:off x="6150200" y="1199800"/>
              <a:ext cx="1075" cy="6250"/>
            </a:xfrm>
            <a:custGeom>
              <a:avLst/>
              <a:gdLst/>
              <a:ahLst/>
              <a:cxnLst/>
              <a:rect l="l" t="t" r="r" b="b"/>
              <a:pathLst>
                <a:path w="43" h="250" extrusionOk="0">
                  <a:moveTo>
                    <a:pt x="42" y="0"/>
                  </a:moveTo>
                  <a:lnTo>
                    <a:pt x="0" y="250"/>
                  </a:lnTo>
                  <a:lnTo>
                    <a:pt x="21" y="250"/>
                  </a:lnTo>
                  <a:lnTo>
                    <a:pt x="4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71;p58">
              <a:extLst>
                <a:ext uri="{FF2B5EF4-FFF2-40B4-BE49-F238E27FC236}">
                  <a16:creationId xmlns:a16="http://schemas.microsoft.com/office/drawing/2014/main" id="{EAAE17C1-B1A7-7785-0D4E-A41899F2A3DE}"/>
                </a:ext>
              </a:extLst>
            </p:cNvPr>
            <p:cNvSpPr/>
            <p:nvPr/>
          </p:nvSpPr>
          <p:spPr>
            <a:xfrm>
              <a:off x="6150200" y="1199800"/>
              <a:ext cx="1075" cy="6250"/>
            </a:xfrm>
            <a:custGeom>
              <a:avLst/>
              <a:gdLst/>
              <a:ahLst/>
              <a:cxnLst/>
              <a:rect l="l" t="t" r="r" b="b"/>
              <a:pathLst>
                <a:path w="43" h="250" fill="none" extrusionOk="0">
                  <a:moveTo>
                    <a:pt x="42" y="0"/>
                  </a:moveTo>
                  <a:lnTo>
                    <a:pt x="42" y="0"/>
                  </a:lnTo>
                  <a:lnTo>
                    <a:pt x="0" y="250"/>
                  </a:lnTo>
                  <a:lnTo>
                    <a:pt x="0" y="250"/>
                  </a:lnTo>
                  <a:lnTo>
                    <a:pt x="21" y="250"/>
                  </a:lnTo>
                  <a:lnTo>
                    <a:pt x="21" y="25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72;p58">
              <a:extLst>
                <a:ext uri="{FF2B5EF4-FFF2-40B4-BE49-F238E27FC236}">
                  <a16:creationId xmlns:a16="http://schemas.microsoft.com/office/drawing/2014/main" id="{C03A5F0E-B2C9-2089-7532-9C1B0754B9E9}"/>
                </a:ext>
              </a:extLst>
            </p:cNvPr>
            <p:cNvSpPr/>
            <p:nvPr/>
          </p:nvSpPr>
          <p:spPr>
            <a:xfrm>
              <a:off x="6073800" y="1118200"/>
              <a:ext cx="82150" cy="96175"/>
            </a:xfrm>
            <a:custGeom>
              <a:avLst/>
              <a:gdLst/>
              <a:ahLst/>
              <a:cxnLst/>
              <a:rect l="l" t="t" r="r" b="b"/>
              <a:pathLst>
                <a:path w="3286" h="3847" extrusionOk="0">
                  <a:moveTo>
                    <a:pt x="416" y="0"/>
                  </a:moveTo>
                  <a:lnTo>
                    <a:pt x="292" y="291"/>
                  </a:lnTo>
                  <a:lnTo>
                    <a:pt x="146" y="686"/>
                  </a:lnTo>
                  <a:lnTo>
                    <a:pt x="63" y="915"/>
                  </a:lnTo>
                  <a:lnTo>
                    <a:pt x="21" y="1144"/>
                  </a:lnTo>
                  <a:lnTo>
                    <a:pt x="1" y="1372"/>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56" y="3514"/>
                  </a:lnTo>
                  <a:lnTo>
                    <a:pt x="3098" y="3264"/>
                  </a:lnTo>
                  <a:lnTo>
                    <a:pt x="3181" y="2848"/>
                  </a:lnTo>
                  <a:lnTo>
                    <a:pt x="3285" y="2453"/>
                  </a:lnTo>
                  <a:lnTo>
                    <a:pt x="41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3;p58">
              <a:extLst>
                <a:ext uri="{FF2B5EF4-FFF2-40B4-BE49-F238E27FC236}">
                  <a16:creationId xmlns:a16="http://schemas.microsoft.com/office/drawing/2014/main" id="{4EC59DCC-2E3F-77E2-88A1-4B50979EA5C6}"/>
                </a:ext>
              </a:extLst>
            </p:cNvPr>
            <p:cNvSpPr/>
            <p:nvPr/>
          </p:nvSpPr>
          <p:spPr>
            <a:xfrm>
              <a:off x="6073800" y="1118200"/>
              <a:ext cx="82150" cy="96175"/>
            </a:xfrm>
            <a:custGeom>
              <a:avLst/>
              <a:gdLst/>
              <a:ahLst/>
              <a:cxnLst/>
              <a:rect l="l" t="t" r="r" b="b"/>
              <a:pathLst>
                <a:path w="3286" h="3847" fill="none" extrusionOk="0">
                  <a:moveTo>
                    <a:pt x="416" y="0"/>
                  </a:moveTo>
                  <a:lnTo>
                    <a:pt x="416" y="0"/>
                  </a:lnTo>
                  <a:lnTo>
                    <a:pt x="292" y="291"/>
                  </a:lnTo>
                  <a:lnTo>
                    <a:pt x="146" y="686"/>
                  </a:lnTo>
                  <a:lnTo>
                    <a:pt x="63" y="915"/>
                  </a:lnTo>
                  <a:lnTo>
                    <a:pt x="21" y="1144"/>
                  </a:lnTo>
                  <a:lnTo>
                    <a:pt x="1" y="1372"/>
                  </a:lnTo>
                  <a:lnTo>
                    <a:pt x="21" y="1601"/>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36" y="3846"/>
                  </a:lnTo>
                  <a:lnTo>
                    <a:pt x="3056" y="3514"/>
                  </a:lnTo>
                  <a:lnTo>
                    <a:pt x="3056" y="3514"/>
                  </a:lnTo>
                  <a:lnTo>
                    <a:pt x="3098" y="3264"/>
                  </a:lnTo>
                  <a:lnTo>
                    <a:pt x="3098" y="3264"/>
                  </a:lnTo>
                  <a:lnTo>
                    <a:pt x="3181" y="2848"/>
                  </a:lnTo>
                  <a:lnTo>
                    <a:pt x="3285" y="2453"/>
                  </a:lnTo>
                  <a:lnTo>
                    <a:pt x="3285" y="2453"/>
                  </a:lnTo>
                  <a:lnTo>
                    <a:pt x="4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74;p58">
              <a:extLst>
                <a:ext uri="{FF2B5EF4-FFF2-40B4-BE49-F238E27FC236}">
                  <a16:creationId xmlns:a16="http://schemas.microsoft.com/office/drawing/2014/main" id="{CB3F99A6-ACC2-78CD-DAAC-E7449B2583D0}"/>
                </a:ext>
              </a:extLst>
            </p:cNvPr>
            <p:cNvSpPr/>
            <p:nvPr/>
          </p:nvSpPr>
          <p:spPr>
            <a:xfrm>
              <a:off x="5922575" y="788175"/>
              <a:ext cx="325875" cy="398650"/>
            </a:xfrm>
            <a:custGeom>
              <a:avLst/>
              <a:gdLst/>
              <a:ahLst/>
              <a:cxnLst/>
              <a:rect l="l" t="t" r="r" b="b"/>
              <a:pathLst>
                <a:path w="13035" h="15946" extrusionOk="0">
                  <a:moveTo>
                    <a:pt x="5592" y="0"/>
                  </a:moveTo>
                  <a:lnTo>
                    <a:pt x="5322" y="21"/>
                  </a:lnTo>
                  <a:lnTo>
                    <a:pt x="5031" y="42"/>
                  </a:lnTo>
                  <a:lnTo>
                    <a:pt x="4740" y="84"/>
                  </a:lnTo>
                  <a:lnTo>
                    <a:pt x="4470" y="146"/>
                  </a:lnTo>
                  <a:lnTo>
                    <a:pt x="4199" y="229"/>
                  </a:lnTo>
                  <a:lnTo>
                    <a:pt x="3929" y="291"/>
                  </a:lnTo>
                  <a:lnTo>
                    <a:pt x="3680" y="395"/>
                  </a:lnTo>
                  <a:lnTo>
                    <a:pt x="3409" y="499"/>
                  </a:lnTo>
                  <a:lnTo>
                    <a:pt x="3160" y="624"/>
                  </a:lnTo>
                  <a:lnTo>
                    <a:pt x="2910" y="749"/>
                  </a:lnTo>
                  <a:lnTo>
                    <a:pt x="2682" y="894"/>
                  </a:lnTo>
                  <a:lnTo>
                    <a:pt x="2453" y="1061"/>
                  </a:lnTo>
                  <a:lnTo>
                    <a:pt x="2224" y="1227"/>
                  </a:lnTo>
                  <a:lnTo>
                    <a:pt x="2017" y="1393"/>
                  </a:lnTo>
                  <a:lnTo>
                    <a:pt x="1809" y="1580"/>
                  </a:lnTo>
                  <a:lnTo>
                    <a:pt x="1601" y="1767"/>
                  </a:lnTo>
                  <a:lnTo>
                    <a:pt x="1414" y="1975"/>
                  </a:lnTo>
                  <a:lnTo>
                    <a:pt x="1247" y="2204"/>
                  </a:lnTo>
                  <a:lnTo>
                    <a:pt x="1060" y="2412"/>
                  </a:lnTo>
                  <a:lnTo>
                    <a:pt x="915" y="2661"/>
                  </a:lnTo>
                  <a:lnTo>
                    <a:pt x="769" y="2890"/>
                  </a:lnTo>
                  <a:lnTo>
                    <a:pt x="624" y="3140"/>
                  </a:lnTo>
                  <a:lnTo>
                    <a:pt x="499" y="3410"/>
                  </a:lnTo>
                  <a:lnTo>
                    <a:pt x="395" y="3659"/>
                  </a:lnTo>
                  <a:lnTo>
                    <a:pt x="291" y="3929"/>
                  </a:lnTo>
                  <a:lnTo>
                    <a:pt x="208" y="4221"/>
                  </a:lnTo>
                  <a:lnTo>
                    <a:pt x="125" y="4512"/>
                  </a:lnTo>
                  <a:lnTo>
                    <a:pt x="83" y="4803"/>
                  </a:lnTo>
                  <a:lnTo>
                    <a:pt x="21" y="5135"/>
                  </a:lnTo>
                  <a:lnTo>
                    <a:pt x="0" y="5468"/>
                  </a:lnTo>
                  <a:lnTo>
                    <a:pt x="0" y="5800"/>
                  </a:lnTo>
                  <a:lnTo>
                    <a:pt x="0" y="6133"/>
                  </a:lnTo>
                  <a:lnTo>
                    <a:pt x="21" y="6466"/>
                  </a:lnTo>
                  <a:lnTo>
                    <a:pt x="83" y="6798"/>
                  </a:lnTo>
                  <a:lnTo>
                    <a:pt x="146" y="7131"/>
                  </a:lnTo>
                  <a:lnTo>
                    <a:pt x="229" y="7443"/>
                  </a:lnTo>
                  <a:lnTo>
                    <a:pt x="644" y="8877"/>
                  </a:lnTo>
                  <a:lnTo>
                    <a:pt x="1019" y="10104"/>
                  </a:lnTo>
                  <a:lnTo>
                    <a:pt x="1206" y="10665"/>
                  </a:lnTo>
                  <a:lnTo>
                    <a:pt x="1393" y="11164"/>
                  </a:lnTo>
                  <a:lnTo>
                    <a:pt x="1580" y="11642"/>
                  </a:lnTo>
                  <a:lnTo>
                    <a:pt x="1788" y="12099"/>
                  </a:lnTo>
                  <a:lnTo>
                    <a:pt x="2017" y="12515"/>
                  </a:lnTo>
                  <a:lnTo>
                    <a:pt x="2245" y="12910"/>
                  </a:lnTo>
                  <a:lnTo>
                    <a:pt x="2515" y="13284"/>
                  </a:lnTo>
                  <a:lnTo>
                    <a:pt x="2807" y="13638"/>
                  </a:lnTo>
                  <a:lnTo>
                    <a:pt x="3139" y="13970"/>
                  </a:lnTo>
                  <a:lnTo>
                    <a:pt x="3513" y="14303"/>
                  </a:lnTo>
                  <a:lnTo>
                    <a:pt x="3929" y="14615"/>
                  </a:lnTo>
                  <a:lnTo>
                    <a:pt x="4366" y="14927"/>
                  </a:lnTo>
                  <a:lnTo>
                    <a:pt x="4740" y="15155"/>
                  </a:lnTo>
                  <a:lnTo>
                    <a:pt x="5114" y="15342"/>
                  </a:lnTo>
                  <a:lnTo>
                    <a:pt x="5467" y="15509"/>
                  </a:lnTo>
                  <a:lnTo>
                    <a:pt x="5842" y="15654"/>
                  </a:lnTo>
                  <a:lnTo>
                    <a:pt x="6216" y="15758"/>
                  </a:lnTo>
                  <a:lnTo>
                    <a:pt x="6590" y="15841"/>
                  </a:lnTo>
                  <a:lnTo>
                    <a:pt x="6964" y="15904"/>
                  </a:lnTo>
                  <a:lnTo>
                    <a:pt x="7338" y="15945"/>
                  </a:lnTo>
                  <a:lnTo>
                    <a:pt x="8087" y="15945"/>
                  </a:lnTo>
                  <a:lnTo>
                    <a:pt x="8440" y="15904"/>
                  </a:lnTo>
                  <a:lnTo>
                    <a:pt x="8794" y="15841"/>
                  </a:lnTo>
                  <a:lnTo>
                    <a:pt x="9147" y="15758"/>
                  </a:lnTo>
                  <a:lnTo>
                    <a:pt x="9480" y="15675"/>
                  </a:lnTo>
                  <a:lnTo>
                    <a:pt x="9812" y="15550"/>
                  </a:lnTo>
                  <a:lnTo>
                    <a:pt x="10124" y="15405"/>
                  </a:lnTo>
                  <a:lnTo>
                    <a:pt x="10436" y="15239"/>
                  </a:lnTo>
                  <a:lnTo>
                    <a:pt x="10727" y="15051"/>
                  </a:lnTo>
                  <a:lnTo>
                    <a:pt x="11018" y="14864"/>
                  </a:lnTo>
                  <a:lnTo>
                    <a:pt x="11288" y="14636"/>
                  </a:lnTo>
                  <a:lnTo>
                    <a:pt x="11538" y="14407"/>
                  </a:lnTo>
                  <a:lnTo>
                    <a:pt x="11787" y="14137"/>
                  </a:lnTo>
                  <a:lnTo>
                    <a:pt x="11995" y="13866"/>
                  </a:lnTo>
                  <a:lnTo>
                    <a:pt x="12203" y="13575"/>
                  </a:lnTo>
                  <a:lnTo>
                    <a:pt x="12390" y="13284"/>
                  </a:lnTo>
                  <a:lnTo>
                    <a:pt x="12556" y="12952"/>
                  </a:lnTo>
                  <a:lnTo>
                    <a:pt x="12681" y="12619"/>
                  </a:lnTo>
                  <a:lnTo>
                    <a:pt x="12806" y="12287"/>
                  </a:lnTo>
                  <a:lnTo>
                    <a:pt x="12910" y="11912"/>
                  </a:lnTo>
                  <a:lnTo>
                    <a:pt x="12972" y="11538"/>
                  </a:lnTo>
                  <a:lnTo>
                    <a:pt x="13014" y="11143"/>
                  </a:lnTo>
                  <a:lnTo>
                    <a:pt x="13035" y="10748"/>
                  </a:lnTo>
                  <a:lnTo>
                    <a:pt x="13035" y="10000"/>
                  </a:lnTo>
                  <a:lnTo>
                    <a:pt x="12972" y="9189"/>
                  </a:lnTo>
                  <a:lnTo>
                    <a:pt x="12868" y="8378"/>
                  </a:lnTo>
                  <a:lnTo>
                    <a:pt x="12702" y="7547"/>
                  </a:lnTo>
                  <a:lnTo>
                    <a:pt x="12515" y="6694"/>
                  </a:lnTo>
                  <a:lnTo>
                    <a:pt x="12390" y="6279"/>
                  </a:lnTo>
                  <a:lnTo>
                    <a:pt x="12245" y="5863"/>
                  </a:lnTo>
                  <a:lnTo>
                    <a:pt x="12099" y="5447"/>
                  </a:lnTo>
                  <a:lnTo>
                    <a:pt x="11933" y="5031"/>
                  </a:lnTo>
                  <a:lnTo>
                    <a:pt x="11766" y="4636"/>
                  </a:lnTo>
                  <a:lnTo>
                    <a:pt x="11579" y="4241"/>
                  </a:lnTo>
                  <a:lnTo>
                    <a:pt x="11392" y="3846"/>
                  </a:lnTo>
                  <a:lnTo>
                    <a:pt x="11164" y="3472"/>
                  </a:lnTo>
                  <a:lnTo>
                    <a:pt x="10956" y="3098"/>
                  </a:lnTo>
                  <a:lnTo>
                    <a:pt x="10706" y="2765"/>
                  </a:lnTo>
                  <a:lnTo>
                    <a:pt x="10457" y="2412"/>
                  </a:lnTo>
                  <a:lnTo>
                    <a:pt x="10186" y="2100"/>
                  </a:lnTo>
                  <a:lnTo>
                    <a:pt x="9916" y="1809"/>
                  </a:lnTo>
                  <a:lnTo>
                    <a:pt x="9625" y="1518"/>
                  </a:lnTo>
                  <a:lnTo>
                    <a:pt x="9313" y="1248"/>
                  </a:lnTo>
                  <a:lnTo>
                    <a:pt x="9002" y="1019"/>
                  </a:lnTo>
                  <a:lnTo>
                    <a:pt x="8648" y="790"/>
                  </a:lnTo>
                  <a:lnTo>
                    <a:pt x="8315" y="603"/>
                  </a:lnTo>
                  <a:lnTo>
                    <a:pt x="7941" y="437"/>
                  </a:lnTo>
                  <a:lnTo>
                    <a:pt x="7567" y="291"/>
                  </a:lnTo>
                  <a:lnTo>
                    <a:pt x="7172" y="167"/>
                  </a:lnTo>
                  <a:lnTo>
                    <a:pt x="6777" y="84"/>
                  </a:lnTo>
                  <a:lnTo>
                    <a:pt x="6486" y="42"/>
                  </a:lnTo>
                  <a:lnTo>
                    <a:pt x="6174" y="21"/>
                  </a:lnTo>
                  <a:lnTo>
                    <a:pt x="588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5;p58">
              <a:extLst>
                <a:ext uri="{FF2B5EF4-FFF2-40B4-BE49-F238E27FC236}">
                  <a16:creationId xmlns:a16="http://schemas.microsoft.com/office/drawing/2014/main" id="{ACDFCF16-6283-7D50-AF30-A7B247B32423}"/>
                </a:ext>
              </a:extLst>
            </p:cNvPr>
            <p:cNvSpPr/>
            <p:nvPr/>
          </p:nvSpPr>
          <p:spPr>
            <a:xfrm>
              <a:off x="5882025" y="766875"/>
              <a:ext cx="288475" cy="284300"/>
            </a:xfrm>
            <a:custGeom>
              <a:avLst/>
              <a:gdLst/>
              <a:ahLst/>
              <a:cxnLst/>
              <a:rect l="l" t="t" r="r" b="b"/>
              <a:pathLst>
                <a:path w="11539" h="11372" extrusionOk="0">
                  <a:moveTo>
                    <a:pt x="9750" y="0"/>
                  </a:moveTo>
                  <a:lnTo>
                    <a:pt x="9501" y="42"/>
                  </a:lnTo>
                  <a:lnTo>
                    <a:pt x="5052" y="769"/>
                  </a:lnTo>
                  <a:lnTo>
                    <a:pt x="4823" y="832"/>
                  </a:lnTo>
                  <a:lnTo>
                    <a:pt x="4595" y="915"/>
                  </a:lnTo>
                  <a:lnTo>
                    <a:pt x="4387" y="1019"/>
                  </a:lnTo>
                  <a:lnTo>
                    <a:pt x="4200" y="1164"/>
                  </a:lnTo>
                  <a:lnTo>
                    <a:pt x="1040" y="3888"/>
                  </a:lnTo>
                  <a:lnTo>
                    <a:pt x="936" y="3992"/>
                  </a:lnTo>
                  <a:lnTo>
                    <a:pt x="832" y="4095"/>
                  </a:lnTo>
                  <a:lnTo>
                    <a:pt x="749" y="4220"/>
                  </a:lnTo>
                  <a:lnTo>
                    <a:pt x="666" y="4366"/>
                  </a:lnTo>
                  <a:lnTo>
                    <a:pt x="603" y="4490"/>
                  </a:lnTo>
                  <a:lnTo>
                    <a:pt x="541" y="4636"/>
                  </a:lnTo>
                  <a:lnTo>
                    <a:pt x="499" y="4781"/>
                  </a:lnTo>
                  <a:lnTo>
                    <a:pt x="479" y="4927"/>
                  </a:lnTo>
                  <a:lnTo>
                    <a:pt x="21" y="7817"/>
                  </a:lnTo>
                  <a:lnTo>
                    <a:pt x="1" y="8004"/>
                  </a:lnTo>
                  <a:lnTo>
                    <a:pt x="1" y="8170"/>
                  </a:lnTo>
                  <a:lnTo>
                    <a:pt x="21" y="8336"/>
                  </a:lnTo>
                  <a:lnTo>
                    <a:pt x="63" y="8523"/>
                  </a:lnTo>
                  <a:lnTo>
                    <a:pt x="167" y="8898"/>
                  </a:lnTo>
                  <a:lnTo>
                    <a:pt x="333" y="9376"/>
                  </a:lnTo>
                  <a:lnTo>
                    <a:pt x="541" y="9875"/>
                  </a:lnTo>
                  <a:lnTo>
                    <a:pt x="666" y="10124"/>
                  </a:lnTo>
                  <a:lnTo>
                    <a:pt x="811" y="10374"/>
                  </a:lnTo>
                  <a:lnTo>
                    <a:pt x="957" y="10602"/>
                  </a:lnTo>
                  <a:lnTo>
                    <a:pt x="1123" y="10810"/>
                  </a:lnTo>
                  <a:lnTo>
                    <a:pt x="1289" y="10997"/>
                  </a:lnTo>
                  <a:lnTo>
                    <a:pt x="1477" y="11143"/>
                  </a:lnTo>
                  <a:lnTo>
                    <a:pt x="1684" y="11268"/>
                  </a:lnTo>
                  <a:lnTo>
                    <a:pt x="1892" y="11351"/>
                  </a:lnTo>
                  <a:lnTo>
                    <a:pt x="2017" y="11371"/>
                  </a:lnTo>
                  <a:lnTo>
                    <a:pt x="2246" y="11371"/>
                  </a:lnTo>
                  <a:lnTo>
                    <a:pt x="2370" y="11351"/>
                  </a:lnTo>
                  <a:lnTo>
                    <a:pt x="2537" y="11309"/>
                  </a:lnTo>
                  <a:lnTo>
                    <a:pt x="2682" y="11226"/>
                  </a:lnTo>
                  <a:lnTo>
                    <a:pt x="2828" y="11143"/>
                  </a:lnTo>
                  <a:lnTo>
                    <a:pt x="2973" y="11039"/>
                  </a:lnTo>
                  <a:lnTo>
                    <a:pt x="3119" y="10935"/>
                  </a:lnTo>
                  <a:lnTo>
                    <a:pt x="3244" y="10789"/>
                  </a:lnTo>
                  <a:lnTo>
                    <a:pt x="3368" y="10644"/>
                  </a:lnTo>
                  <a:lnTo>
                    <a:pt x="3493" y="10478"/>
                  </a:lnTo>
                  <a:lnTo>
                    <a:pt x="3742" y="10124"/>
                  </a:lnTo>
                  <a:lnTo>
                    <a:pt x="3950" y="9729"/>
                  </a:lnTo>
                  <a:lnTo>
                    <a:pt x="4117" y="9293"/>
                  </a:lnTo>
                  <a:lnTo>
                    <a:pt x="4283" y="8835"/>
                  </a:lnTo>
                  <a:lnTo>
                    <a:pt x="4387" y="8378"/>
                  </a:lnTo>
                  <a:lnTo>
                    <a:pt x="4470" y="7900"/>
                  </a:lnTo>
                  <a:lnTo>
                    <a:pt x="4532" y="7442"/>
                  </a:lnTo>
                  <a:lnTo>
                    <a:pt x="4532" y="6985"/>
                  </a:lnTo>
                  <a:lnTo>
                    <a:pt x="4512" y="6569"/>
                  </a:lnTo>
                  <a:lnTo>
                    <a:pt x="4470" y="6361"/>
                  </a:lnTo>
                  <a:lnTo>
                    <a:pt x="4429" y="6174"/>
                  </a:lnTo>
                  <a:lnTo>
                    <a:pt x="4387" y="5987"/>
                  </a:lnTo>
                  <a:lnTo>
                    <a:pt x="4325" y="5821"/>
                  </a:lnTo>
                  <a:lnTo>
                    <a:pt x="4241" y="5655"/>
                  </a:lnTo>
                  <a:lnTo>
                    <a:pt x="4158" y="5509"/>
                  </a:lnTo>
                  <a:lnTo>
                    <a:pt x="4158" y="5509"/>
                  </a:lnTo>
                  <a:lnTo>
                    <a:pt x="4616" y="5530"/>
                  </a:lnTo>
                  <a:lnTo>
                    <a:pt x="5094" y="5509"/>
                  </a:lnTo>
                  <a:lnTo>
                    <a:pt x="5551" y="5488"/>
                  </a:lnTo>
                  <a:lnTo>
                    <a:pt x="6029" y="5426"/>
                  </a:lnTo>
                  <a:lnTo>
                    <a:pt x="6487" y="5343"/>
                  </a:lnTo>
                  <a:lnTo>
                    <a:pt x="6923" y="5239"/>
                  </a:lnTo>
                  <a:lnTo>
                    <a:pt x="7380" y="5114"/>
                  </a:lnTo>
                  <a:lnTo>
                    <a:pt x="7817" y="4969"/>
                  </a:lnTo>
                  <a:lnTo>
                    <a:pt x="8254" y="4781"/>
                  </a:lnTo>
                  <a:lnTo>
                    <a:pt x="8669" y="4594"/>
                  </a:lnTo>
                  <a:lnTo>
                    <a:pt x="9085" y="4386"/>
                  </a:lnTo>
                  <a:lnTo>
                    <a:pt x="9480" y="4158"/>
                  </a:lnTo>
                  <a:lnTo>
                    <a:pt x="9875" y="3908"/>
                  </a:lnTo>
                  <a:lnTo>
                    <a:pt x="10249" y="3617"/>
                  </a:lnTo>
                  <a:lnTo>
                    <a:pt x="10624" y="3326"/>
                  </a:lnTo>
                  <a:lnTo>
                    <a:pt x="10956" y="3014"/>
                  </a:lnTo>
                  <a:lnTo>
                    <a:pt x="11102" y="2890"/>
                  </a:lnTo>
                  <a:lnTo>
                    <a:pt x="11206" y="2744"/>
                  </a:lnTo>
                  <a:lnTo>
                    <a:pt x="11310" y="2578"/>
                  </a:lnTo>
                  <a:lnTo>
                    <a:pt x="11393" y="2412"/>
                  </a:lnTo>
                  <a:lnTo>
                    <a:pt x="11455" y="2245"/>
                  </a:lnTo>
                  <a:lnTo>
                    <a:pt x="11497" y="2079"/>
                  </a:lnTo>
                  <a:lnTo>
                    <a:pt x="11517" y="1913"/>
                  </a:lnTo>
                  <a:lnTo>
                    <a:pt x="11538" y="1746"/>
                  </a:lnTo>
                  <a:lnTo>
                    <a:pt x="11517" y="1580"/>
                  </a:lnTo>
                  <a:lnTo>
                    <a:pt x="11497" y="1414"/>
                  </a:lnTo>
                  <a:lnTo>
                    <a:pt x="11455" y="1247"/>
                  </a:lnTo>
                  <a:lnTo>
                    <a:pt x="11393" y="1081"/>
                  </a:lnTo>
                  <a:lnTo>
                    <a:pt x="11330" y="936"/>
                  </a:lnTo>
                  <a:lnTo>
                    <a:pt x="11247" y="790"/>
                  </a:lnTo>
                  <a:lnTo>
                    <a:pt x="11143" y="665"/>
                  </a:lnTo>
                  <a:lnTo>
                    <a:pt x="11039" y="541"/>
                  </a:lnTo>
                  <a:lnTo>
                    <a:pt x="10915" y="416"/>
                  </a:lnTo>
                  <a:lnTo>
                    <a:pt x="10769" y="312"/>
                  </a:lnTo>
                  <a:lnTo>
                    <a:pt x="10624" y="229"/>
                  </a:lnTo>
                  <a:lnTo>
                    <a:pt x="10478" y="146"/>
                  </a:lnTo>
                  <a:lnTo>
                    <a:pt x="10229" y="62"/>
                  </a:lnTo>
                  <a:lnTo>
                    <a:pt x="10000" y="21"/>
                  </a:lnTo>
                  <a:lnTo>
                    <a:pt x="975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76;p58">
              <a:extLst>
                <a:ext uri="{FF2B5EF4-FFF2-40B4-BE49-F238E27FC236}">
                  <a16:creationId xmlns:a16="http://schemas.microsoft.com/office/drawing/2014/main" id="{44C3DCFB-E617-124E-E5FE-C64F2CB4A4F1}"/>
                </a:ext>
              </a:extLst>
            </p:cNvPr>
            <p:cNvSpPr/>
            <p:nvPr/>
          </p:nvSpPr>
          <p:spPr>
            <a:xfrm>
              <a:off x="6023900" y="1970525"/>
              <a:ext cx="395525" cy="2260800"/>
            </a:xfrm>
            <a:custGeom>
              <a:avLst/>
              <a:gdLst/>
              <a:ahLst/>
              <a:cxnLst/>
              <a:rect l="l" t="t" r="r" b="b"/>
              <a:pathLst>
                <a:path w="15821" h="90432" extrusionOk="0">
                  <a:moveTo>
                    <a:pt x="1" y="1"/>
                  </a:moveTo>
                  <a:lnTo>
                    <a:pt x="209" y="1414"/>
                  </a:lnTo>
                  <a:lnTo>
                    <a:pt x="728" y="5302"/>
                  </a:lnTo>
                  <a:lnTo>
                    <a:pt x="1498" y="11039"/>
                  </a:lnTo>
                  <a:lnTo>
                    <a:pt x="1934" y="14428"/>
                  </a:lnTo>
                  <a:lnTo>
                    <a:pt x="2371" y="18045"/>
                  </a:lnTo>
                  <a:lnTo>
                    <a:pt x="2849" y="21850"/>
                  </a:lnTo>
                  <a:lnTo>
                    <a:pt x="3285" y="25737"/>
                  </a:lnTo>
                  <a:lnTo>
                    <a:pt x="3722" y="29666"/>
                  </a:lnTo>
                  <a:lnTo>
                    <a:pt x="4138" y="33512"/>
                  </a:lnTo>
                  <a:lnTo>
                    <a:pt x="4491" y="37254"/>
                  </a:lnTo>
                  <a:lnTo>
                    <a:pt x="4782" y="40809"/>
                  </a:lnTo>
                  <a:lnTo>
                    <a:pt x="4907" y="42472"/>
                  </a:lnTo>
                  <a:lnTo>
                    <a:pt x="5032" y="44073"/>
                  </a:lnTo>
                  <a:lnTo>
                    <a:pt x="5115" y="45570"/>
                  </a:lnTo>
                  <a:lnTo>
                    <a:pt x="5177" y="46983"/>
                  </a:lnTo>
                  <a:lnTo>
                    <a:pt x="5260" y="49665"/>
                  </a:lnTo>
                  <a:lnTo>
                    <a:pt x="5302" y="52679"/>
                  </a:lnTo>
                  <a:lnTo>
                    <a:pt x="5323" y="55943"/>
                  </a:lnTo>
                  <a:lnTo>
                    <a:pt x="5323" y="59394"/>
                  </a:lnTo>
                  <a:lnTo>
                    <a:pt x="5302" y="62970"/>
                  </a:lnTo>
                  <a:lnTo>
                    <a:pt x="5260" y="66587"/>
                  </a:lnTo>
                  <a:lnTo>
                    <a:pt x="5156" y="73697"/>
                  </a:lnTo>
                  <a:lnTo>
                    <a:pt x="5032" y="80203"/>
                  </a:lnTo>
                  <a:lnTo>
                    <a:pt x="4907" y="85505"/>
                  </a:lnTo>
                  <a:lnTo>
                    <a:pt x="4761" y="90431"/>
                  </a:lnTo>
                  <a:lnTo>
                    <a:pt x="10541" y="90431"/>
                  </a:lnTo>
                  <a:lnTo>
                    <a:pt x="10749" y="89080"/>
                  </a:lnTo>
                  <a:lnTo>
                    <a:pt x="11310" y="85380"/>
                  </a:lnTo>
                  <a:lnTo>
                    <a:pt x="12121" y="79933"/>
                  </a:lnTo>
                  <a:lnTo>
                    <a:pt x="12578" y="76711"/>
                  </a:lnTo>
                  <a:lnTo>
                    <a:pt x="13056" y="73281"/>
                  </a:lnTo>
                  <a:lnTo>
                    <a:pt x="13534" y="69684"/>
                  </a:lnTo>
                  <a:lnTo>
                    <a:pt x="14012" y="65984"/>
                  </a:lnTo>
                  <a:lnTo>
                    <a:pt x="14449" y="62284"/>
                  </a:lnTo>
                  <a:lnTo>
                    <a:pt x="14844" y="58625"/>
                  </a:lnTo>
                  <a:lnTo>
                    <a:pt x="15197" y="55091"/>
                  </a:lnTo>
                  <a:lnTo>
                    <a:pt x="15364" y="53407"/>
                  </a:lnTo>
                  <a:lnTo>
                    <a:pt x="15488" y="51765"/>
                  </a:lnTo>
                  <a:lnTo>
                    <a:pt x="15613" y="50185"/>
                  </a:lnTo>
                  <a:lnTo>
                    <a:pt x="15696" y="48688"/>
                  </a:lnTo>
                  <a:lnTo>
                    <a:pt x="15759" y="47274"/>
                  </a:lnTo>
                  <a:lnTo>
                    <a:pt x="15800" y="45964"/>
                  </a:lnTo>
                  <a:lnTo>
                    <a:pt x="15821" y="44676"/>
                  </a:lnTo>
                  <a:lnTo>
                    <a:pt x="15821" y="43283"/>
                  </a:lnTo>
                  <a:lnTo>
                    <a:pt x="15800" y="41807"/>
                  </a:lnTo>
                  <a:lnTo>
                    <a:pt x="15759" y="40227"/>
                  </a:lnTo>
                  <a:lnTo>
                    <a:pt x="15696" y="38585"/>
                  </a:lnTo>
                  <a:lnTo>
                    <a:pt x="15634" y="36880"/>
                  </a:lnTo>
                  <a:lnTo>
                    <a:pt x="15447" y="33283"/>
                  </a:lnTo>
                  <a:lnTo>
                    <a:pt x="15218" y="29521"/>
                  </a:lnTo>
                  <a:lnTo>
                    <a:pt x="14948" y="25675"/>
                  </a:lnTo>
                  <a:lnTo>
                    <a:pt x="14678" y="21850"/>
                  </a:lnTo>
                  <a:lnTo>
                    <a:pt x="14366" y="18087"/>
                  </a:lnTo>
                  <a:lnTo>
                    <a:pt x="14075" y="14470"/>
                  </a:lnTo>
                  <a:lnTo>
                    <a:pt x="13763" y="11102"/>
                  </a:lnTo>
                  <a:lnTo>
                    <a:pt x="13243" y="5343"/>
                  </a:lnTo>
                  <a:lnTo>
                    <a:pt x="12869" y="1435"/>
                  </a:lnTo>
                  <a:lnTo>
                    <a:pt x="1272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77;p58">
              <a:extLst>
                <a:ext uri="{FF2B5EF4-FFF2-40B4-BE49-F238E27FC236}">
                  <a16:creationId xmlns:a16="http://schemas.microsoft.com/office/drawing/2014/main" id="{F09B2B99-0CD7-1E25-86D5-2CC59DCCDC5D}"/>
                </a:ext>
              </a:extLst>
            </p:cNvPr>
            <p:cNvSpPr/>
            <p:nvPr/>
          </p:nvSpPr>
          <p:spPr>
            <a:xfrm>
              <a:off x="6023900" y="1970525"/>
              <a:ext cx="395525" cy="2260800"/>
            </a:xfrm>
            <a:custGeom>
              <a:avLst/>
              <a:gdLst/>
              <a:ahLst/>
              <a:cxnLst/>
              <a:rect l="l" t="t" r="r" b="b"/>
              <a:pathLst>
                <a:path w="15821" h="90432" fill="none" extrusionOk="0">
                  <a:moveTo>
                    <a:pt x="12723" y="1"/>
                  </a:moveTo>
                  <a:lnTo>
                    <a:pt x="12723" y="1"/>
                  </a:lnTo>
                  <a:lnTo>
                    <a:pt x="12869" y="1435"/>
                  </a:lnTo>
                  <a:lnTo>
                    <a:pt x="13243" y="5343"/>
                  </a:lnTo>
                  <a:lnTo>
                    <a:pt x="13763" y="11102"/>
                  </a:lnTo>
                  <a:lnTo>
                    <a:pt x="14075" y="14470"/>
                  </a:lnTo>
                  <a:lnTo>
                    <a:pt x="14366" y="18087"/>
                  </a:lnTo>
                  <a:lnTo>
                    <a:pt x="14678" y="21850"/>
                  </a:lnTo>
                  <a:lnTo>
                    <a:pt x="14948" y="25675"/>
                  </a:lnTo>
                  <a:lnTo>
                    <a:pt x="15218" y="29521"/>
                  </a:lnTo>
                  <a:lnTo>
                    <a:pt x="15447" y="33283"/>
                  </a:lnTo>
                  <a:lnTo>
                    <a:pt x="15634" y="36880"/>
                  </a:lnTo>
                  <a:lnTo>
                    <a:pt x="15696" y="38585"/>
                  </a:lnTo>
                  <a:lnTo>
                    <a:pt x="15759" y="40227"/>
                  </a:lnTo>
                  <a:lnTo>
                    <a:pt x="15800" y="41807"/>
                  </a:lnTo>
                  <a:lnTo>
                    <a:pt x="15821" y="43283"/>
                  </a:lnTo>
                  <a:lnTo>
                    <a:pt x="15821" y="44676"/>
                  </a:lnTo>
                  <a:lnTo>
                    <a:pt x="15800" y="45964"/>
                  </a:lnTo>
                  <a:lnTo>
                    <a:pt x="15800" y="45964"/>
                  </a:lnTo>
                  <a:lnTo>
                    <a:pt x="15759" y="47274"/>
                  </a:lnTo>
                  <a:lnTo>
                    <a:pt x="15696" y="48688"/>
                  </a:lnTo>
                  <a:lnTo>
                    <a:pt x="15613" y="50185"/>
                  </a:lnTo>
                  <a:lnTo>
                    <a:pt x="15488" y="51765"/>
                  </a:lnTo>
                  <a:lnTo>
                    <a:pt x="15364" y="53407"/>
                  </a:lnTo>
                  <a:lnTo>
                    <a:pt x="15197" y="55091"/>
                  </a:lnTo>
                  <a:lnTo>
                    <a:pt x="14844" y="58625"/>
                  </a:lnTo>
                  <a:lnTo>
                    <a:pt x="14449" y="62284"/>
                  </a:lnTo>
                  <a:lnTo>
                    <a:pt x="14012" y="65984"/>
                  </a:lnTo>
                  <a:lnTo>
                    <a:pt x="13534" y="69684"/>
                  </a:lnTo>
                  <a:lnTo>
                    <a:pt x="13056" y="73281"/>
                  </a:lnTo>
                  <a:lnTo>
                    <a:pt x="12578" y="76711"/>
                  </a:lnTo>
                  <a:lnTo>
                    <a:pt x="12121" y="79933"/>
                  </a:lnTo>
                  <a:lnTo>
                    <a:pt x="11310" y="85380"/>
                  </a:lnTo>
                  <a:lnTo>
                    <a:pt x="10749" y="89080"/>
                  </a:lnTo>
                  <a:lnTo>
                    <a:pt x="10541" y="90431"/>
                  </a:lnTo>
                  <a:lnTo>
                    <a:pt x="4761" y="90431"/>
                  </a:lnTo>
                  <a:lnTo>
                    <a:pt x="4761" y="90431"/>
                  </a:lnTo>
                  <a:lnTo>
                    <a:pt x="4907" y="85505"/>
                  </a:lnTo>
                  <a:lnTo>
                    <a:pt x="5032" y="80203"/>
                  </a:lnTo>
                  <a:lnTo>
                    <a:pt x="5156" y="73697"/>
                  </a:lnTo>
                  <a:lnTo>
                    <a:pt x="5260" y="66587"/>
                  </a:lnTo>
                  <a:lnTo>
                    <a:pt x="5302" y="62970"/>
                  </a:lnTo>
                  <a:lnTo>
                    <a:pt x="5323" y="59394"/>
                  </a:lnTo>
                  <a:lnTo>
                    <a:pt x="5323" y="55943"/>
                  </a:lnTo>
                  <a:lnTo>
                    <a:pt x="5302" y="52679"/>
                  </a:lnTo>
                  <a:lnTo>
                    <a:pt x="5260" y="49665"/>
                  </a:lnTo>
                  <a:lnTo>
                    <a:pt x="5177" y="46983"/>
                  </a:lnTo>
                  <a:lnTo>
                    <a:pt x="5177" y="46983"/>
                  </a:lnTo>
                  <a:lnTo>
                    <a:pt x="5115" y="45570"/>
                  </a:lnTo>
                  <a:lnTo>
                    <a:pt x="5032" y="44073"/>
                  </a:lnTo>
                  <a:lnTo>
                    <a:pt x="4907" y="42472"/>
                  </a:lnTo>
                  <a:lnTo>
                    <a:pt x="4782" y="40809"/>
                  </a:lnTo>
                  <a:lnTo>
                    <a:pt x="4491" y="37254"/>
                  </a:lnTo>
                  <a:lnTo>
                    <a:pt x="4138" y="33512"/>
                  </a:lnTo>
                  <a:lnTo>
                    <a:pt x="3722" y="29666"/>
                  </a:lnTo>
                  <a:lnTo>
                    <a:pt x="3285" y="25737"/>
                  </a:lnTo>
                  <a:lnTo>
                    <a:pt x="2849" y="21850"/>
                  </a:lnTo>
                  <a:lnTo>
                    <a:pt x="2371" y="18045"/>
                  </a:lnTo>
                  <a:lnTo>
                    <a:pt x="1934" y="14428"/>
                  </a:lnTo>
                  <a:lnTo>
                    <a:pt x="1498" y="11039"/>
                  </a:lnTo>
                  <a:lnTo>
                    <a:pt x="728" y="5302"/>
                  </a:lnTo>
                  <a:lnTo>
                    <a:pt x="209" y="1414"/>
                  </a:lnTo>
                  <a:lnTo>
                    <a:pt x="1" y="1"/>
                  </a:lnTo>
                  <a:lnTo>
                    <a:pt x="127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78;p58">
              <a:extLst>
                <a:ext uri="{FF2B5EF4-FFF2-40B4-BE49-F238E27FC236}">
                  <a16:creationId xmlns:a16="http://schemas.microsoft.com/office/drawing/2014/main" id="{13810DBE-60E9-0AF2-C697-1AF2195219FB}"/>
                </a:ext>
              </a:extLst>
            </p:cNvPr>
            <p:cNvSpPr/>
            <p:nvPr/>
          </p:nvSpPr>
          <p:spPr>
            <a:xfrm>
              <a:off x="6128375" y="1989750"/>
              <a:ext cx="291050" cy="2241575"/>
            </a:xfrm>
            <a:custGeom>
              <a:avLst/>
              <a:gdLst/>
              <a:ahLst/>
              <a:cxnLst/>
              <a:rect l="l" t="t" r="r" b="b"/>
              <a:pathLst>
                <a:path w="11642" h="89663" extrusionOk="0">
                  <a:moveTo>
                    <a:pt x="3867" y="1"/>
                  </a:moveTo>
                  <a:lnTo>
                    <a:pt x="3347" y="4346"/>
                  </a:lnTo>
                  <a:lnTo>
                    <a:pt x="2932" y="7651"/>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0" y="33200"/>
                  </a:lnTo>
                  <a:lnTo>
                    <a:pt x="333" y="36818"/>
                  </a:lnTo>
                  <a:lnTo>
                    <a:pt x="624" y="40227"/>
                  </a:lnTo>
                  <a:lnTo>
                    <a:pt x="749" y="41849"/>
                  </a:lnTo>
                  <a:lnTo>
                    <a:pt x="853" y="43387"/>
                  </a:lnTo>
                  <a:lnTo>
                    <a:pt x="936" y="44842"/>
                  </a:lnTo>
                  <a:lnTo>
                    <a:pt x="998" y="46214"/>
                  </a:lnTo>
                  <a:lnTo>
                    <a:pt x="1061" y="48542"/>
                  </a:lnTo>
                  <a:lnTo>
                    <a:pt x="1123" y="51120"/>
                  </a:lnTo>
                  <a:lnTo>
                    <a:pt x="1144" y="53927"/>
                  </a:lnTo>
                  <a:lnTo>
                    <a:pt x="1144" y="56879"/>
                  </a:lnTo>
                  <a:lnTo>
                    <a:pt x="1123" y="62409"/>
                  </a:lnTo>
                  <a:lnTo>
                    <a:pt x="1061" y="68063"/>
                  </a:lnTo>
                  <a:lnTo>
                    <a:pt x="977" y="73572"/>
                  </a:lnTo>
                  <a:lnTo>
                    <a:pt x="873" y="78665"/>
                  </a:lnTo>
                  <a:lnTo>
                    <a:pt x="686" y="86565"/>
                  </a:lnTo>
                  <a:lnTo>
                    <a:pt x="58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lnTo>
                    <a:pt x="7526" y="1"/>
                  </a:lnTo>
                  <a:lnTo>
                    <a:pt x="7505" y="63"/>
                  </a:lnTo>
                  <a:lnTo>
                    <a:pt x="7484" y="105"/>
                  </a:lnTo>
                  <a:lnTo>
                    <a:pt x="7422" y="146"/>
                  </a:lnTo>
                  <a:lnTo>
                    <a:pt x="7360" y="167"/>
                  </a:lnTo>
                  <a:lnTo>
                    <a:pt x="6798" y="167"/>
                  </a:lnTo>
                  <a:lnTo>
                    <a:pt x="6736" y="146"/>
                  </a:lnTo>
                  <a:lnTo>
                    <a:pt x="6715" y="105"/>
                  </a:lnTo>
                  <a:lnTo>
                    <a:pt x="6694" y="63"/>
                  </a:lnTo>
                  <a:lnTo>
                    <a:pt x="6694"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79;p58">
              <a:extLst>
                <a:ext uri="{FF2B5EF4-FFF2-40B4-BE49-F238E27FC236}">
                  <a16:creationId xmlns:a16="http://schemas.microsoft.com/office/drawing/2014/main" id="{AF836EFD-D9F4-9131-F7F1-CFE7BEF3ADBA}"/>
                </a:ext>
              </a:extLst>
            </p:cNvPr>
            <p:cNvSpPr/>
            <p:nvPr/>
          </p:nvSpPr>
          <p:spPr>
            <a:xfrm>
              <a:off x="6128375" y="1989750"/>
              <a:ext cx="291050" cy="2241575"/>
            </a:xfrm>
            <a:custGeom>
              <a:avLst/>
              <a:gdLst/>
              <a:ahLst/>
              <a:cxnLst/>
              <a:rect l="l" t="t" r="r" b="b"/>
              <a:pathLst>
                <a:path w="11642" h="89663" fill="none" extrusionOk="0">
                  <a:moveTo>
                    <a:pt x="8066" y="1"/>
                  </a:moveTo>
                  <a:lnTo>
                    <a:pt x="7526" y="1"/>
                  </a:lnTo>
                  <a:lnTo>
                    <a:pt x="7505" y="63"/>
                  </a:lnTo>
                  <a:lnTo>
                    <a:pt x="7505" y="63"/>
                  </a:lnTo>
                  <a:lnTo>
                    <a:pt x="7484" y="105"/>
                  </a:lnTo>
                  <a:lnTo>
                    <a:pt x="7422" y="146"/>
                  </a:lnTo>
                  <a:lnTo>
                    <a:pt x="7360" y="167"/>
                  </a:lnTo>
                  <a:lnTo>
                    <a:pt x="7297" y="167"/>
                  </a:lnTo>
                  <a:lnTo>
                    <a:pt x="6861" y="167"/>
                  </a:lnTo>
                  <a:lnTo>
                    <a:pt x="6861" y="167"/>
                  </a:lnTo>
                  <a:lnTo>
                    <a:pt x="6798" y="167"/>
                  </a:lnTo>
                  <a:lnTo>
                    <a:pt x="6736" y="146"/>
                  </a:lnTo>
                  <a:lnTo>
                    <a:pt x="6715" y="105"/>
                  </a:lnTo>
                  <a:lnTo>
                    <a:pt x="6694" y="63"/>
                  </a:lnTo>
                  <a:lnTo>
                    <a:pt x="6694" y="63"/>
                  </a:lnTo>
                  <a:lnTo>
                    <a:pt x="6694" y="63"/>
                  </a:lnTo>
                  <a:lnTo>
                    <a:pt x="6694" y="1"/>
                  </a:lnTo>
                  <a:lnTo>
                    <a:pt x="3867" y="1"/>
                  </a:lnTo>
                  <a:lnTo>
                    <a:pt x="3867" y="1"/>
                  </a:lnTo>
                  <a:lnTo>
                    <a:pt x="3347" y="4346"/>
                  </a:lnTo>
                  <a:lnTo>
                    <a:pt x="2932" y="7651"/>
                  </a:lnTo>
                  <a:lnTo>
                    <a:pt x="2433" y="11497"/>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395" y="37462"/>
                  </a:lnTo>
                  <a:lnTo>
                    <a:pt x="0" y="33200"/>
                  </a:lnTo>
                  <a:lnTo>
                    <a:pt x="0" y="33200"/>
                  </a:lnTo>
                  <a:lnTo>
                    <a:pt x="333" y="36818"/>
                  </a:lnTo>
                  <a:lnTo>
                    <a:pt x="624" y="40227"/>
                  </a:lnTo>
                  <a:lnTo>
                    <a:pt x="749" y="41849"/>
                  </a:lnTo>
                  <a:lnTo>
                    <a:pt x="853" y="43387"/>
                  </a:lnTo>
                  <a:lnTo>
                    <a:pt x="936" y="44842"/>
                  </a:lnTo>
                  <a:lnTo>
                    <a:pt x="998" y="46214"/>
                  </a:lnTo>
                  <a:lnTo>
                    <a:pt x="998" y="46214"/>
                  </a:lnTo>
                  <a:lnTo>
                    <a:pt x="1061" y="48542"/>
                  </a:lnTo>
                  <a:lnTo>
                    <a:pt x="1123" y="51120"/>
                  </a:lnTo>
                  <a:lnTo>
                    <a:pt x="1144" y="53927"/>
                  </a:lnTo>
                  <a:lnTo>
                    <a:pt x="1144" y="56879"/>
                  </a:lnTo>
                  <a:lnTo>
                    <a:pt x="1144" y="56879"/>
                  </a:lnTo>
                  <a:lnTo>
                    <a:pt x="1123" y="62409"/>
                  </a:lnTo>
                  <a:lnTo>
                    <a:pt x="1061" y="68063"/>
                  </a:lnTo>
                  <a:lnTo>
                    <a:pt x="977" y="73572"/>
                  </a:lnTo>
                  <a:lnTo>
                    <a:pt x="873" y="78665"/>
                  </a:lnTo>
                  <a:lnTo>
                    <a:pt x="686" y="86565"/>
                  </a:lnTo>
                  <a:lnTo>
                    <a:pt x="582" y="89662"/>
                  </a:lnTo>
                  <a:lnTo>
                    <a:pt x="582" y="89662"/>
                  </a:lnTo>
                  <a:lnTo>
                    <a:pt x="636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21" y="45195"/>
                  </a:lnTo>
                  <a:lnTo>
                    <a:pt x="11642" y="43512"/>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0;p58">
              <a:extLst>
                <a:ext uri="{FF2B5EF4-FFF2-40B4-BE49-F238E27FC236}">
                  <a16:creationId xmlns:a16="http://schemas.microsoft.com/office/drawing/2014/main" id="{08A15230-C7EE-0EDD-BB49-CE4BCAD14DED}"/>
                </a:ext>
              </a:extLst>
            </p:cNvPr>
            <p:cNvSpPr/>
            <p:nvPr/>
          </p:nvSpPr>
          <p:spPr>
            <a:xfrm>
              <a:off x="6122650" y="4175700"/>
              <a:ext cx="190250" cy="60825"/>
            </a:xfrm>
            <a:custGeom>
              <a:avLst/>
              <a:gdLst/>
              <a:ahLst/>
              <a:cxnLst/>
              <a:rect l="l" t="t" r="r" b="b"/>
              <a:pathLst>
                <a:path w="7610" h="2433" extrusionOk="0">
                  <a:moveTo>
                    <a:pt x="1" y="0"/>
                  </a:moveTo>
                  <a:lnTo>
                    <a:pt x="312" y="2432"/>
                  </a:lnTo>
                  <a:lnTo>
                    <a:pt x="7110" y="2432"/>
                  </a:lnTo>
                  <a:lnTo>
                    <a:pt x="7609" y="27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81;p58">
              <a:extLst>
                <a:ext uri="{FF2B5EF4-FFF2-40B4-BE49-F238E27FC236}">
                  <a16:creationId xmlns:a16="http://schemas.microsoft.com/office/drawing/2014/main" id="{D5C7AAE6-08CD-AC1B-1FBA-79FF187C1522}"/>
                </a:ext>
              </a:extLst>
            </p:cNvPr>
            <p:cNvSpPr/>
            <p:nvPr/>
          </p:nvSpPr>
          <p:spPr>
            <a:xfrm>
              <a:off x="6121625" y="2754775"/>
              <a:ext cx="6775" cy="65000"/>
            </a:xfrm>
            <a:custGeom>
              <a:avLst/>
              <a:gdLst/>
              <a:ahLst/>
              <a:cxnLst/>
              <a:rect l="l" t="t" r="r" b="b"/>
              <a:pathLst>
                <a:path w="271" h="2600" extrusionOk="0">
                  <a:moveTo>
                    <a:pt x="0" y="1"/>
                  </a:moveTo>
                  <a:lnTo>
                    <a:pt x="0" y="1"/>
                  </a:lnTo>
                  <a:lnTo>
                    <a:pt x="0" y="1"/>
                  </a:lnTo>
                  <a:lnTo>
                    <a:pt x="270" y="2599"/>
                  </a:lnTo>
                  <a:lnTo>
                    <a:pt x="270" y="2599"/>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2;p58">
              <a:extLst>
                <a:ext uri="{FF2B5EF4-FFF2-40B4-BE49-F238E27FC236}">
                  <a16:creationId xmlns:a16="http://schemas.microsoft.com/office/drawing/2014/main" id="{5CD3B79B-0EB5-946A-2F5F-7D1BC466C0A2}"/>
                </a:ext>
              </a:extLst>
            </p:cNvPr>
            <p:cNvSpPr/>
            <p:nvPr/>
          </p:nvSpPr>
          <p:spPr>
            <a:xfrm>
              <a:off x="6121625" y="2754775"/>
              <a:ext cx="6775" cy="65000"/>
            </a:xfrm>
            <a:custGeom>
              <a:avLst/>
              <a:gdLst/>
              <a:ahLst/>
              <a:cxnLst/>
              <a:rect l="l" t="t" r="r" b="b"/>
              <a:pathLst>
                <a:path w="271" h="2600" fill="none" extrusionOk="0">
                  <a:moveTo>
                    <a:pt x="0" y="1"/>
                  </a:moveTo>
                  <a:lnTo>
                    <a:pt x="0" y="1"/>
                  </a:lnTo>
                  <a:lnTo>
                    <a:pt x="0" y="1"/>
                  </a:lnTo>
                  <a:lnTo>
                    <a:pt x="270" y="2599"/>
                  </a:lnTo>
                  <a:lnTo>
                    <a:pt x="270" y="259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3;p58">
              <a:extLst>
                <a:ext uri="{FF2B5EF4-FFF2-40B4-BE49-F238E27FC236}">
                  <a16:creationId xmlns:a16="http://schemas.microsoft.com/office/drawing/2014/main" id="{EE5863FB-93EA-4060-49B7-AE2C9563E03A}"/>
                </a:ext>
              </a:extLst>
            </p:cNvPr>
            <p:cNvSpPr/>
            <p:nvPr/>
          </p:nvSpPr>
          <p:spPr>
            <a:xfrm>
              <a:off x="6121625" y="2277175"/>
              <a:ext cx="84725" cy="649150"/>
            </a:xfrm>
            <a:custGeom>
              <a:avLst/>
              <a:gdLst/>
              <a:ahLst/>
              <a:cxnLst/>
              <a:rect l="l" t="t" r="r" b="b"/>
              <a:pathLst>
                <a:path w="3389" h="25966" extrusionOk="0">
                  <a:moveTo>
                    <a:pt x="2703" y="0"/>
                  </a:moveTo>
                  <a:lnTo>
                    <a:pt x="2121" y="4532"/>
                  </a:lnTo>
                  <a:lnTo>
                    <a:pt x="1455" y="9355"/>
                  </a:lnTo>
                  <a:lnTo>
                    <a:pt x="748" y="14261"/>
                  </a:lnTo>
                  <a:lnTo>
                    <a:pt x="374" y="16714"/>
                  </a:lnTo>
                  <a:lnTo>
                    <a:pt x="0" y="19105"/>
                  </a:lnTo>
                  <a:lnTo>
                    <a:pt x="270" y="21703"/>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4;p58">
              <a:extLst>
                <a:ext uri="{FF2B5EF4-FFF2-40B4-BE49-F238E27FC236}">
                  <a16:creationId xmlns:a16="http://schemas.microsoft.com/office/drawing/2014/main" id="{91917FE7-963B-8072-954F-79CF960FEBF8}"/>
                </a:ext>
              </a:extLst>
            </p:cNvPr>
            <p:cNvSpPr/>
            <p:nvPr/>
          </p:nvSpPr>
          <p:spPr>
            <a:xfrm>
              <a:off x="6121625" y="2277175"/>
              <a:ext cx="84725" cy="649150"/>
            </a:xfrm>
            <a:custGeom>
              <a:avLst/>
              <a:gdLst/>
              <a:ahLst/>
              <a:cxnLst/>
              <a:rect l="l" t="t" r="r" b="b"/>
              <a:pathLst>
                <a:path w="3389" h="25966" fill="none" extrusionOk="0">
                  <a:moveTo>
                    <a:pt x="2703" y="0"/>
                  </a:moveTo>
                  <a:lnTo>
                    <a:pt x="2703" y="0"/>
                  </a:lnTo>
                  <a:lnTo>
                    <a:pt x="2121" y="4532"/>
                  </a:lnTo>
                  <a:lnTo>
                    <a:pt x="1455" y="9355"/>
                  </a:lnTo>
                  <a:lnTo>
                    <a:pt x="748" y="14261"/>
                  </a:lnTo>
                  <a:lnTo>
                    <a:pt x="374" y="16714"/>
                  </a:lnTo>
                  <a:lnTo>
                    <a:pt x="0" y="19105"/>
                  </a:lnTo>
                  <a:lnTo>
                    <a:pt x="0" y="19105"/>
                  </a:lnTo>
                  <a:lnTo>
                    <a:pt x="270" y="21703"/>
                  </a:lnTo>
                  <a:lnTo>
                    <a:pt x="270" y="21703"/>
                  </a:lnTo>
                  <a:lnTo>
                    <a:pt x="665" y="25965"/>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5;p58">
              <a:extLst>
                <a:ext uri="{FF2B5EF4-FFF2-40B4-BE49-F238E27FC236}">
                  <a16:creationId xmlns:a16="http://schemas.microsoft.com/office/drawing/2014/main" id="{0BE8792C-732F-066E-7D52-8DC5036CA49A}"/>
                </a:ext>
              </a:extLst>
            </p:cNvPr>
            <p:cNvSpPr/>
            <p:nvPr/>
          </p:nvSpPr>
          <p:spPr>
            <a:xfrm>
              <a:off x="5473525" y="1969500"/>
              <a:ext cx="753625" cy="2013925"/>
            </a:xfrm>
            <a:custGeom>
              <a:avLst/>
              <a:gdLst/>
              <a:ahLst/>
              <a:cxnLst/>
              <a:rect l="l" t="t" r="r" b="b"/>
              <a:pathLst>
                <a:path w="30145" h="80557" extrusionOk="0">
                  <a:moveTo>
                    <a:pt x="17359" y="0"/>
                  </a:moveTo>
                  <a:lnTo>
                    <a:pt x="17151" y="457"/>
                  </a:lnTo>
                  <a:lnTo>
                    <a:pt x="16964" y="936"/>
                  </a:lnTo>
                  <a:lnTo>
                    <a:pt x="16777" y="1435"/>
                  </a:lnTo>
                  <a:lnTo>
                    <a:pt x="16611" y="1933"/>
                  </a:lnTo>
                  <a:lnTo>
                    <a:pt x="16465" y="2474"/>
                  </a:lnTo>
                  <a:lnTo>
                    <a:pt x="16320" y="3014"/>
                  </a:lnTo>
                  <a:lnTo>
                    <a:pt x="16174" y="3576"/>
                  </a:lnTo>
                  <a:lnTo>
                    <a:pt x="16049" y="4137"/>
                  </a:lnTo>
                  <a:lnTo>
                    <a:pt x="15842" y="5322"/>
                  </a:lnTo>
                  <a:lnTo>
                    <a:pt x="15654" y="6569"/>
                  </a:lnTo>
                  <a:lnTo>
                    <a:pt x="15509" y="7858"/>
                  </a:lnTo>
                  <a:lnTo>
                    <a:pt x="15384" y="9189"/>
                  </a:lnTo>
                  <a:lnTo>
                    <a:pt x="15301" y="10582"/>
                  </a:lnTo>
                  <a:lnTo>
                    <a:pt x="15239" y="11995"/>
                  </a:lnTo>
                  <a:lnTo>
                    <a:pt x="15176" y="13450"/>
                  </a:lnTo>
                  <a:lnTo>
                    <a:pt x="15156" y="14947"/>
                  </a:lnTo>
                  <a:lnTo>
                    <a:pt x="15114" y="18003"/>
                  </a:lnTo>
                  <a:lnTo>
                    <a:pt x="15093" y="21163"/>
                  </a:lnTo>
                  <a:lnTo>
                    <a:pt x="15052" y="24364"/>
                  </a:lnTo>
                  <a:lnTo>
                    <a:pt x="15031" y="25986"/>
                  </a:lnTo>
                  <a:lnTo>
                    <a:pt x="14968" y="27607"/>
                  </a:lnTo>
                  <a:lnTo>
                    <a:pt x="14906" y="29229"/>
                  </a:lnTo>
                  <a:lnTo>
                    <a:pt x="14823" y="30851"/>
                  </a:lnTo>
                  <a:lnTo>
                    <a:pt x="14719" y="32472"/>
                  </a:lnTo>
                  <a:lnTo>
                    <a:pt x="14573" y="34073"/>
                  </a:lnTo>
                  <a:lnTo>
                    <a:pt x="14407" y="35674"/>
                  </a:lnTo>
                  <a:lnTo>
                    <a:pt x="14179" y="37253"/>
                  </a:lnTo>
                  <a:lnTo>
                    <a:pt x="13929" y="38792"/>
                  </a:lnTo>
                  <a:lnTo>
                    <a:pt x="13784" y="39561"/>
                  </a:lnTo>
                  <a:lnTo>
                    <a:pt x="13638" y="40330"/>
                  </a:lnTo>
                  <a:lnTo>
                    <a:pt x="13472" y="41079"/>
                  </a:lnTo>
                  <a:lnTo>
                    <a:pt x="13305" y="41827"/>
                  </a:lnTo>
                  <a:lnTo>
                    <a:pt x="13097" y="42555"/>
                  </a:lnTo>
                  <a:lnTo>
                    <a:pt x="12910" y="43303"/>
                  </a:lnTo>
                  <a:lnTo>
                    <a:pt x="12682" y="44010"/>
                  </a:lnTo>
                  <a:lnTo>
                    <a:pt x="12453" y="44737"/>
                  </a:lnTo>
                  <a:lnTo>
                    <a:pt x="12204" y="45423"/>
                  </a:lnTo>
                  <a:lnTo>
                    <a:pt x="11933" y="46130"/>
                  </a:lnTo>
                  <a:lnTo>
                    <a:pt x="10665" y="49477"/>
                  </a:lnTo>
                  <a:lnTo>
                    <a:pt x="8940" y="54072"/>
                  </a:lnTo>
                  <a:lnTo>
                    <a:pt x="6986" y="59352"/>
                  </a:lnTo>
                  <a:lnTo>
                    <a:pt x="4969" y="64819"/>
                  </a:lnTo>
                  <a:lnTo>
                    <a:pt x="1477" y="74299"/>
                  </a:lnTo>
                  <a:lnTo>
                    <a:pt x="1" y="78353"/>
                  </a:lnTo>
                  <a:lnTo>
                    <a:pt x="5406" y="80556"/>
                  </a:lnTo>
                  <a:lnTo>
                    <a:pt x="6029" y="79579"/>
                  </a:lnTo>
                  <a:lnTo>
                    <a:pt x="6736" y="78415"/>
                  </a:lnTo>
                  <a:lnTo>
                    <a:pt x="7692" y="76877"/>
                  </a:lnTo>
                  <a:lnTo>
                    <a:pt x="8836" y="75006"/>
                  </a:lnTo>
                  <a:lnTo>
                    <a:pt x="10125" y="72823"/>
                  </a:lnTo>
                  <a:lnTo>
                    <a:pt x="11518" y="70411"/>
                  </a:lnTo>
                  <a:lnTo>
                    <a:pt x="12994" y="67792"/>
                  </a:lnTo>
                  <a:lnTo>
                    <a:pt x="14532" y="65027"/>
                  </a:lnTo>
                  <a:lnTo>
                    <a:pt x="15280" y="63614"/>
                  </a:lnTo>
                  <a:lnTo>
                    <a:pt x="16049" y="62158"/>
                  </a:lnTo>
                  <a:lnTo>
                    <a:pt x="16798" y="60703"/>
                  </a:lnTo>
                  <a:lnTo>
                    <a:pt x="17546" y="59227"/>
                  </a:lnTo>
                  <a:lnTo>
                    <a:pt x="18274" y="57751"/>
                  </a:lnTo>
                  <a:lnTo>
                    <a:pt x="18981" y="56275"/>
                  </a:lnTo>
                  <a:lnTo>
                    <a:pt x="19646" y="54799"/>
                  </a:lnTo>
                  <a:lnTo>
                    <a:pt x="20290" y="53365"/>
                  </a:lnTo>
                  <a:lnTo>
                    <a:pt x="20893" y="51930"/>
                  </a:lnTo>
                  <a:lnTo>
                    <a:pt x="21475" y="50517"/>
                  </a:lnTo>
                  <a:lnTo>
                    <a:pt x="21995" y="49145"/>
                  </a:lnTo>
                  <a:lnTo>
                    <a:pt x="22473" y="47793"/>
                  </a:lnTo>
                  <a:lnTo>
                    <a:pt x="22889" y="46504"/>
                  </a:lnTo>
                  <a:lnTo>
                    <a:pt x="23242" y="45257"/>
                  </a:lnTo>
                  <a:lnTo>
                    <a:pt x="23533" y="44155"/>
                  </a:lnTo>
                  <a:lnTo>
                    <a:pt x="23824" y="42929"/>
                  </a:lnTo>
                  <a:lnTo>
                    <a:pt x="24115" y="41598"/>
                  </a:lnTo>
                  <a:lnTo>
                    <a:pt x="24407" y="40143"/>
                  </a:lnTo>
                  <a:lnTo>
                    <a:pt x="24698" y="38605"/>
                  </a:lnTo>
                  <a:lnTo>
                    <a:pt x="24989" y="37004"/>
                  </a:lnTo>
                  <a:lnTo>
                    <a:pt x="25571" y="33553"/>
                  </a:lnTo>
                  <a:lnTo>
                    <a:pt x="26174" y="29894"/>
                  </a:lnTo>
                  <a:lnTo>
                    <a:pt x="26735" y="26111"/>
                  </a:lnTo>
                  <a:lnTo>
                    <a:pt x="27296" y="22286"/>
                  </a:lnTo>
                  <a:lnTo>
                    <a:pt x="27816" y="18523"/>
                  </a:lnTo>
                  <a:lnTo>
                    <a:pt x="28294" y="14885"/>
                  </a:lnTo>
                  <a:lnTo>
                    <a:pt x="28751" y="11434"/>
                  </a:lnTo>
                  <a:lnTo>
                    <a:pt x="29479" y="5551"/>
                  </a:lnTo>
                  <a:lnTo>
                    <a:pt x="29978" y="1538"/>
                  </a:lnTo>
                  <a:lnTo>
                    <a:pt x="30144" y="42"/>
                  </a:lnTo>
                  <a:lnTo>
                    <a:pt x="173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6;p58">
              <a:extLst>
                <a:ext uri="{FF2B5EF4-FFF2-40B4-BE49-F238E27FC236}">
                  <a16:creationId xmlns:a16="http://schemas.microsoft.com/office/drawing/2014/main" id="{9E700477-533F-9964-35CA-14613EF5EBC4}"/>
                </a:ext>
              </a:extLst>
            </p:cNvPr>
            <p:cNvSpPr/>
            <p:nvPr/>
          </p:nvSpPr>
          <p:spPr>
            <a:xfrm>
              <a:off x="5473525" y="1969500"/>
              <a:ext cx="753625" cy="2013925"/>
            </a:xfrm>
            <a:custGeom>
              <a:avLst/>
              <a:gdLst/>
              <a:ahLst/>
              <a:cxnLst/>
              <a:rect l="l" t="t" r="r" b="b"/>
              <a:pathLst>
                <a:path w="30145" h="80557" fill="none" extrusionOk="0">
                  <a:moveTo>
                    <a:pt x="30144" y="42"/>
                  </a:moveTo>
                  <a:lnTo>
                    <a:pt x="30144" y="42"/>
                  </a:lnTo>
                  <a:lnTo>
                    <a:pt x="29978" y="1538"/>
                  </a:lnTo>
                  <a:lnTo>
                    <a:pt x="29479" y="5551"/>
                  </a:lnTo>
                  <a:lnTo>
                    <a:pt x="28751" y="11434"/>
                  </a:lnTo>
                  <a:lnTo>
                    <a:pt x="28294" y="14885"/>
                  </a:lnTo>
                  <a:lnTo>
                    <a:pt x="27816" y="18523"/>
                  </a:lnTo>
                  <a:lnTo>
                    <a:pt x="27296" y="22286"/>
                  </a:lnTo>
                  <a:lnTo>
                    <a:pt x="26735" y="26111"/>
                  </a:lnTo>
                  <a:lnTo>
                    <a:pt x="26174" y="29894"/>
                  </a:lnTo>
                  <a:lnTo>
                    <a:pt x="25571" y="33553"/>
                  </a:lnTo>
                  <a:lnTo>
                    <a:pt x="24989" y="37004"/>
                  </a:lnTo>
                  <a:lnTo>
                    <a:pt x="24698" y="38605"/>
                  </a:lnTo>
                  <a:lnTo>
                    <a:pt x="24407" y="40143"/>
                  </a:lnTo>
                  <a:lnTo>
                    <a:pt x="24115" y="41598"/>
                  </a:lnTo>
                  <a:lnTo>
                    <a:pt x="23824" y="42929"/>
                  </a:lnTo>
                  <a:lnTo>
                    <a:pt x="23533" y="44155"/>
                  </a:lnTo>
                  <a:lnTo>
                    <a:pt x="23242" y="45257"/>
                  </a:lnTo>
                  <a:lnTo>
                    <a:pt x="23242" y="45257"/>
                  </a:lnTo>
                  <a:lnTo>
                    <a:pt x="22889" y="46504"/>
                  </a:lnTo>
                  <a:lnTo>
                    <a:pt x="22473" y="47793"/>
                  </a:lnTo>
                  <a:lnTo>
                    <a:pt x="21995" y="49145"/>
                  </a:lnTo>
                  <a:lnTo>
                    <a:pt x="21475" y="50517"/>
                  </a:lnTo>
                  <a:lnTo>
                    <a:pt x="20893" y="51930"/>
                  </a:lnTo>
                  <a:lnTo>
                    <a:pt x="20290" y="53365"/>
                  </a:lnTo>
                  <a:lnTo>
                    <a:pt x="19646" y="54799"/>
                  </a:lnTo>
                  <a:lnTo>
                    <a:pt x="18981" y="56275"/>
                  </a:lnTo>
                  <a:lnTo>
                    <a:pt x="18274" y="57751"/>
                  </a:lnTo>
                  <a:lnTo>
                    <a:pt x="17546" y="59227"/>
                  </a:lnTo>
                  <a:lnTo>
                    <a:pt x="16798" y="60703"/>
                  </a:lnTo>
                  <a:lnTo>
                    <a:pt x="16049" y="62158"/>
                  </a:lnTo>
                  <a:lnTo>
                    <a:pt x="15280" y="63614"/>
                  </a:lnTo>
                  <a:lnTo>
                    <a:pt x="14532" y="65027"/>
                  </a:lnTo>
                  <a:lnTo>
                    <a:pt x="12994" y="67792"/>
                  </a:lnTo>
                  <a:lnTo>
                    <a:pt x="11518" y="70411"/>
                  </a:lnTo>
                  <a:lnTo>
                    <a:pt x="10125" y="72823"/>
                  </a:lnTo>
                  <a:lnTo>
                    <a:pt x="8836" y="75006"/>
                  </a:lnTo>
                  <a:lnTo>
                    <a:pt x="7692" y="76877"/>
                  </a:lnTo>
                  <a:lnTo>
                    <a:pt x="6736" y="78415"/>
                  </a:lnTo>
                  <a:lnTo>
                    <a:pt x="6029" y="79579"/>
                  </a:lnTo>
                  <a:lnTo>
                    <a:pt x="5406" y="80556"/>
                  </a:lnTo>
                  <a:lnTo>
                    <a:pt x="1" y="78353"/>
                  </a:lnTo>
                  <a:lnTo>
                    <a:pt x="1" y="78353"/>
                  </a:lnTo>
                  <a:lnTo>
                    <a:pt x="1477" y="74299"/>
                  </a:lnTo>
                  <a:lnTo>
                    <a:pt x="4969" y="64819"/>
                  </a:lnTo>
                  <a:lnTo>
                    <a:pt x="6986" y="59352"/>
                  </a:lnTo>
                  <a:lnTo>
                    <a:pt x="8940" y="54072"/>
                  </a:lnTo>
                  <a:lnTo>
                    <a:pt x="10665" y="49477"/>
                  </a:lnTo>
                  <a:lnTo>
                    <a:pt x="11933" y="46130"/>
                  </a:lnTo>
                  <a:lnTo>
                    <a:pt x="11933" y="46130"/>
                  </a:lnTo>
                  <a:lnTo>
                    <a:pt x="12204" y="45423"/>
                  </a:lnTo>
                  <a:lnTo>
                    <a:pt x="12453" y="44737"/>
                  </a:lnTo>
                  <a:lnTo>
                    <a:pt x="12682" y="44010"/>
                  </a:lnTo>
                  <a:lnTo>
                    <a:pt x="12910" y="43303"/>
                  </a:lnTo>
                  <a:lnTo>
                    <a:pt x="13097" y="42555"/>
                  </a:lnTo>
                  <a:lnTo>
                    <a:pt x="13305" y="41827"/>
                  </a:lnTo>
                  <a:lnTo>
                    <a:pt x="13472" y="41079"/>
                  </a:lnTo>
                  <a:lnTo>
                    <a:pt x="13638" y="40330"/>
                  </a:lnTo>
                  <a:lnTo>
                    <a:pt x="13784" y="39561"/>
                  </a:lnTo>
                  <a:lnTo>
                    <a:pt x="13929" y="38792"/>
                  </a:lnTo>
                  <a:lnTo>
                    <a:pt x="14179" y="37253"/>
                  </a:lnTo>
                  <a:lnTo>
                    <a:pt x="14407" y="35674"/>
                  </a:lnTo>
                  <a:lnTo>
                    <a:pt x="14573" y="34073"/>
                  </a:lnTo>
                  <a:lnTo>
                    <a:pt x="14719" y="32472"/>
                  </a:lnTo>
                  <a:lnTo>
                    <a:pt x="14823" y="30851"/>
                  </a:lnTo>
                  <a:lnTo>
                    <a:pt x="14906" y="29229"/>
                  </a:lnTo>
                  <a:lnTo>
                    <a:pt x="14968" y="27607"/>
                  </a:lnTo>
                  <a:lnTo>
                    <a:pt x="15031" y="25986"/>
                  </a:lnTo>
                  <a:lnTo>
                    <a:pt x="15052" y="24364"/>
                  </a:lnTo>
                  <a:lnTo>
                    <a:pt x="15093" y="21163"/>
                  </a:lnTo>
                  <a:lnTo>
                    <a:pt x="15114" y="18003"/>
                  </a:lnTo>
                  <a:lnTo>
                    <a:pt x="15156" y="14947"/>
                  </a:lnTo>
                  <a:lnTo>
                    <a:pt x="15176" y="13450"/>
                  </a:lnTo>
                  <a:lnTo>
                    <a:pt x="15239" y="11995"/>
                  </a:lnTo>
                  <a:lnTo>
                    <a:pt x="15301" y="10582"/>
                  </a:lnTo>
                  <a:lnTo>
                    <a:pt x="15384" y="9189"/>
                  </a:lnTo>
                  <a:lnTo>
                    <a:pt x="15509" y="7858"/>
                  </a:lnTo>
                  <a:lnTo>
                    <a:pt x="15654" y="6569"/>
                  </a:lnTo>
                  <a:lnTo>
                    <a:pt x="15842" y="5322"/>
                  </a:lnTo>
                  <a:lnTo>
                    <a:pt x="16049" y="4137"/>
                  </a:lnTo>
                  <a:lnTo>
                    <a:pt x="16174" y="3576"/>
                  </a:lnTo>
                  <a:lnTo>
                    <a:pt x="16320" y="3014"/>
                  </a:lnTo>
                  <a:lnTo>
                    <a:pt x="16465" y="2474"/>
                  </a:lnTo>
                  <a:lnTo>
                    <a:pt x="16611" y="1933"/>
                  </a:lnTo>
                  <a:lnTo>
                    <a:pt x="16777" y="1435"/>
                  </a:lnTo>
                  <a:lnTo>
                    <a:pt x="16964" y="936"/>
                  </a:lnTo>
                  <a:lnTo>
                    <a:pt x="17151" y="457"/>
                  </a:lnTo>
                  <a:lnTo>
                    <a:pt x="17359" y="0"/>
                  </a:lnTo>
                  <a:lnTo>
                    <a:pt x="30144"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7;p58">
              <a:extLst>
                <a:ext uri="{FF2B5EF4-FFF2-40B4-BE49-F238E27FC236}">
                  <a16:creationId xmlns:a16="http://schemas.microsoft.com/office/drawing/2014/main" id="{502D2A05-B153-34CF-D118-A9446490A429}"/>
                </a:ext>
              </a:extLst>
            </p:cNvPr>
            <p:cNvSpPr/>
            <p:nvPr/>
          </p:nvSpPr>
          <p:spPr>
            <a:xfrm>
              <a:off x="5473525" y="1989750"/>
              <a:ext cx="751550" cy="1993675"/>
            </a:xfrm>
            <a:custGeom>
              <a:avLst/>
              <a:gdLst/>
              <a:ahLst/>
              <a:cxnLst/>
              <a:rect l="l" t="t" r="r" b="b"/>
              <a:pathLst>
                <a:path w="30062" h="79747" extrusionOk="0">
                  <a:moveTo>
                    <a:pt x="17006" y="1"/>
                  </a:move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0665" y="48667"/>
                  </a:lnTo>
                  <a:lnTo>
                    <a:pt x="8940" y="53262"/>
                  </a:lnTo>
                  <a:lnTo>
                    <a:pt x="6986" y="58542"/>
                  </a:lnTo>
                  <a:lnTo>
                    <a:pt x="4969" y="64009"/>
                  </a:lnTo>
                  <a:lnTo>
                    <a:pt x="1477" y="73489"/>
                  </a:lnTo>
                  <a:lnTo>
                    <a:pt x="1" y="77543"/>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lnTo>
                    <a:pt x="26735" y="1"/>
                  </a:lnTo>
                  <a:lnTo>
                    <a:pt x="26735" y="63"/>
                  </a:lnTo>
                  <a:lnTo>
                    <a:pt x="26714" y="105"/>
                  </a:lnTo>
                  <a:lnTo>
                    <a:pt x="26672" y="146"/>
                  </a:lnTo>
                  <a:lnTo>
                    <a:pt x="26610" y="167"/>
                  </a:lnTo>
                  <a:lnTo>
                    <a:pt x="26007" y="167"/>
                  </a:lnTo>
                  <a:lnTo>
                    <a:pt x="25966" y="146"/>
                  </a:lnTo>
                  <a:lnTo>
                    <a:pt x="25924" y="105"/>
                  </a:lnTo>
                  <a:lnTo>
                    <a:pt x="25903" y="63"/>
                  </a:lnTo>
                  <a:lnTo>
                    <a:pt x="25924" y="1"/>
                  </a:lnTo>
                  <a:lnTo>
                    <a:pt x="19750" y="1"/>
                  </a:lnTo>
                  <a:lnTo>
                    <a:pt x="19729" y="63"/>
                  </a:lnTo>
                  <a:lnTo>
                    <a:pt x="19708" y="105"/>
                  </a:lnTo>
                  <a:lnTo>
                    <a:pt x="19667" y="146"/>
                  </a:lnTo>
                  <a:lnTo>
                    <a:pt x="19604" y="167"/>
                  </a:lnTo>
                  <a:lnTo>
                    <a:pt x="19001" y="167"/>
                  </a:lnTo>
                  <a:lnTo>
                    <a:pt x="18960" y="146"/>
                  </a:lnTo>
                  <a:lnTo>
                    <a:pt x="18918" y="105"/>
                  </a:lnTo>
                  <a:lnTo>
                    <a:pt x="18898" y="84"/>
                  </a:lnTo>
                  <a:lnTo>
                    <a:pt x="18898" y="63"/>
                  </a:lnTo>
                  <a:lnTo>
                    <a:pt x="1891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8;p58">
              <a:extLst>
                <a:ext uri="{FF2B5EF4-FFF2-40B4-BE49-F238E27FC236}">
                  <a16:creationId xmlns:a16="http://schemas.microsoft.com/office/drawing/2014/main" id="{68DF7EF3-65C5-EDAC-8831-7EFE94984C94}"/>
                </a:ext>
              </a:extLst>
            </p:cNvPr>
            <p:cNvSpPr/>
            <p:nvPr/>
          </p:nvSpPr>
          <p:spPr>
            <a:xfrm>
              <a:off x="5473525" y="1989750"/>
              <a:ext cx="751550" cy="1993675"/>
            </a:xfrm>
            <a:custGeom>
              <a:avLst/>
              <a:gdLst/>
              <a:ahLst/>
              <a:cxnLst/>
              <a:rect l="l" t="t" r="r" b="b"/>
              <a:pathLst>
                <a:path w="30062" h="79747" fill="none" extrusionOk="0">
                  <a:moveTo>
                    <a:pt x="30061" y="1"/>
                  </a:moveTo>
                  <a:lnTo>
                    <a:pt x="26735" y="1"/>
                  </a:lnTo>
                  <a:lnTo>
                    <a:pt x="26735" y="63"/>
                  </a:lnTo>
                  <a:lnTo>
                    <a:pt x="26735" y="63"/>
                  </a:lnTo>
                  <a:lnTo>
                    <a:pt x="26714" y="105"/>
                  </a:lnTo>
                  <a:lnTo>
                    <a:pt x="26672" y="146"/>
                  </a:lnTo>
                  <a:lnTo>
                    <a:pt x="26610" y="167"/>
                  </a:lnTo>
                  <a:lnTo>
                    <a:pt x="26548" y="167"/>
                  </a:lnTo>
                  <a:lnTo>
                    <a:pt x="26070" y="167"/>
                  </a:lnTo>
                  <a:lnTo>
                    <a:pt x="26070" y="167"/>
                  </a:lnTo>
                  <a:lnTo>
                    <a:pt x="26007" y="167"/>
                  </a:lnTo>
                  <a:lnTo>
                    <a:pt x="25966" y="146"/>
                  </a:lnTo>
                  <a:lnTo>
                    <a:pt x="25924" y="105"/>
                  </a:lnTo>
                  <a:lnTo>
                    <a:pt x="25903" y="63"/>
                  </a:lnTo>
                  <a:lnTo>
                    <a:pt x="25903" y="63"/>
                  </a:lnTo>
                  <a:lnTo>
                    <a:pt x="25903" y="63"/>
                  </a:lnTo>
                  <a:lnTo>
                    <a:pt x="25924" y="1"/>
                  </a:lnTo>
                  <a:lnTo>
                    <a:pt x="19750" y="1"/>
                  </a:lnTo>
                  <a:lnTo>
                    <a:pt x="19729" y="63"/>
                  </a:lnTo>
                  <a:lnTo>
                    <a:pt x="19729" y="63"/>
                  </a:lnTo>
                  <a:lnTo>
                    <a:pt x="19708" y="105"/>
                  </a:lnTo>
                  <a:lnTo>
                    <a:pt x="19667" y="146"/>
                  </a:lnTo>
                  <a:lnTo>
                    <a:pt x="19604" y="167"/>
                  </a:lnTo>
                  <a:lnTo>
                    <a:pt x="19542" y="167"/>
                  </a:lnTo>
                  <a:lnTo>
                    <a:pt x="19064" y="167"/>
                  </a:lnTo>
                  <a:lnTo>
                    <a:pt x="19064" y="167"/>
                  </a:lnTo>
                  <a:lnTo>
                    <a:pt x="19001" y="167"/>
                  </a:lnTo>
                  <a:lnTo>
                    <a:pt x="18960" y="146"/>
                  </a:lnTo>
                  <a:lnTo>
                    <a:pt x="18918" y="105"/>
                  </a:lnTo>
                  <a:lnTo>
                    <a:pt x="18898" y="84"/>
                  </a:lnTo>
                  <a:lnTo>
                    <a:pt x="18898" y="84"/>
                  </a:lnTo>
                  <a:lnTo>
                    <a:pt x="18898" y="63"/>
                  </a:lnTo>
                  <a:lnTo>
                    <a:pt x="18918" y="1"/>
                  </a:lnTo>
                  <a:lnTo>
                    <a:pt x="17006" y="1"/>
                  </a:lnTo>
                  <a:lnTo>
                    <a:pt x="17006" y="1"/>
                  </a:ln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1933" y="45320"/>
                  </a:lnTo>
                  <a:lnTo>
                    <a:pt x="10665" y="48667"/>
                  </a:lnTo>
                  <a:lnTo>
                    <a:pt x="8940" y="53262"/>
                  </a:lnTo>
                  <a:lnTo>
                    <a:pt x="6986" y="58542"/>
                  </a:lnTo>
                  <a:lnTo>
                    <a:pt x="4969" y="64009"/>
                  </a:lnTo>
                  <a:lnTo>
                    <a:pt x="1477" y="73489"/>
                  </a:lnTo>
                  <a:lnTo>
                    <a:pt x="1" y="77543"/>
                  </a:lnTo>
                  <a:lnTo>
                    <a:pt x="5406" y="79746"/>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9;p58">
              <a:extLst>
                <a:ext uri="{FF2B5EF4-FFF2-40B4-BE49-F238E27FC236}">
                  <a16:creationId xmlns:a16="http://schemas.microsoft.com/office/drawing/2014/main" id="{352D9C98-4876-967A-AF4F-625D4093C3A6}"/>
                </a:ext>
              </a:extLst>
            </p:cNvPr>
            <p:cNvSpPr/>
            <p:nvPr/>
          </p:nvSpPr>
          <p:spPr>
            <a:xfrm>
              <a:off x="5455350" y="3862825"/>
              <a:ext cx="206350" cy="134625"/>
            </a:xfrm>
            <a:custGeom>
              <a:avLst/>
              <a:gdLst/>
              <a:ahLst/>
              <a:cxnLst/>
              <a:rect l="l" t="t" r="r" b="b"/>
              <a:pathLst>
                <a:path w="8254" h="5385" extrusionOk="0">
                  <a:moveTo>
                    <a:pt x="541" y="0"/>
                  </a:moveTo>
                  <a:lnTo>
                    <a:pt x="0" y="2661"/>
                  </a:lnTo>
                  <a:lnTo>
                    <a:pt x="6694" y="5385"/>
                  </a:lnTo>
                  <a:lnTo>
                    <a:pt x="8253" y="3576"/>
                  </a:lnTo>
                  <a:lnTo>
                    <a:pt x="5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0;p58">
              <a:extLst>
                <a:ext uri="{FF2B5EF4-FFF2-40B4-BE49-F238E27FC236}">
                  <a16:creationId xmlns:a16="http://schemas.microsoft.com/office/drawing/2014/main" id="{37E54F8E-7C29-828E-9389-033D18F657BA}"/>
                </a:ext>
              </a:extLst>
            </p:cNvPr>
            <p:cNvSpPr/>
            <p:nvPr/>
          </p:nvSpPr>
          <p:spPr>
            <a:xfrm>
              <a:off x="6098750" y="947200"/>
              <a:ext cx="20800" cy="30700"/>
            </a:xfrm>
            <a:custGeom>
              <a:avLst/>
              <a:gdLst/>
              <a:ahLst/>
              <a:cxnLst/>
              <a:rect l="l" t="t" r="r" b="b"/>
              <a:pathLst>
                <a:path w="832" h="1228" extrusionOk="0">
                  <a:moveTo>
                    <a:pt x="291" y="1"/>
                  </a:moveTo>
                  <a:lnTo>
                    <a:pt x="208" y="22"/>
                  </a:lnTo>
                  <a:lnTo>
                    <a:pt x="146" y="84"/>
                  </a:lnTo>
                  <a:lnTo>
                    <a:pt x="84" y="167"/>
                  </a:lnTo>
                  <a:lnTo>
                    <a:pt x="42" y="250"/>
                  </a:lnTo>
                  <a:lnTo>
                    <a:pt x="21" y="354"/>
                  </a:lnTo>
                  <a:lnTo>
                    <a:pt x="0" y="479"/>
                  </a:lnTo>
                  <a:lnTo>
                    <a:pt x="0" y="604"/>
                  </a:lnTo>
                  <a:lnTo>
                    <a:pt x="21" y="728"/>
                  </a:lnTo>
                  <a:lnTo>
                    <a:pt x="63" y="832"/>
                  </a:lnTo>
                  <a:lnTo>
                    <a:pt x="104" y="957"/>
                  </a:lnTo>
                  <a:lnTo>
                    <a:pt x="167" y="1040"/>
                  </a:lnTo>
                  <a:lnTo>
                    <a:pt x="229" y="1123"/>
                  </a:lnTo>
                  <a:lnTo>
                    <a:pt x="312" y="1186"/>
                  </a:lnTo>
                  <a:lnTo>
                    <a:pt x="395" y="1227"/>
                  </a:lnTo>
                  <a:lnTo>
                    <a:pt x="562" y="1227"/>
                  </a:lnTo>
                  <a:lnTo>
                    <a:pt x="624" y="1186"/>
                  </a:lnTo>
                  <a:lnTo>
                    <a:pt x="707" y="1123"/>
                  </a:lnTo>
                  <a:lnTo>
                    <a:pt x="749" y="1061"/>
                  </a:lnTo>
                  <a:lnTo>
                    <a:pt x="790" y="978"/>
                  </a:lnTo>
                  <a:lnTo>
                    <a:pt x="832" y="874"/>
                  </a:lnTo>
                  <a:lnTo>
                    <a:pt x="832" y="770"/>
                  </a:lnTo>
                  <a:lnTo>
                    <a:pt x="832" y="645"/>
                  </a:lnTo>
                  <a:lnTo>
                    <a:pt x="811" y="520"/>
                  </a:lnTo>
                  <a:lnTo>
                    <a:pt x="790" y="396"/>
                  </a:lnTo>
                  <a:lnTo>
                    <a:pt x="728" y="292"/>
                  </a:lnTo>
                  <a:lnTo>
                    <a:pt x="686" y="188"/>
                  </a:lnTo>
                  <a:lnTo>
                    <a:pt x="603" y="105"/>
                  </a:lnTo>
                  <a:lnTo>
                    <a:pt x="541" y="63"/>
                  </a:lnTo>
                  <a:lnTo>
                    <a:pt x="458" y="22"/>
                  </a:lnTo>
                  <a:lnTo>
                    <a:pt x="3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91;p58">
              <a:extLst>
                <a:ext uri="{FF2B5EF4-FFF2-40B4-BE49-F238E27FC236}">
                  <a16:creationId xmlns:a16="http://schemas.microsoft.com/office/drawing/2014/main" id="{BBB6B55E-41C2-55B9-18CE-ED406B5920AA}"/>
                </a:ext>
              </a:extLst>
            </p:cNvPr>
            <p:cNvSpPr/>
            <p:nvPr/>
          </p:nvSpPr>
          <p:spPr>
            <a:xfrm>
              <a:off x="6193850" y="926425"/>
              <a:ext cx="20825" cy="30150"/>
            </a:xfrm>
            <a:custGeom>
              <a:avLst/>
              <a:gdLst/>
              <a:ahLst/>
              <a:cxnLst/>
              <a:rect l="l" t="t" r="r" b="b"/>
              <a:pathLst>
                <a:path w="833" h="1206" extrusionOk="0">
                  <a:moveTo>
                    <a:pt x="292" y="0"/>
                  </a:moveTo>
                  <a:lnTo>
                    <a:pt x="209" y="42"/>
                  </a:lnTo>
                  <a:lnTo>
                    <a:pt x="146" y="104"/>
                  </a:lnTo>
                  <a:lnTo>
                    <a:pt x="84" y="167"/>
                  </a:lnTo>
                  <a:lnTo>
                    <a:pt x="42" y="250"/>
                  </a:lnTo>
                  <a:lnTo>
                    <a:pt x="21" y="354"/>
                  </a:lnTo>
                  <a:lnTo>
                    <a:pt x="1" y="458"/>
                  </a:lnTo>
                  <a:lnTo>
                    <a:pt x="1" y="582"/>
                  </a:lnTo>
                  <a:lnTo>
                    <a:pt x="21" y="707"/>
                  </a:lnTo>
                  <a:lnTo>
                    <a:pt x="63" y="832"/>
                  </a:lnTo>
                  <a:lnTo>
                    <a:pt x="105" y="936"/>
                  </a:lnTo>
                  <a:lnTo>
                    <a:pt x="167" y="1040"/>
                  </a:lnTo>
                  <a:lnTo>
                    <a:pt x="229" y="1102"/>
                  </a:lnTo>
                  <a:lnTo>
                    <a:pt x="313" y="1164"/>
                  </a:lnTo>
                  <a:lnTo>
                    <a:pt x="396" y="1206"/>
                  </a:lnTo>
                  <a:lnTo>
                    <a:pt x="562" y="1206"/>
                  </a:lnTo>
                  <a:lnTo>
                    <a:pt x="624" y="1164"/>
                  </a:lnTo>
                  <a:lnTo>
                    <a:pt x="708" y="1102"/>
                  </a:lnTo>
                  <a:lnTo>
                    <a:pt x="749" y="1040"/>
                  </a:lnTo>
                  <a:lnTo>
                    <a:pt x="791" y="956"/>
                  </a:lnTo>
                  <a:lnTo>
                    <a:pt x="832" y="853"/>
                  </a:lnTo>
                  <a:lnTo>
                    <a:pt x="832" y="749"/>
                  </a:lnTo>
                  <a:lnTo>
                    <a:pt x="832" y="624"/>
                  </a:lnTo>
                  <a:lnTo>
                    <a:pt x="811" y="499"/>
                  </a:lnTo>
                  <a:lnTo>
                    <a:pt x="791" y="374"/>
                  </a:lnTo>
                  <a:lnTo>
                    <a:pt x="728" y="270"/>
                  </a:lnTo>
                  <a:lnTo>
                    <a:pt x="666" y="187"/>
                  </a:lnTo>
                  <a:lnTo>
                    <a:pt x="604" y="104"/>
                  </a:lnTo>
                  <a:lnTo>
                    <a:pt x="541" y="42"/>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2;p58">
              <a:extLst>
                <a:ext uri="{FF2B5EF4-FFF2-40B4-BE49-F238E27FC236}">
                  <a16:creationId xmlns:a16="http://schemas.microsoft.com/office/drawing/2014/main" id="{F2426FA6-9282-C421-EBEC-6F255EAD27D8}"/>
                </a:ext>
              </a:extLst>
            </p:cNvPr>
            <p:cNvSpPr/>
            <p:nvPr/>
          </p:nvSpPr>
          <p:spPr>
            <a:xfrm>
              <a:off x="6198525" y="917075"/>
              <a:ext cx="19250" cy="12475"/>
            </a:xfrm>
            <a:custGeom>
              <a:avLst/>
              <a:gdLst/>
              <a:ahLst/>
              <a:cxnLst/>
              <a:rect l="l" t="t" r="r" b="b"/>
              <a:pathLst>
                <a:path w="770" h="499" extrusionOk="0">
                  <a:moveTo>
                    <a:pt x="770" y="0"/>
                  </a:moveTo>
                  <a:lnTo>
                    <a:pt x="1" y="416"/>
                  </a:lnTo>
                  <a:lnTo>
                    <a:pt x="105" y="457"/>
                  </a:lnTo>
                  <a:lnTo>
                    <a:pt x="167" y="499"/>
                  </a:lnTo>
                  <a:lnTo>
                    <a:pt x="250" y="499"/>
                  </a:lnTo>
                  <a:lnTo>
                    <a:pt x="333" y="478"/>
                  </a:lnTo>
                  <a:lnTo>
                    <a:pt x="396" y="457"/>
                  </a:lnTo>
                  <a:lnTo>
                    <a:pt x="458" y="437"/>
                  </a:lnTo>
                  <a:lnTo>
                    <a:pt x="562" y="333"/>
                  </a:lnTo>
                  <a:lnTo>
                    <a:pt x="645" y="229"/>
                  </a:lnTo>
                  <a:lnTo>
                    <a:pt x="708" y="125"/>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93;p58">
              <a:extLst>
                <a:ext uri="{FF2B5EF4-FFF2-40B4-BE49-F238E27FC236}">
                  <a16:creationId xmlns:a16="http://schemas.microsoft.com/office/drawing/2014/main" id="{BC0BA193-E022-068D-9F31-31F26DE0094D}"/>
                </a:ext>
              </a:extLst>
            </p:cNvPr>
            <p:cNvSpPr/>
            <p:nvPr/>
          </p:nvSpPr>
          <p:spPr>
            <a:xfrm>
              <a:off x="6168400" y="965925"/>
              <a:ext cx="42100" cy="59275"/>
            </a:xfrm>
            <a:custGeom>
              <a:avLst/>
              <a:gdLst/>
              <a:ahLst/>
              <a:cxnLst/>
              <a:rect l="l" t="t" r="r" b="b"/>
              <a:pathLst>
                <a:path w="1684" h="2371" extrusionOk="0">
                  <a:moveTo>
                    <a:pt x="0" y="0"/>
                  </a:moveTo>
                  <a:lnTo>
                    <a:pt x="541" y="2370"/>
                  </a:lnTo>
                  <a:lnTo>
                    <a:pt x="686" y="2370"/>
                  </a:lnTo>
                  <a:lnTo>
                    <a:pt x="852" y="2349"/>
                  </a:lnTo>
                  <a:lnTo>
                    <a:pt x="1019" y="2308"/>
                  </a:lnTo>
                  <a:lnTo>
                    <a:pt x="1164" y="2245"/>
                  </a:lnTo>
                  <a:lnTo>
                    <a:pt x="1310" y="2183"/>
                  </a:lnTo>
                  <a:lnTo>
                    <a:pt x="1434" y="2100"/>
                  </a:lnTo>
                  <a:lnTo>
                    <a:pt x="1559" y="1996"/>
                  </a:lnTo>
                  <a:lnTo>
                    <a:pt x="1684" y="1871"/>
                  </a:lnTo>
                  <a:lnTo>
                    <a:pt x="1206" y="1455"/>
                  </a:lnTo>
                  <a:lnTo>
                    <a:pt x="769" y="998"/>
                  </a:lnTo>
                  <a:lnTo>
                    <a:pt x="374" y="499"/>
                  </a:lnTo>
                  <a:lnTo>
                    <a:pt x="0"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4;p58">
              <a:extLst>
                <a:ext uri="{FF2B5EF4-FFF2-40B4-BE49-F238E27FC236}">
                  <a16:creationId xmlns:a16="http://schemas.microsoft.com/office/drawing/2014/main" id="{90317376-BAFF-D0D0-3C3A-E19AC404BD96}"/>
                </a:ext>
              </a:extLst>
            </p:cNvPr>
            <p:cNvSpPr/>
            <p:nvPr/>
          </p:nvSpPr>
          <p:spPr>
            <a:xfrm>
              <a:off x="6089900" y="1046475"/>
              <a:ext cx="67600" cy="21850"/>
            </a:xfrm>
            <a:custGeom>
              <a:avLst/>
              <a:gdLst/>
              <a:ahLst/>
              <a:cxnLst/>
              <a:rect l="l" t="t" r="r" b="b"/>
              <a:pathLst>
                <a:path w="2704" h="874" extrusionOk="0">
                  <a:moveTo>
                    <a:pt x="105" y="0"/>
                  </a:moveTo>
                  <a:lnTo>
                    <a:pt x="84" y="21"/>
                  </a:lnTo>
                  <a:lnTo>
                    <a:pt x="43" y="42"/>
                  </a:lnTo>
                  <a:lnTo>
                    <a:pt x="22" y="84"/>
                  </a:lnTo>
                  <a:lnTo>
                    <a:pt x="1" y="104"/>
                  </a:lnTo>
                  <a:lnTo>
                    <a:pt x="22" y="146"/>
                  </a:lnTo>
                  <a:lnTo>
                    <a:pt x="43" y="187"/>
                  </a:lnTo>
                  <a:lnTo>
                    <a:pt x="271" y="354"/>
                  </a:lnTo>
                  <a:lnTo>
                    <a:pt x="500" y="520"/>
                  </a:lnTo>
                  <a:lnTo>
                    <a:pt x="749" y="645"/>
                  </a:lnTo>
                  <a:lnTo>
                    <a:pt x="1020" y="749"/>
                  </a:lnTo>
                  <a:lnTo>
                    <a:pt x="1290" y="811"/>
                  </a:lnTo>
                  <a:lnTo>
                    <a:pt x="1560" y="853"/>
                  </a:lnTo>
                  <a:lnTo>
                    <a:pt x="1851" y="874"/>
                  </a:lnTo>
                  <a:lnTo>
                    <a:pt x="2121" y="874"/>
                  </a:lnTo>
                  <a:lnTo>
                    <a:pt x="2371" y="853"/>
                  </a:lnTo>
                  <a:lnTo>
                    <a:pt x="2620" y="790"/>
                  </a:lnTo>
                  <a:lnTo>
                    <a:pt x="2662" y="790"/>
                  </a:lnTo>
                  <a:lnTo>
                    <a:pt x="2683" y="749"/>
                  </a:lnTo>
                  <a:lnTo>
                    <a:pt x="2704" y="707"/>
                  </a:lnTo>
                  <a:lnTo>
                    <a:pt x="2704" y="666"/>
                  </a:lnTo>
                  <a:lnTo>
                    <a:pt x="2683" y="645"/>
                  </a:lnTo>
                  <a:lnTo>
                    <a:pt x="2662" y="603"/>
                  </a:lnTo>
                  <a:lnTo>
                    <a:pt x="2579" y="603"/>
                  </a:lnTo>
                  <a:lnTo>
                    <a:pt x="2267" y="666"/>
                  </a:lnTo>
                  <a:lnTo>
                    <a:pt x="1955" y="686"/>
                  </a:lnTo>
                  <a:lnTo>
                    <a:pt x="1622" y="666"/>
                  </a:lnTo>
                  <a:lnTo>
                    <a:pt x="1311" y="603"/>
                  </a:lnTo>
                  <a:lnTo>
                    <a:pt x="1020" y="520"/>
                  </a:lnTo>
                  <a:lnTo>
                    <a:pt x="708" y="395"/>
                  </a:lnTo>
                  <a:lnTo>
                    <a:pt x="438" y="229"/>
                  </a:lnTo>
                  <a:lnTo>
                    <a:pt x="167" y="42"/>
                  </a:lnTo>
                  <a:lnTo>
                    <a:pt x="146" y="21"/>
                  </a:lnTo>
                  <a:lnTo>
                    <a:pt x="1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5;p58">
              <a:extLst>
                <a:ext uri="{FF2B5EF4-FFF2-40B4-BE49-F238E27FC236}">
                  <a16:creationId xmlns:a16="http://schemas.microsoft.com/office/drawing/2014/main" id="{EA362054-938B-C712-1DC4-F7166D4770A5}"/>
                </a:ext>
              </a:extLst>
            </p:cNvPr>
            <p:cNvSpPr/>
            <p:nvPr/>
          </p:nvSpPr>
          <p:spPr>
            <a:xfrm>
              <a:off x="5914250" y="1020475"/>
              <a:ext cx="88375" cy="88900"/>
            </a:xfrm>
            <a:custGeom>
              <a:avLst/>
              <a:gdLst/>
              <a:ahLst/>
              <a:cxnLst/>
              <a:rect l="l" t="t" r="r" b="b"/>
              <a:pathLst>
                <a:path w="3535" h="3556" extrusionOk="0">
                  <a:moveTo>
                    <a:pt x="1269" y="1"/>
                  </a:moveTo>
                  <a:lnTo>
                    <a:pt x="1061" y="22"/>
                  </a:lnTo>
                  <a:lnTo>
                    <a:pt x="936" y="63"/>
                  </a:lnTo>
                  <a:lnTo>
                    <a:pt x="811" y="105"/>
                  </a:lnTo>
                  <a:lnTo>
                    <a:pt x="686" y="188"/>
                  </a:lnTo>
                  <a:lnTo>
                    <a:pt x="562" y="250"/>
                  </a:lnTo>
                  <a:lnTo>
                    <a:pt x="458" y="334"/>
                  </a:lnTo>
                  <a:lnTo>
                    <a:pt x="375" y="438"/>
                  </a:lnTo>
                  <a:lnTo>
                    <a:pt x="291" y="541"/>
                  </a:lnTo>
                  <a:lnTo>
                    <a:pt x="208" y="645"/>
                  </a:lnTo>
                  <a:lnTo>
                    <a:pt x="146" y="770"/>
                  </a:lnTo>
                  <a:lnTo>
                    <a:pt x="84" y="895"/>
                  </a:lnTo>
                  <a:lnTo>
                    <a:pt x="63" y="1020"/>
                  </a:lnTo>
                  <a:lnTo>
                    <a:pt x="21" y="1144"/>
                  </a:lnTo>
                  <a:lnTo>
                    <a:pt x="0" y="1290"/>
                  </a:lnTo>
                  <a:lnTo>
                    <a:pt x="0" y="1415"/>
                  </a:lnTo>
                  <a:lnTo>
                    <a:pt x="21" y="1560"/>
                  </a:lnTo>
                  <a:lnTo>
                    <a:pt x="42" y="1706"/>
                  </a:lnTo>
                  <a:lnTo>
                    <a:pt x="84" y="1851"/>
                  </a:lnTo>
                  <a:lnTo>
                    <a:pt x="146" y="1976"/>
                  </a:lnTo>
                  <a:lnTo>
                    <a:pt x="208" y="2101"/>
                  </a:lnTo>
                  <a:lnTo>
                    <a:pt x="291" y="2225"/>
                  </a:lnTo>
                  <a:lnTo>
                    <a:pt x="479" y="2475"/>
                  </a:lnTo>
                  <a:lnTo>
                    <a:pt x="686" y="2703"/>
                  </a:lnTo>
                  <a:lnTo>
                    <a:pt x="915" y="2891"/>
                  </a:lnTo>
                  <a:lnTo>
                    <a:pt x="1165" y="3078"/>
                  </a:lnTo>
                  <a:lnTo>
                    <a:pt x="1414" y="3223"/>
                  </a:lnTo>
                  <a:lnTo>
                    <a:pt x="1705" y="3348"/>
                  </a:lnTo>
                  <a:lnTo>
                    <a:pt x="1975" y="3452"/>
                  </a:lnTo>
                  <a:lnTo>
                    <a:pt x="2287" y="3514"/>
                  </a:lnTo>
                  <a:lnTo>
                    <a:pt x="2474" y="3556"/>
                  </a:lnTo>
                  <a:lnTo>
                    <a:pt x="2661" y="3556"/>
                  </a:lnTo>
                  <a:lnTo>
                    <a:pt x="2807" y="3514"/>
                  </a:lnTo>
                  <a:lnTo>
                    <a:pt x="2952" y="3473"/>
                  </a:lnTo>
                  <a:lnTo>
                    <a:pt x="3098" y="3410"/>
                  </a:lnTo>
                  <a:lnTo>
                    <a:pt x="3202" y="3306"/>
                  </a:lnTo>
                  <a:lnTo>
                    <a:pt x="3306" y="3202"/>
                  </a:lnTo>
                  <a:lnTo>
                    <a:pt x="3389" y="3078"/>
                  </a:lnTo>
                  <a:lnTo>
                    <a:pt x="3451" y="2953"/>
                  </a:lnTo>
                  <a:lnTo>
                    <a:pt x="3493" y="2807"/>
                  </a:lnTo>
                  <a:lnTo>
                    <a:pt x="3534" y="2641"/>
                  </a:lnTo>
                  <a:lnTo>
                    <a:pt x="3534" y="2496"/>
                  </a:lnTo>
                  <a:lnTo>
                    <a:pt x="3534" y="2309"/>
                  </a:lnTo>
                  <a:lnTo>
                    <a:pt x="3514" y="2142"/>
                  </a:lnTo>
                  <a:lnTo>
                    <a:pt x="3472" y="1955"/>
                  </a:lnTo>
                  <a:lnTo>
                    <a:pt x="3410" y="1789"/>
                  </a:lnTo>
                  <a:lnTo>
                    <a:pt x="3264" y="1456"/>
                  </a:lnTo>
                  <a:lnTo>
                    <a:pt x="3056" y="1124"/>
                  </a:lnTo>
                  <a:lnTo>
                    <a:pt x="2786" y="791"/>
                  </a:lnTo>
                  <a:lnTo>
                    <a:pt x="2661" y="645"/>
                  </a:lnTo>
                  <a:lnTo>
                    <a:pt x="2495" y="500"/>
                  </a:lnTo>
                  <a:lnTo>
                    <a:pt x="2350" y="375"/>
                  </a:lnTo>
                  <a:lnTo>
                    <a:pt x="2183" y="250"/>
                  </a:lnTo>
                  <a:lnTo>
                    <a:pt x="1996" y="167"/>
                  </a:lnTo>
                  <a:lnTo>
                    <a:pt x="1830" y="84"/>
                  </a:lnTo>
                  <a:lnTo>
                    <a:pt x="1643" y="22"/>
                  </a:lnTo>
                  <a:lnTo>
                    <a:pt x="14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6;p58">
              <a:extLst>
                <a:ext uri="{FF2B5EF4-FFF2-40B4-BE49-F238E27FC236}">
                  <a16:creationId xmlns:a16="http://schemas.microsoft.com/office/drawing/2014/main" id="{E8B4C33E-6F16-8846-CA7D-AEDB5DFA45C4}"/>
                </a:ext>
              </a:extLst>
            </p:cNvPr>
            <p:cNvSpPr/>
            <p:nvPr/>
          </p:nvSpPr>
          <p:spPr>
            <a:xfrm>
              <a:off x="6056125" y="897325"/>
              <a:ext cx="58750" cy="31200"/>
            </a:xfrm>
            <a:custGeom>
              <a:avLst/>
              <a:gdLst/>
              <a:ahLst/>
              <a:cxnLst/>
              <a:rect l="l" t="t" r="r" b="b"/>
              <a:pathLst>
                <a:path w="2350" h="1248" extrusionOk="0">
                  <a:moveTo>
                    <a:pt x="2142" y="0"/>
                  </a:moveTo>
                  <a:lnTo>
                    <a:pt x="1892" y="21"/>
                  </a:lnTo>
                  <a:lnTo>
                    <a:pt x="1643" y="42"/>
                  </a:lnTo>
                  <a:lnTo>
                    <a:pt x="1331" y="125"/>
                  </a:lnTo>
                  <a:lnTo>
                    <a:pt x="999" y="229"/>
                  </a:lnTo>
                  <a:lnTo>
                    <a:pt x="811" y="291"/>
                  </a:lnTo>
                  <a:lnTo>
                    <a:pt x="645" y="395"/>
                  </a:lnTo>
                  <a:lnTo>
                    <a:pt x="479" y="499"/>
                  </a:lnTo>
                  <a:lnTo>
                    <a:pt x="333" y="624"/>
                  </a:lnTo>
                  <a:lnTo>
                    <a:pt x="188" y="748"/>
                  </a:lnTo>
                  <a:lnTo>
                    <a:pt x="42" y="915"/>
                  </a:lnTo>
                  <a:lnTo>
                    <a:pt x="1" y="998"/>
                  </a:lnTo>
                  <a:lnTo>
                    <a:pt x="1" y="1060"/>
                  </a:lnTo>
                  <a:lnTo>
                    <a:pt x="22" y="1143"/>
                  </a:lnTo>
                  <a:lnTo>
                    <a:pt x="84" y="1206"/>
                  </a:lnTo>
                  <a:lnTo>
                    <a:pt x="146" y="1227"/>
                  </a:lnTo>
                  <a:lnTo>
                    <a:pt x="209" y="1247"/>
                  </a:lnTo>
                  <a:lnTo>
                    <a:pt x="271" y="1227"/>
                  </a:lnTo>
                  <a:lnTo>
                    <a:pt x="333" y="1206"/>
                  </a:lnTo>
                  <a:lnTo>
                    <a:pt x="375" y="1164"/>
                  </a:lnTo>
                  <a:lnTo>
                    <a:pt x="479" y="1019"/>
                  </a:lnTo>
                  <a:lnTo>
                    <a:pt x="604" y="915"/>
                  </a:lnTo>
                  <a:lnTo>
                    <a:pt x="749" y="811"/>
                  </a:lnTo>
                  <a:lnTo>
                    <a:pt x="874" y="728"/>
                  </a:lnTo>
                  <a:lnTo>
                    <a:pt x="1019" y="644"/>
                  </a:lnTo>
                  <a:lnTo>
                    <a:pt x="1165" y="582"/>
                  </a:lnTo>
                  <a:lnTo>
                    <a:pt x="1456" y="499"/>
                  </a:lnTo>
                  <a:lnTo>
                    <a:pt x="1726" y="437"/>
                  </a:lnTo>
                  <a:lnTo>
                    <a:pt x="1934" y="416"/>
                  </a:lnTo>
                  <a:lnTo>
                    <a:pt x="2142" y="416"/>
                  </a:lnTo>
                  <a:lnTo>
                    <a:pt x="2225" y="395"/>
                  </a:lnTo>
                  <a:lnTo>
                    <a:pt x="2287" y="353"/>
                  </a:lnTo>
                  <a:lnTo>
                    <a:pt x="2329" y="291"/>
                  </a:lnTo>
                  <a:lnTo>
                    <a:pt x="2350" y="208"/>
                  </a:lnTo>
                  <a:lnTo>
                    <a:pt x="2329" y="125"/>
                  </a:lnTo>
                  <a:lnTo>
                    <a:pt x="2287" y="62"/>
                  </a:lnTo>
                  <a:lnTo>
                    <a:pt x="2225" y="21"/>
                  </a:lnTo>
                  <a:lnTo>
                    <a:pt x="21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7;p58">
              <a:extLst>
                <a:ext uri="{FF2B5EF4-FFF2-40B4-BE49-F238E27FC236}">
                  <a16:creationId xmlns:a16="http://schemas.microsoft.com/office/drawing/2014/main" id="{9847B628-2A75-4946-B92C-792B384CDDEA}"/>
                </a:ext>
              </a:extLst>
            </p:cNvPr>
            <p:cNvSpPr/>
            <p:nvPr/>
          </p:nvSpPr>
          <p:spPr>
            <a:xfrm>
              <a:off x="6167350" y="858850"/>
              <a:ext cx="51475" cy="15625"/>
            </a:xfrm>
            <a:custGeom>
              <a:avLst/>
              <a:gdLst/>
              <a:ahLst/>
              <a:cxnLst/>
              <a:rect l="l" t="t" r="r" b="b"/>
              <a:pathLst>
                <a:path w="2059" h="625" extrusionOk="0">
                  <a:moveTo>
                    <a:pt x="790" y="1"/>
                  </a:moveTo>
                  <a:lnTo>
                    <a:pt x="562" y="42"/>
                  </a:lnTo>
                  <a:lnTo>
                    <a:pt x="333" y="105"/>
                  </a:lnTo>
                  <a:lnTo>
                    <a:pt x="104" y="209"/>
                  </a:lnTo>
                  <a:lnTo>
                    <a:pt x="42" y="271"/>
                  </a:lnTo>
                  <a:lnTo>
                    <a:pt x="21" y="333"/>
                  </a:lnTo>
                  <a:lnTo>
                    <a:pt x="0" y="396"/>
                  </a:lnTo>
                  <a:lnTo>
                    <a:pt x="21" y="479"/>
                  </a:lnTo>
                  <a:lnTo>
                    <a:pt x="42" y="479"/>
                  </a:lnTo>
                  <a:lnTo>
                    <a:pt x="84" y="541"/>
                  </a:lnTo>
                  <a:lnTo>
                    <a:pt x="146" y="583"/>
                  </a:lnTo>
                  <a:lnTo>
                    <a:pt x="229" y="583"/>
                  </a:lnTo>
                  <a:lnTo>
                    <a:pt x="312" y="562"/>
                  </a:lnTo>
                  <a:lnTo>
                    <a:pt x="479" y="479"/>
                  </a:lnTo>
                  <a:lnTo>
                    <a:pt x="666" y="437"/>
                  </a:lnTo>
                  <a:lnTo>
                    <a:pt x="853" y="416"/>
                  </a:lnTo>
                  <a:lnTo>
                    <a:pt x="1040" y="396"/>
                  </a:lnTo>
                  <a:lnTo>
                    <a:pt x="1227" y="416"/>
                  </a:lnTo>
                  <a:lnTo>
                    <a:pt x="1414" y="458"/>
                  </a:lnTo>
                  <a:lnTo>
                    <a:pt x="1601" y="520"/>
                  </a:lnTo>
                  <a:lnTo>
                    <a:pt x="1768" y="604"/>
                  </a:lnTo>
                  <a:lnTo>
                    <a:pt x="1830" y="624"/>
                  </a:lnTo>
                  <a:lnTo>
                    <a:pt x="1871" y="624"/>
                  </a:lnTo>
                  <a:lnTo>
                    <a:pt x="1934" y="604"/>
                  </a:lnTo>
                  <a:lnTo>
                    <a:pt x="1975" y="583"/>
                  </a:lnTo>
                  <a:lnTo>
                    <a:pt x="2017" y="562"/>
                  </a:lnTo>
                  <a:lnTo>
                    <a:pt x="2038" y="520"/>
                  </a:lnTo>
                  <a:lnTo>
                    <a:pt x="2059" y="437"/>
                  </a:lnTo>
                  <a:lnTo>
                    <a:pt x="2059" y="354"/>
                  </a:lnTo>
                  <a:lnTo>
                    <a:pt x="2017" y="292"/>
                  </a:lnTo>
                  <a:lnTo>
                    <a:pt x="1955" y="250"/>
                  </a:lnTo>
                  <a:lnTo>
                    <a:pt x="1726" y="146"/>
                  </a:lnTo>
                  <a:lnTo>
                    <a:pt x="1497" y="63"/>
                  </a:lnTo>
                  <a:lnTo>
                    <a:pt x="1269" y="21"/>
                  </a:lnTo>
                  <a:lnTo>
                    <a:pt x="10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8;p58">
              <a:extLst>
                <a:ext uri="{FF2B5EF4-FFF2-40B4-BE49-F238E27FC236}">
                  <a16:creationId xmlns:a16="http://schemas.microsoft.com/office/drawing/2014/main" id="{42159FF1-7F57-C2CB-1433-C59BAD799E4A}"/>
                </a:ext>
              </a:extLst>
            </p:cNvPr>
            <p:cNvSpPr/>
            <p:nvPr/>
          </p:nvSpPr>
          <p:spPr>
            <a:xfrm>
              <a:off x="5531725" y="4099300"/>
              <a:ext cx="55125" cy="28075"/>
            </a:xfrm>
            <a:custGeom>
              <a:avLst/>
              <a:gdLst/>
              <a:ahLst/>
              <a:cxnLst/>
              <a:rect l="l" t="t" r="r" b="b"/>
              <a:pathLst>
                <a:path w="2205" h="1123" extrusionOk="0">
                  <a:moveTo>
                    <a:pt x="375" y="187"/>
                  </a:moveTo>
                  <a:lnTo>
                    <a:pt x="853" y="208"/>
                  </a:lnTo>
                  <a:lnTo>
                    <a:pt x="1352" y="250"/>
                  </a:lnTo>
                  <a:lnTo>
                    <a:pt x="1560" y="291"/>
                  </a:lnTo>
                  <a:lnTo>
                    <a:pt x="1747" y="354"/>
                  </a:lnTo>
                  <a:lnTo>
                    <a:pt x="1893" y="416"/>
                  </a:lnTo>
                  <a:lnTo>
                    <a:pt x="1934" y="458"/>
                  </a:lnTo>
                  <a:lnTo>
                    <a:pt x="1976" y="499"/>
                  </a:lnTo>
                  <a:lnTo>
                    <a:pt x="1997" y="561"/>
                  </a:lnTo>
                  <a:lnTo>
                    <a:pt x="1976" y="645"/>
                  </a:lnTo>
                  <a:lnTo>
                    <a:pt x="1934" y="728"/>
                  </a:lnTo>
                  <a:lnTo>
                    <a:pt x="1872" y="811"/>
                  </a:lnTo>
                  <a:lnTo>
                    <a:pt x="1789" y="873"/>
                  </a:lnTo>
                  <a:lnTo>
                    <a:pt x="1706" y="894"/>
                  </a:lnTo>
                  <a:lnTo>
                    <a:pt x="1581" y="915"/>
                  </a:lnTo>
                  <a:lnTo>
                    <a:pt x="1456" y="894"/>
                  </a:lnTo>
                  <a:lnTo>
                    <a:pt x="1311" y="832"/>
                  </a:lnTo>
                  <a:lnTo>
                    <a:pt x="1144" y="769"/>
                  </a:lnTo>
                  <a:lnTo>
                    <a:pt x="957" y="645"/>
                  </a:lnTo>
                  <a:lnTo>
                    <a:pt x="770" y="520"/>
                  </a:lnTo>
                  <a:lnTo>
                    <a:pt x="583" y="374"/>
                  </a:lnTo>
                  <a:lnTo>
                    <a:pt x="375" y="187"/>
                  </a:lnTo>
                  <a:close/>
                  <a:moveTo>
                    <a:pt x="105" y="0"/>
                  </a:moveTo>
                  <a:lnTo>
                    <a:pt x="63" y="21"/>
                  </a:lnTo>
                  <a:lnTo>
                    <a:pt x="22" y="63"/>
                  </a:lnTo>
                  <a:lnTo>
                    <a:pt x="1" y="125"/>
                  </a:lnTo>
                  <a:lnTo>
                    <a:pt x="22" y="166"/>
                  </a:lnTo>
                  <a:lnTo>
                    <a:pt x="396" y="478"/>
                  </a:lnTo>
                  <a:lnTo>
                    <a:pt x="604" y="645"/>
                  </a:lnTo>
                  <a:lnTo>
                    <a:pt x="812" y="811"/>
                  </a:lnTo>
                  <a:lnTo>
                    <a:pt x="1040" y="936"/>
                  </a:lnTo>
                  <a:lnTo>
                    <a:pt x="1269" y="1040"/>
                  </a:lnTo>
                  <a:lnTo>
                    <a:pt x="1498" y="1102"/>
                  </a:lnTo>
                  <a:lnTo>
                    <a:pt x="1602" y="1123"/>
                  </a:lnTo>
                  <a:lnTo>
                    <a:pt x="1706" y="1102"/>
                  </a:lnTo>
                  <a:lnTo>
                    <a:pt x="1747" y="1102"/>
                  </a:lnTo>
                  <a:lnTo>
                    <a:pt x="1893" y="1060"/>
                  </a:lnTo>
                  <a:lnTo>
                    <a:pt x="2017" y="977"/>
                  </a:lnTo>
                  <a:lnTo>
                    <a:pt x="2101" y="873"/>
                  </a:lnTo>
                  <a:lnTo>
                    <a:pt x="2163" y="728"/>
                  </a:lnTo>
                  <a:lnTo>
                    <a:pt x="2205" y="645"/>
                  </a:lnTo>
                  <a:lnTo>
                    <a:pt x="2205" y="561"/>
                  </a:lnTo>
                  <a:lnTo>
                    <a:pt x="2184" y="458"/>
                  </a:lnTo>
                  <a:lnTo>
                    <a:pt x="2142" y="395"/>
                  </a:lnTo>
                  <a:lnTo>
                    <a:pt x="2080" y="312"/>
                  </a:lnTo>
                  <a:lnTo>
                    <a:pt x="1976" y="250"/>
                  </a:lnTo>
                  <a:lnTo>
                    <a:pt x="1851" y="187"/>
                  </a:lnTo>
                  <a:lnTo>
                    <a:pt x="1726" y="146"/>
                  </a:lnTo>
                  <a:lnTo>
                    <a:pt x="1415" y="63"/>
                  </a:lnTo>
                  <a:lnTo>
                    <a:pt x="1082" y="21"/>
                  </a:lnTo>
                  <a:lnTo>
                    <a:pt x="74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9;p58">
              <a:extLst>
                <a:ext uri="{FF2B5EF4-FFF2-40B4-BE49-F238E27FC236}">
                  <a16:creationId xmlns:a16="http://schemas.microsoft.com/office/drawing/2014/main" id="{353ACC2E-0455-2555-FE74-AC66E9487D69}"/>
                </a:ext>
              </a:extLst>
            </p:cNvPr>
            <p:cNvSpPr/>
            <p:nvPr/>
          </p:nvSpPr>
          <p:spPr>
            <a:xfrm>
              <a:off x="5532250" y="4069675"/>
              <a:ext cx="47325" cy="34325"/>
            </a:xfrm>
            <a:custGeom>
              <a:avLst/>
              <a:gdLst/>
              <a:ahLst/>
              <a:cxnLst/>
              <a:rect l="l" t="t" r="r" b="b"/>
              <a:pathLst>
                <a:path w="1893" h="1373" extrusionOk="0">
                  <a:moveTo>
                    <a:pt x="1477" y="208"/>
                  </a:moveTo>
                  <a:lnTo>
                    <a:pt x="1539" y="250"/>
                  </a:lnTo>
                  <a:lnTo>
                    <a:pt x="1601" y="270"/>
                  </a:lnTo>
                  <a:lnTo>
                    <a:pt x="1643" y="333"/>
                  </a:lnTo>
                  <a:lnTo>
                    <a:pt x="1685" y="374"/>
                  </a:lnTo>
                  <a:lnTo>
                    <a:pt x="1685" y="416"/>
                  </a:lnTo>
                  <a:lnTo>
                    <a:pt x="1685" y="458"/>
                  </a:lnTo>
                  <a:lnTo>
                    <a:pt x="1601" y="582"/>
                  </a:lnTo>
                  <a:lnTo>
                    <a:pt x="1498" y="686"/>
                  </a:lnTo>
                  <a:lnTo>
                    <a:pt x="1331" y="790"/>
                  </a:lnTo>
                  <a:lnTo>
                    <a:pt x="1144" y="894"/>
                  </a:lnTo>
                  <a:lnTo>
                    <a:pt x="936" y="977"/>
                  </a:lnTo>
                  <a:lnTo>
                    <a:pt x="708" y="1060"/>
                  </a:lnTo>
                  <a:lnTo>
                    <a:pt x="500" y="1123"/>
                  </a:lnTo>
                  <a:lnTo>
                    <a:pt x="292" y="1164"/>
                  </a:lnTo>
                  <a:lnTo>
                    <a:pt x="500" y="873"/>
                  </a:lnTo>
                  <a:lnTo>
                    <a:pt x="749" y="582"/>
                  </a:lnTo>
                  <a:lnTo>
                    <a:pt x="895" y="458"/>
                  </a:lnTo>
                  <a:lnTo>
                    <a:pt x="1040" y="333"/>
                  </a:lnTo>
                  <a:lnTo>
                    <a:pt x="1186" y="250"/>
                  </a:lnTo>
                  <a:lnTo>
                    <a:pt x="1310" y="208"/>
                  </a:lnTo>
                  <a:close/>
                  <a:moveTo>
                    <a:pt x="1394" y="0"/>
                  </a:moveTo>
                  <a:lnTo>
                    <a:pt x="1269" y="21"/>
                  </a:lnTo>
                  <a:lnTo>
                    <a:pt x="1165" y="42"/>
                  </a:lnTo>
                  <a:lnTo>
                    <a:pt x="1040" y="104"/>
                  </a:lnTo>
                  <a:lnTo>
                    <a:pt x="936" y="167"/>
                  </a:lnTo>
                  <a:lnTo>
                    <a:pt x="832" y="250"/>
                  </a:lnTo>
                  <a:lnTo>
                    <a:pt x="624" y="437"/>
                  </a:lnTo>
                  <a:lnTo>
                    <a:pt x="417" y="645"/>
                  </a:lnTo>
                  <a:lnTo>
                    <a:pt x="271" y="853"/>
                  </a:lnTo>
                  <a:lnTo>
                    <a:pt x="126" y="1040"/>
                  </a:lnTo>
                  <a:lnTo>
                    <a:pt x="1" y="1227"/>
                  </a:lnTo>
                  <a:lnTo>
                    <a:pt x="1" y="1268"/>
                  </a:lnTo>
                  <a:lnTo>
                    <a:pt x="1" y="1331"/>
                  </a:lnTo>
                  <a:lnTo>
                    <a:pt x="42" y="1372"/>
                  </a:lnTo>
                  <a:lnTo>
                    <a:pt x="250" y="1372"/>
                  </a:lnTo>
                  <a:lnTo>
                    <a:pt x="458" y="1331"/>
                  </a:lnTo>
                  <a:lnTo>
                    <a:pt x="708" y="1268"/>
                  </a:lnTo>
                  <a:lnTo>
                    <a:pt x="957" y="1185"/>
                  </a:lnTo>
                  <a:lnTo>
                    <a:pt x="1207" y="1081"/>
                  </a:lnTo>
                  <a:lnTo>
                    <a:pt x="1435" y="956"/>
                  </a:lnTo>
                  <a:lnTo>
                    <a:pt x="1643" y="832"/>
                  </a:lnTo>
                  <a:lnTo>
                    <a:pt x="1789" y="686"/>
                  </a:lnTo>
                  <a:lnTo>
                    <a:pt x="1830" y="603"/>
                  </a:lnTo>
                  <a:lnTo>
                    <a:pt x="1872" y="520"/>
                  </a:lnTo>
                  <a:lnTo>
                    <a:pt x="1893" y="416"/>
                  </a:lnTo>
                  <a:lnTo>
                    <a:pt x="1872" y="291"/>
                  </a:lnTo>
                  <a:lnTo>
                    <a:pt x="1809" y="187"/>
                  </a:lnTo>
                  <a:lnTo>
                    <a:pt x="1705" y="104"/>
                  </a:lnTo>
                  <a:lnTo>
                    <a:pt x="1622" y="42"/>
                  </a:lnTo>
                  <a:lnTo>
                    <a:pt x="1518" y="21"/>
                  </a:lnTo>
                  <a:lnTo>
                    <a:pt x="139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00;p58">
              <a:extLst>
                <a:ext uri="{FF2B5EF4-FFF2-40B4-BE49-F238E27FC236}">
                  <a16:creationId xmlns:a16="http://schemas.microsoft.com/office/drawing/2014/main" id="{F01B9326-09AE-DDBB-FBEE-4062D7AD5260}"/>
                </a:ext>
              </a:extLst>
            </p:cNvPr>
            <p:cNvSpPr/>
            <p:nvPr/>
          </p:nvSpPr>
          <p:spPr>
            <a:xfrm>
              <a:off x="6269725" y="4355500"/>
              <a:ext cx="66025" cy="27050"/>
            </a:xfrm>
            <a:custGeom>
              <a:avLst/>
              <a:gdLst/>
              <a:ahLst/>
              <a:cxnLst/>
              <a:rect l="l" t="t" r="r" b="b"/>
              <a:pathLst>
                <a:path w="2641" h="1082" extrusionOk="0">
                  <a:moveTo>
                    <a:pt x="2184" y="188"/>
                  </a:moveTo>
                  <a:lnTo>
                    <a:pt x="2184" y="209"/>
                  </a:lnTo>
                  <a:lnTo>
                    <a:pt x="2288" y="209"/>
                  </a:lnTo>
                  <a:lnTo>
                    <a:pt x="2371" y="250"/>
                  </a:lnTo>
                  <a:lnTo>
                    <a:pt x="2412" y="292"/>
                  </a:lnTo>
                  <a:lnTo>
                    <a:pt x="2433" y="354"/>
                  </a:lnTo>
                  <a:lnTo>
                    <a:pt x="2433" y="438"/>
                  </a:lnTo>
                  <a:lnTo>
                    <a:pt x="2433" y="521"/>
                  </a:lnTo>
                  <a:lnTo>
                    <a:pt x="2392" y="604"/>
                  </a:lnTo>
                  <a:lnTo>
                    <a:pt x="2329" y="666"/>
                  </a:lnTo>
                  <a:lnTo>
                    <a:pt x="2204" y="749"/>
                  </a:lnTo>
                  <a:lnTo>
                    <a:pt x="2059" y="812"/>
                  </a:lnTo>
                  <a:lnTo>
                    <a:pt x="1851" y="853"/>
                  </a:lnTo>
                  <a:lnTo>
                    <a:pt x="1622" y="874"/>
                  </a:lnTo>
                  <a:lnTo>
                    <a:pt x="1373" y="895"/>
                  </a:lnTo>
                  <a:lnTo>
                    <a:pt x="1082" y="874"/>
                  </a:lnTo>
                  <a:lnTo>
                    <a:pt x="749" y="833"/>
                  </a:lnTo>
                  <a:lnTo>
                    <a:pt x="417" y="791"/>
                  </a:lnTo>
                  <a:lnTo>
                    <a:pt x="832" y="583"/>
                  </a:lnTo>
                  <a:lnTo>
                    <a:pt x="1269" y="417"/>
                  </a:lnTo>
                  <a:lnTo>
                    <a:pt x="1726" y="271"/>
                  </a:lnTo>
                  <a:lnTo>
                    <a:pt x="2184" y="188"/>
                  </a:lnTo>
                  <a:close/>
                  <a:moveTo>
                    <a:pt x="2225" y="1"/>
                  </a:moveTo>
                  <a:lnTo>
                    <a:pt x="2059" y="22"/>
                  </a:lnTo>
                  <a:lnTo>
                    <a:pt x="1893" y="43"/>
                  </a:lnTo>
                  <a:lnTo>
                    <a:pt x="1518" y="126"/>
                  </a:lnTo>
                  <a:lnTo>
                    <a:pt x="1144" y="250"/>
                  </a:lnTo>
                  <a:lnTo>
                    <a:pt x="770" y="417"/>
                  </a:lnTo>
                  <a:lnTo>
                    <a:pt x="437" y="562"/>
                  </a:lnTo>
                  <a:lnTo>
                    <a:pt x="42" y="749"/>
                  </a:lnTo>
                  <a:lnTo>
                    <a:pt x="1" y="791"/>
                  </a:lnTo>
                  <a:lnTo>
                    <a:pt x="1" y="853"/>
                  </a:lnTo>
                  <a:lnTo>
                    <a:pt x="22" y="916"/>
                  </a:lnTo>
                  <a:lnTo>
                    <a:pt x="84" y="936"/>
                  </a:lnTo>
                  <a:lnTo>
                    <a:pt x="417" y="999"/>
                  </a:lnTo>
                  <a:lnTo>
                    <a:pt x="749" y="1040"/>
                  </a:lnTo>
                  <a:lnTo>
                    <a:pt x="1082" y="1082"/>
                  </a:lnTo>
                  <a:lnTo>
                    <a:pt x="1706" y="1082"/>
                  </a:lnTo>
                  <a:lnTo>
                    <a:pt x="1955" y="1040"/>
                  </a:lnTo>
                  <a:lnTo>
                    <a:pt x="2225" y="957"/>
                  </a:lnTo>
                  <a:lnTo>
                    <a:pt x="2454" y="833"/>
                  </a:lnTo>
                  <a:lnTo>
                    <a:pt x="2558" y="729"/>
                  </a:lnTo>
                  <a:lnTo>
                    <a:pt x="2620" y="604"/>
                  </a:lnTo>
                  <a:lnTo>
                    <a:pt x="2641" y="479"/>
                  </a:lnTo>
                  <a:lnTo>
                    <a:pt x="2641" y="334"/>
                  </a:lnTo>
                  <a:lnTo>
                    <a:pt x="2620" y="250"/>
                  </a:lnTo>
                  <a:lnTo>
                    <a:pt x="2599" y="167"/>
                  </a:lnTo>
                  <a:lnTo>
                    <a:pt x="2537" y="105"/>
                  </a:lnTo>
                  <a:lnTo>
                    <a:pt x="2475" y="63"/>
                  </a:lnTo>
                  <a:lnTo>
                    <a:pt x="2350" y="22"/>
                  </a:lnTo>
                  <a:lnTo>
                    <a:pt x="22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01;p58">
              <a:extLst>
                <a:ext uri="{FF2B5EF4-FFF2-40B4-BE49-F238E27FC236}">
                  <a16:creationId xmlns:a16="http://schemas.microsoft.com/office/drawing/2014/main" id="{0B266496-55A1-1C0D-05CD-2EA1DC82BFAC}"/>
                </a:ext>
              </a:extLst>
            </p:cNvPr>
            <p:cNvSpPr/>
            <p:nvPr/>
          </p:nvSpPr>
          <p:spPr>
            <a:xfrm>
              <a:off x="6269725" y="4330050"/>
              <a:ext cx="39525" cy="48350"/>
            </a:xfrm>
            <a:custGeom>
              <a:avLst/>
              <a:gdLst/>
              <a:ahLst/>
              <a:cxnLst/>
              <a:rect l="l" t="t" r="r" b="b"/>
              <a:pathLst>
                <a:path w="1581" h="1934" extrusionOk="0">
                  <a:moveTo>
                    <a:pt x="1311" y="208"/>
                  </a:moveTo>
                  <a:lnTo>
                    <a:pt x="1373" y="250"/>
                  </a:lnTo>
                  <a:lnTo>
                    <a:pt x="1394" y="291"/>
                  </a:lnTo>
                  <a:lnTo>
                    <a:pt x="1394" y="312"/>
                  </a:lnTo>
                  <a:lnTo>
                    <a:pt x="1394" y="375"/>
                  </a:lnTo>
                  <a:lnTo>
                    <a:pt x="1394" y="458"/>
                  </a:lnTo>
                  <a:lnTo>
                    <a:pt x="1311" y="603"/>
                  </a:lnTo>
                  <a:lnTo>
                    <a:pt x="1186" y="790"/>
                  </a:lnTo>
                  <a:lnTo>
                    <a:pt x="1040" y="977"/>
                  </a:lnTo>
                  <a:lnTo>
                    <a:pt x="853" y="1165"/>
                  </a:lnTo>
                  <a:lnTo>
                    <a:pt x="645" y="1352"/>
                  </a:lnTo>
                  <a:lnTo>
                    <a:pt x="437" y="1518"/>
                  </a:lnTo>
                  <a:lnTo>
                    <a:pt x="250" y="1643"/>
                  </a:lnTo>
                  <a:lnTo>
                    <a:pt x="271" y="1476"/>
                  </a:lnTo>
                  <a:lnTo>
                    <a:pt x="313" y="1289"/>
                  </a:lnTo>
                  <a:lnTo>
                    <a:pt x="354" y="1123"/>
                  </a:lnTo>
                  <a:lnTo>
                    <a:pt x="417" y="957"/>
                  </a:lnTo>
                  <a:lnTo>
                    <a:pt x="500" y="790"/>
                  </a:lnTo>
                  <a:lnTo>
                    <a:pt x="583" y="624"/>
                  </a:lnTo>
                  <a:lnTo>
                    <a:pt x="687" y="478"/>
                  </a:lnTo>
                  <a:lnTo>
                    <a:pt x="791" y="333"/>
                  </a:lnTo>
                  <a:lnTo>
                    <a:pt x="853" y="271"/>
                  </a:lnTo>
                  <a:lnTo>
                    <a:pt x="936" y="229"/>
                  </a:lnTo>
                  <a:lnTo>
                    <a:pt x="1019" y="208"/>
                  </a:lnTo>
                  <a:close/>
                  <a:moveTo>
                    <a:pt x="1040" y="0"/>
                  </a:moveTo>
                  <a:lnTo>
                    <a:pt x="895" y="42"/>
                  </a:lnTo>
                  <a:lnTo>
                    <a:pt x="749" y="104"/>
                  </a:lnTo>
                  <a:lnTo>
                    <a:pt x="645" y="187"/>
                  </a:lnTo>
                  <a:lnTo>
                    <a:pt x="541" y="271"/>
                  </a:lnTo>
                  <a:lnTo>
                    <a:pt x="458" y="375"/>
                  </a:lnTo>
                  <a:lnTo>
                    <a:pt x="375" y="499"/>
                  </a:lnTo>
                  <a:lnTo>
                    <a:pt x="313" y="624"/>
                  </a:lnTo>
                  <a:lnTo>
                    <a:pt x="209" y="894"/>
                  </a:lnTo>
                  <a:lnTo>
                    <a:pt x="126" y="1165"/>
                  </a:lnTo>
                  <a:lnTo>
                    <a:pt x="63" y="1414"/>
                  </a:lnTo>
                  <a:lnTo>
                    <a:pt x="22" y="1622"/>
                  </a:lnTo>
                  <a:lnTo>
                    <a:pt x="1" y="1830"/>
                  </a:lnTo>
                  <a:lnTo>
                    <a:pt x="1" y="1892"/>
                  </a:lnTo>
                  <a:lnTo>
                    <a:pt x="42" y="1913"/>
                  </a:lnTo>
                  <a:lnTo>
                    <a:pt x="105" y="1934"/>
                  </a:lnTo>
                  <a:lnTo>
                    <a:pt x="146" y="1934"/>
                  </a:lnTo>
                  <a:lnTo>
                    <a:pt x="354" y="1809"/>
                  </a:lnTo>
                  <a:lnTo>
                    <a:pt x="583" y="1643"/>
                  </a:lnTo>
                  <a:lnTo>
                    <a:pt x="832" y="1435"/>
                  </a:lnTo>
                  <a:lnTo>
                    <a:pt x="1082" y="1206"/>
                  </a:lnTo>
                  <a:lnTo>
                    <a:pt x="1290" y="957"/>
                  </a:lnTo>
                  <a:lnTo>
                    <a:pt x="1456" y="728"/>
                  </a:lnTo>
                  <a:lnTo>
                    <a:pt x="1518" y="603"/>
                  </a:lnTo>
                  <a:lnTo>
                    <a:pt x="1560" y="499"/>
                  </a:lnTo>
                  <a:lnTo>
                    <a:pt x="1581" y="395"/>
                  </a:lnTo>
                  <a:lnTo>
                    <a:pt x="1581" y="291"/>
                  </a:lnTo>
                  <a:lnTo>
                    <a:pt x="1560" y="208"/>
                  </a:lnTo>
                  <a:lnTo>
                    <a:pt x="1498" y="125"/>
                  </a:lnTo>
                  <a:lnTo>
                    <a:pt x="1435" y="84"/>
                  </a:lnTo>
                  <a:lnTo>
                    <a:pt x="1373" y="42"/>
                  </a:lnTo>
                  <a:lnTo>
                    <a:pt x="1290" y="21"/>
                  </a:lnTo>
                  <a:lnTo>
                    <a:pt x="1186" y="21"/>
                  </a:lnTo>
                  <a:lnTo>
                    <a:pt x="104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02;p58">
              <a:extLst>
                <a:ext uri="{FF2B5EF4-FFF2-40B4-BE49-F238E27FC236}">
                  <a16:creationId xmlns:a16="http://schemas.microsoft.com/office/drawing/2014/main" id="{2E22C417-3791-9FAD-3B22-2CAB82040A21}"/>
                </a:ext>
              </a:extLst>
            </p:cNvPr>
            <p:cNvSpPr/>
            <p:nvPr/>
          </p:nvSpPr>
          <p:spPr>
            <a:xfrm>
              <a:off x="6103425" y="938375"/>
              <a:ext cx="19250" cy="12500"/>
            </a:xfrm>
            <a:custGeom>
              <a:avLst/>
              <a:gdLst/>
              <a:ahLst/>
              <a:cxnLst/>
              <a:rect l="l" t="t" r="r" b="b"/>
              <a:pathLst>
                <a:path w="770" h="500" extrusionOk="0">
                  <a:moveTo>
                    <a:pt x="770" y="0"/>
                  </a:moveTo>
                  <a:lnTo>
                    <a:pt x="0" y="416"/>
                  </a:lnTo>
                  <a:lnTo>
                    <a:pt x="104" y="458"/>
                  </a:lnTo>
                  <a:lnTo>
                    <a:pt x="188" y="478"/>
                  </a:lnTo>
                  <a:lnTo>
                    <a:pt x="250" y="499"/>
                  </a:lnTo>
                  <a:lnTo>
                    <a:pt x="333" y="478"/>
                  </a:lnTo>
                  <a:lnTo>
                    <a:pt x="395" y="458"/>
                  </a:lnTo>
                  <a:lnTo>
                    <a:pt x="458" y="416"/>
                  </a:lnTo>
                  <a:lnTo>
                    <a:pt x="562" y="333"/>
                  </a:lnTo>
                  <a:lnTo>
                    <a:pt x="645" y="208"/>
                  </a:lnTo>
                  <a:lnTo>
                    <a:pt x="707" y="104"/>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3;p58">
              <a:extLst>
                <a:ext uri="{FF2B5EF4-FFF2-40B4-BE49-F238E27FC236}">
                  <a16:creationId xmlns:a16="http://schemas.microsoft.com/office/drawing/2014/main" id="{D8E72822-70B4-B569-B2F6-772EA3D417C3}"/>
                </a:ext>
              </a:extLst>
            </p:cNvPr>
            <p:cNvSpPr/>
            <p:nvPr/>
          </p:nvSpPr>
          <p:spPr>
            <a:xfrm>
              <a:off x="5889825" y="1941425"/>
              <a:ext cx="465175" cy="48350"/>
            </a:xfrm>
            <a:custGeom>
              <a:avLst/>
              <a:gdLst/>
              <a:ahLst/>
              <a:cxnLst/>
              <a:rect l="l" t="t" r="r" b="b"/>
              <a:pathLst>
                <a:path w="18607" h="1934" extrusionOk="0">
                  <a:moveTo>
                    <a:pt x="749" y="1"/>
                  </a:moveTo>
                  <a:lnTo>
                    <a:pt x="666" y="21"/>
                  </a:lnTo>
                  <a:lnTo>
                    <a:pt x="582" y="42"/>
                  </a:lnTo>
                  <a:lnTo>
                    <a:pt x="520" y="84"/>
                  </a:lnTo>
                  <a:lnTo>
                    <a:pt x="458" y="146"/>
                  </a:lnTo>
                  <a:lnTo>
                    <a:pt x="21" y="1705"/>
                  </a:lnTo>
                  <a:lnTo>
                    <a:pt x="0" y="1747"/>
                  </a:lnTo>
                  <a:lnTo>
                    <a:pt x="0" y="1788"/>
                  </a:lnTo>
                  <a:lnTo>
                    <a:pt x="21" y="1830"/>
                  </a:lnTo>
                  <a:lnTo>
                    <a:pt x="63" y="1872"/>
                  </a:lnTo>
                  <a:lnTo>
                    <a:pt x="167" y="1913"/>
                  </a:lnTo>
                  <a:lnTo>
                    <a:pt x="291" y="1934"/>
                  </a:lnTo>
                  <a:lnTo>
                    <a:pt x="18274" y="1934"/>
                  </a:lnTo>
                  <a:lnTo>
                    <a:pt x="18357" y="1892"/>
                  </a:lnTo>
                  <a:lnTo>
                    <a:pt x="18419" y="1830"/>
                  </a:lnTo>
                  <a:lnTo>
                    <a:pt x="18440" y="1768"/>
                  </a:lnTo>
                  <a:lnTo>
                    <a:pt x="18606" y="208"/>
                  </a:lnTo>
                  <a:lnTo>
                    <a:pt x="18585" y="125"/>
                  </a:lnTo>
                  <a:lnTo>
                    <a:pt x="18523" y="63"/>
                  </a:lnTo>
                  <a:lnTo>
                    <a:pt x="18419" y="21"/>
                  </a:lnTo>
                  <a:lnTo>
                    <a:pt x="18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4;p58">
              <a:extLst>
                <a:ext uri="{FF2B5EF4-FFF2-40B4-BE49-F238E27FC236}">
                  <a16:creationId xmlns:a16="http://schemas.microsoft.com/office/drawing/2014/main" id="{BAC09126-B191-58A6-C3BD-62B4DCE87D92}"/>
                </a:ext>
              </a:extLst>
            </p:cNvPr>
            <p:cNvSpPr/>
            <p:nvPr/>
          </p:nvSpPr>
          <p:spPr>
            <a:xfrm>
              <a:off x="5889825" y="1941425"/>
              <a:ext cx="465175" cy="48350"/>
            </a:xfrm>
            <a:custGeom>
              <a:avLst/>
              <a:gdLst/>
              <a:ahLst/>
              <a:cxnLst/>
              <a:rect l="l" t="t" r="r" b="b"/>
              <a:pathLst>
                <a:path w="18607" h="1934" fill="none" extrusionOk="0">
                  <a:moveTo>
                    <a:pt x="458" y="146"/>
                  </a:moveTo>
                  <a:lnTo>
                    <a:pt x="21" y="1705"/>
                  </a:lnTo>
                  <a:lnTo>
                    <a:pt x="21" y="1705"/>
                  </a:lnTo>
                  <a:lnTo>
                    <a:pt x="0" y="1747"/>
                  </a:lnTo>
                  <a:lnTo>
                    <a:pt x="0" y="1788"/>
                  </a:lnTo>
                  <a:lnTo>
                    <a:pt x="21" y="1830"/>
                  </a:lnTo>
                  <a:lnTo>
                    <a:pt x="63" y="1872"/>
                  </a:lnTo>
                  <a:lnTo>
                    <a:pt x="167" y="1913"/>
                  </a:lnTo>
                  <a:lnTo>
                    <a:pt x="291" y="1934"/>
                  </a:lnTo>
                  <a:lnTo>
                    <a:pt x="18149" y="1934"/>
                  </a:lnTo>
                  <a:lnTo>
                    <a:pt x="18149" y="1934"/>
                  </a:lnTo>
                  <a:lnTo>
                    <a:pt x="18274" y="1934"/>
                  </a:lnTo>
                  <a:lnTo>
                    <a:pt x="18357" y="1892"/>
                  </a:lnTo>
                  <a:lnTo>
                    <a:pt x="18419" y="1830"/>
                  </a:lnTo>
                  <a:lnTo>
                    <a:pt x="18440" y="1768"/>
                  </a:lnTo>
                  <a:lnTo>
                    <a:pt x="18606" y="208"/>
                  </a:lnTo>
                  <a:lnTo>
                    <a:pt x="18606" y="208"/>
                  </a:lnTo>
                  <a:lnTo>
                    <a:pt x="18585" y="125"/>
                  </a:lnTo>
                  <a:lnTo>
                    <a:pt x="18523" y="63"/>
                  </a:lnTo>
                  <a:lnTo>
                    <a:pt x="18419" y="21"/>
                  </a:lnTo>
                  <a:lnTo>
                    <a:pt x="18315" y="1"/>
                  </a:lnTo>
                  <a:lnTo>
                    <a:pt x="749" y="1"/>
                  </a:lnTo>
                  <a:lnTo>
                    <a:pt x="749" y="1"/>
                  </a:lnTo>
                  <a:lnTo>
                    <a:pt x="666" y="21"/>
                  </a:lnTo>
                  <a:lnTo>
                    <a:pt x="582" y="42"/>
                  </a:lnTo>
                  <a:lnTo>
                    <a:pt x="520" y="84"/>
                  </a:lnTo>
                  <a:lnTo>
                    <a:pt x="458"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5;p58">
              <a:extLst>
                <a:ext uri="{FF2B5EF4-FFF2-40B4-BE49-F238E27FC236}">
                  <a16:creationId xmlns:a16="http://schemas.microsoft.com/office/drawing/2014/main" id="{DC3E84B8-E775-13FA-DD4C-18AAE1621EAA}"/>
                </a:ext>
              </a:extLst>
            </p:cNvPr>
            <p:cNvSpPr/>
            <p:nvPr/>
          </p:nvSpPr>
          <p:spPr>
            <a:xfrm>
              <a:off x="5889825" y="1941425"/>
              <a:ext cx="61875" cy="48350"/>
            </a:xfrm>
            <a:custGeom>
              <a:avLst/>
              <a:gdLst/>
              <a:ahLst/>
              <a:cxnLst/>
              <a:rect l="l" t="t" r="r" b="b"/>
              <a:pathLst>
                <a:path w="2475" h="1934" extrusionOk="0">
                  <a:moveTo>
                    <a:pt x="728" y="1"/>
                  </a:moveTo>
                  <a:lnTo>
                    <a:pt x="645" y="21"/>
                  </a:lnTo>
                  <a:lnTo>
                    <a:pt x="582" y="42"/>
                  </a:lnTo>
                  <a:lnTo>
                    <a:pt x="520" y="84"/>
                  </a:lnTo>
                  <a:lnTo>
                    <a:pt x="458" y="146"/>
                  </a:lnTo>
                  <a:lnTo>
                    <a:pt x="21" y="1705"/>
                  </a:lnTo>
                  <a:lnTo>
                    <a:pt x="0" y="1747"/>
                  </a:lnTo>
                  <a:lnTo>
                    <a:pt x="21" y="1830"/>
                  </a:lnTo>
                  <a:lnTo>
                    <a:pt x="84" y="1892"/>
                  </a:lnTo>
                  <a:lnTo>
                    <a:pt x="187" y="1913"/>
                  </a:lnTo>
                  <a:lnTo>
                    <a:pt x="291" y="1934"/>
                  </a:lnTo>
                  <a:lnTo>
                    <a:pt x="2266" y="1934"/>
                  </a:lnTo>
                  <a:lnTo>
                    <a:pt x="2474"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6;p58">
              <a:extLst>
                <a:ext uri="{FF2B5EF4-FFF2-40B4-BE49-F238E27FC236}">
                  <a16:creationId xmlns:a16="http://schemas.microsoft.com/office/drawing/2014/main" id="{19DFF8A4-F5D5-6810-2671-6C7415D870C7}"/>
                </a:ext>
              </a:extLst>
            </p:cNvPr>
            <p:cNvSpPr/>
            <p:nvPr/>
          </p:nvSpPr>
          <p:spPr>
            <a:xfrm>
              <a:off x="5889825" y="1941425"/>
              <a:ext cx="61875" cy="48350"/>
            </a:xfrm>
            <a:custGeom>
              <a:avLst/>
              <a:gdLst/>
              <a:ahLst/>
              <a:cxnLst/>
              <a:rect l="l" t="t" r="r" b="b"/>
              <a:pathLst>
                <a:path w="2475" h="1934" fill="none" extrusionOk="0">
                  <a:moveTo>
                    <a:pt x="728" y="1"/>
                  </a:moveTo>
                  <a:lnTo>
                    <a:pt x="728" y="1"/>
                  </a:lnTo>
                  <a:lnTo>
                    <a:pt x="645" y="21"/>
                  </a:lnTo>
                  <a:lnTo>
                    <a:pt x="582" y="42"/>
                  </a:lnTo>
                  <a:lnTo>
                    <a:pt x="520" y="84"/>
                  </a:lnTo>
                  <a:lnTo>
                    <a:pt x="458" y="146"/>
                  </a:lnTo>
                  <a:lnTo>
                    <a:pt x="21" y="1705"/>
                  </a:lnTo>
                  <a:lnTo>
                    <a:pt x="21" y="1705"/>
                  </a:lnTo>
                  <a:lnTo>
                    <a:pt x="0" y="1747"/>
                  </a:lnTo>
                  <a:lnTo>
                    <a:pt x="0" y="1747"/>
                  </a:lnTo>
                  <a:lnTo>
                    <a:pt x="21" y="1830"/>
                  </a:lnTo>
                  <a:lnTo>
                    <a:pt x="84" y="1892"/>
                  </a:lnTo>
                  <a:lnTo>
                    <a:pt x="187" y="1913"/>
                  </a:lnTo>
                  <a:lnTo>
                    <a:pt x="291" y="1934"/>
                  </a:lnTo>
                  <a:lnTo>
                    <a:pt x="2266" y="1934"/>
                  </a:lnTo>
                  <a:lnTo>
                    <a:pt x="2474" y="1"/>
                  </a:lnTo>
                  <a:lnTo>
                    <a:pt x="749" y="1"/>
                  </a:lnTo>
                  <a:lnTo>
                    <a:pt x="749" y="1"/>
                  </a:lnTo>
                  <a:lnTo>
                    <a:pt x="7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7;p58">
              <a:extLst>
                <a:ext uri="{FF2B5EF4-FFF2-40B4-BE49-F238E27FC236}">
                  <a16:creationId xmlns:a16="http://schemas.microsoft.com/office/drawing/2014/main" id="{48CC2BF3-AC4A-442B-FB9E-97C4AC7CAC1B}"/>
                </a:ext>
              </a:extLst>
            </p:cNvPr>
            <p:cNvSpPr/>
            <p:nvPr/>
          </p:nvSpPr>
          <p:spPr>
            <a:xfrm>
              <a:off x="6316500" y="1973650"/>
              <a:ext cx="13550" cy="16125"/>
            </a:xfrm>
            <a:custGeom>
              <a:avLst/>
              <a:gdLst/>
              <a:ahLst/>
              <a:cxnLst/>
              <a:rect l="l" t="t" r="r" b="b"/>
              <a:pathLst>
                <a:path w="542" h="645" extrusionOk="0">
                  <a:moveTo>
                    <a:pt x="63" y="0"/>
                  </a:moveTo>
                  <a:lnTo>
                    <a:pt x="1" y="645"/>
                  </a:lnTo>
                  <a:lnTo>
                    <a:pt x="541" y="645"/>
                  </a:lnTo>
                  <a:lnTo>
                    <a:pt x="63"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8;p58">
              <a:extLst>
                <a:ext uri="{FF2B5EF4-FFF2-40B4-BE49-F238E27FC236}">
                  <a16:creationId xmlns:a16="http://schemas.microsoft.com/office/drawing/2014/main" id="{F304BC43-6C01-67CF-A0E8-3180E724F43F}"/>
                </a:ext>
              </a:extLst>
            </p:cNvPr>
            <p:cNvSpPr/>
            <p:nvPr/>
          </p:nvSpPr>
          <p:spPr>
            <a:xfrm>
              <a:off x="6316500" y="1973650"/>
              <a:ext cx="13550" cy="16125"/>
            </a:xfrm>
            <a:custGeom>
              <a:avLst/>
              <a:gdLst/>
              <a:ahLst/>
              <a:cxnLst/>
              <a:rect l="l" t="t" r="r" b="b"/>
              <a:pathLst>
                <a:path w="542" h="645" fill="none" extrusionOk="0">
                  <a:moveTo>
                    <a:pt x="63" y="0"/>
                  </a:moveTo>
                  <a:lnTo>
                    <a:pt x="1" y="645"/>
                  </a:lnTo>
                  <a:lnTo>
                    <a:pt x="541" y="645"/>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9;p58">
              <a:extLst>
                <a:ext uri="{FF2B5EF4-FFF2-40B4-BE49-F238E27FC236}">
                  <a16:creationId xmlns:a16="http://schemas.microsoft.com/office/drawing/2014/main" id="{7C8EC96A-916D-7266-6D35-E4A033A9BFD2}"/>
                </a:ext>
              </a:extLst>
            </p:cNvPr>
            <p:cNvSpPr/>
            <p:nvPr/>
          </p:nvSpPr>
          <p:spPr>
            <a:xfrm>
              <a:off x="6141875" y="1941425"/>
              <a:ext cx="158550" cy="48350"/>
            </a:xfrm>
            <a:custGeom>
              <a:avLst/>
              <a:gdLst/>
              <a:ahLst/>
              <a:cxnLst/>
              <a:rect l="l" t="t" r="r" b="b"/>
              <a:pathLst>
                <a:path w="6342" h="1934" extrusionOk="0">
                  <a:moveTo>
                    <a:pt x="209" y="1"/>
                  </a:moveTo>
                  <a:lnTo>
                    <a:pt x="1" y="1934"/>
                  </a:lnTo>
                  <a:lnTo>
                    <a:pt x="6154" y="1934"/>
                  </a:lnTo>
                  <a:lnTo>
                    <a:pt x="6341" y="292"/>
                  </a:lnTo>
                  <a:lnTo>
                    <a:pt x="613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10;p58">
              <a:extLst>
                <a:ext uri="{FF2B5EF4-FFF2-40B4-BE49-F238E27FC236}">
                  <a16:creationId xmlns:a16="http://schemas.microsoft.com/office/drawing/2014/main" id="{7E8A169B-7B4B-AC2B-4EF4-871485EC7B5F}"/>
                </a:ext>
              </a:extLst>
            </p:cNvPr>
            <p:cNvSpPr/>
            <p:nvPr/>
          </p:nvSpPr>
          <p:spPr>
            <a:xfrm>
              <a:off x="6141875" y="1941425"/>
              <a:ext cx="158550" cy="48350"/>
            </a:xfrm>
            <a:custGeom>
              <a:avLst/>
              <a:gdLst/>
              <a:ahLst/>
              <a:cxnLst/>
              <a:rect l="l" t="t" r="r" b="b"/>
              <a:pathLst>
                <a:path w="6342" h="1934" fill="none" extrusionOk="0">
                  <a:moveTo>
                    <a:pt x="6133" y="1"/>
                  </a:moveTo>
                  <a:lnTo>
                    <a:pt x="209" y="1"/>
                  </a:lnTo>
                  <a:lnTo>
                    <a:pt x="1" y="1934"/>
                  </a:lnTo>
                  <a:lnTo>
                    <a:pt x="6154" y="1934"/>
                  </a:lnTo>
                  <a:lnTo>
                    <a:pt x="6341" y="292"/>
                  </a:lnTo>
                  <a:lnTo>
                    <a:pt x="61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11;p58">
              <a:extLst>
                <a:ext uri="{FF2B5EF4-FFF2-40B4-BE49-F238E27FC236}">
                  <a16:creationId xmlns:a16="http://schemas.microsoft.com/office/drawing/2014/main" id="{E362268A-FF89-FEFB-2B18-5C2ABA581EB9}"/>
                </a:ext>
              </a:extLst>
            </p:cNvPr>
            <p:cNvSpPr/>
            <p:nvPr/>
          </p:nvSpPr>
          <p:spPr>
            <a:xfrm>
              <a:off x="5967250" y="1941425"/>
              <a:ext cx="159575" cy="48350"/>
            </a:xfrm>
            <a:custGeom>
              <a:avLst/>
              <a:gdLst/>
              <a:ahLst/>
              <a:cxnLst/>
              <a:rect l="l" t="t" r="r" b="b"/>
              <a:pathLst>
                <a:path w="6383" h="1934" extrusionOk="0">
                  <a:moveTo>
                    <a:pt x="209" y="1"/>
                  </a:moveTo>
                  <a:lnTo>
                    <a:pt x="1" y="1934"/>
                  </a:lnTo>
                  <a:lnTo>
                    <a:pt x="6175" y="1934"/>
                  </a:lnTo>
                  <a:lnTo>
                    <a:pt x="638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12;p58">
              <a:extLst>
                <a:ext uri="{FF2B5EF4-FFF2-40B4-BE49-F238E27FC236}">
                  <a16:creationId xmlns:a16="http://schemas.microsoft.com/office/drawing/2014/main" id="{6631BFAF-8BF2-C1A3-32F7-D8D577B709BE}"/>
                </a:ext>
              </a:extLst>
            </p:cNvPr>
            <p:cNvSpPr/>
            <p:nvPr/>
          </p:nvSpPr>
          <p:spPr>
            <a:xfrm>
              <a:off x="5967250" y="1941425"/>
              <a:ext cx="159575" cy="48350"/>
            </a:xfrm>
            <a:custGeom>
              <a:avLst/>
              <a:gdLst/>
              <a:ahLst/>
              <a:cxnLst/>
              <a:rect l="l" t="t" r="r" b="b"/>
              <a:pathLst>
                <a:path w="6383" h="1934" fill="none" extrusionOk="0">
                  <a:moveTo>
                    <a:pt x="6383" y="1"/>
                  </a:moveTo>
                  <a:lnTo>
                    <a:pt x="209" y="1"/>
                  </a:lnTo>
                  <a:lnTo>
                    <a:pt x="1" y="1934"/>
                  </a:lnTo>
                  <a:lnTo>
                    <a:pt x="6175" y="1934"/>
                  </a:lnTo>
                  <a:lnTo>
                    <a:pt x="63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13;p58">
              <a:extLst>
                <a:ext uri="{FF2B5EF4-FFF2-40B4-BE49-F238E27FC236}">
                  <a16:creationId xmlns:a16="http://schemas.microsoft.com/office/drawing/2014/main" id="{562E497E-7F8C-DB8B-F7FB-64D0EF106680}"/>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21" y="2163"/>
                  </a:lnTo>
                  <a:lnTo>
                    <a:pt x="42"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14;p58">
              <a:extLst>
                <a:ext uri="{FF2B5EF4-FFF2-40B4-BE49-F238E27FC236}">
                  <a16:creationId xmlns:a16="http://schemas.microsoft.com/office/drawing/2014/main" id="{96047E8D-47CE-CD5A-54E5-492D3F99B53D}"/>
                </a:ext>
              </a:extLst>
            </p:cNvPr>
            <p:cNvSpPr/>
            <p:nvPr/>
          </p:nvSpPr>
          <p:spPr>
            <a:xfrm>
              <a:off x="5945950" y="1938300"/>
              <a:ext cx="26525" cy="55650"/>
            </a:xfrm>
            <a:custGeom>
              <a:avLst/>
              <a:gdLst/>
              <a:ahLst/>
              <a:cxnLst/>
              <a:rect l="l" t="t" r="r" b="b"/>
              <a:pathLst>
                <a:path w="1061" h="2226" fill="none" extrusionOk="0">
                  <a:moveTo>
                    <a:pt x="645" y="2225"/>
                  </a:moveTo>
                  <a:lnTo>
                    <a:pt x="167" y="2225"/>
                  </a:lnTo>
                  <a:lnTo>
                    <a:pt x="167" y="2225"/>
                  </a:lnTo>
                  <a:lnTo>
                    <a:pt x="104" y="2225"/>
                  </a:lnTo>
                  <a:lnTo>
                    <a:pt x="42" y="2204"/>
                  </a:lnTo>
                  <a:lnTo>
                    <a:pt x="21" y="2163"/>
                  </a:lnTo>
                  <a:lnTo>
                    <a:pt x="1" y="2121"/>
                  </a:lnTo>
                  <a:lnTo>
                    <a:pt x="229" y="105"/>
                  </a:lnTo>
                  <a:lnTo>
                    <a:pt x="229" y="105"/>
                  </a:lnTo>
                  <a:lnTo>
                    <a:pt x="250" y="63"/>
                  </a:lnTo>
                  <a:lnTo>
                    <a:pt x="292" y="22"/>
                  </a:lnTo>
                  <a:lnTo>
                    <a:pt x="333" y="1"/>
                  </a:lnTo>
                  <a:lnTo>
                    <a:pt x="416" y="1"/>
                  </a:lnTo>
                  <a:lnTo>
                    <a:pt x="915" y="1"/>
                  </a:lnTo>
                  <a:lnTo>
                    <a:pt x="915" y="1"/>
                  </a:lnTo>
                  <a:lnTo>
                    <a:pt x="978" y="1"/>
                  </a:lnTo>
                  <a:lnTo>
                    <a:pt x="1019" y="22"/>
                  </a:lnTo>
                  <a:lnTo>
                    <a:pt x="1061" y="63"/>
                  </a:lnTo>
                  <a:lnTo>
                    <a:pt x="1061" y="105"/>
                  </a:lnTo>
                  <a:lnTo>
                    <a:pt x="832" y="2121"/>
                  </a:lnTo>
                  <a:lnTo>
                    <a:pt x="832" y="2121"/>
                  </a:lnTo>
                  <a:lnTo>
                    <a:pt x="811" y="2163"/>
                  </a:lnTo>
                  <a:lnTo>
                    <a:pt x="770"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15;p58">
              <a:extLst>
                <a:ext uri="{FF2B5EF4-FFF2-40B4-BE49-F238E27FC236}">
                  <a16:creationId xmlns:a16="http://schemas.microsoft.com/office/drawing/2014/main" id="{C934CDE9-216C-ADF4-DCFC-E57C34ACD4E6}"/>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1" y="2142"/>
                  </a:lnTo>
                  <a:lnTo>
                    <a:pt x="21" y="2163"/>
                  </a:lnTo>
                  <a:lnTo>
                    <a:pt x="63"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6;p58">
              <a:extLst>
                <a:ext uri="{FF2B5EF4-FFF2-40B4-BE49-F238E27FC236}">
                  <a16:creationId xmlns:a16="http://schemas.microsoft.com/office/drawing/2014/main" id="{0381893C-68A2-793E-A09C-C9779BDA2D39}"/>
                </a:ext>
              </a:extLst>
            </p:cNvPr>
            <p:cNvSpPr/>
            <p:nvPr/>
          </p:nvSpPr>
          <p:spPr>
            <a:xfrm>
              <a:off x="5945950" y="1938300"/>
              <a:ext cx="26525" cy="55650"/>
            </a:xfrm>
            <a:custGeom>
              <a:avLst/>
              <a:gdLst/>
              <a:ahLst/>
              <a:cxnLst/>
              <a:rect l="l" t="t" r="r" b="b"/>
              <a:pathLst>
                <a:path w="1061" h="2226" fill="none" extrusionOk="0">
                  <a:moveTo>
                    <a:pt x="915" y="1"/>
                  </a:moveTo>
                  <a:lnTo>
                    <a:pt x="416" y="1"/>
                  </a:lnTo>
                  <a:lnTo>
                    <a:pt x="416" y="1"/>
                  </a:lnTo>
                  <a:lnTo>
                    <a:pt x="333" y="1"/>
                  </a:lnTo>
                  <a:lnTo>
                    <a:pt x="292" y="22"/>
                  </a:lnTo>
                  <a:lnTo>
                    <a:pt x="250" y="63"/>
                  </a:lnTo>
                  <a:lnTo>
                    <a:pt x="229" y="105"/>
                  </a:lnTo>
                  <a:lnTo>
                    <a:pt x="1" y="2121"/>
                  </a:lnTo>
                  <a:lnTo>
                    <a:pt x="1" y="2121"/>
                  </a:lnTo>
                  <a:lnTo>
                    <a:pt x="1" y="2142"/>
                  </a:lnTo>
                  <a:lnTo>
                    <a:pt x="1" y="2142"/>
                  </a:lnTo>
                  <a:lnTo>
                    <a:pt x="21" y="2163"/>
                  </a:lnTo>
                  <a:lnTo>
                    <a:pt x="63" y="2204"/>
                  </a:lnTo>
                  <a:lnTo>
                    <a:pt x="104" y="2225"/>
                  </a:lnTo>
                  <a:lnTo>
                    <a:pt x="167" y="2225"/>
                  </a:lnTo>
                  <a:lnTo>
                    <a:pt x="645" y="2225"/>
                  </a:lnTo>
                  <a:lnTo>
                    <a:pt x="645" y="2225"/>
                  </a:lnTo>
                  <a:lnTo>
                    <a:pt x="707" y="2225"/>
                  </a:lnTo>
                  <a:lnTo>
                    <a:pt x="770" y="2204"/>
                  </a:lnTo>
                  <a:lnTo>
                    <a:pt x="811" y="2163"/>
                  </a:lnTo>
                  <a:lnTo>
                    <a:pt x="832" y="2121"/>
                  </a:lnTo>
                  <a:lnTo>
                    <a:pt x="1061" y="105"/>
                  </a:lnTo>
                  <a:lnTo>
                    <a:pt x="1061" y="105"/>
                  </a:lnTo>
                  <a:lnTo>
                    <a:pt x="1061" y="105"/>
                  </a:lnTo>
                  <a:lnTo>
                    <a:pt x="1061" y="105"/>
                  </a:lnTo>
                  <a:lnTo>
                    <a:pt x="1061" y="63"/>
                  </a:lnTo>
                  <a:lnTo>
                    <a:pt x="1019" y="22"/>
                  </a:lnTo>
                  <a:lnTo>
                    <a:pt x="978" y="1"/>
                  </a:lnTo>
                  <a:lnTo>
                    <a:pt x="9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7;p58">
              <a:extLst>
                <a:ext uri="{FF2B5EF4-FFF2-40B4-BE49-F238E27FC236}">
                  <a16:creationId xmlns:a16="http://schemas.microsoft.com/office/drawing/2014/main" id="{E0AF52F3-5924-4353-8E54-1FCEBDA035A5}"/>
                </a:ext>
              </a:extLst>
            </p:cNvPr>
            <p:cNvSpPr/>
            <p:nvPr/>
          </p:nvSpPr>
          <p:spPr>
            <a:xfrm>
              <a:off x="6295725" y="1938300"/>
              <a:ext cx="26000" cy="55650"/>
            </a:xfrm>
            <a:custGeom>
              <a:avLst/>
              <a:gdLst/>
              <a:ahLst/>
              <a:cxnLst/>
              <a:rect l="l" t="t" r="r" b="b"/>
              <a:pathLst>
                <a:path w="1040" h="2226" extrusionOk="0">
                  <a:moveTo>
                    <a:pt x="333" y="1"/>
                  </a:moveTo>
                  <a:lnTo>
                    <a:pt x="291" y="22"/>
                  </a:lnTo>
                  <a:lnTo>
                    <a:pt x="250" y="63"/>
                  </a:lnTo>
                  <a:lnTo>
                    <a:pt x="229" y="105"/>
                  </a:lnTo>
                  <a:lnTo>
                    <a:pt x="0" y="2121"/>
                  </a:lnTo>
                  <a:lnTo>
                    <a:pt x="21" y="2163"/>
                  </a:lnTo>
                  <a:lnTo>
                    <a:pt x="42" y="2204"/>
                  </a:lnTo>
                  <a:lnTo>
                    <a:pt x="104" y="2225"/>
                  </a:lnTo>
                  <a:lnTo>
                    <a:pt x="666" y="2225"/>
                  </a:lnTo>
                  <a:lnTo>
                    <a:pt x="728" y="2204"/>
                  </a:lnTo>
                  <a:lnTo>
                    <a:pt x="790" y="2163"/>
                  </a:lnTo>
                  <a:lnTo>
                    <a:pt x="811" y="2121"/>
                  </a:lnTo>
                  <a:lnTo>
                    <a:pt x="1040" y="105"/>
                  </a:lnTo>
                  <a:lnTo>
                    <a:pt x="1019" y="63"/>
                  </a:lnTo>
                  <a:lnTo>
                    <a:pt x="998" y="22"/>
                  </a:lnTo>
                  <a:lnTo>
                    <a:pt x="9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8;p58">
              <a:extLst>
                <a:ext uri="{FF2B5EF4-FFF2-40B4-BE49-F238E27FC236}">
                  <a16:creationId xmlns:a16="http://schemas.microsoft.com/office/drawing/2014/main" id="{F01BF897-58D3-2022-21AE-99976E7AB351}"/>
                </a:ext>
              </a:extLst>
            </p:cNvPr>
            <p:cNvSpPr/>
            <p:nvPr/>
          </p:nvSpPr>
          <p:spPr>
            <a:xfrm>
              <a:off x="6295725" y="1938300"/>
              <a:ext cx="26000" cy="55650"/>
            </a:xfrm>
            <a:custGeom>
              <a:avLst/>
              <a:gdLst/>
              <a:ahLst/>
              <a:cxnLst/>
              <a:rect l="l" t="t" r="r" b="b"/>
              <a:pathLst>
                <a:path w="1040" h="2226" fill="none" extrusionOk="0">
                  <a:moveTo>
                    <a:pt x="603"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33" y="1"/>
                  </a:lnTo>
                  <a:lnTo>
                    <a:pt x="416" y="1"/>
                  </a:lnTo>
                  <a:lnTo>
                    <a:pt x="873" y="1"/>
                  </a:lnTo>
                  <a:lnTo>
                    <a:pt x="873" y="1"/>
                  </a:lnTo>
                  <a:lnTo>
                    <a:pt x="936" y="1"/>
                  </a:lnTo>
                  <a:lnTo>
                    <a:pt x="998" y="22"/>
                  </a:lnTo>
                  <a:lnTo>
                    <a:pt x="1019" y="63"/>
                  </a:lnTo>
                  <a:lnTo>
                    <a:pt x="1040" y="105"/>
                  </a:lnTo>
                  <a:lnTo>
                    <a:pt x="811" y="2121"/>
                  </a:lnTo>
                  <a:lnTo>
                    <a:pt x="811" y="2121"/>
                  </a:lnTo>
                  <a:lnTo>
                    <a:pt x="790" y="2163"/>
                  </a:lnTo>
                  <a:lnTo>
                    <a:pt x="728" y="2204"/>
                  </a:lnTo>
                  <a:lnTo>
                    <a:pt x="666" y="2225"/>
                  </a:lnTo>
                  <a:lnTo>
                    <a:pt x="603"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19;p58">
              <a:extLst>
                <a:ext uri="{FF2B5EF4-FFF2-40B4-BE49-F238E27FC236}">
                  <a16:creationId xmlns:a16="http://schemas.microsoft.com/office/drawing/2014/main" id="{0BB8C222-51FE-311D-198F-E7DFC178E5FD}"/>
                </a:ext>
              </a:extLst>
            </p:cNvPr>
            <p:cNvSpPr/>
            <p:nvPr/>
          </p:nvSpPr>
          <p:spPr>
            <a:xfrm>
              <a:off x="6295725" y="1948700"/>
              <a:ext cx="22375" cy="45250"/>
            </a:xfrm>
            <a:custGeom>
              <a:avLst/>
              <a:gdLst/>
              <a:ahLst/>
              <a:cxnLst/>
              <a:rect l="l" t="t" r="r" b="b"/>
              <a:pathLst>
                <a:path w="895" h="1810" extrusionOk="0">
                  <a:moveTo>
                    <a:pt x="187" y="1"/>
                  </a:moveTo>
                  <a:lnTo>
                    <a:pt x="0" y="1705"/>
                  </a:lnTo>
                  <a:lnTo>
                    <a:pt x="21" y="1747"/>
                  </a:lnTo>
                  <a:lnTo>
                    <a:pt x="42" y="1788"/>
                  </a:lnTo>
                  <a:lnTo>
                    <a:pt x="104" y="1809"/>
                  </a:lnTo>
                  <a:lnTo>
                    <a:pt x="666" y="1809"/>
                  </a:lnTo>
                  <a:lnTo>
                    <a:pt x="728" y="1788"/>
                  </a:lnTo>
                  <a:lnTo>
                    <a:pt x="790" y="1747"/>
                  </a:lnTo>
                  <a:lnTo>
                    <a:pt x="811" y="1705"/>
                  </a:lnTo>
                  <a:lnTo>
                    <a:pt x="894" y="998"/>
                  </a:lnTo>
                  <a:lnTo>
                    <a:pt x="18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20;p58">
              <a:extLst>
                <a:ext uri="{FF2B5EF4-FFF2-40B4-BE49-F238E27FC236}">
                  <a16:creationId xmlns:a16="http://schemas.microsoft.com/office/drawing/2014/main" id="{B5A8839B-C4ED-2A00-ADA3-0D0E2C9EC13F}"/>
                </a:ext>
              </a:extLst>
            </p:cNvPr>
            <p:cNvSpPr/>
            <p:nvPr/>
          </p:nvSpPr>
          <p:spPr>
            <a:xfrm>
              <a:off x="6295725" y="1948700"/>
              <a:ext cx="22375" cy="45250"/>
            </a:xfrm>
            <a:custGeom>
              <a:avLst/>
              <a:gdLst/>
              <a:ahLst/>
              <a:cxnLst/>
              <a:rect l="l" t="t" r="r" b="b"/>
              <a:pathLst>
                <a:path w="895" h="1810" fill="none" extrusionOk="0">
                  <a:moveTo>
                    <a:pt x="187" y="1"/>
                  </a:moveTo>
                  <a:lnTo>
                    <a:pt x="0" y="1705"/>
                  </a:lnTo>
                  <a:lnTo>
                    <a:pt x="0" y="1705"/>
                  </a:lnTo>
                  <a:lnTo>
                    <a:pt x="0" y="1705"/>
                  </a:lnTo>
                  <a:lnTo>
                    <a:pt x="0" y="1705"/>
                  </a:lnTo>
                  <a:lnTo>
                    <a:pt x="21" y="1747"/>
                  </a:lnTo>
                  <a:lnTo>
                    <a:pt x="42" y="1788"/>
                  </a:lnTo>
                  <a:lnTo>
                    <a:pt x="104" y="1809"/>
                  </a:lnTo>
                  <a:lnTo>
                    <a:pt x="167" y="1809"/>
                  </a:lnTo>
                  <a:lnTo>
                    <a:pt x="603" y="1809"/>
                  </a:lnTo>
                  <a:lnTo>
                    <a:pt x="603" y="1809"/>
                  </a:lnTo>
                  <a:lnTo>
                    <a:pt x="666" y="1809"/>
                  </a:lnTo>
                  <a:lnTo>
                    <a:pt x="728" y="1788"/>
                  </a:lnTo>
                  <a:lnTo>
                    <a:pt x="790" y="1747"/>
                  </a:lnTo>
                  <a:lnTo>
                    <a:pt x="811" y="1705"/>
                  </a:lnTo>
                  <a:lnTo>
                    <a:pt x="894" y="998"/>
                  </a:lnTo>
                  <a:lnTo>
                    <a:pt x="1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21;p58">
              <a:extLst>
                <a:ext uri="{FF2B5EF4-FFF2-40B4-BE49-F238E27FC236}">
                  <a16:creationId xmlns:a16="http://schemas.microsoft.com/office/drawing/2014/main" id="{73780E11-4D79-99AC-1A33-F48608875ECD}"/>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42"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22;p58">
              <a:extLst>
                <a:ext uri="{FF2B5EF4-FFF2-40B4-BE49-F238E27FC236}">
                  <a16:creationId xmlns:a16="http://schemas.microsoft.com/office/drawing/2014/main" id="{D16D51BB-F47F-84DA-F6D4-1AF81EB0B99C}"/>
                </a:ext>
              </a:extLst>
            </p:cNvPr>
            <p:cNvSpPr/>
            <p:nvPr/>
          </p:nvSpPr>
          <p:spPr>
            <a:xfrm>
              <a:off x="6121100" y="1938300"/>
              <a:ext cx="26000" cy="55650"/>
            </a:xfrm>
            <a:custGeom>
              <a:avLst/>
              <a:gdLst/>
              <a:ahLst/>
              <a:cxnLst/>
              <a:rect l="l" t="t" r="r" b="b"/>
              <a:pathLst>
                <a:path w="1040" h="2226" fill="none" extrusionOk="0">
                  <a:moveTo>
                    <a:pt x="645"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54" y="1"/>
                  </a:lnTo>
                  <a:lnTo>
                    <a:pt x="416" y="1"/>
                  </a:lnTo>
                  <a:lnTo>
                    <a:pt x="894" y="1"/>
                  </a:lnTo>
                  <a:lnTo>
                    <a:pt x="894" y="1"/>
                  </a:lnTo>
                  <a:lnTo>
                    <a:pt x="957" y="1"/>
                  </a:lnTo>
                  <a:lnTo>
                    <a:pt x="998" y="22"/>
                  </a:lnTo>
                  <a:lnTo>
                    <a:pt x="1040" y="63"/>
                  </a:lnTo>
                  <a:lnTo>
                    <a:pt x="1040" y="105"/>
                  </a:lnTo>
                  <a:lnTo>
                    <a:pt x="832" y="2121"/>
                  </a:lnTo>
                  <a:lnTo>
                    <a:pt x="832" y="2121"/>
                  </a:lnTo>
                  <a:lnTo>
                    <a:pt x="811" y="2163"/>
                  </a:lnTo>
                  <a:lnTo>
                    <a:pt x="769"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23;p58">
              <a:extLst>
                <a:ext uri="{FF2B5EF4-FFF2-40B4-BE49-F238E27FC236}">
                  <a16:creationId xmlns:a16="http://schemas.microsoft.com/office/drawing/2014/main" id="{EB504646-1C32-E3D3-7EB0-D749CE616B64}"/>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63"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24;p58">
              <a:extLst>
                <a:ext uri="{FF2B5EF4-FFF2-40B4-BE49-F238E27FC236}">
                  <a16:creationId xmlns:a16="http://schemas.microsoft.com/office/drawing/2014/main" id="{F80A8FED-5790-B807-7D11-1DABBF612C15}"/>
                </a:ext>
              </a:extLst>
            </p:cNvPr>
            <p:cNvSpPr/>
            <p:nvPr/>
          </p:nvSpPr>
          <p:spPr>
            <a:xfrm>
              <a:off x="6121100" y="1938300"/>
              <a:ext cx="26000" cy="55650"/>
            </a:xfrm>
            <a:custGeom>
              <a:avLst/>
              <a:gdLst/>
              <a:ahLst/>
              <a:cxnLst/>
              <a:rect l="l" t="t" r="r" b="b"/>
              <a:pathLst>
                <a:path w="1040" h="2226" fill="none" extrusionOk="0">
                  <a:moveTo>
                    <a:pt x="894" y="1"/>
                  </a:moveTo>
                  <a:lnTo>
                    <a:pt x="416" y="1"/>
                  </a:lnTo>
                  <a:lnTo>
                    <a:pt x="416" y="1"/>
                  </a:lnTo>
                  <a:lnTo>
                    <a:pt x="354" y="1"/>
                  </a:lnTo>
                  <a:lnTo>
                    <a:pt x="291" y="22"/>
                  </a:lnTo>
                  <a:lnTo>
                    <a:pt x="250" y="63"/>
                  </a:lnTo>
                  <a:lnTo>
                    <a:pt x="229" y="105"/>
                  </a:lnTo>
                  <a:lnTo>
                    <a:pt x="0" y="2121"/>
                  </a:lnTo>
                  <a:lnTo>
                    <a:pt x="0" y="2121"/>
                  </a:lnTo>
                  <a:lnTo>
                    <a:pt x="0" y="2121"/>
                  </a:lnTo>
                  <a:lnTo>
                    <a:pt x="0" y="2121"/>
                  </a:lnTo>
                  <a:lnTo>
                    <a:pt x="21" y="2163"/>
                  </a:lnTo>
                  <a:lnTo>
                    <a:pt x="63" y="2204"/>
                  </a:lnTo>
                  <a:lnTo>
                    <a:pt x="104" y="2225"/>
                  </a:lnTo>
                  <a:lnTo>
                    <a:pt x="167" y="2225"/>
                  </a:lnTo>
                  <a:lnTo>
                    <a:pt x="645" y="2225"/>
                  </a:lnTo>
                  <a:lnTo>
                    <a:pt x="645" y="2225"/>
                  </a:lnTo>
                  <a:lnTo>
                    <a:pt x="707" y="2225"/>
                  </a:lnTo>
                  <a:lnTo>
                    <a:pt x="769" y="2204"/>
                  </a:lnTo>
                  <a:lnTo>
                    <a:pt x="811" y="2163"/>
                  </a:lnTo>
                  <a:lnTo>
                    <a:pt x="832" y="2121"/>
                  </a:lnTo>
                  <a:lnTo>
                    <a:pt x="1040" y="105"/>
                  </a:lnTo>
                  <a:lnTo>
                    <a:pt x="1040" y="105"/>
                  </a:lnTo>
                  <a:lnTo>
                    <a:pt x="1040" y="105"/>
                  </a:lnTo>
                  <a:lnTo>
                    <a:pt x="1040" y="105"/>
                  </a:lnTo>
                  <a:lnTo>
                    <a:pt x="1040" y="63"/>
                  </a:lnTo>
                  <a:lnTo>
                    <a:pt x="998" y="22"/>
                  </a:lnTo>
                  <a:lnTo>
                    <a:pt x="957" y="1"/>
                  </a:lnTo>
                  <a:lnTo>
                    <a:pt x="8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25;p58">
              <a:extLst>
                <a:ext uri="{FF2B5EF4-FFF2-40B4-BE49-F238E27FC236}">
                  <a16:creationId xmlns:a16="http://schemas.microsoft.com/office/drawing/2014/main" id="{5247A3E7-7177-67EC-8A2C-ECF10C290B63}"/>
                </a:ext>
              </a:extLst>
            </p:cNvPr>
            <p:cNvSpPr/>
            <p:nvPr/>
          </p:nvSpPr>
          <p:spPr>
            <a:xfrm>
              <a:off x="6163200" y="1543325"/>
              <a:ext cx="652250" cy="735425"/>
            </a:xfrm>
            <a:custGeom>
              <a:avLst/>
              <a:gdLst/>
              <a:ahLst/>
              <a:cxnLst/>
              <a:rect l="l" t="t" r="r" b="b"/>
              <a:pathLst>
                <a:path w="26090" h="29417" extrusionOk="0">
                  <a:moveTo>
                    <a:pt x="9708" y="0"/>
                  </a:moveTo>
                  <a:lnTo>
                    <a:pt x="9501" y="42"/>
                  </a:lnTo>
                  <a:lnTo>
                    <a:pt x="9272" y="104"/>
                  </a:lnTo>
                  <a:lnTo>
                    <a:pt x="9064" y="187"/>
                  </a:lnTo>
                  <a:lnTo>
                    <a:pt x="8856" y="291"/>
                  </a:lnTo>
                  <a:lnTo>
                    <a:pt x="8669" y="416"/>
                  </a:lnTo>
                  <a:lnTo>
                    <a:pt x="956" y="5925"/>
                  </a:lnTo>
                  <a:lnTo>
                    <a:pt x="769" y="6071"/>
                  </a:lnTo>
                  <a:lnTo>
                    <a:pt x="603" y="6237"/>
                  </a:lnTo>
                  <a:lnTo>
                    <a:pt x="458" y="6403"/>
                  </a:lnTo>
                  <a:lnTo>
                    <a:pt x="333" y="6590"/>
                  </a:lnTo>
                  <a:lnTo>
                    <a:pt x="229" y="6778"/>
                  </a:lnTo>
                  <a:lnTo>
                    <a:pt x="146" y="6985"/>
                  </a:lnTo>
                  <a:lnTo>
                    <a:pt x="63" y="7193"/>
                  </a:lnTo>
                  <a:lnTo>
                    <a:pt x="21" y="7401"/>
                  </a:lnTo>
                  <a:lnTo>
                    <a:pt x="0" y="7630"/>
                  </a:lnTo>
                  <a:lnTo>
                    <a:pt x="0" y="7859"/>
                  </a:lnTo>
                  <a:lnTo>
                    <a:pt x="0" y="8066"/>
                  </a:lnTo>
                  <a:lnTo>
                    <a:pt x="42" y="8295"/>
                  </a:lnTo>
                  <a:lnTo>
                    <a:pt x="104" y="8503"/>
                  </a:lnTo>
                  <a:lnTo>
                    <a:pt x="187" y="8711"/>
                  </a:lnTo>
                  <a:lnTo>
                    <a:pt x="291" y="8919"/>
                  </a:lnTo>
                  <a:lnTo>
                    <a:pt x="416" y="9106"/>
                  </a:lnTo>
                  <a:lnTo>
                    <a:pt x="14240" y="28460"/>
                  </a:lnTo>
                  <a:lnTo>
                    <a:pt x="14386" y="28647"/>
                  </a:lnTo>
                  <a:lnTo>
                    <a:pt x="14531" y="28814"/>
                  </a:lnTo>
                  <a:lnTo>
                    <a:pt x="14719" y="28959"/>
                  </a:lnTo>
                  <a:lnTo>
                    <a:pt x="14906" y="29084"/>
                  </a:lnTo>
                  <a:lnTo>
                    <a:pt x="15093" y="29188"/>
                  </a:lnTo>
                  <a:lnTo>
                    <a:pt x="15301" y="29271"/>
                  </a:lnTo>
                  <a:lnTo>
                    <a:pt x="15509" y="29354"/>
                  </a:lnTo>
                  <a:lnTo>
                    <a:pt x="15716" y="29396"/>
                  </a:lnTo>
                  <a:lnTo>
                    <a:pt x="15945" y="29416"/>
                  </a:lnTo>
                  <a:lnTo>
                    <a:pt x="16382" y="29416"/>
                  </a:lnTo>
                  <a:lnTo>
                    <a:pt x="16590" y="29375"/>
                  </a:lnTo>
                  <a:lnTo>
                    <a:pt x="16818" y="29312"/>
                  </a:lnTo>
                  <a:lnTo>
                    <a:pt x="17026" y="29229"/>
                  </a:lnTo>
                  <a:lnTo>
                    <a:pt x="17234" y="29125"/>
                  </a:lnTo>
                  <a:lnTo>
                    <a:pt x="17421" y="29001"/>
                  </a:lnTo>
                  <a:lnTo>
                    <a:pt x="25134" y="23492"/>
                  </a:lnTo>
                  <a:lnTo>
                    <a:pt x="25321" y="23346"/>
                  </a:lnTo>
                  <a:lnTo>
                    <a:pt x="25487" y="23180"/>
                  </a:lnTo>
                  <a:lnTo>
                    <a:pt x="25633" y="23013"/>
                  </a:lnTo>
                  <a:lnTo>
                    <a:pt x="25757" y="22826"/>
                  </a:lnTo>
                  <a:lnTo>
                    <a:pt x="25861" y="22639"/>
                  </a:lnTo>
                  <a:lnTo>
                    <a:pt x="25944" y="22431"/>
                  </a:lnTo>
                  <a:lnTo>
                    <a:pt x="26028" y="22223"/>
                  </a:lnTo>
                  <a:lnTo>
                    <a:pt x="26069" y="21995"/>
                  </a:lnTo>
                  <a:lnTo>
                    <a:pt x="26090" y="21787"/>
                  </a:lnTo>
                  <a:lnTo>
                    <a:pt x="26090" y="21558"/>
                  </a:lnTo>
                  <a:lnTo>
                    <a:pt x="26090" y="21350"/>
                  </a:lnTo>
                  <a:lnTo>
                    <a:pt x="26048" y="21122"/>
                  </a:lnTo>
                  <a:lnTo>
                    <a:pt x="25986" y="20914"/>
                  </a:lnTo>
                  <a:lnTo>
                    <a:pt x="25903" y="20706"/>
                  </a:lnTo>
                  <a:lnTo>
                    <a:pt x="25799" y="20498"/>
                  </a:lnTo>
                  <a:lnTo>
                    <a:pt x="25674" y="20290"/>
                  </a:lnTo>
                  <a:lnTo>
                    <a:pt x="11850" y="957"/>
                  </a:lnTo>
                  <a:lnTo>
                    <a:pt x="11704" y="770"/>
                  </a:lnTo>
                  <a:lnTo>
                    <a:pt x="11559" y="603"/>
                  </a:lnTo>
                  <a:lnTo>
                    <a:pt x="11372" y="458"/>
                  </a:lnTo>
                  <a:lnTo>
                    <a:pt x="11184" y="333"/>
                  </a:lnTo>
                  <a:lnTo>
                    <a:pt x="10997" y="229"/>
                  </a:lnTo>
                  <a:lnTo>
                    <a:pt x="10789" y="125"/>
                  </a:lnTo>
                  <a:lnTo>
                    <a:pt x="10582" y="63"/>
                  </a:lnTo>
                  <a:lnTo>
                    <a:pt x="10374" y="21"/>
                  </a:lnTo>
                  <a:lnTo>
                    <a:pt x="1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26;p58">
              <a:extLst>
                <a:ext uri="{FF2B5EF4-FFF2-40B4-BE49-F238E27FC236}">
                  <a16:creationId xmlns:a16="http://schemas.microsoft.com/office/drawing/2014/main" id="{21A0016C-3605-CD8F-7F92-718FCE32B406}"/>
                </a:ext>
              </a:extLst>
            </p:cNvPr>
            <p:cNvSpPr/>
            <p:nvPr/>
          </p:nvSpPr>
          <p:spPr>
            <a:xfrm>
              <a:off x="6163200" y="1543325"/>
              <a:ext cx="652250" cy="735425"/>
            </a:xfrm>
            <a:custGeom>
              <a:avLst/>
              <a:gdLst/>
              <a:ahLst/>
              <a:cxnLst/>
              <a:rect l="l" t="t" r="r" b="b"/>
              <a:pathLst>
                <a:path w="26090" h="29417" fill="none" extrusionOk="0">
                  <a:moveTo>
                    <a:pt x="956" y="5925"/>
                  </a:moveTo>
                  <a:lnTo>
                    <a:pt x="8669" y="416"/>
                  </a:lnTo>
                  <a:lnTo>
                    <a:pt x="8669" y="416"/>
                  </a:lnTo>
                  <a:lnTo>
                    <a:pt x="8856" y="291"/>
                  </a:lnTo>
                  <a:lnTo>
                    <a:pt x="9064" y="187"/>
                  </a:lnTo>
                  <a:lnTo>
                    <a:pt x="9272" y="104"/>
                  </a:lnTo>
                  <a:lnTo>
                    <a:pt x="9501" y="42"/>
                  </a:lnTo>
                  <a:lnTo>
                    <a:pt x="9708" y="0"/>
                  </a:lnTo>
                  <a:lnTo>
                    <a:pt x="9937" y="0"/>
                  </a:lnTo>
                  <a:lnTo>
                    <a:pt x="10145" y="0"/>
                  </a:lnTo>
                  <a:lnTo>
                    <a:pt x="10374" y="21"/>
                  </a:lnTo>
                  <a:lnTo>
                    <a:pt x="10582" y="63"/>
                  </a:lnTo>
                  <a:lnTo>
                    <a:pt x="10789" y="125"/>
                  </a:lnTo>
                  <a:lnTo>
                    <a:pt x="10997" y="229"/>
                  </a:lnTo>
                  <a:lnTo>
                    <a:pt x="11184" y="333"/>
                  </a:lnTo>
                  <a:lnTo>
                    <a:pt x="11372" y="458"/>
                  </a:lnTo>
                  <a:lnTo>
                    <a:pt x="11559" y="603"/>
                  </a:lnTo>
                  <a:lnTo>
                    <a:pt x="11704" y="770"/>
                  </a:lnTo>
                  <a:lnTo>
                    <a:pt x="11850" y="957"/>
                  </a:lnTo>
                  <a:lnTo>
                    <a:pt x="25674" y="20290"/>
                  </a:lnTo>
                  <a:lnTo>
                    <a:pt x="25674" y="20290"/>
                  </a:lnTo>
                  <a:lnTo>
                    <a:pt x="25799" y="20498"/>
                  </a:lnTo>
                  <a:lnTo>
                    <a:pt x="25903" y="20706"/>
                  </a:lnTo>
                  <a:lnTo>
                    <a:pt x="25986" y="20914"/>
                  </a:lnTo>
                  <a:lnTo>
                    <a:pt x="26048" y="21122"/>
                  </a:lnTo>
                  <a:lnTo>
                    <a:pt x="26090" y="21350"/>
                  </a:lnTo>
                  <a:lnTo>
                    <a:pt x="26090" y="21558"/>
                  </a:lnTo>
                  <a:lnTo>
                    <a:pt x="26090" y="21787"/>
                  </a:lnTo>
                  <a:lnTo>
                    <a:pt x="26069" y="21995"/>
                  </a:lnTo>
                  <a:lnTo>
                    <a:pt x="26028" y="22223"/>
                  </a:lnTo>
                  <a:lnTo>
                    <a:pt x="25944" y="22431"/>
                  </a:lnTo>
                  <a:lnTo>
                    <a:pt x="25861" y="22639"/>
                  </a:lnTo>
                  <a:lnTo>
                    <a:pt x="25757" y="22826"/>
                  </a:lnTo>
                  <a:lnTo>
                    <a:pt x="25633" y="23013"/>
                  </a:lnTo>
                  <a:lnTo>
                    <a:pt x="25487" y="23180"/>
                  </a:lnTo>
                  <a:lnTo>
                    <a:pt x="25321" y="23346"/>
                  </a:lnTo>
                  <a:lnTo>
                    <a:pt x="25134" y="23492"/>
                  </a:lnTo>
                  <a:lnTo>
                    <a:pt x="17421" y="29001"/>
                  </a:lnTo>
                  <a:lnTo>
                    <a:pt x="17421" y="29001"/>
                  </a:lnTo>
                  <a:lnTo>
                    <a:pt x="17234" y="29125"/>
                  </a:lnTo>
                  <a:lnTo>
                    <a:pt x="17026" y="29229"/>
                  </a:lnTo>
                  <a:lnTo>
                    <a:pt x="16818" y="29312"/>
                  </a:lnTo>
                  <a:lnTo>
                    <a:pt x="16590" y="29375"/>
                  </a:lnTo>
                  <a:lnTo>
                    <a:pt x="16382" y="29416"/>
                  </a:lnTo>
                  <a:lnTo>
                    <a:pt x="16153" y="29416"/>
                  </a:lnTo>
                  <a:lnTo>
                    <a:pt x="15945" y="29416"/>
                  </a:lnTo>
                  <a:lnTo>
                    <a:pt x="15716" y="29396"/>
                  </a:lnTo>
                  <a:lnTo>
                    <a:pt x="15509" y="29354"/>
                  </a:lnTo>
                  <a:lnTo>
                    <a:pt x="15301" y="29271"/>
                  </a:lnTo>
                  <a:lnTo>
                    <a:pt x="15093" y="29188"/>
                  </a:lnTo>
                  <a:lnTo>
                    <a:pt x="14906" y="29084"/>
                  </a:lnTo>
                  <a:lnTo>
                    <a:pt x="14719" y="28959"/>
                  </a:lnTo>
                  <a:lnTo>
                    <a:pt x="14531" y="28814"/>
                  </a:lnTo>
                  <a:lnTo>
                    <a:pt x="14386" y="28647"/>
                  </a:lnTo>
                  <a:lnTo>
                    <a:pt x="14240" y="28460"/>
                  </a:lnTo>
                  <a:lnTo>
                    <a:pt x="416" y="9106"/>
                  </a:lnTo>
                  <a:lnTo>
                    <a:pt x="416" y="9106"/>
                  </a:lnTo>
                  <a:lnTo>
                    <a:pt x="291" y="8919"/>
                  </a:lnTo>
                  <a:lnTo>
                    <a:pt x="187" y="8711"/>
                  </a:lnTo>
                  <a:lnTo>
                    <a:pt x="104" y="8503"/>
                  </a:lnTo>
                  <a:lnTo>
                    <a:pt x="42" y="8295"/>
                  </a:lnTo>
                  <a:lnTo>
                    <a:pt x="0" y="8066"/>
                  </a:lnTo>
                  <a:lnTo>
                    <a:pt x="0" y="7859"/>
                  </a:lnTo>
                  <a:lnTo>
                    <a:pt x="0" y="7630"/>
                  </a:lnTo>
                  <a:lnTo>
                    <a:pt x="21" y="7401"/>
                  </a:lnTo>
                  <a:lnTo>
                    <a:pt x="63" y="7193"/>
                  </a:lnTo>
                  <a:lnTo>
                    <a:pt x="146" y="6985"/>
                  </a:lnTo>
                  <a:lnTo>
                    <a:pt x="229" y="6778"/>
                  </a:lnTo>
                  <a:lnTo>
                    <a:pt x="333" y="6590"/>
                  </a:lnTo>
                  <a:lnTo>
                    <a:pt x="458" y="6403"/>
                  </a:lnTo>
                  <a:lnTo>
                    <a:pt x="603" y="6237"/>
                  </a:lnTo>
                  <a:lnTo>
                    <a:pt x="769" y="6071"/>
                  </a:lnTo>
                  <a:lnTo>
                    <a:pt x="956" y="59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27;p58">
              <a:extLst>
                <a:ext uri="{FF2B5EF4-FFF2-40B4-BE49-F238E27FC236}">
                  <a16:creationId xmlns:a16="http://schemas.microsoft.com/office/drawing/2014/main" id="{3C6D561E-B6B1-F8E9-FE78-86D07FB83E0A}"/>
                </a:ext>
              </a:extLst>
            </p:cNvPr>
            <p:cNvSpPr/>
            <p:nvPr/>
          </p:nvSpPr>
          <p:spPr>
            <a:xfrm>
              <a:off x="6407450" y="899900"/>
              <a:ext cx="925650" cy="1119500"/>
            </a:xfrm>
            <a:custGeom>
              <a:avLst/>
              <a:gdLst/>
              <a:ahLst/>
              <a:cxnLst/>
              <a:rect l="l" t="t" r="r" b="b"/>
              <a:pathLst>
                <a:path w="37026" h="44780" extrusionOk="0">
                  <a:moveTo>
                    <a:pt x="2267" y="1"/>
                  </a:moveTo>
                  <a:lnTo>
                    <a:pt x="1581" y="479"/>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28;p58">
              <a:extLst>
                <a:ext uri="{FF2B5EF4-FFF2-40B4-BE49-F238E27FC236}">
                  <a16:creationId xmlns:a16="http://schemas.microsoft.com/office/drawing/2014/main" id="{46DB00A7-3773-281F-7405-4C59F7F99CEC}"/>
                </a:ext>
              </a:extLst>
            </p:cNvPr>
            <p:cNvSpPr/>
            <p:nvPr/>
          </p:nvSpPr>
          <p:spPr>
            <a:xfrm>
              <a:off x="6407450" y="899900"/>
              <a:ext cx="925650" cy="1119500"/>
            </a:xfrm>
            <a:custGeom>
              <a:avLst/>
              <a:gdLst/>
              <a:ahLst/>
              <a:cxnLst/>
              <a:rect l="l" t="t" r="r" b="b"/>
              <a:pathLst>
                <a:path w="37026" h="44780" fill="none" extrusionOk="0">
                  <a:moveTo>
                    <a:pt x="21247" y="10520"/>
                  </a:moveTo>
                  <a:lnTo>
                    <a:pt x="13721" y="15904"/>
                  </a:lnTo>
                  <a:lnTo>
                    <a:pt x="14012" y="15696"/>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lnTo>
                    <a:pt x="2267" y="1"/>
                  </a:lnTo>
                  <a:lnTo>
                    <a:pt x="1581" y="479"/>
                  </a:lnTo>
                  <a:lnTo>
                    <a:pt x="728" y="1103"/>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29;p58">
              <a:extLst>
                <a:ext uri="{FF2B5EF4-FFF2-40B4-BE49-F238E27FC236}">
                  <a16:creationId xmlns:a16="http://schemas.microsoft.com/office/drawing/2014/main" id="{9859BB81-C918-233D-C5BC-17BC13B9229E}"/>
                </a:ext>
              </a:extLst>
            </p:cNvPr>
            <p:cNvSpPr/>
            <p:nvPr/>
          </p:nvSpPr>
          <p:spPr>
            <a:xfrm>
              <a:off x="6446425" y="884850"/>
              <a:ext cx="978650" cy="1103375"/>
            </a:xfrm>
            <a:custGeom>
              <a:avLst/>
              <a:gdLst/>
              <a:ahLst/>
              <a:cxnLst/>
              <a:rect l="l" t="t" r="r" b="b"/>
              <a:pathLst>
                <a:path w="39146" h="44135" extrusionOk="0">
                  <a:moveTo>
                    <a:pt x="2205" y="0"/>
                  </a:moveTo>
                  <a:lnTo>
                    <a:pt x="1955" y="21"/>
                  </a:lnTo>
                  <a:lnTo>
                    <a:pt x="1706" y="83"/>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259" y="27213"/>
                  </a:lnTo>
                  <a:lnTo>
                    <a:pt x="35134" y="27213"/>
                  </a:lnTo>
                  <a:lnTo>
                    <a:pt x="35051" y="27171"/>
                  </a:lnTo>
                  <a:lnTo>
                    <a:pt x="35009" y="27150"/>
                  </a:lnTo>
                  <a:lnTo>
                    <a:pt x="34947" y="27088"/>
                  </a:lnTo>
                  <a:lnTo>
                    <a:pt x="34905" y="27025"/>
                  </a:lnTo>
                  <a:lnTo>
                    <a:pt x="34884" y="26963"/>
                  </a:lnTo>
                  <a:lnTo>
                    <a:pt x="34864" y="26880"/>
                  </a:lnTo>
                  <a:lnTo>
                    <a:pt x="34864" y="26776"/>
                  </a:lnTo>
                  <a:lnTo>
                    <a:pt x="34905" y="26693"/>
                  </a:lnTo>
                  <a:lnTo>
                    <a:pt x="34947" y="26610"/>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10"/>
                  </a:lnTo>
                  <a:lnTo>
                    <a:pt x="30851" y="20726"/>
                  </a:lnTo>
                  <a:lnTo>
                    <a:pt x="30872" y="20643"/>
                  </a:lnTo>
                  <a:lnTo>
                    <a:pt x="30914" y="20560"/>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299" y="14427"/>
                  </a:lnTo>
                  <a:lnTo>
                    <a:pt x="26319" y="14344"/>
                  </a:lnTo>
                  <a:lnTo>
                    <a:pt x="26340" y="14261"/>
                  </a:lnTo>
                  <a:lnTo>
                    <a:pt x="26382" y="14178"/>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13909" y="15259"/>
                  </a:lnTo>
                  <a:lnTo>
                    <a:pt x="13659" y="14822"/>
                  </a:lnTo>
                  <a:lnTo>
                    <a:pt x="13451" y="14448"/>
                  </a:lnTo>
                  <a:lnTo>
                    <a:pt x="13035" y="13783"/>
                  </a:lnTo>
                  <a:lnTo>
                    <a:pt x="12848" y="13450"/>
                  </a:lnTo>
                  <a:lnTo>
                    <a:pt x="12661" y="13097"/>
                  </a:lnTo>
                  <a:lnTo>
                    <a:pt x="12474" y="12702"/>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30;p58">
              <a:extLst>
                <a:ext uri="{FF2B5EF4-FFF2-40B4-BE49-F238E27FC236}">
                  <a16:creationId xmlns:a16="http://schemas.microsoft.com/office/drawing/2014/main" id="{45DED2C3-4EE6-3C6F-85C4-83345870C836}"/>
                </a:ext>
              </a:extLst>
            </p:cNvPr>
            <p:cNvSpPr/>
            <p:nvPr/>
          </p:nvSpPr>
          <p:spPr>
            <a:xfrm>
              <a:off x="6446425" y="884850"/>
              <a:ext cx="978650" cy="1103375"/>
            </a:xfrm>
            <a:custGeom>
              <a:avLst/>
              <a:gdLst/>
              <a:ahLst/>
              <a:cxnLst/>
              <a:rect l="l" t="t" r="r" b="b"/>
              <a:pathLst>
                <a:path w="39146" h="44135" fill="none" extrusionOk="0">
                  <a:moveTo>
                    <a:pt x="25945" y="8773"/>
                  </a:move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23534" y="8378"/>
                  </a:lnTo>
                  <a:lnTo>
                    <a:pt x="13909" y="15259"/>
                  </a:lnTo>
                  <a:lnTo>
                    <a:pt x="13909" y="15259"/>
                  </a:lnTo>
                  <a:lnTo>
                    <a:pt x="13659" y="14822"/>
                  </a:lnTo>
                  <a:lnTo>
                    <a:pt x="13451" y="14448"/>
                  </a:lnTo>
                  <a:lnTo>
                    <a:pt x="13035" y="13783"/>
                  </a:lnTo>
                  <a:lnTo>
                    <a:pt x="12848" y="13450"/>
                  </a:lnTo>
                  <a:lnTo>
                    <a:pt x="12661" y="13097"/>
                  </a:lnTo>
                  <a:lnTo>
                    <a:pt x="12474" y="12702"/>
                  </a:lnTo>
                  <a:lnTo>
                    <a:pt x="12266" y="12245"/>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lnTo>
                    <a:pt x="2205" y="0"/>
                  </a:lnTo>
                  <a:lnTo>
                    <a:pt x="1955" y="21"/>
                  </a:lnTo>
                  <a:lnTo>
                    <a:pt x="1706" y="83"/>
                  </a:lnTo>
                  <a:lnTo>
                    <a:pt x="1456" y="187"/>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342" y="27192"/>
                  </a:lnTo>
                  <a:lnTo>
                    <a:pt x="35259" y="27213"/>
                  </a:lnTo>
                  <a:lnTo>
                    <a:pt x="35196" y="27213"/>
                  </a:lnTo>
                  <a:lnTo>
                    <a:pt x="35134" y="27213"/>
                  </a:lnTo>
                  <a:lnTo>
                    <a:pt x="35051" y="27171"/>
                  </a:lnTo>
                  <a:lnTo>
                    <a:pt x="35009" y="27150"/>
                  </a:lnTo>
                  <a:lnTo>
                    <a:pt x="34947" y="27088"/>
                  </a:lnTo>
                  <a:lnTo>
                    <a:pt x="34905" y="27025"/>
                  </a:lnTo>
                  <a:lnTo>
                    <a:pt x="34884" y="26963"/>
                  </a:lnTo>
                  <a:lnTo>
                    <a:pt x="34884" y="26963"/>
                  </a:lnTo>
                  <a:lnTo>
                    <a:pt x="34864" y="26880"/>
                  </a:lnTo>
                  <a:lnTo>
                    <a:pt x="34864" y="26776"/>
                  </a:lnTo>
                  <a:lnTo>
                    <a:pt x="34905" y="26693"/>
                  </a:lnTo>
                  <a:lnTo>
                    <a:pt x="34947" y="26610"/>
                  </a:lnTo>
                  <a:lnTo>
                    <a:pt x="35820" y="25591"/>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93"/>
                  </a:lnTo>
                  <a:lnTo>
                    <a:pt x="30851" y="20810"/>
                  </a:lnTo>
                  <a:lnTo>
                    <a:pt x="30851" y="20726"/>
                  </a:lnTo>
                  <a:lnTo>
                    <a:pt x="30872" y="20643"/>
                  </a:lnTo>
                  <a:lnTo>
                    <a:pt x="30914" y="20560"/>
                  </a:lnTo>
                  <a:lnTo>
                    <a:pt x="32140" y="18835"/>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319" y="14511"/>
                  </a:lnTo>
                  <a:lnTo>
                    <a:pt x="26299" y="14427"/>
                  </a:lnTo>
                  <a:lnTo>
                    <a:pt x="26319" y="14344"/>
                  </a:lnTo>
                  <a:lnTo>
                    <a:pt x="26340" y="14261"/>
                  </a:lnTo>
                  <a:lnTo>
                    <a:pt x="26382" y="14178"/>
                  </a:lnTo>
                  <a:lnTo>
                    <a:pt x="27338" y="12910"/>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31;p58">
              <a:extLst>
                <a:ext uri="{FF2B5EF4-FFF2-40B4-BE49-F238E27FC236}">
                  <a16:creationId xmlns:a16="http://schemas.microsoft.com/office/drawing/2014/main" id="{5C6BCDE5-C16A-A033-38CA-62683D132800}"/>
                </a:ext>
              </a:extLst>
            </p:cNvPr>
            <p:cNvSpPr/>
            <p:nvPr/>
          </p:nvSpPr>
          <p:spPr>
            <a:xfrm>
              <a:off x="6199050" y="1517325"/>
              <a:ext cx="652800" cy="735425"/>
            </a:xfrm>
            <a:custGeom>
              <a:avLst/>
              <a:gdLst/>
              <a:ahLst/>
              <a:cxnLst/>
              <a:rect l="l" t="t" r="r" b="b"/>
              <a:pathLst>
                <a:path w="26112" h="29417" extrusionOk="0">
                  <a:moveTo>
                    <a:pt x="9730" y="1"/>
                  </a:moveTo>
                  <a:lnTo>
                    <a:pt x="9501" y="43"/>
                  </a:lnTo>
                  <a:lnTo>
                    <a:pt x="9293" y="105"/>
                  </a:lnTo>
                  <a:lnTo>
                    <a:pt x="9085" y="188"/>
                  </a:lnTo>
                  <a:lnTo>
                    <a:pt x="8877" y="292"/>
                  </a:lnTo>
                  <a:lnTo>
                    <a:pt x="8669" y="417"/>
                  </a:lnTo>
                  <a:lnTo>
                    <a:pt x="957" y="5926"/>
                  </a:lnTo>
                  <a:lnTo>
                    <a:pt x="770" y="6071"/>
                  </a:lnTo>
                  <a:lnTo>
                    <a:pt x="603" y="6238"/>
                  </a:lnTo>
                  <a:lnTo>
                    <a:pt x="458" y="6404"/>
                  </a:lnTo>
                  <a:lnTo>
                    <a:pt x="333" y="6591"/>
                  </a:lnTo>
                  <a:lnTo>
                    <a:pt x="229" y="6778"/>
                  </a:lnTo>
                  <a:lnTo>
                    <a:pt x="146" y="6986"/>
                  </a:lnTo>
                  <a:lnTo>
                    <a:pt x="84" y="7194"/>
                  </a:lnTo>
                  <a:lnTo>
                    <a:pt x="42" y="7402"/>
                  </a:lnTo>
                  <a:lnTo>
                    <a:pt x="1" y="7630"/>
                  </a:lnTo>
                  <a:lnTo>
                    <a:pt x="1" y="7838"/>
                  </a:lnTo>
                  <a:lnTo>
                    <a:pt x="21" y="8067"/>
                  </a:lnTo>
                  <a:lnTo>
                    <a:pt x="63" y="8296"/>
                  </a:lnTo>
                  <a:lnTo>
                    <a:pt x="125" y="8504"/>
                  </a:lnTo>
                  <a:lnTo>
                    <a:pt x="188" y="8711"/>
                  </a:lnTo>
                  <a:lnTo>
                    <a:pt x="292" y="8919"/>
                  </a:lnTo>
                  <a:lnTo>
                    <a:pt x="437" y="9106"/>
                  </a:lnTo>
                  <a:lnTo>
                    <a:pt x="14241" y="28461"/>
                  </a:lnTo>
                  <a:lnTo>
                    <a:pt x="14386" y="28648"/>
                  </a:lnTo>
                  <a:lnTo>
                    <a:pt x="14553" y="28814"/>
                  </a:lnTo>
                  <a:lnTo>
                    <a:pt x="14719" y="28960"/>
                  </a:lnTo>
                  <a:lnTo>
                    <a:pt x="14906" y="29084"/>
                  </a:lnTo>
                  <a:lnTo>
                    <a:pt x="15093" y="29188"/>
                  </a:lnTo>
                  <a:lnTo>
                    <a:pt x="15301" y="29271"/>
                  </a:lnTo>
                  <a:lnTo>
                    <a:pt x="15509" y="29355"/>
                  </a:lnTo>
                  <a:lnTo>
                    <a:pt x="15738" y="29396"/>
                  </a:lnTo>
                  <a:lnTo>
                    <a:pt x="15945" y="29417"/>
                  </a:lnTo>
                  <a:lnTo>
                    <a:pt x="16174" y="29417"/>
                  </a:lnTo>
                  <a:lnTo>
                    <a:pt x="16382" y="29396"/>
                  </a:lnTo>
                  <a:lnTo>
                    <a:pt x="16611" y="29375"/>
                  </a:lnTo>
                  <a:lnTo>
                    <a:pt x="16819" y="29313"/>
                  </a:lnTo>
                  <a:lnTo>
                    <a:pt x="17026" y="29230"/>
                  </a:lnTo>
                  <a:lnTo>
                    <a:pt x="17234" y="29126"/>
                  </a:lnTo>
                  <a:lnTo>
                    <a:pt x="17442" y="29001"/>
                  </a:lnTo>
                  <a:lnTo>
                    <a:pt x="25155" y="23492"/>
                  </a:lnTo>
                  <a:lnTo>
                    <a:pt x="25342" y="23347"/>
                  </a:lnTo>
                  <a:lnTo>
                    <a:pt x="25508" y="23180"/>
                  </a:lnTo>
                  <a:lnTo>
                    <a:pt x="25654" y="23014"/>
                  </a:lnTo>
                  <a:lnTo>
                    <a:pt x="25779" y="22827"/>
                  </a:lnTo>
                  <a:lnTo>
                    <a:pt x="25882" y="22640"/>
                  </a:lnTo>
                  <a:lnTo>
                    <a:pt x="25966" y="22432"/>
                  </a:lnTo>
                  <a:lnTo>
                    <a:pt x="26028" y="22224"/>
                  </a:lnTo>
                  <a:lnTo>
                    <a:pt x="26070" y="21995"/>
                  </a:lnTo>
                  <a:lnTo>
                    <a:pt x="26111" y="21788"/>
                  </a:lnTo>
                  <a:lnTo>
                    <a:pt x="26111" y="21559"/>
                  </a:lnTo>
                  <a:lnTo>
                    <a:pt x="26090" y="21351"/>
                  </a:lnTo>
                  <a:lnTo>
                    <a:pt x="26049" y="21122"/>
                  </a:lnTo>
                  <a:lnTo>
                    <a:pt x="25986" y="20914"/>
                  </a:lnTo>
                  <a:lnTo>
                    <a:pt x="25903" y="20706"/>
                  </a:lnTo>
                  <a:lnTo>
                    <a:pt x="25799" y="20499"/>
                  </a:lnTo>
                  <a:lnTo>
                    <a:pt x="25675" y="20291"/>
                  </a:lnTo>
                  <a:lnTo>
                    <a:pt x="11871" y="957"/>
                  </a:lnTo>
                  <a:lnTo>
                    <a:pt x="11725" y="770"/>
                  </a:lnTo>
                  <a:lnTo>
                    <a:pt x="11559" y="604"/>
                  </a:lnTo>
                  <a:lnTo>
                    <a:pt x="11393" y="458"/>
                  </a:lnTo>
                  <a:lnTo>
                    <a:pt x="11206" y="334"/>
                  </a:lnTo>
                  <a:lnTo>
                    <a:pt x="10998" y="230"/>
                  </a:lnTo>
                  <a:lnTo>
                    <a:pt x="10811" y="126"/>
                  </a:lnTo>
                  <a:lnTo>
                    <a:pt x="10603" y="63"/>
                  </a:lnTo>
                  <a:lnTo>
                    <a:pt x="10374" y="22"/>
                  </a:lnTo>
                  <a:lnTo>
                    <a:pt x="101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32;p58">
              <a:extLst>
                <a:ext uri="{FF2B5EF4-FFF2-40B4-BE49-F238E27FC236}">
                  <a16:creationId xmlns:a16="http://schemas.microsoft.com/office/drawing/2014/main" id="{81C31450-C1D0-511D-16AC-DB28B821AB15}"/>
                </a:ext>
              </a:extLst>
            </p:cNvPr>
            <p:cNvSpPr/>
            <p:nvPr/>
          </p:nvSpPr>
          <p:spPr>
            <a:xfrm>
              <a:off x="6199050" y="1517325"/>
              <a:ext cx="652800" cy="735425"/>
            </a:xfrm>
            <a:custGeom>
              <a:avLst/>
              <a:gdLst/>
              <a:ahLst/>
              <a:cxnLst/>
              <a:rect l="l" t="t" r="r" b="b"/>
              <a:pathLst>
                <a:path w="26112" h="29417" fill="none" extrusionOk="0">
                  <a:moveTo>
                    <a:pt x="957" y="5926"/>
                  </a:moveTo>
                  <a:lnTo>
                    <a:pt x="8669" y="417"/>
                  </a:lnTo>
                  <a:lnTo>
                    <a:pt x="8669" y="417"/>
                  </a:lnTo>
                  <a:lnTo>
                    <a:pt x="8877" y="292"/>
                  </a:lnTo>
                  <a:lnTo>
                    <a:pt x="9085" y="188"/>
                  </a:lnTo>
                  <a:lnTo>
                    <a:pt x="9293" y="105"/>
                  </a:lnTo>
                  <a:lnTo>
                    <a:pt x="9501" y="43"/>
                  </a:lnTo>
                  <a:lnTo>
                    <a:pt x="9730" y="1"/>
                  </a:lnTo>
                  <a:lnTo>
                    <a:pt x="9938" y="1"/>
                  </a:lnTo>
                  <a:lnTo>
                    <a:pt x="10166" y="1"/>
                  </a:lnTo>
                  <a:lnTo>
                    <a:pt x="10374" y="22"/>
                  </a:lnTo>
                  <a:lnTo>
                    <a:pt x="10603" y="63"/>
                  </a:lnTo>
                  <a:lnTo>
                    <a:pt x="10811" y="126"/>
                  </a:lnTo>
                  <a:lnTo>
                    <a:pt x="10998" y="230"/>
                  </a:lnTo>
                  <a:lnTo>
                    <a:pt x="11206" y="334"/>
                  </a:lnTo>
                  <a:lnTo>
                    <a:pt x="11393" y="458"/>
                  </a:lnTo>
                  <a:lnTo>
                    <a:pt x="11559" y="604"/>
                  </a:lnTo>
                  <a:lnTo>
                    <a:pt x="11725" y="770"/>
                  </a:lnTo>
                  <a:lnTo>
                    <a:pt x="11871" y="957"/>
                  </a:lnTo>
                  <a:lnTo>
                    <a:pt x="25675" y="20291"/>
                  </a:lnTo>
                  <a:lnTo>
                    <a:pt x="25675" y="20291"/>
                  </a:lnTo>
                  <a:lnTo>
                    <a:pt x="25799" y="20499"/>
                  </a:lnTo>
                  <a:lnTo>
                    <a:pt x="25903" y="20706"/>
                  </a:lnTo>
                  <a:lnTo>
                    <a:pt x="25986" y="20914"/>
                  </a:lnTo>
                  <a:lnTo>
                    <a:pt x="26049" y="21122"/>
                  </a:lnTo>
                  <a:lnTo>
                    <a:pt x="26090" y="21351"/>
                  </a:lnTo>
                  <a:lnTo>
                    <a:pt x="26111" y="21559"/>
                  </a:lnTo>
                  <a:lnTo>
                    <a:pt x="26111" y="21788"/>
                  </a:lnTo>
                  <a:lnTo>
                    <a:pt x="26070" y="21995"/>
                  </a:lnTo>
                  <a:lnTo>
                    <a:pt x="26028" y="22224"/>
                  </a:lnTo>
                  <a:lnTo>
                    <a:pt x="25966" y="22432"/>
                  </a:lnTo>
                  <a:lnTo>
                    <a:pt x="25882" y="22640"/>
                  </a:lnTo>
                  <a:lnTo>
                    <a:pt x="25779" y="22827"/>
                  </a:lnTo>
                  <a:lnTo>
                    <a:pt x="25654" y="23014"/>
                  </a:lnTo>
                  <a:lnTo>
                    <a:pt x="25508" y="23180"/>
                  </a:lnTo>
                  <a:lnTo>
                    <a:pt x="25342" y="23347"/>
                  </a:lnTo>
                  <a:lnTo>
                    <a:pt x="25155" y="23492"/>
                  </a:lnTo>
                  <a:lnTo>
                    <a:pt x="17442" y="29001"/>
                  </a:lnTo>
                  <a:lnTo>
                    <a:pt x="17442" y="29001"/>
                  </a:lnTo>
                  <a:lnTo>
                    <a:pt x="17234" y="29126"/>
                  </a:lnTo>
                  <a:lnTo>
                    <a:pt x="17026" y="29230"/>
                  </a:lnTo>
                  <a:lnTo>
                    <a:pt x="16819" y="29313"/>
                  </a:lnTo>
                  <a:lnTo>
                    <a:pt x="16611" y="29375"/>
                  </a:lnTo>
                  <a:lnTo>
                    <a:pt x="16382" y="29396"/>
                  </a:lnTo>
                  <a:lnTo>
                    <a:pt x="16174" y="29417"/>
                  </a:lnTo>
                  <a:lnTo>
                    <a:pt x="15945" y="29417"/>
                  </a:lnTo>
                  <a:lnTo>
                    <a:pt x="15738" y="29396"/>
                  </a:lnTo>
                  <a:lnTo>
                    <a:pt x="15509" y="29355"/>
                  </a:lnTo>
                  <a:lnTo>
                    <a:pt x="15301" y="29271"/>
                  </a:lnTo>
                  <a:lnTo>
                    <a:pt x="15093" y="29188"/>
                  </a:lnTo>
                  <a:lnTo>
                    <a:pt x="14906" y="29084"/>
                  </a:lnTo>
                  <a:lnTo>
                    <a:pt x="14719" y="28960"/>
                  </a:lnTo>
                  <a:lnTo>
                    <a:pt x="14553" y="28814"/>
                  </a:lnTo>
                  <a:lnTo>
                    <a:pt x="14386" y="28648"/>
                  </a:lnTo>
                  <a:lnTo>
                    <a:pt x="14241" y="28461"/>
                  </a:lnTo>
                  <a:lnTo>
                    <a:pt x="437" y="9106"/>
                  </a:lnTo>
                  <a:lnTo>
                    <a:pt x="437" y="9106"/>
                  </a:lnTo>
                  <a:lnTo>
                    <a:pt x="292" y="8919"/>
                  </a:lnTo>
                  <a:lnTo>
                    <a:pt x="188" y="8711"/>
                  </a:lnTo>
                  <a:lnTo>
                    <a:pt x="125" y="8504"/>
                  </a:lnTo>
                  <a:lnTo>
                    <a:pt x="63" y="8296"/>
                  </a:lnTo>
                  <a:lnTo>
                    <a:pt x="21" y="8067"/>
                  </a:lnTo>
                  <a:lnTo>
                    <a:pt x="1" y="7838"/>
                  </a:lnTo>
                  <a:lnTo>
                    <a:pt x="1" y="7630"/>
                  </a:lnTo>
                  <a:lnTo>
                    <a:pt x="42" y="7402"/>
                  </a:lnTo>
                  <a:lnTo>
                    <a:pt x="84" y="7194"/>
                  </a:lnTo>
                  <a:lnTo>
                    <a:pt x="146" y="6986"/>
                  </a:lnTo>
                  <a:lnTo>
                    <a:pt x="229" y="6778"/>
                  </a:lnTo>
                  <a:lnTo>
                    <a:pt x="333" y="6591"/>
                  </a:lnTo>
                  <a:lnTo>
                    <a:pt x="458" y="6404"/>
                  </a:lnTo>
                  <a:lnTo>
                    <a:pt x="603" y="6238"/>
                  </a:lnTo>
                  <a:lnTo>
                    <a:pt x="770" y="6071"/>
                  </a:lnTo>
                  <a:lnTo>
                    <a:pt x="957" y="59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33;p58">
              <a:extLst>
                <a:ext uri="{FF2B5EF4-FFF2-40B4-BE49-F238E27FC236}">
                  <a16:creationId xmlns:a16="http://schemas.microsoft.com/office/drawing/2014/main" id="{5B6F7ED6-B7D6-ABC3-4B80-B7DD31BCD5E0}"/>
                </a:ext>
              </a:extLst>
            </p:cNvPr>
            <p:cNvSpPr/>
            <p:nvPr/>
          </p:nvSpPr>
          <p:spPr>
            <a:xfrm>
              <a:off x="6199050" y="1517325"/>
              <a:ext cx="652800" cy="735425"/>
            </a:xfrm>
            <a:custGeom>
              <a:avLst/>
              <a:gdLst/>
              <a:ahLst/>
              <a:cxnLst/>
              <a:rect l="l" t="t" r="r" b="b"/>
              <a:pathLst>
                <a:path w="26112" h="29417" extrusionOk="0">
                  <a:moveTo>
                    <a:pt x="9834" y="1"/>
                  </a:moveTo>
                  <a:lnTo>
                    <a:pt x="9667" y="22"/>
                  </a:lnTo>
                  <a:lnTo>
                    <a:pt x="9480" y="43"/>
                  </a:lnTo>
                  <a:lnTo>
                    <a:pt x="9314" y="105"/>
                  </a:lnTo>
                  <a:lnTo>
                    <a:pt x="9148" y="146"/>
                  </a:lnTo>
                  <a:lnTo>
                    <a:pt x="8981" y="230"/>
                  </a:lnTo>
                  <a:lnTo>
                    <a:pt x="8836" y="313"/>
                  </a:lnTo>
                  <a:lnTo>
                    <a:pt x="8669" y="417"/>
                  </a:lnTo>
                  <a:lnTo>
                    <a:pt x="8004" y="895"/>
                  </a:lnTo>
                  <a:lnTo>
                    <a:pt x="957" y="5926"/>
                  </a:lnTo>
                  <a:lnTo>
                    <a:pt x="811" y="6050"/>
                  </a:lnTo>
                  <a:lnTo>
                    <a:pt x="624" y="6217"/>
                  </a:lnTo>
                  <a:lnTo>
                    <a:pt x="458" y="6404"/>
                  </a:lnTo>
                  <a:lnTo>
                    <a:pt x="333" y="6612"/>
                  </a:lnTo>
                  <a:lnTo>
                    <a:pt x="208" y="6840"/>
                  </a:lnTo>
                  <a:lnTo>
                    <a:pt x="125" y="7069"/>
                  </a:lnTo>
                  <a:lnTo>
                    <a:pt x="63" y="7298"/>
                  </a:lnTo>
                  <a:lnTo>
                    <a:pt x="21" y="7547"/>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428" y="28689"/>
                  </a:lnTo>
                  <a:lnTo>
                    <a:pt x="14615" y="28876"/>
                  </a:lnTo>
                  <a:lnTo>
                    <a:pt x="14844" y="29043"/>
                  </a:lnTo>
                  <a:lnTo>
                    <a:pt x="15072" y="29188"/>
                  </a:lnTo>
                  <a:lnTo>
                    <a:pt x="15322" y="29292"/>
                  </a:lnTo>
                  <a:lnTo>
                    <a:pt x="15571" y="29355"/>
                  </a:lnTo>
                  <a:lnTo>
                    <a:pt x="1584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746" y="812"/>
                  </a:lnTo>
                  <a:lnTo>
                    <a:pt x="11621" y="666"/>
                  </a:lnTo>
                  <a:lnTo>
                    <a:pt x="11455" y="521"/>
                  </a:lnTo>
                  <a:lnTo>
                    <a:pt x="11289" y="375"/>
                  </a:lnTo>
                  <a:lnTo>
                    <a:pt x="11102" y="271"/>
                  </a:lnTo>
                  <a:lnTo>
                    <a:pt x="10915" y="167"/>
                  </a:lnTo>
                  <a:lnTo>
                    <a:pt x="10707" y="105"/>
                  </a:lnTo>
                  <a:lnTo>
                    <a:pt x="10499" y="43"/>
                  </a:lnTo>
                  <a:lnTo>
                    <a:pt x="10291"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34;p58">
              <a:extLst>
                <a:ext uri="{FF2B5EF4-FFF2-40B4-BE49-F238E27FC236}">
                  <a16:creationId xmlns:a16="http://schemas.microsoft.com/office/drawing/2014/main" id="{E53DEBF7-CBB1-B875-684A-1F0A6F614F15}"/>
                </a:ext>
              </a:extLst>
            </p:cNvPr>
            <p:cNvSpPr/>
            <p:nvPr/>
          </p:nvSpPr>
          <p:spPr>
            <a:xfrm>
              <a:off x="6199050" y="1517325"/>
              <a:ext cx="652800" cy="735425"/>
            </a:xfrm>
            <a:custGeom>
              <a:avLst/>
              <a:gdLst/>
              <a:ahLst/>
              <a:cxnLst/>
              <a:rect l="l" t="t" r="r" b="b"/>
              <a:pathLst>
                <a:path w="26112" h="29417" fill="none" extrusionOk="0">
                  <a:moveTo>
                    <a:pt x="10000" y="1"/>
                  </a:moveTo>
                  <a:lnTo>
                    <a:pt x="10000" y="1"/>
                  </a:lnTo>
                  <a:lnTo>
                    <a:pt x="9834" y="1"/>
                  </a:lnTo>
                  <a:lnTo>
                    <a:pt x="9667" y="22"/>
                  </a:lnTo>
                  <a:lnTo>
                    <a:pt x="9480" y="43"/>
                  </a:lnTo>
                  <a:lnTo>
                    <a:pt x="9314" y="105"/>
                  </a:lnTo>
                  <a:lnTo>
                    <a:pt x="9148" y="146"/>
                  </a:lnTo>
                  <a:lnTo>
                    <a:pt x="8981" y="230"/>
                  </a:lnTo>
                  <a:lnTo>
                    <a:pt x="8836" y="313"/>
                  </a:lnTo>
                  <a:lnTo>
                    <a:pt x="8669" y="417"/>
                  </a:lnTo>
                  <a:lnTo>
                    <a:pt x="8004" y="895"/>
                  </a:lnTo>
                  <a:lnTo>
                    <a:pt x="957" y="5926"/>
                  </a:lnTo>
                  <a:lnTo>
                    <a:pt x="957" y="5926"/>
                  </a:lnTo>
                  <a:lnTo>
                    <a:pt x="811" y="6050"/>
                  </a:lnTo>
                  <a:lnTo>
                    <a:pt x="811" y="6050"/>
                  </a:lnTo>
                  <a:lnTo>
                    <a:pt x="624" y="6217"/>
                  </a:lnTo>
                  <a:lnTo>
                    <a:pt x="458" y="6404"/>
                  </a:lnTo>
                  <a:lnTo>
                    <a:pt x="333" y="6612"/>
                  </a:lnTo>
                  <a:lnTo>
                    <a:pt x="208" y="6840"/>
                  </a:lnTo>
                  <a:lnTo>
                    <a:pt x="125" y="7069"/>
                  </a:lnTo>
                  <a:lnTo>
                    <a:pt x="63" y="7298"/>
                  </a:lnTo>
                  <a:lnTo>
                    <a:pt x="21" y="7547"/>
                  </a:lnTo>
                  <a:lnTo>
                    <a:pt x="1" y="7776"/>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241" y="28461"/>
                  </a:lnTo>
                  <a:lnTo>
                    <a:pt x="14428" y="28689"/>
                  </a:lnTo>
                  <a:lnTo>
                    <a:pt x="14615" y="28876"/>
                  </a:lnTo>
                  <a:lnTo>
                    <a:pt x="14844" y="29043"/>
                  </a:lnTo>
                  <a:lnTo>
                    <a:pt x="15072" y="29188"/>
                  </a:lnTo>
                  <a:lnTo>
                    <a:pt x="15322" y="29292"/>
                  </a:lnTo>
                  <a:lnTo>
                    <a:pt x="15571" y="29355"/>
                  </a:lnTo>
                  <a:lnTo>
                    <a:pt x="15842" y="29417"/>
                  </a:lnTo>
                  <a:lnTo>
                    <a:pt x="16112" y="29417"/>
                  </a:lnTo>
                  <a:lnTo>
                    <a:pt x="1611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871" y="957"/>
                  </a:lnTo>
                  <a:lnTo>
                    <a:pt x="11746" y="812"/>
                  </a:lnTo>
                  <a:lnTo>
                    <a:pt x="11621" y="666"/>
                  </a:lnTo>
                  <a:lnTo>
                    <a:pt x="11621" y="666"/>
                  </a:lnTo>
                  <a:lnTo>
                    <a:pt x="11455" y="521"/>
                  </a:lnTo>
                  <a:lnTo>
                    <a:pt x="11289" y="375"/>
                  </a:lnTo>
                  <a:lnTo>
                    <a:pt x="11102" y="271"/>
                  </a:lnTo>
                  <a:lnTo>
                    <a:pt x="10915" y="167"/>
                  </a:lnTo>
                  <a:lnTo>
                    <a:pt x="10707" y="105"/>
                  </a:lnTo>
                  <a:lnTo>
                    <a:pt x="10499" y="43"/>
                  </a:lnTo>
                  <a:lnTo>
                    <a:pt x="10291" y="1"/>
                  </a:lnTo>
                  <a:lnTo>
                    <a:pt x="10083" y="1"/>
                  </a:lnTo>
                  <a:lnTo>
                    <a:pt x="10083" y="1"/>
                  </a:lnTo>
                  <a:lnTo>
                    <a:pt x="100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35;p58">
              <a:extLst>
                <a:ext uri="{FF2B5EF4-FFF2-40B4-BE49-F238E27FC236}">
                  <a16:creationId xmlns:a16="http://schemas.microsoft.com/office/drawing/2014/main" id="{F61174AA-FEDF-ED09-1314-1C9E3BF553D7}"/>
                </a:ext>
              </a:extLst>
            </p:cNvPr>
            <p:cNvSpPr/>
            <p:nvPr/>
          </p:nvSpPr>
          <p:spPr>
            <a:xfrm>
              <a:off x="7174050" y="1808375"/>
              <a:ext cx="63950" cy="52525"/>
            </a:xfrm>
            <a:custGeom>
              <a:avLst/>
              <a:gdLst/>
              <a:ahLst/>
              <a:cxnLst/>
              <a:rect l="l" t="t" r="r" b="b"/>
              <a:pathLst>
                <a:path w="2558" h="2101" extrusionOk="0">
                  <a:moveTo>
                    <a:pt x="2266" y="1"/>
                  </a:moveTo>
                  <a:lnTo>
                    <a:pt x="0" y="1685"/>
                  </a:lnTo>
                  <a:lnTo>
                    <a:pt x="312" y="2100"/>
                  </a:lnTo>
                  <a:lnTo>
                    <a:pt x="2557" y="396"/>
                  </a:lnTo>
                  <a:lnTo>
                    <a:pt x="22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36;p58">
              <a:extLst>
                <a:ext uri="{FF2B5EF4-FFF2-40B4-BE49-F238E27FC236}">
                  <a16:creationId xmlns:a16="http://schemas.microsoft.com/office/drawing/2014/main" id="{50D745D5-4087-2D98-93DA-1FF80332408E}"/>
                </a:ext>
              </a:extLst>
            </p:cNvPr>
            <p:cNvSpPr/>
            <p:nvPr/>
          </p:nvSpPr>
          <p:spPr>
            <a:xfrm>
              <a:off x="7284225" y="1668050"/>
              <a:ext cx="142425" cy="110725"/>
            </a:xfrm>
            <a:custGeom>
              <a:avLst/>
              <a:gdLst/>
              <a:ahLst/>
              <a:cxnLst/>
              <a:rect l="l" t="t" r="r" b="b"/>
              <a:pathLst>
                <a:path w="5697" h="4429" extrusionOk="0">
                  <a:moveTo>
                    <a:pt x="5405" y="1"/>
                  </a:moveTo>
                  <a:lnTo>
                    <a:pt x="0" y="4034"/>
                  </a:lnTo>
                  <a:lnTo>
                    <a:pt x="312" y="4429"/>
                  </a:lnTo>
                  <a:lnTo>
                    <a:pt x="5696" y="396"/>
                  </a:lnTo>
                  <a:lnTo>
                    <a:pt x="54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37;p58">
              <a:extLst>
                <a:ext uri="{FF2B5EF4-FFF2-40B4-BE49-F238E27FC236}">
                  <a16:creationId xmlns:a16="http://schemas.microsoft.com/office/drawing/2014/main" id="{16B46380-D9C2-95D9-BF2C-15CE70D29AD6}"/>
                </a:ext>
              </a:extLst>
            </p:cNvPr>
            <p:cNvSpPr/>
            <p:nvPr/>
          </p:nvSpPr>
          <p:spPr>
            <a:xfrm>
              <a:off x="6628350" y="2154500"/>
              <a:ext cx="103425" cy="102425"/>
            </a:xfrm>
            <a:custGeom>
              <a:avLst/>
              <a:gdLst/>
              <a:ahLst/>
              <a:cxnLst/>
              <a:rect l="l" t="t" r="r" b="b"/>
              <a:pathLst>
                <a:path w="4137" h="4097" extrusionOk="0">
                  <a:moveTo>
                    <a:pt x="3181" y="1"/>
                  </a:moveTo>
                  <a:lnTo>
                    <a:pt x="0" y="2101"/>
                  </a:lnTo>
                  <a:lnTo>
                    <a:pt x="561" y="4096"/>
                  </a:lnTo>
                  <a:lnTo>
                    <a:pt x="4137" y="1643"/>
                  </a:lnTo>
                  <a:lnTo>
                    <a:pt x="318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38;p58">
              <a:extLst>
                <a:ext uri="{FF2B5EF4-FFF2-40B4-BE49-F238E27FC236}">
                  <a16:creationId xmlns:a16="http://schemas.microsoft.com/office/drawing/2014/main" id="{6536A852-F8EF-A156-7F5F-1EEC539CF431}"/>
                </a:ext>
              </a:extLst>
            </p:cNvPr>
            <p:cNvSpPr/>
            <p:nvPr/>
          </p:nvSpPr>
          <p:spPr>
            <a:xfrm>
              <a:off x="6081600" y="1704950"/>
              <a:ext cx="94600" cy="142425"/>
            </a:xfrm>
            <a:custGeom>
              <a:avLst/>
              <a:gdLst/>
              <a:ahLst/>
              <a:cxnLst/>
              <a:rect l="l" t="t" r="r" b="b"/>
              <a:pathLst>
                <a:path w="3784" h="5697" extrusionOk="0">
                  <a:moveTo>
                    <a:pt x="2537" y="1"/>
                  </a:moveTo>
                  <a:lnTo>
                    <a:pt x="0" y="3847"/>
                  </a:lnTo>
                  <a:lnTo>
                    <a:pt x="146" y="5614"/>
                  </a:lnTo>
                  <a:lnTo>
                    <a:pt x="312" y="5655"/>
                  </a:lnTo>
                  <a:lnTo>
                    <a:pt x="478" y="5676"/>
                  </a:lnTo>
                  <a:lnTo>
                    <a:pt x="645" y="5697"/>
                  </a:lnTo>
                  <a:lnTo>
                    <a:pt x="790" y="5697"/>
                  </a:lnTo>
                  <a:lnTo>
                    <a:pt x="1123" y="5676"/>
                  </a:lnTo>
                  <a:lnTo>
                    <a:pt x="1435" y="5614"/>
                  </a:lnTo>
                  <a:lnTo>
                    <a:pt x="1747" y="5510"/>
                  </a:lnTo>
                  <a:lnTo>
                    <a:pt x="2058" y="5385"/>
                  </a:lnTo>
                  <a:lnTo>
                    <a:pt x="2329" y="5239"/>
                  </a:lnTo>
                  <a:lnTo>
                    <a:pt x="2599" y="5094"/>
                  </a:lnTo>
                  <a:lnTo>
                    <a:pt x="2848" y="4928"/>
                  </a:lnTo>
                  <a:lnTo>
                    <a:pt x="3077" y="4761"/>
                  </a:lnTo>
                  <a:lnTo>
                    <a:pt x="3451" y="4449"/>
                  </a:lnTo>
                  <a:lnTo>
                    <a:pt x="3701" y="4242"/>
                  </a:lnTo>
                  <a:lnTo>
                    <a:pt x="3784" y="4158"/>
                  </a:lnTo>
                  <a:lnTo>
                    <a:pt x="253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39;p58">
              <a:extLst>
                <a:ext uri="{FF2B5EF4-FFF2-40B4-BE49-F238E27FC236}">
                  <a16:creationId xmlns:a16="http://schemas.microsoft.com/office/drawing/2014/main" id="{11FFCDC2-AE2C-A0A8-16B3-EA7F706C47D5}"/>
                </a:ext>
              </a:extLst>
            </p:cNvPr>
            <p:cNvSpPr/>
            <p:nvPr/>
          </p:nvSpPr>
          <p:spPr>
            <a:xfrm>
              <a:off x="5739100" y="1451325"/>
              <a:ext cx="387225" cy="500000"/>
            </a:xfrm>
            <a:custGeom>
              <a:avLst/>
              <a:gdLst/>
              <a:ahLst/>
              <a:cxnLst/>
              <a:rect l="l" t="t" r="r" b="b"/>
              <a:pathLst>
                <a:path w="15489" h="20000" extrusionOk="0">
                  <a:moveTo>
                    <a:pt x="1643" y="1"/>
                  </a:moveTo>
                  <a:lnTo>
                    <a:pt x="1414" y="1934"/>
                  </a:lnTo>
                  <a:lnTo>
                    <a:pt x="1186" y="3847"/>
                  </a:lnTo>
                  <a:lnTo>
                    <a:pt x="770" y="7713"/>
                  </a:lnTo>
                  <a:lnTo>
                    <a:pt x="396" y="11580"/>
                  </a:lnTo>
                  <a:lnTo>
                    <a:pt x="63" y="15447"/>
                  </a:lnTo>
                  <a:lnTo>
                    <a:pt x="21" y="15946"/>
                  </a:lnTo>
                  <a:lnTo>
                    <a:pt x="1" y="16278"/>
                  </a:lnTo>
                  <a:lnTo>
                    <a:pt x="1" y="16486"/>
                  </a:lnTo>
                  <a:lnTo>
                    <a:pt x="1" y="16715"/>
                  </a:lnTo>
                  <a:lnTo>
                    <a:pt x="21" y="16964"/>
                  </a:lnTo>
                  <a:lnTo>
                    <a:pt x="63" y="17214"/>
                  </a:lnTo>
                  <a:lnTo>
                    <a:pt x="105" y="17463"/>
                  </a:lnTo>
                  <a:lnTo>
                    <a:pt x="188" y="17692"/>
                  </a:lnTo>
                  <a:lnTo>
                    <a:pt x="292" y="17983"/>
                  </a:lnTo>
                  <a:lnTo>
                    <a:pt x="416" y="18253"/>
                  </a:lnTo>
                  <a:lnTo>
                    <a:pt x="583" y="18524"/>
                  </a:lnTo>
                  <a:lnTo>
                    <a:pt x="770" y="18773"/>
                  </a:lnTo>
                  <a:lnTo>
                    <a:pt x="978" y="18981"/>
                  </a:lnTo>
                  <a:lnTo>
                    <a:pt x="1186" y="19189"/>
                  </a:lnTo>
                  <a:lnTo>
                    <a:pt x="1435" y="19376"/>
                  </a:lnTo>
                  <a:lnTo>
                    <a:pt x="1705" y="19521"/>
                  </a:lnTo>
                  <a:lnTo>
                    <a:pt x="1934" y="19625"/>
                  </a:lnTo>
                  <a:lnTo>
                    <a:pt x="2142" y="19729"/>
                  </a:lnTo>
                  <a:lnTo>
                    <a:pt x="2371" y="19792"/>
                  </a:lnTo>
                  <a:lnTo>
                    <a:pt x="2620" y="19854"/>
                  </a:lnTo>
                  <a:lnTo>
                    <a:pt x="2973" y="19937"/>
                  </a:lnTo>
                  <a:lnTo>
                    <a:pt x="3348" y="19979"/>
                  </a:lnTo>
                  <a:lnTo>
                    <a:pt x="3722" y="20000"/>
                  </a:lnTo>
                  <a:lnTo>
                    <a:pt x="4096" y="19979"/>
                  </a:lnTo>
                  <a:lnTo>
                    <a:pt x="4678" y="19937"/>
                  </a:lnTo>
                  <a:lnTo>
                    <a:pt x="5239" y="19854"/>
                  </a:lnTo>
                  <a:lnTo>
                    <a:pt x="5821" y="19729"/>
                  </a:lnTo>
                  <a:lnTo>
                    <a:pt x="6383" y="19584"/>
                  </a:lnTo>
                  <a:lnTo>
                    <a:pt x="6882" y="19438"/>
                  </a:lnTo>
                  <a:lnTo>
                    <a:pt x="7381" y="19272"/>
                  </a:lnTo>
                  <a:lnTo>
                    <a:pt x="8358" y="18939"/>
                  </a:lnTo>
                  <a:lnTo>
                    <a:pt x="9293" y="18544"/>
                  </a:lnTo>
                  <a:lnTo>
                    <a:pt x="10208" y="18149"/>
                  </a:lnTo>
                  <a:lnTo>
                    <a:pt x="11123" y="17713"/>
                  </a:lnTo>
                  <a:lnTo>
                    <a:pt x="12016" y="17255"/>
                  </a:lnTo>
                  <a:lnTo>
                    <a:pt x="12890" y="16798"/>
                  </a:lnTo>
                  <a:lnTo>
                    <a:pt x="13784" y="16299"/>
                  </a:lnTo>
                  <a:lnTo>
                    <a:pt x="14636" y="15800"/>
                  </a:lnTo>
                  <a:lnTo>
                    <a:pt x="15488" y="15260"/>
                  </a:lnTo>
                  <a:lnTo>
                    <a:pt x="14511" y="13347"/>
                  </a:lnTo>
                  <a:lnTo>
                    <a:pt x="12723" y="14012"/>
                  </a:lnTo>
                  <a:lnTo>
                    <a:pt x="10935" y="14657"/>
                  </a:lnTo>
                  <a:lnTo>
                    <a:pt x="10021" y="14969"/>
                  </a:lnTo>
                  <a:lnTo>
                    <a:pt x="9127" y="15260"/>
                  </a:lnTo>
                  <a:lnTo>
                    <a:pt x="8233" y="15530"/>
                  </a:lnTo>
                  <a:lnTo>
                    <a:pt x="7339" y="15759"/>
                  </a:lnTo>
                  <a:lnTo>
                    <a:pt x="6466" y="15987"/>
                  </a:lnTo>
                  <a:lnTo>
                    <a:pt x="6029" y="16070"/>
                  </a:lnTo>
                  <a:lnTo>
                    <a:pt x="5593" y="16154"/>
                  </a:lnTo>
                  <a:lnTo>
                    <a:pt x="5219" y="16216"/>
                  </a:lnTo>
                  <a:lnTo>
                    <a:pt x="4824" y="16258"/>
                  </a:lnTo>
                  <a:lnTo>
                    <a:pt x="4429" y="16278"/>
                  </a:lnTo>
                  <a:lnTo>
                    <a:pt x="4034" y="16278"/>
                  </a:lnTo>
                  <a:lnTo>
                    <a:pt x="3987" y="16274"/>
                  </a:lnTo>
                  <a:lnTo>
                    <a:pt x="3987" y="16274"/>
                  </a:lnTo>
                  <a:lnTo>
                    <a:pt x="4034" y="15904"/>
                  </a:lnTo>
                  <a:lnTo>
                    <a:pt x="4574" y="12058"/>
                  </a:lnTo>
                  <a:lnTo>
                    <a:pt x="5094" y="8212"/>
                  </a:lnTo>
                  <a:lnTo>
                    <a:pt x="5572" y="4346"/>
                  </a:lnTo>
                  <a:lnTo>
                    <a:pt x="5780" y="2412"/>
                  </a:lnTo>
                  <a:lnTo>
                    <a:pt x="5988" y="479"/>
                  </a:lnTo>
                  <a:lnTo>
                    <a:pt x="164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40;p58">
              <a:extLst>
                <a:ext uri="{FF2B5EF4-FFF2-40B4-BE49-F238E27FC236}">
                  <a16:creationId xmlns:a16="http://schemas.microsoft.com/office/drawing/2014/main" id="{6CB3027A-EBA6-8061-3F0A-3144A7B0D89A}"/>
                </a:ext>
              </a:extLst>
            </p:cNvPr>
            <p:cNvSpPr/>
            <p:nvPr/>
          </p:nvSpPr>
          <p:spPr>
            <a:xfrm>
              <a:off x="5735475" y="1319850"/>
              <a:ext cx="215175" cy="285875"/>
            </a:xfrm>
            <a:custGeom>
              <a:avLst/>
              <a:gdLst/>
              <a:ahLst/>
              <a:cxnLst/>
              <a:rect l="l" t="t" r="r" b="b"/>
              <a:pathLst>
                <a:path w="8607" h="11435" extrusionOk="0">
                  <a:moveTo>
                    <a:pt x="4366" y="0"/>
                  </a:moveTo>
                  <a:lnTo>
                    <a:pt x="4199" y="21"/>
                  </a:lnTo>
                  <a:lnTo>
                    <a:pt x="4012" y="63"/>
                  </a:lnTo>
                  <a:lnTo>
                    <a:pt x="3825" y="104"/>
                  </a:lnTo>
                  <a:lnTo>
                    <a:pt x="3659" y="167"/>
                  </a:lnTo>
                  <a:lnTo>
                    <a:pt x="3493" y="271"/>
                  </a:lnTo>
                  <a:lnTo>
                    <a:pt x="3326" y="395"/>
                  </a:lnTo>
                  <a:lnTo>
                    <a:pt x="3160" y="541"/>
                  </a:lnTo>
                  <a:lnTo>
                    <a:pt x="2994" y="707"/>
                  </a:lnTo>
                  <a:lnTo>
                    <a:pt x="2827" y="894"/>
                  </a:lnTo>
                  <a:lnTo>
                    <a:pt x="2495" y="1352"/>
                  </a:lnTo>
                  <a:lnTo>
                    <a:pt x="2162" y="1850"/>
                  </a:lnTo>
                  <a:lnTo>
                    <a:pt x="1850" y="2391"/>
                  </a:lnTo>
                  <a:lnTo>
                    <a:pt x="1538" y="2973"/>
                  </a:lnTo>
                  <a:lnTo>
                    <a:pt x="1247" y="3555"/>
                  </a:lnTo>
                  <a:lnTo>
                    <a:pt x="998" y="4137"/>
                  </a:lnTo>
                  <a:lnTo>
                    <a:pt x="749" y="4698"/>
                  </a:lnTo>
                  <a:lnTo>
                    <a:pt x="354" y="5676"/>
                  </a:lnTo>
                  <a:lnTo>
                    <a:pt x="83" y="6362"/>
                  </a:lnTo>
                  <a:lnTo>
                    <a:pt x="0" y="6611"/>
                  </a:lnTo>
                  <a:lnTo>
                    <a:pt x="6736" y="11434"/>
                  </a:lnTo>
                  <a:lnTo>
                    <a:pt x="6840" y="11226"/>
                  </a:lnTo>
                  <a:lnTo>
                    <a:pt x="7110" y="10623"/>
                  </a:lnTo>
                  <a:lnTo>
                    <a:pt x="7484" y="9750"/>
                  </a:lnTo>
                  <a:lnTo>
                    <a:pt x="7692" y="9230"/>
                  </a:lnTo>
                  <a:lnTo>
                    <a:pt x="7879" y="8669"/>
                  </a:lnTo>
                  <a:lnTo>
                    <a:pt x="8066" y="8087"/>
                  </a:lnTo>
                  <a:lnTo>
                    <a:pt x="8253" y="7484"/>
                  </a:lnTo>
                  <a:lnTo>
                    <a:pt x="8399" y="6881"/>
                  </a:lnTo>
                  <a:lnTo>
                    <a:pt x="8503" y="6278"/>
                  </a:lnTo>
                  <a:lnTo>
                    <a:pt x="8586" y="5696"/>
                  </a:lnTo>
                  <a:lnTo>
                    <a:pt x="8607" y="5426"/>
                  </a:lnTo>
                  <a:lnTo>
                    <a:pt x="8607" y="5156"/>
                  </a:lnTo>
                  <a:lnTo>
                    <a:pt x="8607" y="4906"/>
                  </a:lnTo>
                  <a:lnTo>
                    <a:pt x="8565" y="4657"/>
                  </a:lnTo>
                  <a:lnTo>
                    <a:pt x="8523" y="4407"/>
                  </a:lnTo>
                  <a:lnTo>
                    <a:pt x="8461" y="4200"/>
                  </a:lnTo>
                  <a:lnTo>
                    <a:pt x="8316" y="3763"/>
                  </a:lnTo>
                  <a:lnTo>
                    <a:pt x="8128" y="3326"/>
                  </a:lnTo>
                  <a:lnTo>
                    <a:pt x="7921" y="2890"/>
                  </a:lnTo>
                  <a:lnTo>
                    <a:pt x="7692" y="2495"/>
                  </a:lnTo>
                  <a:lnTo>
                    <a:pt x="7442" y="2079"/>
                  </a:lnTo>
                  <a:lnTo>
                    <a:pt x="7172" y="1705"/>
                  </a:lnTo>
                  <a:lnTo>
                    <a:pt x="6902" y="1372"/>
                  </a:lnTo>
                  <a:lnTo>
                    <a:pt x="6590" y="1040"/>
                  </a:lnTo>
                  <a:lnTo>
                    <a:pt x="6278" y="769"/>
                  </a:lnTo>
                  <a:lnTo>
                    <a:pt x="5966" y="520"/>
                  </a:lnTo>
                  <a:lnTo>
                    <a:pt x="5613" y="312"/>
                  </a:lnTo>
                  <a:lnTo>
                    <a:pt x="5280" y="167"/>
                  </a:lnTo>
                  <a:lnTo>
                    <a:pt x="5093" y="104"/>
                  </a:lnTo>
                  <a:lnTo>
                    <a:pt x="4927" y="63"/>
                  </a:lnTo>
                  <a:lnTo>
                    <a:pt x="4740" y="21"/>
                  </a:lnTo>
                  <a:lnTo>
                    <a:pt x="45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41;p58">
              <a:extLst>
                <a:ext uri="{FF2B5EF4-FFF2-40B4-BE49-F238E27FC236}">
                  <a16:creationId xmlns:a16="http://schemas.microsoft.com/office/drawing/2014/main" id="{370DDF1D-A405-F134-47A7-B329D49703C8}"/>
                </a:ext>
              </a:extLst>
            </p:cNvPr>
            <p:cNvSpPr/>
            <p:nvPr/>
          </p:nvSpPr>
          <p:spPr>
            <a:xfrm>
              <a:off x="5723500" y="1471600"/>
              <a:ext cx="197525" cy="149175"/>
            </a:xfrm>
            <a:custGeom>
              <a:avLst/>
              <a:gdLst/>
              <a:ahLst/>
              <a:cxnLst/>
              <a:rect l="l" t="t" r="r" b="b"/>
              <a:pathLst>
                <a:path w="7901" h="5967" extrusionOk="0">
                  <a:moveTo>
                    <a:pt x="147" y="1"/>
                  </a:moveTo>
                  <a:lnTo>
                    <a:pt x="1" y="707"/>
                  </a:lnTo>
                  <a:lnTo>
                    <a:pt x="7277" y="5967"/>
                  </a:lnTo>
                  <a:lnTo>
                    <a:pt x="7901" y="5260"/>
                  </a:lnTo>
                  <a:lnTo>
                    <a:pt x="1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42;p58">
              <a:extLst>
                <a:ext uri="{FF2B5EF4-FFF2-40B4-BE49-F238E27FC236}">
                  <a16:creationId xmlns:a16="http://schemas.microsoft.com/office/drawing/2014/main" id="{5DA8AE44-B124-D69B-952F-81D00DD200C5}"/>
                </a:ext>
              </a:extLst>
            </p:cNvPr>
            <p:cNvSpPr/>
            <p:nvPr/>
          </p:nvSpPr>
          <p:spPr>
            <a:xfrm>
              <a:off x="6145000" y="1675850"/>
              <a:ext cx="106575" cy="133075"/>
            </a:xfrm>
            <a:custGeom>
              <a:avLst/>
              <a:gdLst/>
              <a:ahLst/>
              <a:cxnLst/>
              <a:rect l="l" t="t" r="r" b="b"/>
              <a:pathLst>
                <a:path w="4263" h="5323" extrusionOk="0">
                  <a:moveTo>
                    <a:pt x="3410" y="1"/>
                  </a:moveTo>
                  <a:lnTo>
                    <a:pt x="1" y="1165"/>
                  </a:lnTo>
                  <a:lnTo>
                    <a:pt x="1248" y="5322"/>
                  </a:lnTo>
                  <a:lnTo>
                    <a:pt x="4262" y="3555"/>
                  </a:lnTo>
                  <a:lnTo>
                    <a:pt x="34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33;p58">
            <a:extLst>
              <a:ext uri="{FF2B5EF4-FFF2-40B4-BE49-F238E27FC236}">
                <a16:creationId xmlns:a16="http://schemas.microsoft.com/office/drawing/2014/main" id="{94FD1001-3552-02F9-C1F7-A72E9B3809C3}"/>
              </a:ext>
            </a:extLst>
          </p:cNvPr>
          <p:cNvGrpSpPr/>
          <p:nvPr/>
        </p:nvGrpSpPr>
        <p:grpSpPr>
          <a:xfrm>
            <a:off x="7415967" y="2618577"/>
            <a:ext cx="347474" cy="347474"/>
            <a:chOff x="1243934" y="1715235"/>
            <a:chExt cx="397887" cy="397887"/>
          </a:xfrm>
        </p:grpSpPr>
        <p:sp>
          <p:nvSpPr>
            <p:cNvPr id="115" name="Google Shape;1134;p58">
              <a:extLst>
                <a:ext uri="{FF2B5EF4-FFF2-40B4-BE49-F238E27FC236}">
                  <a16:creationId xmlns:a16="http://schemas.microsoft.com/office/drawing/2014/main" id="{ABBB893C-3CAB-00D3-27B6-9A84B7C12A8F}"/>
                </a:ext>
              </a:extLst>
            </p:cNvPr>
            <p:cNvSpPr/>
            <p:nvPr/>
          </p:nvSpPr>
          <p:spPr>
            <a:xfrm>
              <a:off x="1326305" y="1785961"/>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35;p58">
              <a:hlinkClick r:id="rId2"/>
              <a:extLst>
                <a:ext uri="{FF2B5EF4-FFF2-40B4-BE49-F238E27FC236}">
                  <a16:creationId xmlns:a16="http://schemas.microsoft.com/office/drawing/2014/main" id="{B6074AE1-030D-D9ED-2767-A11349CABC9B}"/>
                </a:ext>
              </a:extLst>
            </p:cNvPr>
            <p:cNvSpPr/>
            <p:nvPr/>
          </p:nvSpPr>
          <p:spPr>
            <a:xfrm>
              <a:off x="1243934" y="1715235"/>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36;p58">
              <a:extLst>
                <a:ext uri="{FF2B5EF4-FFF2-40B4-BE49-F238E27FC236}">
                  <a16:creationId xmlns:a16="http://schemas.microsoft.com/office/drawing/2014/main" id="{F7966B31-D910-5BD0-0C8C-12931CB79477}"/>
                </a:ext>
              </a:extLst>
            </p:cNvPr>
            <p:cNvSpPr/>
            <p:nvPr/>
          </p:nvSpPr>
          <p:spPr>
            <a:xfrm>
              <a:off x="1419550" y="1878830"/>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37;p58">
              <a:extLst>
                <a:ext uri="{FF2B5EF4-FFF2-40B4-BE49-F238E27FC236}">
                  <a16:creationId xmlns:a16="http://schemas.microsoft.com/office/drawing/2014/main" id="{EFA04087-E984-A719-76F4-459ED09D0EE3}"/>
                </a:ext>
              </a:extLst>
            </p:cNvPr>
            <p:cNvSpPr/>
            <p:nvPr/>
          </p:nvSpPr>
          <p:spPr>
            <a:xfrm>
              <a:off x="1326305" y="1879185"/>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69DAF1F7-43F0-D9C7-A48B-AC2A1C4BA3C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490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41" name="Google Shape;341;p31"/>
          <p:cNvSpPr txBox="1">
            <a:spLocks noGrp="1"/>
          </p:cNvSpPr>
          <p:nvPr>
            <p:ph type="subTitle" idx="1"/>
          </p:nvPr>
        </p:nvSpPr>
        <p:spPr>
          <a:xfrm>
            <a:off x="1981265" y="1520975"/>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Introduction</a:t>
            </a:r>
            <a:endParaRPr dirty="0"/>
          </a:p>
        </p:txBody>
      </p:sp>
      <p:sp>
        <p:nvSpPr>
          <p:cNvPr id="342" name="Google Shape;342;p31"/>
          <p:cNvSpPr txBox="1">
            <a:spLocks noGrp="1"/>
          </p:cNvSpPr>
          <p:nvPr>
            <p:ph type="subTitle" idx="2"/>
          </p:nvPr>
        </p:nvSpPr>
        <p:spPr>
          <a:xfrm>
            <a:off x="1978890" y="1829580"/>
            <a:ext cx="21630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Project description and Tech Stack Used</a:t>
            </a:r>
          </a:p>
        </p:txBody>
      </p:sp>
      <p:sp>
        <p:nvSpPr>
          <p:cNvPr id="343" name="Google Shape;343;p31"/>
          <p:cNvSpPr txBox="1">
            <a:spLocks noGrp="1"/>
          </p:cNvSpPr>
          <p:nvPr>
            <p:ph type="subTitle" idx="3"/>
          </p:nvPr>
        </p:nvSpPr>
        <p:spPr>
          <a:xfrm>
            <a:off x="5974135" y="152097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Analysis</a:t>
            </a:r>
            <a:endParaRPr dirty="0"/>
          </a:p>
        </p:txBody>
      </p:sp>
      <p:sp>
        <p:nvSpPr>
          <p:cNvPr id="344" name="Google Shape;344;p31"/>
          <p:cNvSpPr txBox="1">
            <a:spLocks noGrp="1"/>
          </p:cNvSpPr>
          <p:nvPr>
            <p:ph type="subTitle" idx="4"/>
          </p:nvPr>
        </p:nvSpPr>
        <p:spPr>
          <a:xfrm>
            <a:off x="5837615" y="2184031"/>
            <a:ext cx="363085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a:t>
            </a:r>
            <a:r>
              <a:rPr lang="en-IN" dirty="0"/>
              <a:t>Average Call Duration</a:t>
            </a:r>
            <a:endParaRPr lang="en-US" dirty="0"/>
          </a:p>
          <a:p>
            <a:pPr marL="0" lvl="0" indent="0" algn="l" rtl="0">
              <a:spcBef>
                <a:spcPts val="0"/>
              </a:spcBef>
              <a:spcAft>
                <a:spcPts val="0"/>
              </a:spcAft>
              <a:buNone/>
            </a:pPr>
            <a:r>
              <a:rPr lang="en-US" dirty="0"/>
              <a:t>B. </a:t>
            </a:r>
            <a:r>
              <a:rPr lang="en-IN" dirty="0"/>
              <a:t>Call Volume Analysis</a:t>
            </a:r>
          </a:p>
          <a:p>
            <a:pPr marL="0" lvl="0" indent="0" algn="l" rtl="0">
              <a:spcBef>
                <a:spcPts val="0"/>
              </a:spcBef>
              <a:spcAft>
                <a:spcPts val="0"/>
              </a:spcAft>
              <a:buNone/>
            </a:pPr>
            <a:r>
              <a:rPr lang="en-US" dirty="0"/>
              <a:t>C. </a:t>
            </a:r>
            <a:r>
              <a:rPr lang="en-IN" dirty="0"/>
              <a:t>Manpower Planning</a:t>
            </a:r>
          </a:p>
          <a:p>
            <a:pPr marL="0" lvl="0" indent="0" algn="l" rtl="0">
              <a:spcBef>
                <a:spcPts val="0"/>
              </a:spcBef>
              <a:spcAft>
                <a:spcPts val="0"/>
              </a:spcAft>
              <a:buNone/>
            </a:pPr>
            <a:r>
              <a:rPr lang="en-IN" dirty="0"/>
              <a:t>D. Night Shift Manpower Planning</a:t>
            </a:r>
          </a:p>
        </p:txBody>
      </p:sp>
      <p:sp>
        <p:nvSpPr>
          <p:cNvPr id="345" name="Google Shape;345;p31"/>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US" dirty="0"/>
              <a:t>Insights</a:t>
            </a:r>
            <a:endParaRPr dirty="0"/>
          </a:p>
        </p:txBody>
      </p:sp>
      <p:sp>
        <p:nvSpPr>
          <p:cNvPr id="346" name="Google Shape;346;p31"/>
          <p:cNvSpPr txBox="1">
            <a:spLocks noGrp="1"/>
          </p:cNvSpPr>
          <p:nvPr>
            <p:ph type="subTitle" idx="6"/>
          </p:nvPr>
        </p:nvSpPr>
        <p:spPr>
          <a:xfrm>
            <a:off x="1978890" y="3655111"/>
            <a:ext cx="2037877"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Summarize the insights and knowledge gained during the project. </a:t>
            </a:r>
          </a:p>
        </p:txBody>
      </p:sp>
      <p:sp>
        <p:nvSpPr>
          <p:cNvPr id="347" name="Google Shape;347;p31"/>
          <p:cNvSpPr txBox="1">
            <a:spLocks noGrp="1"/>
          </p:cNvSpPr>
          <p:nvPr>
            <p:ph type="subTitle" idx="7"/>
          </p:nvPr>
        </p:nvSpPr>
        <p:spPr>
          <a:xfrm>
            <a:off x="5837615" y="322767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Conclusion</a:t>
            </a:r>
            <a:endParaRPr dirty="0"/>
          </a:p>
        </p:txBody>
      </p:sp>
      <p:sp>
        <p:nvSpPr>
          <p:cNvPr id="348" name="Google Shape;348;p31"/>
          <p:cNvSpPr txBox="1">
            <a:spLocks noGrp="1"/>
          </p:cNvSpPr>
          <p:nvPr>
            <p:ph type="subTitle" idx="8"/>
          </p:nvPr>
        </p:nvSpPr>
        <p:spPr>
          <a:xfrm>
            <a:off x="5837615" y="3689493"/>
            <a:ext cx="2161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Described what I have achieved through the project </a:t>
            </a:r>
          </a:p>
        </p:txBody>
      </p:sp>
      <p:sp>
        <p:nvSpPr>
          <p:cNvPr id="349" name="Google Shape;349;p31"/>
          <p:cNvSpPr txBox="1">
            <a:spLocks noGrp="1"/>
          </p:cNvSpPr>
          <p:nvPr>
            <p:ph type="title" idx="9"/>
          </p:nvPr>
        </p:nvSpPr>
        <p:spPr>
          <a:xfrm>
            <a:off x="1094790" y="1513286"/>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350" name="Google Shape;350;p31"/>
          <p:cNvSpPr txBox="1">
            <a:spLocks noGrp="1"/>
          </p:cNvSpPr>
          <p:nvPr>
            <p:ph type="title" idx="13"/>
          </p:nvPr>
        </p:nvSpPr>
        <p:spPr>
          <a:xfrm>
            <a:off x="5090035" y="1508187"/>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351" name="Google Shape;351;p31"/>
          <p:cNvSpPr txBox="1">
            <a:spLocks noGrp="1"/>
          </p:cNvSpPr>
          <p:nvPr>
            <p:ph type="title" idx="14"/>
          </p:nvPr>
        </p:nvSpPr>
        <p:spPr>
          <a:xfrm>
            <a:off x="1097275" y="31088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352" name="Google Shape;352;p31"/>
          <p:cNvSpPr txBox="1">
            <a:spLocks noGrp="1"/>
          </p:cNvSpPr>
          <p:nvPr>
            <p:ph type="title" idx="15"/>
          </p:nvPr>
        </p:nvSpPr>
        <p:spPr>
          <a:xfrm>
            <a:off x="4953515" y="31739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32"/>
          <p:cNvSpPr txBox="1">
            <a:spLocks noGrp="1"/>
          </p:cNvSpPr>
          <p:nvPr>
            <p:ph type="title"/>
          </p:nvPr>
        </p:nvSpPr>
        <p:spPr>
          <a:xfrm>
            <a:off x="2298110" y="1274991"/>
            <a:ext cx="4837769" cy="19485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b="0" dirty="0"/>
              <a:t>-&gt; Excel</a:t>
            </a:r>
            <a:br>
              <a:rPr lang="en-US" b="0" dirty="0"/>
            </a:br>
            <a:r>
              <a:rPr lang="en-US" b="0" dirty="0"/>
              <a:t>-&gt; PowerPoint</a:t>
            </a:r>
            <a:br>
              <a:rPr lang="en-US" b="0" dirty="0"/>
            </a:br>
            <a:r>
              <a:rPr lang="en-US" b="0" dirty="0"/>
              <a:t>-&gt; </a:t>
            </a:r>
            <a:r>
              <a:rPr lang="en-US" b="0" dirty="0" err="1"/>
              <a:t>Github</a:t>
            </a:r>
            <a:br>
              <a:rPr lang="en-US" b="0" dirty="0"/>
            </a:br>
            <a:r>
              <a:rPr lang="en-US" b="0" dirty="0"/>
              <a:t>-&gt; </a:t>
            </a:r>
            <a:r>
              <a:rPr lang="en-IN" b="0" dirty="0"/>
              <a:t>Google Drive</a:t>
            </a:r>
            <a:endParaRPr lang="en-US" b="0" dirty="0"/>
          </a:p>
        </p:txBody>
      </p:sp>
      <p:sp>
        <p:nvSpPr>
          <p:cNvPr id="3" name="TextBox 2">
            <a:extLst>
              <a:ext uri="{FF2B5EF4-FFF2-40B4-BE49-F238E27FC236}">
                <a16:creationId xmlns:a16="http://schemas.microsoft.com/office/drawing/2014/main" id="{7AA51D3F-9586-C85A-7931-C1E62571687C}"/>
              </a:ext>
            </a:extLst>
          </p:cNvPr>
          <p:cNvSpPr txBox="1"/>
          <p:nvPr/>
        </p:nvSpPr>
        <p:spPr>
          <a:xfrm>
            <a:off x="2213836" y="592932"/>
            <a:ext cx="4922043" cy="584775"/>
          </a:xfrm>
          <a:prstGeom prst="rect">
            <a:avLst/>
          </a:prstGeom>
          <a:noFill/>
        </p:spPr>
        <p:txBody>
          <a:bodyPr wrap="square" rtlCol="0">
            <a:spAutoFit/>
          </a:bodyPr>
          <a:lstStyle/>
          <a:p>
            <a:r>
              <a:rPr lang="en-US" sz="3200" b="1" dirty="0"/>
              <a:t>Tech Stack Used :-</a:t>
            </a:r>
            <a:endParaRPr lang="en-IN" sz="3200" b="1" dirty="0"/>
          </a:p>
        </p:txBody>
      </p:sp>
    </p:spTree>
    <p:extLst>
      <p:ext uri="{BB962C8B-B14F-4D97-AF65-F5344CB8AC3E}">
        <p14:creationId xmlns:p14="http://schemas.microsoft.com/office/powerpoint/2010/main" val="236731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4029964"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Average Call Duration</a:t>
            </a:r>
            <a:endParaRPr lang="en-US" dirty="0"/>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Determine the average duration of all incoming calls received by agents.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3825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Average Call Duration</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98648" y="1155978"/>
            <a:ext cx="8546704" cy="2831544"/>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To find the Average Call Duration first I created a new pivot table using the raw data.</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added </a:t>
            </a:r>
            <a:r>
              <a:rPr lang="en-US" sz="1800" dirty="0" err="1">
                <a:solidFill>
                  <a:schemeClr val="bg1"/>
                </a:solidFill>
                <a:latin typeface="Abel" panose="02000506030000020004" pitchFamily="2" charset="0"/>
              </a:rPr>
              <a:t>Time_Bucket</a:t>
            </a:r>
            <a:r>
              <a:rPr lang="en-US" sz="1800" dirty="0">
                <a:solidFill>
                  <a:schemeClr val="bg1"/>
                </a:solidFill>
                <a:latin typeface="Abel" panose="02000506030000020004" pitchFamily="2" charset="0"/>
              </a:rPr>
              <a:t> to the rows.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I used </a:t>
            </a:r>
            <a:r>
              <a:rPr lang="en-US" sz="1800" dirty="0" err="1">
                <a:solidFill>
                  <a:schemeClr val="bg1"/>
                </a:solidFill>
                <a:latin typeface="Abel" panose="02000506030000020004" pitchFamily="2" charset="0"/>
              </a:rPr>
              <a:t>Call_Status</a:t>
            </a:r>
            <a:r>
              <a:rPr lang="en-US" sz="1800" dirty="0">
                <a:solidFill>
                  <a:schemeClr val="bg1"/>
                </a:solidFill>
                <a:latin typeface="Abel" panose="02000506030000020004" pitchFamily="2" charset="0"/>
              </a:rPr>
              <a:t> as a filter for filtering data. Since we have only asked for the call that are answered.</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And in values area I have added </a:t>
            </a:r>
            <a:r>
              <a:rPr lang="en-US" sz="1800" dirty="0" err="1">
                <a:solidFill>
                  <a:schemeClr val="bg1"/>
                </a:solidFill>
                <a:latin typeface="Abel" panose="02000506030000020004" pitchFamily="2" charset="0"/>
              </a:rPr>
              <a:t>Call_seconds</a:t>
            </a:r>
            <a:r>
              <a:rPr lang="en-US" sz="1800" dirty="0">
                <a:solidFill>
                  <a:schemeClr val="bg1"/>
                </a:solidFill>
                <a:latin typeface="Abel" panose="02000506030000020004" pitchFamily="2" charset="0"/>
              </a:rPr>
              <a:t>. And calculated the Average value of Call seconds.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finally I got the Average Call Duration of all incoming calls received by agents. </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This duration is calculated for each time bucket.</a:t>
            </a:r>
          </a:p>
          <a:p>
            <a:pPr marL="285750" indent="-285750">
              <a:buClrTx/>
              <a:buFont typeface="Wingdings" panose="05000000000000000000" pitchFamily="2" charset="2"/>
              <a:buChar char="Ø"/>
            </a:pPr>
            <a:endParaRPr lang="en-US" sz="1600" dirty="0">
              <a:solidFill>
                <a:schemeClr val="bg1"/>
              </a:solidFill>
              <a:latin typeface="Abel" panose="02000506030000020004"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81897C87-21EA-F0C8-4B72-DEAC3A50E09A}"/>
              </a:ext>
            </a:extLst>
          </p:cNvPr>
          <p:cNvPicPr>
            <a:picLocks noChangeAspect="1"/>
          </p:cNvPicPr>
          <p:nvPr/>
        </p:nvPicPr>
        <p:blipFill rotWithShape="1">
          <a:blip r:embed="rId3"/>
          <a:srcRect l="1252" t="24444" r="78331" b="34260"/>
          <a:stretch/>
        </p:blipFill>
        <p:spPr>
          <a:xfrm>
            <a:off x="2303166" y="-19254"/>
            <a:ext cx="4537668" cy="5162754"/>
          </a:xfrm>
          <a:prstGeom prst="rect">
            <a:avLst/>
          </a:prstGeom>
        </p:spPr>
      </p:pic>
    </p:spTree>
    <p:extLst>
      <p:ext uri="{BB962C8B-B14F-4D97-AF65-F5344CB8AC3E}">
        <p14:creationId xmlns:p14="http://schemas.microsoft.com/office/powerpoint/2010/main" val="25932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Call Volume Analysis</a:t>
            </a:r>
          </a:p>
        </p:txBody>
      </p:sp>
      <p:sp>
        <p:nvSpPr>
          <p:cNvPr id="364" name="Google Shape;364;p33"/>
          <p:cNvSpPr txBox="1">
            <a:spLocks noGrp="1"/>
          </p:cNvSpPr>
          <p:nvPr>
            <p:ph type="subTitle" idx="1"/>
          </p:nvPr>
        </p:nvSpPr>
        <p:spPr>
          <a:xfrm>
            <a:off x="713224" y="2953425"/>
            <a:ext cx="2921515"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Visualize the total number of calls received.</a:t>
            </a:r>
            <a:endParaRPr lang="en-IN" dirty="0"/>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9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713250" y="3825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Call Volume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98648" y="1155978"/>
            <a:ext cx="8433122" cy="3183674"/>
          </a:xfrm>
          <a:prstGeom prst="rect">
            <a:avLst/>
          </a:prstGeom>
          <a:solidFill>
            <a:schemeClr val="accent6">
              <a:lumMod val="90000"/>
              <a:lumOff val="10000"/>
            </a:schemeClr>
          </a:solidFill>
        </p:spPr>
        <p:txBody>
          <a:bodyPr wrap="square">
            <a:spAutoFit/>
          </a:bodyPr>
          <a:lstStyle/>
          <a:p>
            <a:pPr>
              <a:buClrTx/>
            </a:pPr>
            <a:endParaRPr lang="en-US" sz="1800" dirty="0">
              <a:solidFill>
                <a:srgbClr val="00B050"/>
              </a:solidFill>
              <a:latin typeface="Abel" panose="02000506030000020004" pitchFamily="2" charset="0"/>
            </a:endParaRP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To perform Call Volume Analysis first I created a new pivot table using the raw data.</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added </a:t>
            </a:r>
            <a:r>
              <a:rPr lang="en-US" sz="1800" dirty="0" err="1">
                <a:solidFill>
                  <a:schemeClr val="bg1"/>
                </a:solidFill>
                <a:latin typeface="Abel" panose="02000506030000020004" pitchFamily="2" charset="0"/>
              </a:rPr>
              <a:t>Time_Bucket</a:t>
            </a:r>
            <a:r>
              <a:rPr lang="en-US" sz="1800" dirty="0">
                <a:solidFill>
                  <a:schemeClr val="bg1"/>
                </a:solidFill>
                <a:latin typeface="Abel" panose="02000506030000020004" pitchFamily="2" charset="0"/>
              </a:rPr>
              <a:t> to the rows.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For columns I used Values of Time and </a:t>
            </a:r>
            <a:r>
              <a:rPr lang="en-US" sz="1800" dirty="0" err="1">
                <a:solidFill>
                  <a:schemeClr val="bg1"/>
                </a:solidFill>
                <a:latin typeface="Abel" panose="02000506030000020004" pitchFamily="2" charset="0"/>
              </a:rPr>
              <a:t>Customer_Phone_No</a:t>
            </a:r>
            <a:r>
              <a:rPr lang="en-US" sz="1800" dirty="0">
                <a:solidFill>
                  <a:schemeClr val="bg1"/>
                </a:solidFill>
                <a:latin typeface="Abel" panose="02000506030000020004" pitchFamily="2" charset="0"/>
              </a:rPr>
              <a: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And in the values area, I have added Time and </a:t>
            </a:r>
            <a:r>
              <a:rPr lang="en-US" sz="1800" dirty="0" err="1">
                <a:solidFill>
                  <a:schemeClr val="bg1"/>
                </a:solidFill>
                <a:latin typeface="Abel" panose="02000506030000020004" pitchFamily="2" charset="0"/>
              </a:rPr>
              <a:t>Customer_Phone_No</a:t>
            </a:r>
            <a:r>
              <a:rPr lang="en-US" sz="1800" dirty="0">
                <a:solidFill>
                  <a:schemeClr val="bg1"/>
                </a:solidFill>
                <a:latin typeface="Abel" panose="02000506030000020004" pitchFamily="2" charset="0"/>
              </a:rPr>
              <a:t>. And calculated the Count of those variables. </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finally I got how many calls I made for each </a:t>
            </a:r>
            <a:r>
              <a:rPr lang="en-US" sz="1800" dirty="0" err="1">
                <a:solidFill>
                  <a:schemeClr val="bg1"/>
                </a:solidFill>
                <a:latin typeface="Abel" panose="02000506030000020004" pitchFamily="2" charset="0"/>
              </a:rPr>
              <a:t>time_bucket</a:t>
            </a:r>
            <a:r>
              <a:rPr lang="en-US" sz="1800" dirty="0">
                <a:solidFill>
                  <a:schemeClr val="bg1"/>
                </a:solidFill>
                <a:latin typeface="Abel" panose="02000506030000020004" pitchFamily="2" charset="0"/>
              </a:rPr>
              <a:t> and what percentage it represents. </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This duration is calculated for each time bucket.</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Lastly, I have represented the result in the form of Bar Chart.</a:t>
            </a:r>
          </a:p>
          <a:p>
            <a:pPr marL="285750" indent="-285750">
              <a:buClrTx/>
              <a:buFont typeface="Wingdings" panose="05000000000000000000" pitchFamily="2" charset="2"/>
              <a:buChar char="Ø"/>
            </a:pPr>
            <a:endParaRPr lang="en-US" sz="1600" dirty="0">
              <a:solidFill>
                <a:schemeClr val="bg1"/>
              </a:solidFill>
              <a:latin typeface="Abel" panose="02000506030000020004" pitchFamily="2" charset="0"/>
            </a:endParaRPr>
          </a:p>
        </p:txBody>
      </p:sp>
    </p:spTree>
    <p:extLst>
      <p:ext uri="{BB962C8B-B14F-4D97-AF65-F5344CB8AC3E}">
        <p14:creationId xmlns:p14="http://schemas.microsoft.com/office/powerpoint/2010/main" val="1973811703"/>
      </p:ext>
    </p:extLst>
  </p:cSld>
  <p:clrMapOvr>
    <a:masterClrMapping/>
  </p:clrMapOvr>
</p:sld>
</file>

<file path=ppt/theme/theme1.xml><?xml version="1.0" encoding="utf-8"?>
<a:theme xmlns:a="http://schemas.openxmlformats.org/drawingml/2006/main" name="Monthly Marketing Report by Slidesgo">
  <a:themeElements>
    <a:clrScheme name="Simple Light">
      <a:dk1>
        <a:srgbClr val="000000"/>
      </a:dk1>
      <a:lt1>
        <a:srgbClr val="FFFFFF"/>
      </a:lt1>
      <a:dk2>
        <a:srgbClr val="EFEFEF"/>
      </a:dk2>
      <a:lt2>
        <a:srgbClr val="666666"/>
      </a:lt2>
      <a:accent1>
        <a:srgbClr val="61EBC1"/>
      </a:accent1>
      <a:accent2>
        <a:srgbClr val="61EBC1"/>
      </a:accent2>
      <a:accent3>
        <a:srgbClr val="61EBC1"/>
      </a:accent3>
      <a:accent4>
        <a:srgbClr val="ABABAB"/>
      </a:accent4>
      <a:accent5>
        <a:srgbClr val="666666"/>
      </a:accent5>
      <a:accent6>
        <a:srgbClr val="22222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2905</TotalTime>
  <Words>986</Words>
  <Application>Microsoft Office PowerPoint</Application>
  <PresentationFormat>On-screen Show (16:9)</PresentationFormat>
  <Paragraphs>90</Paragraphs>
  <Slides>22</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Abel</vt:lpstr>
      <vt:lpstr>Montserrat ExtraBold</vt:lpstr>
      <vt:lpstr>Wingdings</vt:lpstr>
      <vt:lpstr>Abadi</vt:lpstr>
      <vt:lpstr>Poppins</vt:lpstr>
      <vt:lpstr>Roboto</vt:lpstr>
      <vt:lpstr>Montserrat Black</vt:lpstr>
      <vt:lpstr>Arial</vt:lpstr>
      <vt:lpstr>Montserrat SemiBold</vt:lpstr>
      <vt:lpstr>Montserrat</vt:lpstr>
      <vt:lpstr>Monthly Marketing Report by Slidesgo</vt:lpstr>
      <vt:lpstr> ABC Call Volume Trend</vt:lpstr>
      <vt:lpstr>Project Description!</vt:lpstr>
      <vt:lpstr>Table of Contents</vt:lpstr>
      <vt:lpstr>-&gt; Excel -&gt; PowerPoint -&gt; Github -&gt; Google Drive</vt:lpstr>
      <vt:lpstr>Average Call Duration</vt:lpstr>
      <vt:lpstr>Average Call Duration</vt:lpstr>
      <vt:lpstr>PowerPoint Presentation</vt:lpstr>
      <vt:lpstr>Call Volume Analysis</vt:lpstr>
      <vt:lpstr>Call Volume Analysis</vt:lpstr>
      <vt:lpstr>PowerPoint Presentation</vt:lpstr>
      <vt:lpstr>PowerPoint Presentation</vt:lpstr>
      <vt:lpstr>Manpower Planning</vt:lpstr>
      <vt:lpstr>Manpower Planning</vt:lpstr>
      <vt:lpstr>PowerPoint Presentation</vt:lpstr>
      <vt:lpstr>PowerPoint Presentation</vt:lpstr>
      <vt:lpstr>Night Shift Man power Planning</vt:lpstr>
      <vt:lpstr>Night Shift Manpower Planning</vt:lpstr>
      <vt:lpstr>PowerPoint Presentation</vt:lpstr>
      <vt:lpstr>PowerPoint Presentation</vt:lpstr>
      <vt:lpstr>Conclusion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Report</dc:title>
  <dc:creator>Yash Shinde</dc:creator>
  <cp:lastModifiedBy>Yash Shinde</cp:lastModifiedBy>
  <cp:revision>34</cp:revision>
  <dcterms:modified xsi:type="dcterms:W3CDTF">2023-09-21T05:14:59Z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2023-08-15T07:07:08Z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4f61ecbb-5557-4976-865f-b9cff230b11d</vt:lpwstr>
  </property>
  <property fmtid="{D5CDD505-2E9C-101B-9397-08002B2CF9AE}" pid="8" name="MSIP_Label_defa4170-0d19-0005-0004-bc88714345d2_ContentBits">
    <vt:lpwstr>0</vt:lpwstr>
  </property>
</Properties>
</file>