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6"/>
  </p:notesMasterIdLst>
  <p:sldIdLst>
    <p:sldId id="256" r:id="rId2"/>
    <p:sldId id="258" r:id="rId3"/>
    <p:sldId id="259" r:id="rId4"/>
    <p:sldId id="260" r:id="rId5"/>
    <p:sldId id="261" r:id="rId6"/>
    <p:sldId id="262" r:id="rId7"/>
    <p:sldId id="308" r:id="rId8"/>
    <p:sldId id="309" r:id="rId9"/>
    <p:sldId id="310"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266" r:id="rId23"/>
    <p:sldId id="275" r:id="rId24"/>
    <p:sldId id="325" r:id="rId25"/>
  </p:sldIdLst>
  <p:sldSz cx="9144000" cy="5143500" type="screen16x9"/>
  <p:notesSz cx="6858000" cy="9144000"/>
  <p:embeddedFontLst>
    <p:embeddedFont>
      <p:font typeface="Abadi Extra Light" panose="020B0204020104020204" pitchFamily="34" charset="0"/>
      <p:regular r:id="rId27"/>
    </p:embeddedFont>
    <p:embeddedFont>
      <p:font typeface="Abel" panose="02000506030000020004" pitchFamily="2" charset="0"/>
      <p:regular r:id="rId28"/>
    </p:embeddedFont>
    <p:embeddedFont>
      <p:font typeface="Montserrat" panose="00000500000000000000" pitchFamily="2" charset="0"/>
      <p:regular r:id="rId29"/>
      <p:bold r:id="rId30"/>
      <p:italic r:id="rId31"/>
      <p:boldItalic r:id="rId32"/>
    </p:embeddedFont>
    <p:embeddedFont>
      <p:font typeface="Montserrat Black" panose="00000A00000000000000" pitchFamily="2" charset="0"/>
      <p:bold r:id="rId33"/>
      <p:boldItalic r:id="rId34"/>
    </p:embeddedFont>
    <p:embeddedFont>
      <p:font typeface="Montserrat ExtraBold" panose="00000900000000000000" pitchFamily="2" charset="0"/>
      <p:bold r:id="rId35"/>
      <p:boldItalic r:id="rId36"/>
    </p:embeddedFont>
    <p:embeddedFont>
      <p:font typeface="Montserrat SemiBold" panose="00000700000000000000" pitchFamily="2" charset="0"/>
      <p:regular r:id="rId37"/>
      <p:bold r:id="rId38"/>
      <p:italic r:id="rId39"/>
      <p:boldItalic r:id="rId40"/>
    </p:embeddedFont>
    <p:embeddedFont>
      <p:font typeface="Poppins" panose="00000500000000000000" pitchFamily="2" charset="0"/>
      <p:regular r:id="rId41"/>
      <p:bold r:id="rId42"/>
      <p:italic r:id="rId43"/>
      <p:boldItalic r:id="rId44"/>
    </p:embeddedFont>
    <p:embeddedFont>
      <p:font typeface="Roboto" panose="02000000000000000000" pitchFamily="2"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AD6D6A-FBAF-4EC6-A7D1-0AF4DEF601F8}">
  <a:tblStyle styleId="{24AD6D6A-FBAF-4EC6-A7D1-0AF4DEF601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49"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font" Target="fonts/font21.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font" Target="fonts/font22.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ad6434f747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ad6434f747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6146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a18ca45c72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a18ca45c72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4787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9472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ad6434f747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ad6434f747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0075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ad6434f747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ad6434f747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6212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ad6434f747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ad6434f747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1381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a18ca45c72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a18ca45c72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5624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9661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ad6434f747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ad6434f747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989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a18ca45c72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a18ca45c72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1751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a18ca45c7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a18ca45c7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47160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ad6434f747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ad6434f747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44878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a18ca45c72_2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a18ca45c72_2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ad6434f747_0_8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ad6434f747_0_8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a18ca45c7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a18ca45c7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9c5712675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9c5712675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a18ca45c72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a18ca45c72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ad6434f747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ad6434f747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4732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a18ca45c72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a18ca45c72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1110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2778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8"/>
        <p:cNvGrpSpPr/>
        <p:nvPr/>
      </p:nvGrpSpPr>
      <p:grpSpPr>
        <a:xfrm>
          <a:off x="0" y="0"/>
          <a:ext cx="0" cy="0"/>
          <a:chOff x="0" y="0"/>
          <a:chExt cx="0" cy="0"/>
        </a:xfrm>
      </p:grpSpPr>
      <p:sp>
        <p:nvSpPr>
          <p:cNvPr id="9" name="Google Shape;9;p2"/>
          <p:cNvSpPr/>
          <p:nvPr/>
        </p:nvSpPr>
        <p:spPr>
          <a:xfrm>
            <a:off x="1976834" y="257175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title"/>
          </p:nvPr>
        </p:nvSpPr>
        <p:spPr>
          <a:xfrm>
            <a:off x="5122875" y="1096800"/>
            <a:ext cx="3307800" cy="24534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4800"/>
              <a:buNone/>
              <a:defRPr sz="45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 name="Google Shape;11;p2"/>
          <p:cNvSpPr txBox="1">
            <a:spLocks noGrp="1"/>
          </p:cNvSpPr>
          <p:nvPr>
            <p:ph type="subTitle" idx="1"/>
          </p:nvPr>
        </p:nvSpPr>
        <p:spPr>
          <a:xfrm>
            <a:off x="5626875" y="3550100"/>
            <a:ext cx="2803800" cy="78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Roboto"/>
              <a:buNone/>
              <a:defRPr>
                <a:solidFill>
                  <a:schemeClr val="lt1"/>
                </a:solidFill>
              </a:defRPr>
            </a:lvl1pPr>
            <a:lvl2pPr lvl="1" rtl="0">
              <a:spcBef>
                <a:spcPts val="1600"/>
              </a:spcBef>
              <a:spcAft>
                <a:spcPts val="0"/>
              </a:spcAft>
              <a:buSzPts val="1400"/>
              <a:buFont typeface="Roboto"/>
              <a:buNone/>
              <a:defRPr>
                <a:latin typeface="Roboto"/>
                <a:ea typeface="Roboto"/>
                <a:cs typeface="Roboto"/>
                <a:sym typeface="Roboto"/>
              </a:defRPr>
            </a:lvl2pPr>
            <a:lvl3pPr lvl="2" rtl="0">
              <a:spcBef>
                <a:spcPts val="1600"/>
              </a:spcBef>
              <a:spcAft>
                <a:spcPts val="0"/>
              </a:spcAft>
              <a:buSzPts val="1400"/>
              <a:buFont typeface="Roboto"/>
              <a:buNone/>
              <a:defRPr>
                <a:latin typeface="Roboto"/>
                <a:ea typeface="Roboto"/>
                <a:cs typeface="Roboto"/>
                <a:sym typeface="Roboto"/>
              </a:defRPr>
            </a:lvl3pPr>
            <a:lvl4pPr lvl="3" rtl="0">
              <a:spcBef>
                <a:spcPts val="1600"/>
              </a:spcBef>
              <a:spcAft>
                <a:spcPts val="0"/>
              </a:spcAft>
              <a:buSzPts val="1400"/>
              <a:buFont typeface="Roboto"/>
              <a:buNone/>
              <a:defRPr>
                <a:latin typeface="Roboto"/>
                <a:ea typeface="Roboto"/>
                <a:cs typeface="Roboto"/>
                <a:sym typeface="Roboto"/>
              </a:defRPr>
            </a:lvl4pPr>
            <a:lvl5pPr lvl="4" rtl="0">
              <a:spcBef>
                <a:spcPts val="1600"/>
              </a:spcBef>
              <a:spcAft>
                <a:spcPts val="0"/>
              </a:spcAft>
              <a:buSzPts val="1400"/>
              <a:buFont typeface="Roboto"/>
              <a:buNone/>
              <a:defRPr>
                <a:latin typeface="Roboto"/>
                <a:ea typeface="Roboto"/>
                <a:cs typeface="Roboto"/>
                <a:sym typeface="Roboto"/>
              </a:defRPr>
            </a:lvl5pPr>
            <a:lvl6pPr lvl="5" rtl="0">
              <a:spcBef>
                <a:spcPts val="1600"/>
              </a:spcBef>
              <a:spcAft>
                <a:spcPts val="0"/>
              </a:spcAft>
              <a:buSzPts val="1400"/>
              <a:buFont typeface="Roboto"/>
              <a:buNone/>
              <a:defRPr>
                <a:latin typeface="Roboto"/>
                <a:ea typeface="Roboto"/>
                <a:cs typeface="Roboto"/>
                <a:sym typeface="Roboto"/>
              </a:defRPr>
            </a:lvl6pPr>
            <a:lvl7pPr lvl="6" rtl="0">
              <a:spcBef>
                <a:spcPts val="1600"/>
              </a:spcBef>
              <a:spcAft>
                <a:spcPts val="0"/>
              </a:spcAft>
              <a:buSzPts val="1400"/>
              <a:buFont typeface="Roboto"/>
              <a:buNone/>
              <a:defRPr>
                <a:latin typeface="Roboto"/>
                <a:ea typeface="Roboto"/>
                <a:cs typeface="Roboto"/>
                <a:sym typeface="Roboto"/>
              </a:defRPr>
            </a:lvl7pPr>
            <a:lvl8pPr lvl="7" rtl="0">
              <a:spcBef>
                <a:spcPts val="1600"/>
              </a:spcBef>
              <a:spcAft>
                <a:spcPts val="0"/>
              </a:spcAft>
              <a:buSzPts val="1400"/>
              <a:buFont typeface="Roboto"/>
              <a:buNone/>
              <a:defRPr>
                <a:latin typeface="Roboto"/>
                <a:ea typeface="Roboto"/>
                <a:cs typeface="Roboto"/>
                <a:sym typeface="Roboto"/>
              </a:defRPr>
            </a:lvl8pPr>
            <a:lvl9pPr lvl="8" rtl="0">
              <a:spcBef>
                <a:spcPts val="1600"/>
              </a:spcBef>
              <a:spcAft>
                <a:spcPts val="1600"/>
              </a:spcAft>
              <a:buSzPts val="1400"/>
              <a:buFont typeface="Roboto"/>
              <a:buNone/>
              <a:defRPr>
                <a:latin typeface="Roboto"/>
                <a:ea typeface="Roboto"/>
                <a:cs typeface="Roboto"/>
                <a:sym typeface="Roboto"/>
              </a:defRPr>
            </a:lvl9pPr>
          </a:lstStyle>
          <a:p>
            <a:endParaRPr/>
          </a:p>
        </p:txBody>
      </p:sp>
      <p:sp>
        <p:nvSpPr>
          <p:cNvPr id="12" name="Google Shape;12;p2"/>
          <p:cNvSpPr/>
          <p:nvPr/>
        </p:nvSpPr>
        <p:spPr>
          <a:xfrm>
            <a:off x="-1344250" y="-50"/>
            <a:ext cx="65448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6"/>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713225" y="1866150"/>
            <a:ext cx="3094800" cy="1032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BA68C8"/>
              </a:buClr>
              <a:buSzPts val="3600"/>
              <a:buFont typeface="Montserrat ExtraBold"/>
              <a:buNone/>
              <a:defRPr sz="3600">
                <a:solidFill>
                  <a:schemeClr val="accent1"/>
                </a:solidFill>
              </a:defRPr>
            </a:lvl1pPr>
            <a:lvl2pPr lvl="1"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2pPr>
            <a:lvl3pPr lvl="2"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3pPr>
            <a:lvl4pPr lvl="3"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4pPr>
            <a:lvl5pPr lvl="4"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5pPr>
            <a:lvl6pPr lvl="5"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6pPr>
            <a:lvl7pPr lvl="6"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7pPr>
            <a:lvl8pPr lvl="7"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8pPr>
            <a:lvl9pPr lvl="8"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9pPr>
          </a:lstStyle>
          <a:p>
            <a:endParaRPr/>
          </a:p>
        </p:txBody>
      </p:sp>
      <p:sp>
        <p:nvSpPr>
          <p:cNvPr id="15" name="Google Shape;15;p3"/>
          <p:cNvSpPr txBox="1">
            <a:spLocks noGrp="1"/>
          </p:cNvSpPr>
          <p:nvPr>
            <p:ph type="subTitle" idx="1"/>
          </p:nvPr>
        </p:nvSpPr>
        <p:spPr>
          <a:xfrm>
            <a:off x="713225" y="2953425"/>
            <a:ext cx="2510400" cy="759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Roboto"/>
              <a:buNone/>
              <a:defRPr>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6" name="Google Shape;16;p3"/>
          <p:cNvSpPr txBox="1">
            <a:spLocks noGrp="1"/>
          </p:cNvSpPr>
          <p:nvPr>
            <p:ph type="title" idx="2" hasCustomPrompt="1"/>
          </p:nvPr>
        </p:nvSpPr>
        <p:spPr>
          <a:xfrm>
            <a:off x="713225" y="1359300"/>
            <a:ext cx="1272600" cy="338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6000"/>
              <a:buFont typeface="Montserrat ExtraBold"/>
              <a:buNone/>
              <a:defRPr sz="3600">
                <a:solidFill>
                  <a:schemeClr val="lt1"/>
                </a:solidFill>
              </a:defRPr>
            </a:lvl1pPr>
            <a:lvl2pPr lvl="1"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2pPr>
            <a:lvl3pPr lvl="2"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3pPr>
            <a:lvl4pPr lvl="3"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4pPr>
            <a:lvl5pPr lvl="4"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5pPr>
            <a:lvl6pPr lvl="5"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6pPr>
            <a:lvl7pPr lvl="6"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7pPr>
            <a:lvl8pPr lvl="7"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8pPr>
            <a:lvl9pPr lvl="8"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9pPr>
          </a:lstStyle>
          <a:p>
            <a:r>
              <a:t>xx%</a:t>
            </a:r>
          </a:p>
        </p:txBody>
      </p:sp>
      <p:sp>
        <p:nvSpPr>
          <p:cNvPr id="17" name="Google Shape;17;p3"/>
          <p:cNvSpPr/>
          <p:nvPr/>
        </p:nvSpPr>
        <p:spPr>
          <a:xfrm>
            <a:off x="3534309" y="2588925"/>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3949425" y="-50"/>
            <a:ext cx="77175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136550" y="1359300"/>
            <a:ext cx="849900" cy="3381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1"/>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713250" y="448056"/>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Montserrat ExtraBold"/>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8" name="Google Shape;38;p6"/>
          <p:cNvSpPr/>
          <p:nvPr/>
        </p:nvSpPr>
        <p:spPr>
          <a:xfrm>
            <a:off x="-136550" y="539500"/>
            <a:ext cx="849900" cy="3381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5"/>
        <p:cNvGrpSpPr/>
        <p:nvPr/>
      </p:nvGrpSpPr>
      <p:grpSpPr>
        <a:xfrm>
          <a:off x="0" y="0"/>
          <a:ext cx="0" cy="0"/>
          <a:chOff x="0" y="0"/>
          <a:chExt cx="0" cy="0"/>
        </a:xfrm>
      </p:grpSpPr>
      <p:sp>
        <p:nvSpPr>
          <p:cNvPr id="46" name="Google Shape;46;p8"/>
          <p:cNvSpPr/>
          <p:nvPr/>
        </p:nvSpPr>
        <p:spPr>
          <a:xfrm>
            <a:off x="985984" y="0"/>
            <a:ext cx="2989200" cy="25716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a:off x="5207084" y="257175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p:nvPr/>
        </p:nvSpPr>
        <p:spPr>
          <a:xfrm>
            <a:off x="713225" y="-50"/>
            <a:ext cx="77175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txBox="1">
            <a:spLocks noGrp="1"/>
          </p:cNvSpPr>
          <p:nvPr>
            <p:ph type="title"/>
          </p:nvPr>
        </p:nvSpPr>
        <p:spPr>
          <a:xfrm>
            <a:off x="2193775" y="1797800"/>
            <a:ext cx="4756500" cy="1395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
  <p:cSld name="CUSTOM_2">
    <p:bg>
      <p:bgPr>
        <a:solidFill>
          <a:schemeClr val="accent1"/>
        </a:solidFill>
        <a:effectLst/>
      </p:bgPr>
    </p:bg>
    <p:spTree>
      <p:nvGrpSpPr>
        <p:cNvPr id="1" name="Shape 85"/>
        <p:cNvGrpSpPr/>
        <p:nvPr/>
      </p:nvGrpSpPr>
      <p:grpSpPr>
        <a:xfrm>
          <a:off x="0" y="0"/>
          <a:ext cx="0" cy="0"/>
          <a:chOff x="0" y="0"/>
          <a:chExt cx="0" cy="0"/>
        </a:xfrm>
      </p:grpSpPr>
      <p:sp>
        <p:nvSpPr>
          <p:cNvPr id="86" name="Google Shape;86;p15"/>
          <p:cNvSpPr txBox="1">
            <a:spLocks noGrp="1"/>
          </p:cNvSpPr>
          <p:nvPr>
            <p:ph type="title"/>
          </p:nvPr>
        </p:nvSpPr>
        <p:spPr>
          <a:xfrm>
            <a:off x="713250" y="448050"/>
            <a:ext cx="3858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ExtraBold"/>
              <a:buNone/>
              <a:defRPr/>
            </a:lvl1pPr>
            <a:lvl2pPr lvl="1"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2pPr>
            <a:lvl3pPr lvl="2"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3pPr>
            <a:lvl4pPr lvl="3"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4pPr>
            <a:lvl5pPr lvl="4"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5pPr>
            <a:lvl6pPr lvl="5"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6pPr>
            <a:lvl7pPr lvl="6"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7pPr>
            <a:lvl8pPr lvl="7"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8pPr>
            <a:lvl9pPr lvl="8"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9pPr>
          </a:lstStyle>
          <a:p>
            <a:endParaRPr/>
          </a:p>
        </p:txBody>
      </p:sp>
      <p:sp>
        <p:nvSpPr>
          <p:cNvPr id="87" name="Google Shape;87;p15"/>
          <p:cNvSpPr txBox="1"/>
          <p:nvPr/>
        </p:nvSpPr>
        <p:spPr>
          <a:xfrm>
            <a:off x="1742693" y="1765200"/>
            <a:ext cx="2829300" cy="36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rgbClr val="000000"/>
              </a:solidFill>
              <a:latin typeface="Montserrat SemiBold"/>
              <a:ea typeface="Montserrat SemiBold"/>
              <a:cs typeface="Montserrat SemiBold"/>
              <a:sym typeface="Montserrat SemiBold"/>
            </a:endParaRPr>
          </a:p>
        </p:txBody>
      </p:sp>
      <p:sp>
        <p:nvSpPr>
          <p:cNvPr id="88" name="Google Shape;88;p15"/>
          <p:cNvSpPr txBox="1">
            <a:spLocks noGrp="1"/>
          </p:cNvSpPr>
          <p:nvPr>
            <p:ph type="subTitle" idx="1"/>
          </p:nvPr>
        </p:nvSpPr>
        <p:spPr>
          <a:xfrm>
            <a:off x="1978890" y="1779022"/>
            <a:ext cx="2379300" cy="36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Font typeface="Montserrat SemiBold"/>
              <a:buNone/>
              <a:defRPr sz="2400" b="1"/>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a:endParaRPr/>
          </a:p>
        </p:txBody>
      </p:sp>
      <p:sp>
        <p:nvSpPr>
          <p:cNvPr id="89" name="Google Shape;89;p15"/>
          <p:cNvSpPr txBox="1">
            <a:spLocks noGrp="1"/>
          </p:cNvSpPr>
          <p:nvPr>
            <p:ph type="subTitle" idx="2"/>
          </p:nvPr>
        </p:nvSpPr>
        <p:spPr>
          <a:xfrm>
            <a:off x="1978900" y="2182450"/>
            <a:ext cx="21630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0" name="Google Shape;90;p15"/>
          <p:cNvSpPr txBox="1"/>
          <p:nvPr/>
        </p:nvSpPr>
        <p:spPr>
          <a:xfrm>
            <a:off x="5601418" y="1765200"/>
            <a:ext cx="2829300" cy="36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chemeClr val="dk2"/>
              </a:solidFill>
              <a:latin typeface="Montserrat SemiBold"/>
              <a:ea typeface="Montserrat SemiBold"/>
              <a:cs typeface="Montserrat SemiBold"/>
              <a:sym typeface="Montserrat SemiBold"/>
            </a:endParaRPr>
          </a:p>
        </p:txBody>
      </p:sp>
      <p:sp>
        <p:nvSpPr>
          <p:cNvPr id="91" name="Google Shape;91;p15"/>
          <p:cNvSpPr txBox="1">
            <a:spLocks noGrp="1"/>
          </p:cNvSpPr>
          <p:nvPr>
            <p:ph type="subTitle" idx="3"/>
          </p:nvPr>
        </p:nvSpPr>
        <p:spPr>
          <a:xfrm>
            <a:off x="5837615" y="1779022"/>
            <a:ext cx="2377200" cy="36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Font typeface="Montserrat SemiBold"/>
              <a:buNone/>
              <a:defRPr sz="2400" b="1">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2" name="Google Shape;92;p15"/>
          <p:cNvSpPr txBox="1">
            <a:spLocks noGrp="1"/>
          </p:cNvSpPr>
          <p:nvPr>
            <p:ph type="subTitle" idx="4"/>
          </p:nvPr>
        </p:nvSpPr>
        <p:spPr>
          <a:xfrm>
            <a:off x="5837625" y="2182450"/>
            <a:ext cx="21612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a:buNone/>
              <a:defRPr sz="1600">
                <a:solidFill>
                  <a:schemeClr val="lt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3" name="Google Shape;93;p15"/>
          <p:cNvSpPr txBox="1"/>
          <p:nvPr/>
        </p:nvSpPr>
        <p:spPr>
          <a:xfrm>
            <a:off x="1745068" y="3155942"/>
            <a:ext cx="2829300" cy="36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rgbClr val="000000"/>
              </a:solidFill>
              <a:latin typeface="Montserrat SemiBold"/>
              <a:ea typeface="Montserrat SemiBold"/>
              <a:cs typeface="Montserrat SemiBold"/>
              <a:sym typeface="Montserrat SemiBold"/>
            </a:endParaRPr>
          </a:p>
        </p:txBody>
      </p:sp>
      <p:sp>
        <p:nvSpPr>
          <p:cNvPr id="94" name="Google Shape;94;p15"/>
          <p:cNvSpPr txBox="1">
            <a:spLocks noGrp="1"/>
          </p:cNvSpPr>
          <p:nvPr>
            <p:ph type="subTitle" idx="5"/>
          </p:nvPr>
        </p:nvSpPr>
        <p:spPr>
          <a:xfrm>
            <a:off x="1981265" y="3162606"/>
            <a:ext cx="2379300" cy="36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Font typeface="Montserrat SemiBold"/>
              <a:buNone/>
              <a:defRPr sz="2400" b="1"/>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a:endParaRPr/>
          </a:p>
        </p:txBody>
      </p:sp>
      <p:sp>
        <p:nvSpPr>
          <p:cNvPr id="95" name="Google Shape;95;p15"/>
          <p:cNvSpPr txBox="1">
            <a:spLocks noGrp="1"/>
          </p:cNvSpPr>
          <p:nvPr>
            <p:ph type="subTitle" idx="6"/>
          </p:nvPr>
        </p:nvSpPr>
        <p:spPr>
          <a:xfrm>
            <a:off x="1981059" y="3566025"/>
            <a:ext cx="21630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6" name="Google Shape;96;p15"/>
          <p:cNvSpPr txBox="1"/>
          <p:nvPr/>
        </p:nvSpPr>
        <p:spPr>
          <a:xfrm>
            <a:off x="5603793" y="3155942"/>
            <a:ext cx="2829300" cy="36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rgbClr val="000000"/>
              </a:solidFill>
              <a:latin typeface="Montserrat SemiBold"/>
              <a:ea typeface="Montserrat SemiBold"/>
              <a:cs typeface="Montserrat SemiBold"/>
              <a:sym typeface="Montserrat SemiBold"/>
            </a:endParaRPr>
          </a:p>
        </p:txBody>
      </p:sp>
      <p:sp>
        <p:nvSpPr>
          <p:cNvPr id="97" name="Google Shape;97;p15"/>
          <p:cNvSpPr txBox="1">
            <a:spLocks noGrp="1"/>
          </p:cNvSpPr>
          <p:nvPr>
            <p:ph type="subTitle" idx="7"/>
          </p:nvPr>
        </p:nvSpPr>
        <p:spPr>
          <a:xfrm>
            <a:off x="5839610" y="3162608"/>
            <a:ext cx="2377200" cy="36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Font typeface="Montserrat SemiBold"/>
              <a:buNone/>
              <a:defRPr sz="2400" b="1">
                <a:solidFill>
                  <a:schemeClr val="accent1"/>
                </a:solidFill>
              </a:defRPr>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a:endParaRPr/>
          </a:p>
        </p:txBody>
      </p:sp>
      <p:sp>
        <p:nvSpPr>
          <p:cNvPr id="98" name="Google Shape;98;p15"/>
          <p:cNvSpPr txBox="1">
            <a:spLocks noGrp="1"/>
          </p:cNvSpPr>
          <p:nvPr>
            <p:ph type="subTitle" idx="8"/>
          </p:nvPr>
        </p:nvSpPr>
        <p:spPr>
          <a:xfrm>
            <a:off x="5839439" y="3566025"/>
            <a:ext cx="21612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a:buNone/>
              <a:defRPr sz="1600">
                <a:solidFill>
                  <a:schemeClr val="lt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9" name="Google Shape;99;p15"/>
          <p:cNvSpPr txBox="1">
            <a:spLocks noGrp="1"/>
          </p:cNvSpPr>
          <p:nvPr>
            <p:ph type="title" idx="9" hasCustomPrompt="1"/>
          </p:nvPr>
        </p:nvSpPr>
        <p:spPr>
          <a:xfrm>
            <a:off x="1097275" y="1718975"/>
            <a:ext cx="884100" cy="23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00" name="Google Shape;100;p15"/>
          <p:cNvSpPr txBox="1">
            <a:spLocks noGrp="1"/>
          </p:cNvSpPr>
          <p:nvPr>
            <p:ph type="title" idx="13" hasCustomPrompt="1"/>
          </p:nvPr>
        </p:nvSpPr>
        <p:spPr>
          <a:xfrm>
            <a:off x="4956054" y="1721025"/>
            <a:ext cx="884100" cy="23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01" name="Google Shape;101;p15"/>
          <p:cNvSpPr txBox="1">
            <a:spLocks noGrp="1"/>
          </p:cNvSpPr>
          <p:nvPr>
            <p:ph type="title" idx="14" hasCustomPrompt="1"/>
          </p:nvPr>
        </p:nvSpPr>
        <p:spPr>
          <a:xfrm>
            <a:off x="1097275" y="3108875"/>
            <a:ext cx="884100" cy="23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02" name="Google Shape;102;p15"/>
          <p:cNvSpPr txBox="1">
            <a:spLocks noGrp="1"/>
          </p:cNvSpPr>
          <p:nvPr>
            <p:ph type="title" idx="15" hasCustomPrompt="1"/>
          </p:nvPr>
        </p:nvSpPr>
        <p:spPr>
          <a:xfrm>
            <a:off x="4956051" y="3108876"/>
            <a:ext cx="884100" cy="23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03" name="Google Shape;103;p15"/>
          <p:cNvSpPr/>
          <p:nvPr/>
        </p:nvSpPr>
        <p:spPr>
          <a:xfrm>
            <a:off x="-136550" y="539500"/>
            <a:ext cx="849900" cy="3381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4143959" y="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3871200" y="-50"/>
            <a:ext cx="7717500" cy="5143500"/>
          </a:xfrm>
          <a:prstGeom prst="parallelogram">
            <a:avLst>
              <a:gd name="adj" fmla="val 25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1">
    <p:bg>
      <p:bgPr>
        <a:solidFill>
          <a:schemeClr val="accent6"/>
        </a:solidFill>
        <a:effectLst/>
      </p:bgPr>
    </p:bg>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4572000" y="1538700"/>
            <a:ext cx="3858900" cy="1032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7200"/>
              <a:buFont typeface="Montserrat Black"/>
              <a:buNone/>
              <a:defRPr sz="7200">
                <a:solidFill>
                  <a:schemeClr val="accent1"/>
                </a:solidFill>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a:endParaRPr/>
          </a:p>
        </p:txBody>
      </p:sp>
      <p:sp>
        <p:nvSpPr>
          <p:cNvPr id="108" name="Google Shape;108;p16"/>
          <p:cNvSpPr txBox="1">
            <a:spLocks noGrp="1"/>
          </p:cNvSpPr>
          <p:nvPr>
            <p:ph type="subTitle" idx="1"/>
          </p:nvPr>
        </p:nvSpPr>
        <p:spPr>
          <a:xfrm>
            <a:off x="4572050" y="2571600"/>
            <a:ext cx="3229200" cy="1234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400"/>
              <a:buNone/>
              <a:defRPr sz="16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a:endParaRPr/>
          </a:p>
        </p:txBody>
      </p:sp>
      <p:sp>
        <p:nvSpPr>
          <p:cNvPr id="109" name="Google Shape;109;p16"/>
          <p:cNvSpPr/>
          <p:nvPr/>
        </p:nvSpPr>
        <p:spPr>
          <a:xfrm>
            <a:off x="-58741" y="257175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p:nvPr/>
        </p:nvSpPr>
        <p:spPr>
          <a:xfrm>
            <a:off x="-2813723" y="-50"/>
            <a:ext cx="59787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MAIN_POINT_1">
    <p:bg>
      <p:bgPr>
        <a:solidFill>
          <a:schemeClr val="accent6"/>
        </a:solidFill>
        <a:effectLst/>
      </p:bgPr>
    </p:bg>
    <p:spTree>
      <p:nvGrpSpPr>
        <p:cNvPr id="1" name="Shape 111"/>
        <p:cNvGrpSpPr/>
        <p:nvPr/>
      </p:nvGrpSpPr>
      <p:grpSpPr>
        <a:xfrm>
          <a:off x="0" y="0"/>
          <a:ext cx="0" cy="0"/>
          <a:chOff x="0" y="0"/>
          <a:chExt cx="0" cy="0"/>
        </a:xfrm>
      </p:grpSpPr>
      <p:sp>
        <p:nvSpPr>
          <p:cNvPr id="112" name="Google Shape;112;p17"/>
          <p:cNvSpPr/>
          <p:nvPr/>
        </p:nvSpPr>
        <p:spPr>
          <a:xfrm>
            <a:off x="985984" y="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7"/>
          <p:cNvSpPr/>
          <p:nvPr/>
        </p:nvSpPr>
        <p:spPr>
          <a:xfrm>
            <a:off x="5207084" y="2571750"/>
            <a:ext cx="2989200" cy="25716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a:off x="713225" y="-50"/>
            <a:ext cx="77175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7"/>
          <p:cNvSpPr txBox="1">
            <a:spLocks noGrp="1"/>
          </p:cNvSpPr>
          <p:nvPr>
            <p:ph type="subTitle" idx="1"/>
          </p:nvPr>
        </p:nvSpPr>
        <p:spPr>
          <a:xfrm>
            <a:off x="2255975" y="3288824"/>
            <a:ext cx="3858900" cy="521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Montserrat ExtraBold"/>
              <a:buNone/>
              <a:defRPr b="1"/>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6" name="Google Shape;116;p17"/>
          <p:cNvSpPr txBox="1">
            <a:spLocks noGrp="1"/>
          </p:cNvSpPr>
          <p:nvPr>
            <p:ph type="title"/>
          </p:nvPr>
        </p:nvSpPr>
        <p:spPr>
          <a:xfrm>
            <a:off x="2255975" y="1340325"/>
            <a:ext cx="4647000" cy="19485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600"/>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and text">
  <p:cSld name="CUSTOM_1_4_1_1_1_2">
    <p:bg>
      <p:bgPr>
        <a:solidFill>
          <a:schemeClr val="accent6"/>
        </a:solidFill>
        <a:effectLst/>
      </p:bgPr>
    </p:bg>
    <p:spTree>
      <p:nvGrpSpPr>
        <p:cNvPr id="1" name="Shape 134"/>
        <p:cNvGrpSpPr/>
        <p:nvPr/>
      </p:nvGrpSpPr>
      <p:grpSpPr>
        <a:xfrm>
          <a:off x="0" y="0"/>
          <a:ext cx="0" cy="0"/>
          <a:chOff x="0" y="0"/>
          <a:chExt cx="0" cy="0"/>
        </a:xfrm>
      </p:grpSpPr>
      <p:sp>
        <p:nvSpPr>
          <p:cNvPr id="135" name="Google Shape;135;p19"/>
          <p:cNvSpPr/>
          <p:nvPr/>
        </p:nvSpPr>
        <p:spPr>
          <a:xfrm>
            <a:off x="985984" y="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5207084" y="2571750"/>
            <a:ext cx="2989200" cy="25716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a:off x="713225" y="-50"/>
            <a:ext cx="77175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txBox="1">
            <a:spLocks noGrp="1"/>
          </p:cNvSpPr>
          <p:nvPr>
            <p:ph type="title" hasCustomPrompt="1"/>
          </p:nvPr>
        </p:nvSpPr>
        <p:spPr>
          <a:xfrm>
            <a:off x="2012132" y="820675"/>
            <a:ext cx="5119800" cy="75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2pPr>
            <a:lvl3pPr lvl="2"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3pPr>
            <a:lvl4pPr lvl="3"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4pPr>
            <a:lvl5pPr lvl="4"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5pPr>
            <a:lvl6pPr lvl="5"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6pPr>
            <a:lvl7pPr lvl="6"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7pPr>
            <a:lvl8pPr lvl="7"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8pPr>
            <a:lvl9pPr lvl="8"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9pPr>
          </a:lstStyle>
          <a:p>
            <a:r>
              <a:t>xx%</a:t>
            </a:r>
          </a:p>
        </p:txBody>
      </p:sp>
      <p:sp>
        <p:nvSpPr>
          <p:cNvPr id="139" name="Google Shape;139;p19"/>
          <p:cNvSpPr txBox="1">
            <a:spLocks noGrp="1"/>
          </p:cNvSpPr>
          <p:nvPr>
            <p:ph type="subTitle" idx="1"/>
          </p:nvPr>
        </p:nvSpPr>
        <p:spPr>
          <a:xfrm>
            <a:off x="2012000" y="1572472"/>
            <a:ext cx="5119800" cy="33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Roboto"/>
              <a:buNone/>
              <a:defRPr sz="1400"/>
            </a:lvl1pPr>
            <a:lvl2pPr lvl="1" rtl="0">
              <a:spcBef>
                <a:spcPts val="1600"/>
              </a:spcBef>
              <a:spcAft>
                <a:spcPts val="0"/>
              </a:spcAft>
              <a:buSzPts val="1400"/>
              <a:buFont typeface="Roboto"/>
              <a:buNone/>
              <a:defRPr>
                <a:latin typeface="Roboto"/>
                <a:ea typeface="Roboto"/>
                <a:cs typeface="Roboto"/>
                <a:sym typeface="Roboto"/>
              </a:defRPr>
            </a:lvl2pPr>
            <a:lvl3pPr lvl="2" rtl="0">
              <a:spcBef>
                <a:spcPts val="1600"/>
              </a:spcBef>
              <a:spcAft>
                <a:spcPts val="0"/>
              </a:spcAft>
              <a:buSzPts val="1400"/>
              <a:buFont typeface="Roboto"/>
              <a:buNone/>
              <a:defRPr>
                <a:latin typeface="Roboto"/>
                <a:ea typeface="Roboto"/>
                <a:cs typeface="Roboto"/>
                <a:sym typeface="Roboto"/>
              </a:defRPr>
            </a:lvl3pPr>
            <a:lvl4pPr lvl="3" rtl="0">
              <a:spcBef>
                <a:spcPts val="1600"/>
              </a:spcBef>
              <a:spcAft>
                <a:spcPts val="0"/>
              </a:spcAft>
              <a:buSzPts val="1400"/>
              <a:buFont typeface="Roboto"/>
              <a:buNone/>
              <a:defRPr>
                <a:latin typeface="Roboto"/>
                <a:ea typeface="Roboto"/>
                <a:cs typeface="Roboto"/>
                <a:sym typeface="Roboto"/>
              </a:defRPr>
            </a:lvl4pPr>
            <a:lvl5pPr lvl="4" rtl="0">
              <a:spcBef>
                <a:spcPts val="1600"/>
              </a:spcBef>
              <a:spcAft>
                <a:spcPts val="0"/>
              </a:spcAft>
              <a:buSzPts val="1400"/>
              <a:buFont typeface="Roboto"/>
              <a:buNone/>
              <a:defRPr>
                <a:latin typeface="Roboto"/>
                <a:ea typeface="Roboto"/>
                <a:cs typeface="Roboto"/>
                <a:sym typeface="Roboto"/>
              </a:defRPr>
            </a:lvl5pPr>
            <a:lvl6pPr lvl="5" rtl="0">
              <a:spcBef>
                <a:spcPts val="1600"/>
              </a:spcBef>
              <a:spcAft>
                <a:spcPts val="0"/>
              </a:spcAft>
              <a:buSzPts val="1400"/>
              <a:buFont typeface="Roboto"/>
              <a:buNone/>
              <a:defRPr>
                <a:latin typeface="Roboto"/>
                <a:ea typeface="Roboto"/>
                <a:cs typeface="Roboto"/>
                <a:sym typeface="Roboto"/>
              </a:defRPr>
            </a:lvl6pPr>
            <a:lvl7pPr lvl="6" rtl="0">
              <a:spcBef>
                <a:spcPts val="1600"/>
              </a:spcBef>
              <a:spcAft>
                <a:spcPts val="0"/>
              </a:spcAft>
              <a:buSzPts val="1400"/>
              <a:buFont typeface="Roboto"/>
              <a:buNone/>
              <a:defRPr>
                <a:latin typeface="Roboto"/>
                <a:ea typeface="Roboto"/>
                <a:cs typeface="Roboto"/>
                <a:sym typeface="Roboto"/>
              </a:defRPr>
            </a:lvl7pPr>
            <a:lvl8pPr lvl="7" rtl="0">
              <a:spcBef>
                <a:spcPts val="1600"/>
              </a:spcBef>
              <a:spcAft>
                <a:spcPts val="0"/>
              </a:spcAft>
              <a:buSzPts val="1400"/>
              <a:buFont typeface="Roboto"/>
              <a:buNone/>
              <a:defRPr>
                <a:latin typeface="Roboto"/>
                <a:ea typeface="Roboto"/>
                <a:cs typeface="Roboto"/>
                <a:sym typeface="Roboto"/>
              </a:defRPr>
            </a:lvl8pPr>
            <a:lvl9pPr lvl="8" rtl="0">
              <a:spcBef>
                <a:spcPts val="1600"/>
              </a:spcBef>
              <a:spcAft>
                <a:spcPts val="1600"/>
              </a:spcAft>
              <a:buSzPts val="1400"/>
              <a:buFont typeface="Roboto"/>
              <a:buNone/>
              <a:defRPr>
                <a:latin typeface="Roboto"/>
                <a:ea typeface="Roboto"/>
                <a:cs typeface="Roboto"/>
                <a:sym typeface="Roboto"/>
              </a:defRPr>
            </a:lvl9pPr>
          </a:lstStyle>
          <a:p>
            <a:endParaRPr/>
          </a:p>
        </p:txBody>
      </p:sp>
      <p:sp>
        <p:nvSpPr>
          <p:cNvPr id="140" name="Google Shape;140;p19"/>
          <p:cNvSpPr txBox="1">
            <a:spLocks noGrp="1"/>
          </p:cNvSpPr>
          <p:nvPr>
            <p:ph type="title" idx="2" hasCustomPrompt="1"/>
          </p:nvPr>
        </p:nvSpPr>
        <p:spPr>
          <a:xfrm>
            <a:off x="2012132" y="2048416"/>
            <a:ext cx="5119800" cy="75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2pPr>
            <a:lvl3pPr lvl="2"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3pPr>
            <a:lvl4pPr lvl="3"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4pPr>
            <a:lvl5pPr lvl="4"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5pPr>
            <a:lvl6pPr lvl="5"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6pPr>
            <a:lvl7pPr lvl="6"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7pPr>
            <a:lvl8pPr lvl="7"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8pPr>
            <a:lvl9pPr lvl="8"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9pPr>
          </a:lstStyle>
          <a:p>
            <a:r>
              <a:t>xx%</a:t>
            </a:r>
          </a:p>
        </p:txBody>
      </p:sp>
      <p:sp>
        <p:nvSpPr>
          <p:cNvPr id="141" name="Google Shape;141;p19"/>
          <p:cNvSpPr txBox="1">
            <a:spLocks noGrp="1"/>
          </p:cNvSpPr>
          <p:nvPr>
            <p:ph type="subTitle" idx="3"/>
          </p:nvPr>
        </p:nvSpPr>
        <p:spPr>
          <a:xfrm>
            <a:off x="2012000" y="2799023"/>
            <a:ext cx="5119800" cy="33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Roboto"/>
              <a:buNone/>
              <a:defRPr sz="1400"/>
            </a:lvl1pPr>
            <a:lvl2pPr lvl="1" rtl="0">
              <a:spcBef>
                <a:spcPts val="1600"/>
              </a:spcBef>
              <a:spcAft>
                <a:spcPts val="0"/>
              </a:spcAft>
              <a:buSzPts val="1400"/>
              <a:buFont typeface="Roboto"/>
              <a:buNone/>
              <a:defRPr>
                <a:latin typeface="Roboto"/>
                <a:ea typeface="Roboto"/>
                <a:cs typeface="Roboto"/>
                <a:sym typeface="Roboto"/>
              </a:defRPr>
            </a:lvl2pPr>
            <a:lvl3pPr lvl="2" rtl="0">
              <a:spcBef>
                <a:spcPts val="1600"/>
              </a:spcBef>
              <a:spcAft>
                <a:spcPts val="0"/>
              </a:spcAft>
              <a:buSzPts val="1400"/>
              <a:buFont typeface="Roboto"/>
              <a:buNone/>
              <a:defRPr>
                <a:latin typeface="Roboto"/>
                <a:ea typeface="Roboto"/>
                <a:cs typeface="Roboto"/>
                <a:sym typeface="Roboto"/>
              </a:defRPr>
            </a:lvl3pPr>
            <a:lvl4pPr lvl="3" rtl="0">
              <a:spcBef>
                <a:spcPts val="1600"/>
              </a:spcBef>
              <a:spcAft>
                <a:spcPts val="0"/>
              </a:spcAft>
              <a:buSzPts val="1400"/>
              <a:buFont typeface="Roboto"/>
              <a:buNone/>
              <a:defRPr>
                <a:latin typeface="Roboto"/>
                <a:ea typeface="Roboto"/>
                <a:cs typeface="Roboto"/>
                <a:sym typeface="Roboto"/>
              </a:defRPr>
            </a:lvl4pPr>
            <a:lvl5pPr lvl="4" rtl="0">
              <a:spcBef>
                <a:spcPts val="1600"/>
              </a:spcBef>
              <a:spcAft>
                <a:spcPts val="0"/>
              </a:spcAft>
              <a:buSzPts val="1400"/>
              <a:buFont typeface="Roboto"/>
              <a:buNone/>
              <a:defRPr>
                <a:latin typeface="Roboto"/>
                <a:ea typeface="Roboto"/>
                <a:cs typeface="Roboto"/>
                <a:sym typeface="Roboto"/>
              </a:defRPr>
            </a:lvl5pPr>
            <a:lvl6pPr lvl="5" rtl="0">
              <a:spcBef>
                <a:spcPts val="1600"/>
              </a:spcBef>
              <a:spcAft>
                <a:spcPts val="0"/>
              </a:spcAft>
              <a:buSzPts val="1400"/>
              <a:buFont typeface="Roboto"/>
              <a:buNone/>
              <a:defRPr>
                <a:latin typeface="Roboto"/>
                <a:ea typeface="Roboto"/>
                <a:cs typeface="Roboto"/>
                <a:sym typeface="Roboto"/>
              </a:defRPr>
            </a:lvl6pPr>
            <a:lvl7pPr lvl="6" rtl="0">
              <a:spcBef>
                <a:spcPts val="1600"/>
              </a:spcBef>
              <a:spcAft>
                <a:spcPts val="0"/>
              </a:spcAft>
              <a:buSzPts val="1400"/>
              <a:buFont typeface="Roboto"/>
              <a:buNone/>
              <a:defRPr>
                <a:latin typeface="Roboto"/>
                <a:ea typeface="Roboto"/>
                <a:cs typeface="Roboto"/>
                <a:sym typeface="Roboto"/>
              </a:defRPr>
            </a:lvl7pPr>
            <a:lvl8pPr lvl="7" rtl="0">
              <a:spcBef>
                <a:spcPts val="1600"/>
              </a:spcBef>
              <a:spcAft>
                <a:spcPts val="0"/>
              </a:spcAft>
              <a:buSzPts val="1400"/>
              <a:buFont typeface="Roboto"/>
              <a:buNone/>
              <a:defRPr>
                <a:latin typeface="Roboto"/>
                <a:ea typeface="Roboto"/>
                <a:cs typeface="Roboto"/>
                <a:sym typeface="Roboto"/>
              </a:defRPr>
            </a:lvl8pPr>
            <a:lvl9pPr lvl="8" rtl="0">
              <a:spcBef>
                <a:spcPts val="1600"/>
              </a:spcBef>
              <a:spcAft>
                <a:spcPts val="1600"/>
              </a:spcAft>
              <a:buSzPts val="1400"/>
              <a:buFont typeface="Roboto"/>
              <a:buNone/>
              <a:defRPr>
                <a:latin typeface="Roboto"/>
                <a:ea typeface="Roboto"/>
                <a:cs typeface="Roboto"/>
                <a:sym typeface="Roboto"/>
              </a:defRPr>
            </a:lvl9pPr>
          </a:lstStyle>
          <a:p>
            <a:endParaRPr/>
          </a:p>
        </p:txBody>
      </p:sp>
      <p:sp>
        <p:nvSpPr>
          <p:cNvPr id="142" name="Google Shape;142;p19"/>
          <p:cNvSpPr txBox="1">
            <a:spLocks noGrp="1"/>
          </p:cNvSpPr>
          <p:nvPr>
            <p:ph type="title" idx="4" hasCustomPrompt="1"/>
          </p:nvPr>
        </p:nvSpPr>
        <p:spPr>
          <a:xfrm>
            <a:off x="2012042" y="3241031"/>
            <a:ext cx="5119800" cy="75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2pPr>
            <a:lvl3pPr lvl="2"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3pPr>
            <a:lvl4pPr lvl="3"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4pPr>
            <a:lvl5pPr lvl="4"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5pPr>
            <a:lvl6pPr lvl="5"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6pPr>
            <a:lvl7pPr lvl="6"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7pPr>
            <a:lvl8pPr lvl="7"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8pPr>
            <a:lvl9pPr lvl="8"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9pPr>
          </a:lstStyle>
          <a:p>
            <a:r>
              <a:t>xx%</a:t>
            </a:r>
          </a:p>
        </p:txBody>
      </p:sp>
      <p:sp>
        <p:nvSpPr>
          <p:cNvPr id="143" name="Google Shape;143;p19"/>
          <p:cNvSpPr txBox="1">
            <a:spLocks noGrp="1"/>
          </p:cNvSpPr>
          <p:nvPr>
            <p:ph type="subTitle" idx="5"/>
          </p:nvPr>
        </p:nvSpPr>
        <p:spPr>
          <a:xfrm>
            <a:off x="2012000" y="3992825"/>
            <a:ext cx="5119800" cy="33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Roboto"/>
              <a:buNone/>
              <a:defRPr sz="1400"/>
            </a:lvl1pPr>
            <a:lvl2pPr lvl="1" rtl="0">
              <a:spcBef>
                <a:spcPts val="1600"/>
              </a:spcBef>
              <a:spcAft>
                <a:spcPts val="0"/>
              </a:spcAft>
              <a:buSzPts val="1400"/>
              <a:buFont typeface="Roboto"/>
              <a:buNone/>
              <a:defRPr>
                <a:latin typeface="Roboto"/>
                <a:ea typeface="Roboto"/>
                <a:cs typeface="Roboto"/>
                <a:sym typeface="Roboto"/>
              </a:defRPr>
            </a:lvl2pPr>
            <a:lvl3pPr lvl="2" rtl="0">
              <a:spcBef>
                <a:spcPts val="1600"/>
              </a:spcBef>
              <a:spcAft>
                <a:spcPts val="0"/>
              </a:spcAft>
              <a:buSzPts val="1400"/>
              <a:buFont typeface="Roboto"/>
              <a:buNone/>
              <a:defRPr>
                <a:latin typeface="Roboto"/>
                <a:ea typeface="Roboto"/>
                <a:cs typeface="Roboto"/>
                <a:sym typeface="Roboto"/>
              </a:defRPr>
            </a:lvl3pPr>
            <a:lvl4pPr lvl="3" rtl="0">
              <a:spcBef>
                <a:spcPts val="1600"/>
              </a:spcBef>
              <a:spcAft>
                <a:spcPts val="0"/>
              </a:spcAft>
              <a:buSzPts val="1400"/>
              <a:buFont typeface="Roboto"/>
              <a:buNone/>
              <a:defRPr>
                <a:latin typeface="Roboto"/>
                <a:ea typeface="Roboto"/>
                <a:cs typeface="Roboto"/>
                <a:sym typeface="Roboto"/>
              </a:defRPr>
            </a:lvl4pPr>
            <a:lvl5pPr lvl="4" rtl="0">
              <a:spcBef>
                <a:spcPts val="1600"/>
              </a:spcBef>
              <a:spcAft>
                <a:spcPts val="0"/>
              </a:spcAft>
              <a:buSzPts val="1400"/>
              <a:buFont typeface="Roboto"/>
              <a:buNone/>
              <a:defRPr>
                <a:latin typeface="Roboto"/>
                <a:ea typeface="Roboto"/>
                <a:cs typeface="Roboto"/>
                <a:sym typeface="Roboto"/>
              </a:defRPr>
            </a:lvl5pPr>
            <a:lvl6pPr lvl="5" rtl="0">
              <a:spcBef>
                <a:spcPts val="1600"/>
              </a:spcBef>
              <a:spcAft>
                <a:spcPts val="0"/>
              </a:spcAft>
              <a:buSzPts val="1400"/>
              <a:buFont typeface="Roboto"/>
              <a:buNone/>
              <a:defRPr>
                <a:latin typeface="Roboto"/>
                <a:ea typeface="Roboto"/>
                <a:cs typeface="Roboto"/>
                <a:sym typeface="Roboto"/>
              </a:defRPr>
            </a:lvl6pPr>
            <a:lvl7pPr lvl="6" rtl="0">
              <a:spcBef>
                <a:spcPts val="1600"/>
              </a:spcBef>
              <a:spcAft>
                <a:spcPts val="0"/>
              </a:spcAft>
              <a:buSzPts val="1400"/>
              <a:buFont typeface="Roboto"/>
              <a:buNone/>
              <a:defRPr>
                <a:latin typeface="Roboto"/>
                <a:ea typeface="Roboto"/>
                <a:cs typeface="Roboto"/>
                <a:sym typeface="Roboto"/>
              </a:defRPr>
            </a:lvl7pPr>
            <a:lvl8pPr lvl="7" rtl="0">
              <a:spcBef>
                <a:spcPts val="1600"/>
              </a:spcBef>
              <a:spcAft>
                <a:spcPts val="0"/>
              </a:spcAft>
              <a:buSzPts val="1400"/>
              <a:buFont typeface="Roboto"/>
              <a:buNone/>
              <a:defRPr>
                <a:latin typeface="Roboto"/>
                <a:ea typeface="Roboto"/>
                <a:cs typeface="Roboto"/>
                <a:sym typeface="Roboto"/>
              </a:defRPr>
            </a:lvl8pPr>
            <a:lvl9pPr lvl="8" rtl="0">
              <a:spcBef>
                <a:spcPts val="1600"/>
              </a:spcBef>
              <a:spcAft>
                <a:spcPts val="1600"/>
              </a:spcAft>
              <a:buSzPts val="1400"/>
              <a:buFont typeface="Roboto"/>
              <a:buNone/>
              <a:defRPr>
                <a:latin typeface="Roboto"/>
                <a:ea typeface="Roboto"/>
                <a:cs typeface="Roboto"/>
                <a:sym typeface="Robot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accent6"/>
        </a:solidFill>
        <a:effectLst/>
      </p:bgPr>
    </p:bg>
    <p:spTree>
      <p:nvGrpSpPr>
        <p:cNvPr id="1" name="Shape 202"/>
        <p:cNvGrpSpPr/>
        <p:nvPr/>
      </p:nvGrpSpPr>
      <p:grpSpPr>
        <a:xfrm>
          <a:off x="0" y="0"/>
          <a:ext cx="0" cy="0"/>
          <a:chOff x="0" y="0"/>
          <a:chExt cx="0" cy="0"/>
        </a:xfrm>
      </p:grpSpPr>
      <p:sp>
        <p:nvSpPr>
          <p:cNvPr id="203" name="Google Shape;203;p25"/>
          <p:cNvSpPr/>
          <p:nvPr/>
        </p:nvSpPr>
        <p:spPr>
          <a:xfrm>
            <a:off x="985984" y="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5"/>
          <p:cNvSpPr/>
          <p:nvPr/>
        </p:nvSpPr>
        <p:spPr>
          <a:xfrm>
            <a:off x="5207084" y="2571750"/>
            <a:ext cx="2989200" cy="25716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5"/>
          <p:cNvSpPr/>
          <p:nvPr/>
        </p:nvSpPr>
        <p:spPr>
          <a:xfrm>
            <a:off x="713225" y="-50"/>
            <a:ext cx="77175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1pPr>
            <a:lvl2pPr lvl="1">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2pPr>
            <a:lvl3pPr lvl="2">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3pPr>
            <a:lvl4pPr lvl="3">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4pPr>
            <a:lvl5pPr lvl="4">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5pPr>
            <a:lvl6pPr lvl="5">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6pPr>
            <a:lvl7pPr lvl="6">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7pPr>
            <a:lvl8pPr lvl="7">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8pPr>
            <a:lvl9pPr lvl="8">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bel"/>
              <a:buChar char="●"/>
              <a:defRPr sz="1800">
                <a:solidFill>
                  <a:schemeClr val="dk1"/>
                </a:solidFill>
                <a:latin typeface="Abel"/>
                <a:ea typeface="Abel"/>
                <a:cs typeface="Abel"/>
                <a:sym typeface="Abel"/>
              </a:defRPr>
            </a:lvl1pPr>
            <a:lvl2pPr marL="914400" lvl="1"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2pPr>
            <a:lvl3pPr marL="1371600" lvl="2"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3pPr>
            <a:lvl4pPr marL="1828800" lvl="3"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4pPr>
            <a:lvl5pPr marL="2286000" lvl="4"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5pPr>
            <a:lvl6pPr marL="2743200" lvl="5"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6pPr>
            <a:lvl7pPr marL="3200400" lvl="6"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7pPr>
            <a:lvl8pPr marL="3657600" lvl="7"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8pPr>
            <a:lvl9pPr marL="4114800" lvl="8" indent="-317500">
              <a:lnSpc>
                <a:spcPct val="115000"/>
              </a:lnSpc>
              <a:spcBef>
                <a:spcPts val="1600"/>
              </a:spcBef>
              <a:spcAft>
                <a:spcPts val="1600"/>
              </a:spcAft>
              <a:buClr>
                <a:schemeClr val="dk1"/>
              </a:buClr>
              <a:buSzPts val="1400"/>
              <a:buFont typeface="Abel"/>
              <a:buChar char="■"/>
              <a:defRPr>
                <a:solidFill>
                  <a:schemeClr val="dk1"/>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61" r:id="rId5"/>
    <p:sldLayoutId id="2147483662" r:id="rId6"/>
    <p:sldLayoutId id="2147483663" r:id="rId7"/>
    <p:sldLayoutId id="2147483665" r:id="rId8"/>
    <p:sldLayoutId id="214748367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895">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docs.google.com/spreadsheets/d/1-Z8DUqb3e9oM1rhaQFGrWpMst9T6jaRQ/edit?usp=sharing&amp;ouid=104957742252162470359&amp;rtpof=true&amp;sd=tru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loom.com/share/b798e2adfd6b4e20a75ebe48ac3739f4?sid=1e260a60-7cde-4fb1-a3c1-12b21ede9cda"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docs.google.com/spreadsheets/d/1Gvq4RuN6xk2orRqAtfF1K8ETRx4TlCt2OPRlHQTaPvw/copy"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hyperlink" Target="https://docs.google.com/spreadsheets/d/1ipGyTLqC435WaC7R35tTVDKJv3OlgmX2/edit?usp=drive_link&amp;ouid=104957742252162470359&amp;rtpof=true&amp;sd=true"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ShindeYash/IMDB_Movie_Analysis" TargetMode="External"/><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hyperlink" Target="https://www.loom.com/share/b798e2adfd6b4e20a75ebe48ac3739f4?sid=0a9dd469-1fa9-481a-a394-6198a1c28c42" TargetMode="External"/><Relationship Id="rId5" Type="http://schemas.openxmlformats.org/officeDocument/2006/relationships/hyperlink" Target="https://drive.google.com/drive/folders/1LL-qQYuRnCb_QW8dXle5u4_k-9tU_jJS?usp=drive_link" TargetMode="External"/><Relationship Id="rId4" Type="http://schemas.openxmlformats.org/officeDocument/2006/relationships/hyperlink" Target="https://docs.google.com/spreadsheets/d/1-Z8DUqb3e9oM1rhaQFGrWpMst9T6jaRQ/edit?usp=sharing&amp;ouid=104957742252162470359&amp;rtpof=true&amp;sd=true"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https://www.linkedin.com/in/yash-shinde-046905225/"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8"/>
          <p:cNvSpPr txBox="1">
            <a:spLocks noGrp="1"/>
          </p:cNvSpPr>
          <p:nvPr>
            <p:ph type="title"/>
          </p:nvPr>
        </p:nvSpPr>
        <p:spPr>
          <a:xfrm>
            <a:off x="4834475" y="610837"/>
            <a:ext cx="3307800" cy="2453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Bank Loan </a:t>
            </a:r>
            <a:br>
              <a:rPr lang="en-IN" dirty="0"/>
            </a:br>
            <a:r>
              <a:rPr lang="en-IN" dirty="0"/>
              <a:t>Case Study</a:t>
            </a:r>
            <a:br>
              <a:rPr lang="en-IN" dirty="0"/>
            </a:br>
            <a:r>
              <a:rPr lang="en-IN" dirty="0"/>
              <a:t>Report</a:t>
            </a:r>
          </a:p>
        </p:txBody>
      </p:sp>
      <p:sp>
        <p:nvSpPr>
          <p:cNvPr id="215" name="Google Shape;215;p28"/>
          <p:cNvSpPr txBox="1">
            <a:spLocks noGrp="1"/>
          </p:cNvSpPr>
          <p:nvPr>
            <p:ph type="subTitle" idx="1"/>
          </p:nvPr>
        </p:nvSpPr>
        <p:spPr>
          <a:xfrm>
            <a:off x="5338475" y="3616625"/>
            <a:ext cx="2803800" cy="781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dirty="0"/>
              <a:t> By Yash Shinde</a:t>
            </a:r>
            <a:endParaRPr dirty="0"/>
          </a:p>
        </p:txBody>
      </p:sp>
      <p:grpSp>
        <p:nvGrpSpPr>
          <p:cNvPr id="216" name="Google Shape;216;p28"/>
          <p:cNvGrpSpPr/>
          <p:nvPr/>
        </p:nvGrpSpPr>
        <p:grpSpPr>
          <a:xfrm>
            <a:off x="709450" y="877500"/>
            <a:ext cx="3253860" cy="3565300"/>
            <a:chOff x="709450" y="877500"/>
            <a:chExt cx="3253860" cy="3565300"/>
          </a:xfrm>
        </p:grpSpPr>
        <p:sp>
          <p:nvSpPr>
            <p:cNvPr id="217" name="Google Shape;217;p28"/>
            <p:cNvSpPr/>
            <p:nvPr/>
          </p:nvSpPr>
          <p:spPr>
            <a:xfrm>
              <a:off x="974100" y="4197450"/>
              <a:ext cx="2989210" cy="245350"/>
            </a:xfrm>
            <a:custGeom>
              <a:avLst/>
              <a:gdLst/>
              <a:ahLst/>
              <a:cxnLst/>
              <a:rect l="l" t="t" r="r" b="b"/>
              <a:pathLst>
                <a:path w="168264" h="9814" extrusionOk="0">
                  <a:moveTo>
                    <a:pt x="79808" y="1"/>
                  </a:moveTo>
                  <a:lnTo>
                    <a:pt x="75526" y="22"/>
                  </a:lnTo>
                  <a:lnTo>
                    <a:pt x="71327" y="43"/>
                  </a:lnTo>
                  <a:lnTo>
                    <a:pt x="67169" y="84"/>
                  </a:lnTo>
                  <a:lnTo>
                    <a:pt x="63094" y="146"/>
                  </a:lnTo>
                  <a:lnTo>
                    <a:pt x="59103" y="209"/>
                  </a:lnTo>
                  <a:lnTo>
                    <a:pt x="55195" y="292"/>
                  </a:lnTo>
                  <a:lnTo>
                    <a:pt x="51390" y="375"/>
                  </a:lnTo>
                  <a:lnTo>
                    <a:pt x="47648" y="479"/>
                  </a:lnTo>
                  <a:lnTo>
                    <a:pt x="44031" y="583"/>
                  </a:lnTo>
                  <a:lnTo>
                    <a:pt x="40497" y="708"/>
                  </a:lnTo>
                  <a:lnTo>
                    <a:pt x="37088" y="833"/>
                  </a:lnTo>
                  <a:lnTo>
                    <a:pt x="33782" y="978"/>
                  </a:lnTo>
                  <a:lnTo>
                    <a:pt x="30623" y="1124"/>
                  </a:lnTo>
                  <a:lnTo>
                    <a:pt x="27567" y="1269"/>
                  </a:lnTo>
                  <a:lnTo>
                    <a:pt x="24635" y="1435"/>
                  </a:lnTo>
                  <a:lnTo>
                    <a:pt x="21850" y="1602"/>
                  </a:lnTo>
                  <a:lnTo>
                    <a:pt x="19210" y="1789"/>
                  </a:lnTo>
                  <a:lnTo>
                    <a:pt x="16715" y="1976"/>
                  </a:lnTo>
                  <a:lnTo>
                    <a:pt x="14366" y="2163"/>
                  </a:lnTo>
                  <a:lnTo>
                    <a:pt x="12183" y="2350"/>
                  </a:lnTo>
                  <a:lnTo>
                    <a:pt x="10146" y="2558"/>
                  </a:lnTo>
                  <a:lnTo>
                    <a:pt x="8296" y="2787"/>
                  </a:lnTo>
                  <a:lnTo>
                    <a:pt x="6612" y="2995"/>
                  </a:lnTo>
                  <a:lnTo>
                    <a:pt x="5094" y="3223"/>
                  </a:lnTo>
                  <a:lnTo>
                    <a:pt x="3784" y="3452"/>
                  </a:lnTo>
                  <a:lnTo>
                    <a:pt x="2641" y="3681"/>
                  </a:lnTo>
                  <a:lnTo>
                    <a:pt x="2142" y="3805"/>
                  </a:lnTo>
                  <a:lnTo>
                    <a:pt x="1706" y="3909"/>
                  </a:lnTo>
                  <a:lnTo>
                    <a:pt x="1311" y="4034"/>
                  </a:lnTo>
                  <a:lnTo>
                    <a:pt x="957" y="4159"/>
                  </a:lnTo>
                  <a:lnTo>
                    <a:pt x="666" y="4283"/>
                  </a:lnTo>
                  <a:lnTo>
                    <a:pt x="437" y="4408"/>
                  </a:lnTo>
                  <a:lnTo>
                    <a:pt x="250" y="4533"/>
                  </a:lnTo>
                  <a:lnTo>
                    <a:pt x="105" y="4658"/>
                  </a:lnTo>
                  <a:lnTo>
                    <a:pt x="22" y="4782"/>
                  </a:lnTo>
                  <a:lnTo>
                    <a:pt x="1" y="4845"/>
                  </a:lnTo>
                  <a:lnTo>
                    <a:pt x="1" y="4907"/>
                  </a:lnTo>
                  <a:lnTo>
                    <a:pt x="1" y="4969"/>
                  </a:lnTo>
                  <a:lnTo>
                    <a:pt x="22" y="5032"/>
                  </a:lnTo>
                  <a:lnTo>
                    <a:pt x="105" y="5157"/>
                  </a:lnTo>
                  <a:lnTo>
                    <a:pt x="250" y="5281"/>
                  </a:lnTo>
                  <a:lnTo>
                    <a:pt x="437" y="5406"/>
                  </a:lnTo>
                  <a:lnTo>
                    <a:pt x="666" y="5531"/>
                  </a:lnTo>
                  <a:lnTo>
                    <a:pt x="957" y="5655"/>
                  </a:lnTo>
                  <a:lnTo>
                    <a:pt x="1311" y="5780"/>
                  </a:lnTo>
                  <a:lnTo>
                    <a:pt x="1706" y="5905"/>
                  </a:lnTo>
                  <a:lnTo>
                    <a:pt x="2142" y="6009"/>
                  </a:lnTo>
                  <a:lnTo>
                    <a:pt x="2641" y="6134"/>
                  </a:lnTo>
                  <a:lnTo>
                    <a:pt x="3784" y="6362"/>
                  </a:lnTo>
                  <a:lnTo>
                    <a:pt x="5094" y="6591"/>
                  </a:lnTo>
                  <a:lnTo>
                    <a:pt x="6612" y="6820"/>
                  </a:lnTo>
                  <a:lnTo>
                    <a:pt x="8296" y="7028"/>
                  </a:lnTo>
                  <a:lnTo>
                    <a:pt x="10146" y="7256"/>
                  </a:lnTo>
                  <a:lnTo>
                    <a:pt x="12183" y="7464"/>
                  </a:lnTo>
                  <a:lnTo>
                    <a:pt x="14366" y="7651"/>
                  </a:lnTo>
                  <a:lnTo>
                    <a:pt x="16715" y="7838"/>
                  </a:lnTo>
                  <a:lnTo>
                    <a:pt x="19210" y="8025"/>
                  </a:lnTo>
                  <a:lnTo>
                    <a:pt x="21850" y="8212"/>
                  </a:lnTo>
                  <a:lnTo>
                    <a:pt x="24635" y="8379"/>
                  </a:lnTo>
                  <a:lnTo>
                    <a:pt x="27567" y="8545"/>
                  </a:lnTo>
                  <a:lnTo>
                    <a:pt x="30623" y="8691"/>
                  </a:lnTo>
                  <a:lnTo>
                    <a:pt x="33782" y="8836"/>
                  </a:lnTo>
                  <a:lnTo>
                    <a:pt x="37088" y="8982"/>
                  </a:lnTo>
                  <a:lnTo>
                    <a:pt x="40497" y="9106"/>
                  </a:lnTo>
                  <a:lnTo>
                    <a:pt x="44031" y="9231"/>
                  </a:lnTo>
                  <a:lnTo>
                    <a:pt x="47648" y="9335"/>
                  </a:lnTo>
                  <a:lnTo>
                    <a:pt x="51390" y="9439"/>
                  </a:lnTo>
                  <a:lnTo>
                    <a:pt x="55195" y="9522"/>
                  </a:lnTo>
                  <a:lnTo>
                    <a:pt x="59103" y="9605"/>
                  </a:lnTo>
                  <a:lnTo>
                    <a:pt x="63094" y="9668"/>
                  </a:lnTo>
                  <a:lnTo>
                    <a:pt x="67169" y="9709"/>
                  </a:lnTo>
                  <a:lnTo>
                    <a:pt x="71327" y="9772"/>
                  </a:lnTo>
                  <a:lnTo>
                    <a:pt x="75526" y="9792"/>
                  </a:lnTo>
                  <a:lnTo>
                    <a:pt x="79808" y="9813"/>
                  </a:lnTo>
                  <a:lnTo>
                    <a:pt x="88456" y="9813"/>
                  </a:lnTo>
                  <a:lnTo>
                    <a:pt x="92739" y="9792"/>
                  </a:lnTo>
                  <a:lnTo>
                    <a:pt x="96938" y="9772"/>
                  </a:lnTo>
                  <a:lnTo>
                    <a:pt x="101096" y="9709"/>
                  </a:lnTo>
                  <a:lnTo>
                    <a:pt x="105150" y="9668"/>
                  </a:lnTo>
                  <a:lnTo>
                    <a:pt x="109141" y="9605"/>
                  </a:lnTo>
                  <a:lnTo>
                    <a:pt x="113049" y="9522"/>
                  </a:lnTo>
                  <a:lnTo>
                    <a:pt x="116875" y="9439"/>
                  </a:lnTo>
                  <a:lnTo>
                    <a:pt x="120596" y="9335"/>
                  </a:lnTo>
                  <a:lnTo>
                    <a:pt x="124234" y="9231"/>
                  </a:lnTo>
                  <a:lnTo>
                    <a:pt x="127747" y="9106"/>
                  </a:lnTo>
                  <a:lnTo>
                    <a:pt x="131177" y="8982"/>
                  </a:lnTo>
                  <a:lnTo>
                    <a:pt x="134462" y="8836"/>
                  </a:lnTo>
                  <a:lnTo>
                    <a:pt x="137642" y="8691"/>
                  </a:lnTo>
                  <a:lnTo>
                    <a:pt x="140698" y="8545"/>
                  </a:lnTo>
                  <a:lnTo>
                    <a:pt x="143629" y="8379"/>
                  </a:lnTo>
                  <a:lnTo>
                    <a:pt x="146415" y="8212"/>
                  </a:lnTo>
                  <a:lnTo>
                    <a:pt x="149055" y="8025"/>
                  </a:lnTo>
                  <a:lnTo>
                    <a:pt x="151550" y="7838"/>
                  </a:lnTo>
                  <a:lnTo>
                    <a:pt x="153899" y="7651"/>
                  </a:lnTo>
                  <a:lnTo>
                    <a:pt x="156082" y="7464"/>
                  </a:lnTo>
                  <a:lnTo>
                    <a:pt x="158119" y="7256"/>
                  </a:lnTo>
                  <a:lnTo>
                    <a:pt x="159969" y="7028"/>
                  </a:lnTo>
                  <a:lnTo>
                    <a:pt x="161653" y="6820"/>
                  </a:lnTo>
                  <a:lnTo>
                    <a:pt x="163150" y="6591"/>
                  </a:lnTo>
                  <a:lnTo>
                    <a:pt x="164480" y="6362"/>
                  </a:lnTo>
                  <a:lnTo>
                    <a:pt x="165624" y="6134"/>
                  </a:lnTo>
                  <a:lnTo>
                    <a:pt x="166102" y="6009"/>
                  </a:lnTo>
                  <a:lnTo>
                    <a:pt x="166559" y="5905"/>
                  </a:lnTo>
                  <a:lnTo>
                    <a:pt x="166954" y="5780"/>
                  </a:lnTo>
                  <a:lnTo>
                    <a:pt x="167287" y="5655"/>
                  </a:lnTo>
                  <a:lnTo>
                    <a:pt x="167578" y="5531"/>
                  </a:lnTo>
                  <a:lnTo>
                    <a:pt x="167827" y="5406"/>
                  </a:lnTo>
                  <a:lnTo>
                    <a:pt x="168015" y="5281"/>
                  </a:lnTo>
                  <a:lnTo>
                    <a:pt x="168160" y="5157"/>
                  </a:lnTo>
                  <a:lnTo>
                    <a:pt x="168243" y="5032"/>
                  </a:lnTo>
                  <a:lnTo>
                    <a:pt x="168264" y="4969"/>
                  </a:lnTo>
                  <a:lnTo>
                    <a:pt x="168264" y="4907"/>
                  </a:lnTo>
                  <a:lnTo>
                    <a:pt x="168264" y="4845"/>
                  </a:lnTo>
                  <a:lnTo>
                    <a:pt x="168243" y="4782"/>
                  </a:lnTo>
                  <a:lnTo>
                    <a:pt x="168160" y="4658"/>
                  </a:lnTo>
                  <a:lnTo>
                    <a:pt x="168015" y="4533"/>
                  </a:lnTo>
                  <a:lnTo>
                    <a:pt x="167827" y="4408"/>
                  </a:lnTo>
                  <a:lnTo>
                    <a:pt x="167578" y="4283"/>
                  </a:lnTo>
                  <a:lnTo>
                    <a:pt x="167287" y="4159"/>
                  </a:lnTo>
                  <a:lnTo>
                    <a:pt x="166954" y="4034"/>
                  </a:lnTo>
                  <a:lnTo>
                    <a:pt x="166559" y="3909"/>
                  </a:lnTo>
                  <a:lnTo>
                    <a:pt x="166102" y="3805"/>
                  </a:lnTo>
                  <a:lnTo>
                    <a:pt x="165624" y="3681"/>
                  </a:lnTo>
                  <a:lnTo>
                    <a:pt x="164480" y="3452"/>
                  </a:lnTo>
                  <a:lnTo>
                    <a:pt x="163150" y="3223"/>
                  </a:lnTo>
                  <a:lnTo>
                    <a:pt x="161653" y="2995"/>
                  </a:lnTo>
                  <a:lnTo>
                    <a:pt x="159969" y="2787"/>
                  </a:lnTo>
                  <a:lnTo>
                    <a:pt x="158119" y="2558"/>
                  </a:lnTo>
                  <a:lnTo>
                    <a:pt x="156082" y="2350"/>
                  </a:lnTo>
                  <a:lnTo>
                    <a:pt x="153899" y="2163"/>
                  </a:lnTo>
                  <a:lnTo>
                    <a:pt x="151550" y="1976"/>
                  </a:lnTo>
                  <a:lnTo>
                    <a:pt x="149055" y="1789"/>
                  </a:lnTo>
                  <a:lnTo>
                    <a:pt x="146415" y="1602"/>
                  </a:lnTo>
                  <a:lnTo>
                    <a:pt x="143629" y="1435"/>
                  </a:lnTo>
                  <a:lnTo>
                    <a:pt x="140698" y="1269"/>
                  </a:lnTo>
                  <a:lnTo>
                    <a:pt x="137642" y="1124"/>
                  </a:lnTo>
                  <a:lnTo>
                    <a:pt x="134462" y="978"/>
                  </a:lnTo>
                  <a:lnTo>
                    <a:pt x="131177" y="833"/>
                  </a:lnTo>
                  <a:lnTo>
                    <a:pt x="127747" y="708"/>
                  </a:lnTo>
                  <a:lnTo>
                    <a:pt x="124234" y="583"/>
                  </a:lnTo>
                  <a:lnTo>
                    <a:pt x="120596" y="479"/>
                  </a:lnTo>
                  <a:lnTo>
                    <a:pt x="116875" y="375"/>
                  </a:lnTo>
                  <a:lnTo>
                    <a:pt x="113049" y="292"/>
                  </a:lnTo>
                  <a:lnTo>
                    <a:pt x="109141" y="209"/>
                  </a:lnTo>
                  <a:lnTo>
                    <a:pt x="105150" y="146"/>
                  </a:lnTo>
                  <a:lnTo>
                    <a:pt x="101096" y="84"/>
                  </a:lnTo>
                  <a:lnTo>
                    <a:pt x="96938" y="43"/>
                  </a:lnTo>
                  <a:lnTo>
                    <a:pt x="92739" y="22"/>
                  </a:lnTo>
                  <a:lnTo>
                    <a:pt x="88456"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8"/>
            <p:cNvSpPr/>
            <p:nvPr/>
          </p:nvSpPr>
          <p:spPr>
            <a:xfrm>
              <a:off x="2783125" y="3943850"/>
              <a:ext cx="126325" cy="226600"/>
            </a:xfrm>
            <a:custGeom>
              <a:avLst/>
              <a:gdLst/>
              <a:ahLst/>
              <a:cxnLst/>
              <a:rect l="l" t="t" r="r" b="b"/>
              <a:pathLst>
                <a:path w="5053" h="9064" extrusionOk="0">
                  <a:moveTo>
                    <a:pt x="1768" y="0"/>
                  </a:moveTo>
                  <a:lnTo>
                    <a:pt x="1" y="7921"/>
                  </a:lnTo>
                  <a:lnTo>
                    <a:pt x="3306" y="9064"/>
                  </a:lnTo>
                  <a:lnTo>
                    <a:pt x="5052" y="1143"/>
                  </a:lnTo>
                  <a:lnTo>
                    <a:pt x="1768"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8"/>
            <p:cNvSpPr/>
            <p:nvPr/>
          </p:nvSpPr>
          <p:spPr>
            <a:xfrm>
              <a:off x="2783125" y="3943850"/>
              <a:ext cx="126325" cy="226600"/>
            </a:xfrm>
            <a:custGeom>
              <a:avLst/>
              <a:gdLst/>
              <a:ahLst/>
              <a:cxnLst/>
              <a:rect l="l" t="t" r="r" b="b"/>
              <a:pathLst>
                <a:path w="5053" h="9064" fill="none" extrusionOk="0">
                  <a:moveTo>
                    <a:pt x="3306" y="9064"/>
                  </a:moveTo>
                  <a:lnTo>
                    <a:pt x="1" y="7921"/>
                  </a:lnTo>
                  <a:lnTo>
                    <a:pt x="1768" y="0"/>
                  </a:lnTo>
                  <a:lnTo>
                    <a:pt x="5052" y="1143"/>
                  </a:lnTo>
                  <a:lnTo>
                    <a:pt x="3306" y="906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8"/>
            <p:cNvSpPr/>
            <p:nvPr/>
          </p:nvSpPr>
          <p:spPr>
            <a:xfrm>
              <a:off x="3440050" y="4029600"/>
              <a:ext cx="109675" cy="201675"/>
            </a:xfrm>
            <a:custGeom>
              <a:avLst/>
              <a:gdLst/>
              <a:ahLst/>
              <a:cxnLst/>
              <a:rect l="l" t="t" r="r" b="b"/>
              <a:pathLst>
                <a:path w="4387" h="8067" extrusionOk="0">
                  <a:moveTo>
                    <a:pt x="0" y="0"/>
                  </a:moveTo>
                  <a:lnTo>
                    <a:pt x="915" y="8066"/>
                  </a:lnTo>
                  <a:lnTo>
                    <a:pt x="4387" y="8066"/>
                  </a:lnTo>
                  <a:lnTo>
                    <a:pt x="3493"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8"/>
            <p:cNvSpPr/>
            <p:nvPr/>
          </p:nvSpPr>
          <p:spPr>
            <a:xfrm>
              <a:off x="3440050" y="4029600"/>
              <a:ext cx="109675" cy="201675"/>
            </a:xfrm>
            <a:custGeom>
              <a:avLst/>
              <a:gdLst/>
              <a:ahLst/>
              <a:cxnLst/>
              <a:rect l="l" t="t" r="r" b="b"/>
              <a:pathLst>
                <a:path w="4387" h="8067" fill="none" extrusionOk="0">
                  <a:moveTo>
                    <a:pt x="4387" y="8066"/>
                  </a:moveTo>
                  <a:lnTo>
                    <a:pt x="915" y="8066"/>
                  </a:lnTo>
                  <a:lnTo>
                    <a:pt x="0" y="0"/>
                  </a:lnTo>
                  <a:lnTo>
                    <a:pt x="3493" y="0"/>
                  </a:lnTo>
                  <a:lnTo>
                    <a:pt x="4387" y="80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8"/>
            <p:cNvSpPr/>
            <p:nvPr/>
          </p:nvSpPr>
          <p:spPr>
            <a:xfrm>
              <a:off x="3294525" y="4220850"/>
              <a:ext cx="285875" cy="99300"/>
            </a:xfrm>
            <a:custGeom>
              <a:avLst/>
              <a:gdLst/>
              <a:ahLst/>
              <a:cxnLst/>
              <a:rect l="l" t="t" r="r" b="b"/>
              <a:pathLst>
                <a:path w="11435" h="3972" extrusionOk="0">
                  <a:moveTo>
                    <a:pt x="6445" y="0"/>
                  </a:moveTo>
                  <a:lnTo>
                    <a:pt x="6300" y="21"/>
                  </a:lnTo>
                  <a:lnTo>
                    <a:pt x="6154" y="63"/>
                  </a:lnTo>
                  <a:lnTo>
                    <a:pt x="6008" y="125"/>
                  </a:lnTo>
                  <a:lnTo>
                    <a:pt x="5884" y="229"/>
                  </a:lnTo>
                  <a:lnTo>
                    <a:pt x="5717" y="375"/>
                  </a:lnTo>
                  <a:lnTo>
                    <a:pt x="5510" y="520"/>
                  </a:lnTo>
                  <a:lnTo>
                    <a:pt x="5281" y="666"/>
                  </a:lnTo>
                  <a:lnTo>
                    <a:pt x="5031" y="811"/>
                  </a:lnTo>
                  <a:lnTo>
                    <a:pt x="4449" y="1102"/>
                  </a:lnTo>
                  <a:lnTo>
                    <a:pt x="3784" y="1373"/>
                  </a:lnTo>
                  <a:lnTo>
                    <a:pt x="3036" y="1643"/>
                  </a:lnTo>
                  <a:lnTo>
                    <a:pt x="2204" y="1913"/>
                  </a:lnTo>
                  <a:lnTo>
                    <a:pt x="1289" y="2162"/>
                  </a:lnTo>
                  <a:lnTo>
                    <a:pt x="312" y="2391"/>
                  </a:lnTo>
                  <a:lnTo>
                    <a:pt x="208" y="2433"/>
                  </a:lnTo>
                  <a:lnTo>
                    <a:pt x="125" y="2495"/>
                  </a:lnTo>
                  <a:lnTo>
                    <a:pt x="63" y="2578"/>
                  </a:lnTo>
                  <a:lnTo>
                    <a:pt x="21" y="2703"/>
                  </a:lnTo>
                  <a:lnTo>
                    <a:pt x="1" y="2807"/>
                  </a:lnTo>
                  <a:lnTo>
                    <a:pt x="1" y="2952"/>
                  </a:lnTo>
                  <a:lnTo>
                    <a:pt x="21" y="3098"/>
                  </a:lnTo>
                  <a:lnTo>
                    <a:pt x="84" y="3223"/>
                  </a:lnTo>
                  <a:lnTo>
                    <a:pt x="146" y="3368"/>
                  </a:lnTo>
                  <a:lnTo>
                    <a:pt x="250" y="3514"/>
                  </a:lnTo>
                  <a:lnTo>
                    <a:pt x="354" y="3638"/>
                  </a:lnTo>
                  <a:lnTo>
                    <a:pt x="520" y="3742"/>
                  </a:lnTo>
                  <a:lnTo>
                    <a:pt x="687" y="3846"/>
                  </a:lnTo>
                  <a:lnTo>
                    <a:pt x="894" y="3909"/>
                  </a:lnTo>
                  <a:lnTo>
                    <a:pt x="1123" y="3950"/>
                  </a:lnTo>
                  <a:lnTo>
                    <a:pt x="1373" y="3971"/>
                  </a:lnTo>
                  <a:lnTo>
                    <a:pt x="2703" y="3950"/>
                  </a:lnTo>
                  <a:lnTo>
                    <a:pt x="4262" y="3909"/>
                  </a:lnTo>
                  <a:lnTo>
                    <a:pt x="5738" y="3867"/>
                  </a:lnTo>
                  <a:lnTo>
                    <a:pt x="8004" y="3867"/>
                  </a:lnTo>
                  <a:lnTo>
                    <a:pt x="9002" y="3909"/>
                  </a:lnTo>
                  <a:lnTo>
                    <a:pt x="9938" y="3930"/>
                  </a:lnTo>
                  <a:lnTo>
                    <a:pt x="10915" y="3971"/>
                  </a:lnTo>
                  <a:lnTo>
                    <a:pt x="11019" y="3950"/>
                  </a:lnTo>
                  <a:lnTo>
                    <a:pt x="11122" y="3930"/>
                  </a:lnTo>
                  <a:lnTo>
                    <a:pt x="11206" y="3867"/>
                  </a:lnTo>
                  <a:lnTo>
                    <a:pt x="11289" y="3805"/>
                  </a:lnTo>
                  <a:lnTo>
                    <a:pt x="11351" y="3722"/>
                  </a:lnTo>
                  <a:lnTo>
                    <a:pt x="11393" y="3638"/>
                  </a:lnTo>
                  <a:lnTo>
                    <a:pt x="11434" y="3555"/>
                  </a:lnTo>
                  <a:lnTo>
                    <a:pt x="11434" y="3451"/>
                  </a:lnTo>
                  <a:lnTo>
                    <a:pt x="11434" y="3347"/>
                  </a:lnTo>
                  <a:lnTo>
                    <a:pt x="10727" y="250"/>
                  </a:lnTo>
                  <a:lnTo>
                    <a:pt x="10707" y="146"/>
                  </a:lnTo>
                  <a:lnTo>
                    <a:pt x="10624" y="84"/>
                  </a:lnTo>
                  <a:lnTo>
                    <a:pt x="10540" y="21"/>
                  </a:lnTo>
                  <a:lnTo>
                    <a:pt x="104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8"/>
            <p:cNvSpPr/>
            <p:nvPr/>
          </p:nvSpPr>
          <p:spPr>
            <a:xfrm>
              <a:off x="2585125" y="4130950"/>
              <a:ext cx="294175" cy="131500"/>
            </a:xfrm>
            <a:custGeom>
              <a:avLst/>
              <a:gdLst/>
              <a:ahLst/>
              <a:cxnLst/>
              <a:rect l="l" t="t" r="r" b="b"/>
              <a:pathLst>
                <a:path w="11767" h="5260" extrusionOk="0">
                  <a:moveTo>
                    <a:pt x="561" y="0"/>
                  </a:moveTo>
                  <a:lnTo>
                    <a:pt x="437" y="21"/>
                  </a:lnTo>
                  <a:lnTo>
                    <a:pt x="333" y="62"/>
                  </a:lnTo>
                  <a:lnTo>
                    <a:pt x="250" y="125"/>
                  </a:lnTo>
                  <a:lnTo>
                    <a:pt x="166" y="229"/>
                  </a:lnTo>
                  <a:lnTo>
                    <a:pt x="104" y="333"/>
                  </a:lnTo>
                  <a:lnTo>
                    <a:pt x="42" y="457"/>
                  </a:lnTo>
                  <a:lnTo>
                    <a:pt x="21" y="603"/>
                  </a:lnTo>
                  <a:lnTo>
                    <a:pt x="0" y="769"/>
                  </a:lnTo>
                  <a:lnTo>
                    <a:pt x="21" y="915"/>
                  </a:lnTo>
                  <a:lnTo>
                    <a:pt x="42" y="1081"/>
                  </a:lnTo>
                  <a:lnTo>
                    <a:pt x="104" y="1247"/>
                  </a:lnTo>
                  <a:lnTo>
                    <a:pt x="208" y="1393"/>
                  </a:lnTo>
                  <a:lnTo>
                    <a:pt x="333" y="1538"/>
                  </a:lnTo>
                  <a:lnTo>
                    <a:pt x="478" y="1684"/>
                  </a:lnTo>
                  <a:lnTo>
                    <a:pt x="686" y="1809"/>
                  </a:lnTo>
                  <a:lnTo>
                    <a:pt x="915" y="1892"/>
                  </a:lnTo>
                  <a:lnTo>
                    <a:pt x="1684" y="2162"/>
                  </a:lnTo>
                  <a:lnTo>
                    <a:pt x="2370" y="2370"/>
                  </a:lnTo>
                  <a:lnTo>
                    <a:pt x="3555" y="2723"/>
                  </a:lnTo>
                  <a:lnTo>
                    <a:pt x="4678" y="3056"/>
                  </a:lnTo>
                  <a:lnTo>
                    <a:pt x="5280" y="3243"/>
                  </a:lnTo>
                  <a:lnTo>
                    <a:pt x="5966" y="3472"/>
                  </a:lnTo>
                  <a:lnTo>
                    <a:pt x="7214" y="3929"/>
                  </a:lnTo>
                  <a:lnTo>
                    <a:pt x="8482" y="4386"/>
                  </a:lnTo>
                  <a:lnTo>
                    <a:pt x="10727" y="5239"/>
                  </a:lnTo>
                  <a:lnTo>
                    <a:pt x="10873" y="5260"/>
                  </a:lnTo>
                  <a:lnTo>
                    <a:pt x="10976" y="5260"/>
                  </a:lnTo>
                  <a:lnTo>
                    <a:pt x="11060" y="5239"/>
                  </a:lnTo>
                  <a:lnTo>
                    <a:pt x="11143" y="5197"/>
                  </a:lnTo>
                  <a:lnTo>
                    <a:pt x="11226" y="5156"/>
                  </a:lnTo>
                  <a:lnTo>
                    <a:pt x="11288" y="5072"/>
                  </a:lnTo>
                  <a:lnTo>
                    <a:pt x="11351" y="4989"/>
                  </a:lnTo>
                  <a:lnTo>
                    <a:pt x="11392" y="4906"/>
                  </a:lnTo>
                  <a:lnTo>
                    <a:pt x="11413" y="4802"/>
                  </a:lnTo>
                  <a:lnTo>
                    <a:pt x="11766" y="1642"/>
                  </a:lnTo>
                  <a:lnTo>
                    <a:pt x="11766" y="1559"/>
                  </a:lnTo>
                  <a:lnTo>
                    <a:pt x="11725" y="1455"/>
                  </a:lnTo>
                  <a:lnTo>
                    <a:pt x="11663" y="1372"/>
                  </a:lnTo>
                  <a:lnTo>
                    <a:pt x="11559" y="1330"/>
                  </a:lnTo>
                  <a:lnTo>
                    <a:pt x="7983" y="83"/>
                  </a:lnTo>
                  <a:lnTo>
                    <a:pt x="7754" y="42"/>
                  </a:lnTo>
                  <a:lnTo>
                    <a:pt x="7526" y="21"/>
                  </a:lnTo>
                  <a:lnTo>
                    <a:pt x="7318" y="42"/>
                  </a:lnTo>
                  <a:lnTo>
                    <a:pt x="7089" y="83"/>
                  </a:lnTo>
                  <a:lnTo>
                    <a:pt x="6611" y="187"/>
                  </a:lnTo>
                  <a:lnTo>
                    <a:pt x="6154" y="249"/>
                  </a:lnTo>
                  <a:lnTo>
                    <a:pt x="5717" y="312"/>
                  </a:lnTo>
                  <a:lnTo>
                    <a:pt x="5322" y="333"/>
                  </a:lnTo>
                  <a:lnTo>
                    <a:pt x="4948" y="353"/>
                  </a:lnTo>
                  <a:lnTo>
                    <a:pt x="4574" y="353"/>
                  </a:lnTo>
                  <a:lnTo>
                    <a:pt x="3846" y="333"/>
                  </a:lnTo>
                  <a:lnTo>
                    <a:pt x="3139" y="249"/>
                  </a:lnTo>
                  <a:lnTo>
                    <a:pt x="2370" y="166"/>
                  </a:lnTo>
                  <a:lnTo>
                    <a:pt x="1518" y="83"/>
                  </a:lnTo>
                  <a:lnTo>
                    <a:pt x="56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8"/>
            <p:cNvSpPr/>
            <p:nvPr/>
          </p:nvSpPr>
          <p:spPr>
            <a:xfrm>
              <a:off x="2552900" y="1519875"/>
              <a:ext cx="747375" cy="434500"/>
            </a:xfrm>
            <a:custGeom>
              <a:avLst/>
              <a:gdLst/>
              <a:ahLst/>
              <a:cxnLst/>
              <a:rect l="l" t="t" r="r" b="b"/>
              <a:pathLst>
                <a:path w="29895" h="17380" extrusionOk="0">
                  <a:moveTo>
                    <a:pt x="25487" y="1"/>
                  </a:moveTo>
                  <a:lnTo>
                    <a:pt x="24115" y="1373"/>
                  </a:lnTo>
                  <a:lnTo>
                    <a:pt x="22681" y="2745"/>
                  </a:lnTo>
                  <a:lnTo>
                    <a:pt x="21267" y="4096"/>
                  </a:lnTo>
                  <a:lnTo>
                    <a:pt x="19812" y="5426"/>
                  </a:lnTo>
                  <a:lnTo>
                    <a:pt x="18357" y="6736"/>
                  </a:lnTo>
                  <a:lnTo>
                    <a:pt x="16860" y="7983"/>
                  </a:lnTo>
                  <a:lnTo>
                    <a:pt x="16132" y="8586"/>
                  </a:lnTo>
                  <a:lnTo>
                    <a:pt x="15384" y="9168"/>
                  </a:lnTo>
                  <a:lnTo>
                    <a:pt x="14615" y="9730"/>
                  </a:lnTo>
                  <a:lnTo>
                    <a:pt x="13866" y="10270"/>
                  </a:lnTo>
                  <a:lnTo>
                    <a:pt x="13097" y="10769"/>
                  </a:lnTo>
                  <a:lnTo>
                    <a:pt x="12723" y="10998"/>
                  </a:lnTo>
                  <a:lnTo>
                    <a:pt x="12369" y="11206"/>
                  </a:lnTo>
                  <a:lnTo>
                    <a:pt x="11995" y="11414"/>
                  </a:lnTo>
                  <a:lnTo>
                    <a:pt x="11642" y="11601"/>
                  </a:lnTo>
                  <a:lnTo>
                    <a:pt x="11288" y="11746"/>
                  </a:lnTo>
                  <a:lnTo>
                    <a:pt x="10977" y="11892"/>
                  </a:lnTo>
                  <a:lnTo>
                    <a:pt x="10665" y="11996"/>
                  </a:lnTo>
                  <a:lnTo>
                    <a:pt x="10353" y="12100"/>
                  </a:lnTo>
                  <a:lnTo>
                    <a:pt x="10020" y="12162"/>
                  </a:lnTo>
                  <a:lnTo>
                    <a:pt x="9688" y="12204"/>
                  </a:lnTo>
                  <a:lnTo>
                    <a:pt x="9355" y="12245"/>
                  </a:lnTo>
                  <a:lnTo>
                    <a:pt x="9043" y="12245"/>
                  </a:lnTo>
                  <a:lnTo>
                    <a:pt x="8711" y="12224"/>
                  </a:lnTo>
                  <a:lnTo>
                    <a:pt x="8378" y="12183"/>
                  </a:lnTo>
                  <a:lnTo>
                    <a:pt x="7983" y="12100"/>
                  </a:lnTo>
                  <a:lnTo>
                    <a:pt x="7588" y="12016"/>
                  </a:lnTo>
                  <a:lnTo>
                    <a:pt x="7193" y="11913"/>
                  </a:lnTo>
                  <a:lnTo>
                    <a:pt x="6798" y="11788"/>
                  </a:lnTo>
                  <a:lnTo>
                    <a:pt x="6424" y="11642"/>
                  </a:lnTo>
                  <a:lnTo>
                    <a:pt x="6050" y="11476"/>
                  </a:lnTo>
                  <a:lnTo>
                    <a:pt x="5696" y="11289"/>
                  </a:lnTo>
                  <a:lnTo>
                    <a:pt x="5343" y="11102"/>
                  </a:lnTo>
                  <a:lnTo>
                    <a:pt x="4553" y="10644"/>
                  </a:lnTo>
                  <a:lnTo>
                    <a:pt x="3825" y="10146"/>
                  </a:lnTo>
                  <a:lnTo>
                    <a:pt x="3451" y="9875"/>
                  </a:lnTo>
                  <a:lnTo>
                    <a:pt x="3077" y="9605"/>
                  </a:lnTo>
                  <a:lnTo>
                    <a:pt x="2391" y="9064"/>
                  </a:lnTo>
                  <a:lnTo>
                    <a:pt x="0" y="10873"/>
                  </a:lnTo>
                  <a:lnTo>
                    <a:pt x="312" y="11393"/>
                  </a:lnTo>
                  <a:lnTo>
                    <a:pt x="645" y="11871"/>
                  </a:lnTo>
                  <a:lnTo>
                    <a:pt x="977" y="12328"/>
                  </a:lnTo>
                  <a:lnTo>
                    <a:pt x="1331" y="12765"/>
                  </a:lnTo>
                  <a:lnTo>
                    <a:pt x="1705" y="13201"/>
                  </a:lnTo>
                  <a:lnTo>
                    <a:pt x="2100" y="13617"/>
                  </a:lnTo>
                  <a:lnTo>
                    <a:pt x="2495" y="14033"/>
                  </a:lnTo>
                  <a:lnTo>
                    <a:pt x="2911" y="14428"/>
                  </a:lnTo>
                  <a:lnTo>
                    <a:pt x="3389" y="14823"/>
                  </a:lnTo>
                  <a:lnTo>
                    <a:pt x="3867" y="15197"/>
                  </a:lnTo>
                  <a:lnTo>
                    <a:pt x="4387" y="15551"/>
                  </a:lnTo>
                  <a:lnTo>
                    <a:pt x="4906" y="15883"/>
                  </a:lnTo>
                  <a:lnTo>
                    <a:pt x="5447" y="16174"/>
                  </a:lnTo>
                  <a:lnTo>
                    <a:pt x="5987" y="16444"/>
                  </a:lnTo>
                  <a:lnTo>
                    <a:pt x="6569" y="16694"/>
                  </a:lnTo>
                  <a:lnTo>
                    <a:pt x="7151" y="16902"/>
                  </a:lnTo>
                  <a:lnTo>
                    <a:pt x="7796" y="17110"/>
                  </a:lnTo>
                  <a:lnTo>
                    <a:pt x="8482" y="17234"/>
                  </a:lnTo>
                  <a:lnTo>
                    <a:pt x="9147" y="17338"/>
                  </a:lnTo>
                  <a:lnTo>
                    <a:pt x="9833" y="17380"/>
                  </a:lnTo>
                  <a:lnTo>
                    <a:pt x="10519" y="17380"/>
                  </a:lnTo>
                  <a:lnTo>
                    <a:pt x="11205" y="17338"/>
                  </a:lnTo>
                  <a:lnTo>
                    <a:pt x="11871" y="17234"/>
                  </a:lnTo>
                  <a:lnTo>
                    <a:pt x="12557" y="17089"/>
                  </a:lnTo>
                  <a:lnTo>
                    <a:pt x="13201" y="16881"/>
                  </a:lnTo>
                  <a:lnTo>
                    <a:pt x="13804" y="16673"/>
                  </a:lnTo>
                  <a:lnTo>
                    <a:pt x="14365" y="16424"/>
                  </a:lnTo>
                  <a:lnTo>
                    <a:pt x="14906" y="16174"/>
                  </a:lnTo>
                  <a:lnTo>
                    <a:pt x="15425" y="15925"/>
                  </a:lnTo>
                  <a:lnTo>
                    <a:pt x="15924" y="15675"/>
                  </a:lnTo>
                  <a:lnTo>
                    <a:pt x="16423" y="15384"/>
                  </a:lnTo>
                  <a:lnTo>
                    <a:pt x="16922" y="15093"/>
                  </a:lnTo>
                  <a:lnTo>
                    <a:pt x="17837" y="14511"/>
                  </a:lnTo>
                  <a:lnTo>
                    <a:pt x="18731" y="13929"/>
                  </a:lnTo>
                  <a:lnTo>
                    <a:pt x="19604" y="13305"/>
                  </a:lnTo>
                  <a:lnTo>
                    <a:pt x="20477" y="12682"/>
                  </a:lnTo>
                  <a:lnTo>
                    <a:pt x="21329" y="12037"/>
                  </a:lnTo>
                  <a:lnTo>
                    <a:pt x="22182" y="11372"/>
                  </a:lnTo>
                  <a:lnTo>
                    <a:pt x="23013" y="10686"/>
                  </a:lnTo>
                  <a:lnTo>
                    <a:pt x="23824" y="10000"/>
                  </a:lnTo>
                  <a:lnTo>
                    <a:pt x="25383" y="8607"/>
                  </a:lnTo>
                  <a:lnTo>
                    <a:pt x="26152" y="7900"/>
                  </a:lnTo>
                  <a:lnTo>
                    <a:pt x="26921" y="7173"/>
                  </a:lnTo>
                  <a:lnTo>
                    <a:pt x="27670" y="6445"/>
                  </a:lnTo>
                  <a:lnTo>
                    <a:pt x="28418" y="5718"/>
                  </a:lnTo>
                  <a:lnTo>
                    <a:pt x="29146" y="4969"/>
                  </a:lnTo>
                  <a:lnTo>
                    <a:pt x="29894" y="4179"/>
                  </a:lnTo>
                  <a:lnTo>
                    <a:pt x="2548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8"/>
            <p:cNvSpPr/>
            <p:nvPr/>
          </p:nvSpPr>
          <p:spPr>
            <a:xfrm>
              <a:off x="2552900" y="1519875"/>
              <a:ext cx="747375" cy="434500"/>
            </a:xfrm>
            <a:custGeom>
              <a:avLst/>
              <a:gdLst/>
              <a:ahLst/>
              <a:cxnLst/>
              <a:rect l="l" t="t" r="r" b="b"/>
              <a:pathLst>
                <a:path w="29895" h="17380" fill="none" extrusionOk="0">
                  <a:moveTo>
                    <a:pt x="29894" y="4179"/>
                  </a:moveTo>
                  <a:lnTo>
                    <a:pt x="29894" y="4179"/>
                  </a:lnTo>
                  <a:lnTo>
                    <a:pt x="29146" y="4969"/>
                  </a:lnTo>
                  <a:lnTo>
                    <a:pt x="28418" y="5718"/>
                  </a:lnTo>
                  <a:lnTo>
                    <a:pt x="27670" y="6445"/>
                  </a:lnTo>
                  <a:lnTo>
                    <a:pt x="26921" y="7173"/>
                  </a:lnTo>
                  <a:lnTo>
                    <a:pt x="26921" y="7173"/>
                  </a:lnTo>
                  <a:lnTo>
                    <a:pt x="26152" y="7900"/>
                  </a:lnTo>
                  <a:lnTo>
                    <a:pt x="25383" y="8607"/>
                  </a:lnTo>
                  <a:lnTo>
                    <a:pt x="23824" y="10000"/>
                  </a:lnTo>
                  <a:lnTo>
                    <a:pt x="23824" y="10000"/>
                  </a:lnTo>
                  <a:lnTo>
                    <a:pt x="23013" y="10686"/>
                  </a:lnTo>
                  <a:lnTo>
                    <a:pt x="22182" y="11372"/>
                  </a:lnTo>
                  <a:lnTo>
                    <a:pt x="21329" y="12037"/>
                  </a:lnTo>
                  <a:lnTo>
                    <a:pt x="20477" y="12682"/>
                  </a:lnTo>
                  <a:lnTo>
                    <a:pt x="19604" y="13305"/>
                  </a:lnTo>
                  <a:lnTo>
                    <a:pt x="18731" y="13929"/>
                  </a:lnTo>
                  <a:lnTo>
                    <a:pt x="17837" y="14511"/>
                  </a:lnTo>
                  <a:lnTo>
                    <a:pt x="16922" y="15093"/>
                  </a:lnTo>
                  <a:lnTo>
                    <a:pt x="16922" y="15093"/>
                  </a:lnTo>
                  <a:lnTo>
                    <a:pt x="16423" y="15384"/>
                  </a:lnTo>
                  <a:lnTo>
                    <a:pt x="15924" y="15675"/>
                  </a:lnTo>
                  <a:lnTo>
                    <a:pt x="15425" y="15925"/>
                  </a:lnTo>
                  <a:lnTo>
                    <a:pt x="14906" y="16174"/>
                  </a:lnTo>
                  <a:lnTo>
                    <a:pt x="14906" y="16174"/>
                  </a:lnTo>
                  <a:lnTo>
                    <a:pt x="14365" y="16424"/>
                  </a:lnTo>
                  <a:lnTo>
                    <a:pt x="13804" y="16673"/>
                  </a:lnTo>
                  <a:lnTo>
                    <a:pt x="13201" y="16881"/>
                  </a:lnTo>
                  <a:lnTo>
                    <a:pt x="13201" y="16881"/>
                  </a:lnTo>
                  <a:lnTo>
                    <a:pt x="12557" y="17089"/>
                  </a:lnTo>
                  <a:lnTo>
                    <a:pt x="12557" y="17089"/>
                  </a:lnTo>
                  <a:lnTo>
                    <a:pt x="11871" y="17234"/>
                  </a:lnTo>
                  <a:lnTo>
                    <a:pt x="11205" y="17338"/>
                  </a:lnTo>
                  <a:lnTo>
                    <a:pt x="10519" y="17380"/>
                  </a:lnTo>
                  <a:lnTo>
                    <a:pt x="9833" y="17380"/>
                  </a:lnTo>
                  <a:lnTo>
                    <a:pt x="9147" y="17338"/>
                  </a:lnTo>
                  <a:lnTo>
                    <a:pt x="8482" y="17234"/>
                  </a:lnTo>
                  <a:lnTo>
                    <a:pt x="7796" y="17110"/>
                  </a:lnTo>
                  <a:lnTo>
                    <a:pt x="7151" y="16902"/>
                  </a:lnTo>
                  <a:lnTo>
                    <a:pt x="7151" y="16902"/>
                  </a:lnTo>
                  <a:lnTo>
                    <a:pt x="6569" y="16694"/>
                  </a:lnTo>
                  <a:lnTo>
                    <a:pt x="5987" y="16444"/>
                  </a:lnTo>
                  <a:lnTo>
                    <a:pt x="5447" y="16174"/>
                  </a:lnTo>
                  <a:lnTo>
                    <a:pt x="4906" y="15883"/>
                  </a:lnTo>
                  <a:lnTo>
                    <a:pt x="4387" y="15551"/>
                  </a:lnTo>
                  <a:lnTo>
                    <a:pt x="3867" y="15197"/>
                  </a:lnTo>
                  <a:lnTo>
                    <a:pt x="3389" y="14823"/>
                  </a:lnTo>
                  <a:lnTo>
                    <a:pt x="2911" y="14428"/>
                  </a:lnTo>
                  <a:lnTo>
                    <a:pt x="2911" y="14428"/>
                  </a:lnTo>
                  <a:lnTo>
                    <a:pt x="2495" y="14033"/>
                  </a:lnTo>
                  <a:lnTo>
                    <a:pt x="2100" y="13617"/>
                  </a:lnTo>
                  <a:lnTo>
                    <a:pt x="1705" y="13201"/>
                  </a:lnTo>
                  <a:lnTo>
                    <a:pt x="1331" y="12765"/>
                  </a:lnTo>
                  <a:lnTo>
                    <a:pt x="1331" y="12765"/>
                  </a:lnTo>
                  <a:lnTo>
                    <a:pt x="977" y="12328"/>
                  </a:lnTo>
                  <a:lnTo>
                    <a:pt x="645" y="11871"/>
                  </a:lnTo>
                  <a:lnTo>
                    <a:pt x="645" y="11871"/>
                  </a:lnTo>
                  <a:lnTo>
                    <a:pt x="312" y="11393"/>
                  </a:lnTo>
                  <a:lnTo>
                    <a:pt x="0" y="10873"/>
                  </a:lnTo>
                  <a:lnTo>
                    <a:pt x="2391" y="9064"/>
                  </a:lnTo>
                  <a:lnTo>
                    <a:pt x="3077" y="9605"/>
                  </a:lnTo>
                  <a:lnTo>
                    <a:pt x="3077" y="9605"/>
                  </a:lnTo>
                  <a:lnTo>
                    <a:pt x="3451" y="9875"/>
                  </a:lnTo>
                  <a:lnTo>
                    <a:pt x="3825" y="10146"/>
                  </a:lnTo>
                  <a:lnTo>
                    <a:pt x="3825" y="10146"/>
                  </a:lnTo>
                  <a:lnTo>
                    <a:pt x="4553" y="10644"/>
                  </a:lnTo>
                  <a:lnTo>
                    <a:pt x="5343" y="11102"/>
                  </a:lnTo>
                  <a:lnTo>
                    <a:pt x="5343" y="11102"/>
                  </a:lnTo>
                  <a:lnTo>
                    <a:pt x="5696" y="11289"/>
                  </a:lnTo>
                  <a:lnTo>
                    <a:pt x="6050" y="11476"/>
                  </a:lnTo>
                  <a:lnTo>
                    <a:pt x="6424" y="11642"/>
                  </a:lnTo>
                  <a:lnTo>
                    <a:pt x="6798" y="11788"/>
                  </a:lnTo>
                  <a:lnTo>
                    <a:pt x="7193" y="11913"/>
                  </a:lnTo>
                  <a:lnTo>
                    <a:pt x="7588" y="12016"/>
                  </a:lnTo>
                  <a:lnTo>
                    <a:pt x="7983" y="12100"/>
                  </a:lnTo>
                  <a:lnTo>
                    <a:pt x="8378" y="12183"/>
                  </a:lnTo>
                  <a:lnTo>
                    <a:pt x="8378" y="12183"/>
                  </a:lnTo>
                  <a:lnTo>
                    <a:pt x="8711" y="12224"/>
                  </a:lnTo>
                  <a:lnTo>
                    <a:pt x="9043" y="12245"/>
                  </a:lnTo>
                  <a:lnTo>
                    <a:pt x="9355" y="12245"/>
                  </a:lnTo>
                  <a:lnTo>
                    <a:pt x="9688" y="12204"/>
                  </a:lnTo>
                  <a:lnTo>
                    <a:pt x="10020" y="12162"/>
                  </a:lnTo>
                  <a:lnTo>
                    <a:pt x="10353" y="12100"/>
                  </a:lnTo>
                  <a:lnTo>
                    <a:pt x="10665" y="11996"/>
                  </a:lnTo>
                  <a:lnTo>
                    <a:pt x="10977" y="11892"/>
                  </a:lnTo>
                  <a:lnTo>
                    <a:pt x="11288" y="11746"/>
                  </a:lnTo>
                  <a:lnTo>
                    <a:pt x="11642" y="11601"/>
                  </a:lnTo>
                  <a:lnTo>
                    <a:pt x="11642" y="11601"/>
                  </a:lnTo>
                  <a:lnTo>
                    <a:pt x="11995" y="11414"/>
                  </a:lnTo>
                  <a:lnTo>
                    <a:pt x="12369" y="11206"/>
                  </a:lnTo>
                  <a:lnTo>
                    <a:pt x="12369" y="11206"/>
                  </a:lnTo>
                  <a:lnTo>
                    <a:pt x="12723" y="10998"/>
                  </a:lnTo>
                  <a:lnTo>
                    <a:pt x="13097" y="10769"/>
                  </a:lnTo>
                  <a:lnTo>
                    <a:pt x="13866" y="10270"/>
                  </a:lnTo>
                  <a:lnTo>
                    <a:pt x="13866" y="10270"/>
                  </a:lnTo>
                  <a:lnTo>
                    <a:pt x="14615" y="9730"/>
                  </a:lnTo>
                  <a:lnTo>
                    <a:pt x="15384" y="9168"/>
                  </a:lnTo>
                  <a:lnTo>
                    <a:pt x="16132" y="8586"/>
                  </a:lnTo>
                  <a:lnTo>
                    <a:pt x="16860" y="7983"/>
                  </a:lnTo>
                  <a:lnTo>
                    <a:pt x="16860" y="7983"/>
                  </a:lnTo>
                  <a:lnTo>
                    <a:pt x="18357" y="6736"/>
                  </a:lnTo>
                  <a:lnTo>
                    <a:pt x="19812" y="5426"/>
                  </a:lnTo>
                  <a:lnTo>
                    <a:pt x="19812" y="5426"/>
                  </a:lnTo>
                  <a:lnTo>
                    <a:pt x="21267" y="4096"/>
                  </a:lnTo>
                  <a:lnTo>
                    <a:pt x="22681" y="2745"/>
                  </a:lnTo>
                  <a:lnTo>
                    <a:pt x="22681" y="2745"/>
                  </a:lnTo>
                  <a:lnTo>
                    <a:pt x="24115" y="1373"/>
                  </a:lnTo>
                  <a:lnTo>
                    <a:pt x="25487" y="1"/>
                  </a:lnTo>
                  <a:lnTo>
                    <a:pt x="29894" y="41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8"/>
            <p:cNvSpPr/>
            <p:nvPr/>
          </p:nvSpPr>
          <p:spPr>
            <a:xfrm>
              <a:off x="2504550" y="1669025"/>
              <a:ext cx="108650" cy="149200"/>
            </a:xfrm>
            <a:custGeom>
              <a:avLst/>
              <a:gdLst/>
              <a:ahLst/>
              <a:cxnLst/>
              <a:rect l="l" t="t" r="r" b="b"/>
              <a:pathLst>
                <a:path w="4346" h="5968" extrusionOk="0">
                  <a:moveTo>
                    <a:pt x="2184" y="1"/>
                  </a:moveTo>
                  <a:lnTo>
                    <a:pt x="1" y="4200"/>
                  </a:lnTo>
                  <a:lnTo>
                    <a:pt x="126" y="4304"/>
                  </a:lnTo>
                  <a:lnTo>
                    <a:pt x="417" y="4595"/>
                  </a:lnTo>
                  <a:lnTo>
                    <a:pt x="874" y="4969"/>
                  </a:lnTo>
                  <a:lnTo>
                    <a:pt x="1144" y="5177"/>
                  </a:lnTo>
                  <a:lnTo>
                    <a:pt x="1414" y="5385"/>
                  </a:lnTo>
                  <a:lnTo>
                    <a:pt x="1726" y="5552"/>
                  </a:lnTo>
                  <a:lnTo>
                    <a:pt x="2038" y="5718"/>
                  </a:lnTo>
                  <a:lnTo>
                    <a:pt x="2350" y="5843"/>
                  </a:lnTo>
                  <a:lnTo>
                    <a:pt x="2662" y="5926"/>
                  </a:lnTo>
                  <a:lnTo>
                    <a:pt x="2807" y="5947"/>
                  </a:lnTo>
                  <a:lnTo>
                    <a:pt x="2953" y="5967"/>
                  </a:lnTo>
                  <a:lnTo>
                    <a:pt x="3119" y="5947"/>
                  </a:lnTo>
                  <a:lnTo>
                    <a:pt x="3244" y="5926"/>
                  </a:lnTo>
                  <a:lnTo>
                    <a:pt x="3389" y="5884"/>
                  </a:lnTo>
                  <a:lnTo>
                    <a:pt x="3514" y="5822"/>
                  </a:lnTo>
                  <a:lnTo>
                    <a:pt x="3660" y="5739"/>
                  </a:lnTo>
                  <a:lnTo>
                    <a:pt x="3764" y="5635"/>
                  </a:lnTo>
                  <a:lnTo>
                    <a:pt x="4346" y="3369"/>
                  </a:lnTo>
                  <a:lnTo>
                    <a:pt x="2184"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8"/>
            <p:cNvSpPr/>
            <p:nvPr/>
          </p:nvSpPr>
          <p:spPr>
            <a:xfrm>
              <a:off x="2504550" y="1669025"/>
              <a:ext cx="108650" cy="149200"/>
            </a:xfrm>
            <a:custGeom>
              <a:avLst/>
              <a:gdLst/>
              <a:ahLst/>
              <a:cxnLst/>
              <a:rect l="l" t="t" r="r" b="b"/>
              <a:pathLst>
                <a:path w="4346" h="5968" fill="none" extrusionOk="0">
                  <a:moveTo>
                    <a:pt x="4346" y="3369"/>
                  </a:moveTo>
                  <a:lnTo>
                    <a:pt x="2184" y="1"/>
                  </a:lnTo>
                  <a:lnTo>
                    <a:pt x="1" y="4200"/>
                  </a:lnTo>
                  <a:lnTo>
                    <a:pt x="1" y="4200"/>
                  </a:lnTo>
                  <a:lnTo>
                    <a:pt x="126" y="4304"/>
                  </a:lnTo>
                  <a:lnTo>
                    <a:pt x="417" y="4595"/>
                  </a:lnTo>
                  <a:lnTo>
                    <a:pt x="874" y="4969"/>
                  </a:lnTo>
                  <a:lnTo>
                    <a:pt x="1144" y="5177"/>
                  </a:lnTo>
                  <a:lnTo>
                    <a:pt x="1414" y="5385"/>
                  </a:lnTo>
                  <a:lnTo>
                    <a:pt x="1726" y="5552"/>
                  </a:lnTo>
                  <a:lnTo>
                    <a:pt x="2038" y="5718"/>
                  </a:lnTo>
                  <a:lnTo>
                    <a:pt x="2350" y="5843"/>
                  </a:lnTo>
                  <a:lnTo>
                    <a:pt x="2662" y="5926"/>
                  </a:lnTo>
                  <a:lnTo>
                    <a:pt x="2807" y="5947"/>
                  </a:lnTo>
                  <a:lnTo>
                    <a:pt x="2953" y="5967"/>
                  </a:lnTo>
                  <a:lnTo>
                    <a:pt x="3119" y="5947"/>
                  </a:lnTo>
                  <a:lnTo>
                    <a:pt x="3244" y="5926"/>
                  </a:lnTo>
                  <a:lnTo>
                    <a:pt x="3389" y="5884"/>
                  </a:lnTo>
                  <a:lnTo>
                    <a:pt x="3514" y="5822"/>
                  </a:lnTo>
                  <a:lnTo>
                    <a:pt x="3660" y="5739"/>
                  </a:lnTo>
                  <a:lnTo>
                    <a:pt x="3764" y="5635"/>
                  </a:lnTo>
                  <a:lnTo>
                    <a:pt x="4346" y="33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8"/>
            <p:cNvSpPr/>
            <p:nvPr/>
          </p:nvSpPr>
          <p:spPr>
            <a:xfrm>
              <a:off x="2464025" y="1654475"/>
              <a:ext cx="94600" cy="119575"/>
            </a:xfrm>
            <a:custGeom>
              <a:avLst/>
              <a:gdLst/>
              <a:ahLst/>
              <a:cxnLst/>
              <a:rect l="l" t="t" r="r" b="b"/>
              <a:pathLst>
                <a:path w="3784" h="4783" extrusionOk="0">
                  <a:moveTo>
                    <a:pt x="1185" y="1"/>
                  </a:moveTo>
                  <a:lnTo>
                    <a:pt x="0" y="2953"/>
                  </a:lnTo>
                  <a:lnTo>
                    <a:pt x="1601" y="4782"/>
                  </a:lnTo>
                  <a:lnTo>
                    <a:pt x="3784" y="583"/>
                  </a:lnTo>
                  <a:lnTo>
                    <a:pt x="1185"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a:off x="2464025" y="1654475"/>
              <a:ext cx="94600" cy="119575"/>
            </a:xfrm>
            <a:custGeom>
              <a:avLst/>
              <a:gdLst/>
              <a:ahLst/>
              <a:cxnLst/>
              <a:rect l="l" t="t" r="r" b="b"/>
              <a:pathLst>
                <a:path w="3784" h="4783" fill="none" extrusionOk="0">
                  <a:moveTo>
                    <a:pt x="1185" y="1"/>
                  </a:moveTo>
                  <a:lnTo>
                    <a:pt x="0" y="2953"/>
                  </a:lnTo>
                  <a:lnTo>
                    <a:pt x="1601" y="4782"/>
                  </a:lnTo>
                  <a:lnTo>
                    <a:pt x="3784" y="583"/>
                  </a:lnTo>
                  <a:lnTo>
                    <a:pt x="118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p:nvPr/>
          </p:nvSpPr>
          <p:spPr>
            <a:xfrm>
              <a:off x="2887075" y="4054550"/>
              <a:ext cx="4175" cy="19775"/>
            </a:xfrm>
            <a:custGeom>
              <a:avLst/>
              <a:gdLst/>
              <a:ahLst/>
              <a:cxnLst/>
              <a:rect l="l" t="t" r="r" b="b"/>
              <a:pathLst>
                <a:path w="167" h="791" extrusionOk="0">
                  <a:moveTo>
                    <a:pt x="167" y="0"/>
                  </a:moveTo>
                  <a:lnTo>
                    <a:pt x="0" y="790"/>
                  </a:lnTo>
                  <a:lnTo>
                    <a:pt x="0" y="790"/>
                  </a:lnTo>
                  <a:lnTo>
                    <a:pt x="167" y="0"/>
                  </a:lnTo>
                  <a:lnTo>
                    <a:pt x="167"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a:off x="2887075" y="4054550"/>
              <a:ext cx="4175" cy="19775"/>
            </a:xfrm>
            <a:custGeom>
              <a:avLst/>
              <a:gdLst/>
              <a:ahLst/>
              <a:cxnLst/>
              <a:rect l="l" t="t" r="r" b="b"/>
              <a:pathLst>
                <a:path w="167" h="791" fill="none" extrusionOk="0">
                  <a:moveTo>
                    <a:pt x="167" y="0"/>
                  </a:moveTo>
                  <a:lnTo>
                    <a:pt x="0" y="790"/>
                  </a:lnTo>
                  <a:lnTo>
                    <a:pt x="0" y="790"/>
                  </a:lnTo>
                  <a:lnTo>
                    <a:pt x="167" y="0"/>
                  </a:lnTo>
                  <a:lnTo>
                    <a:pt x="1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p:nvPr/>
          </p:nvSpPr>
          <p:spPr>
            <a:xfrm>
              <a:off x="2804425" y="4025950"/>
              <a:ext cx="86825" cy="48375"/>
            </a:xfrm>
            <a:custGeom>
              <a:avLst/>
              <a:gdLst/>
              <a:ahLst/>
              <a:cxnLst/>
              <a:rect l="l" t="t" r="r" b="b"/>
              <a:pathLst>
                <a:path w="3473" h="1935" extrusionOk="0">
                  <a:moveTo>
                    <a:pt x="188" y="1"/>
                  </a:moveTo>
                  <a:lnTo>
                    <a:pt x="1" y="811"/>
                  </a:lnTo>
                  <a:lnTo>
                    <a:pt x="3306" y="1934"/>
                  </a:lnTo>
                  <a:lnTo>
                    <a:pt x="3473" y="1144"/>
                  </a:lnTo>
                  <a:lnTo>
                    <a:pt x="188" y="1"/>
                  </a:lnTo>
                  <a:close/>
                </a:path>
              </a:pathLst>
            </a:custGeom>
            <a:solidFill>
              <a:srgbClr val="914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a:off x="2804425" y="4025950"/>
              <a:ext cx="86825" cy="48375"/>
            </a:xfrm>
            <a:custGeom>
              <a:avLst/>
              <a:gdLst/>
              <a:ahLst/>
              <a:cxnLst/>
              <a:rect l="l" t="t" r="r" b="b"/>
              <a:pathLst>
                <a:path w="3473" h="1935" fill="none" extrusionOk="0">
                  <a:moveTo>
                    <a:pt x="188" y="1"/>
                  </a:moveTo>
                  <a:lnTo>
                    <a:pt x="1" y="811"/>
                  </a:lnTo>
                  <a:lnTo>
                    <a:pt x="3306" y="1934"/>
                  </a:lnTo>
                  <a:lnTo>
                    <a:pt x="3473" y="1144"/>
                  </a:lnTo>
                  <a:lnTo>
                    <a:pt x="1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3536725" y="4113275"/>
              <a:ext cx="2100" cy="20275"/>
            </a:xfrm>
            <a:custGeom>
              <a:avLst/>
              <a:gdLst/>
              <a:ahLst/>
              <a:cxnLst/>
              <a:rect l="l" t="t" r="r" b="b"/>
              <a:pathLst>
                <a:path w="84" h="811" extrusionOk="0">
                  <a:moveTo>
                    <a:pt x="0" y="0"/>
                  </a:moveTo>
                  <a:lnTo>
                    <a:pt x="0" y="0"/>
                  </a:lnTo>
                  <a:lnTo>
                    <a:pt x="83" y="811"/>
                  </a:lnTo>
                  <a:lnTo>
                    <a:pt x="83" y="811"/>
                  </a:lnTo>
                  <a:lnTo>
                    <a:pt x="0"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8"/>
            <p:cNvSpPr/>
            <p:nvPr/>
          </p:nvSpPr>
          <p:spPr>
            <a:xfrm>
              <a:off x="3536725" y="4113275"/>
              <a:ext cx="2100" cy="20275"/>
            </a:xfrm>
            <a:custGeom>
              <a:avLst/>
              <a:gdLst/>
              <a:ahLst/>
              <a:cxnLst/>
              <a:rect l="l" t="t" r="r" b="b"/>
              <a:pathLst>
                <a:path w="84" h="811" fill="none" extrusionOk="0">
                  <a:moveTo>
                    <a:pt x="0" y="0"/>
                  </a:moveTo>
                  <a:lnTo>
                    <a:pt x="0" y="0"/>
                  </a:lnTo>
                  <a:lnTo>
                    <a:pt x="83" y="811"/>
                  </a:lnTo>
                  <a:lnTo>
                    <a:pt x="83" y="81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p:nvPr/>
          </p:nvSpPr>
          <p:spPr>
            <a:xfrm>
              <a:off x="3449400" y="4113275"/>
              <a:ext cx="89425" cy="20275"/>
            </a:xfrm>
            <a:custGeom>
              <a:avLst/>
              <a:gdLst/>
              <a:ahLst/>
              <a:cxnLst/>
              <a:rect l="l" t="t" r="r" b="b"/>
              <a:pathLst>
                <a:path w="3577" h="811" extrusionOk="0">
                  <a:moveTo>
                    <a:pt x="1" y="0"/>
                  </a:moveTo>
                  <a:lnTo>
                    <a:pt x="105" y="811"/>
                  </a:lnTo>
                  <a:lnTo>
                    <a:pt x="3576" y="811"/>
                  </a:lnTo>
                  <a:lnTo>
                    <a:pt x="3493" y="0"/>
                  </a:lnTo>
                  <a:close/>
                </a:path>
              </a:pathLst>
            </a:custGeom>
            <a:solidFill>
              <a:srgbClr val="914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a:off x="3449400" y="4113275"/>
              <a:ext cx="89425" cy="20275"/>
            </a:xfrm>
            <a:custGeom>
              <a:avLst/>
              <a:gdLst/>
              <a:ahLst/>
              <a:cxnLst/>
              <a:rect l="l" t="t" r="r" b="b"/>
              <a:pathLst>
                <a:path w="3577" h="811" fill="none" extrusionOk="0">
                  <a:moveTo>
                    <a:pt x="3493" y="0"/>
                  </a:moveTo>
                  <a:lnTo>
                    <a:pt x="1" y="0"/>
                  </a:lnTo>
                  <a:lnTo>
                    <a:pt x="105" y="811"/>
                  </a:lnTo>
                  <a:lnTo>
                    <a:pt x="3576" y="811"/>
                  </a:lnTo>
                  <a:lnTo>
                    <a:pt x="349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p:nvPr/>
          </p:nvSpPr>
          <p:spPr>
            <a:xfrm>
              <a:off x="3068450" y="1477250"/>
              <a:ext cx="595625" cy="830025"/>
            </a:xfrm>
            <a:custGeom>
              <a:avLst/>
              <a:gdLst/>
              <a:ahLst/>
              <a:cxnLst/>
              <a:rect l="l" t="t" r="r" b="b"/>
              <a:pathLst>
                <a:path w="23825" h="33201" extrusionOk="0">
                  <a:moveTo>
                    <a:pt x="8940" y="1"/>
                  </a:moveTo>
                  <a:lnTo>
                    <a:pt x="8150" y="22"/>
                  </a:lnTo>
                  <a:lnTo>
                    <a:pt x="8087" y="22"/>
                  </a:lnTo>
                  <a:lnTo>
                    <a:pt x="7775" y="63"/>
                  </a:lnTo>
                  <a:lnTo>
                    <a:pt x="7443" y="105"/>
                  </a:lnTo>
                  <a:lnTo>
                    <a:pt x="7131" y="188"/>
                  </a:lnTo>
                  <a:lnTo>
                    <a:pt x="6819" y="292"/>
                  </a:lnTo>
                  <a:lnTo>
                    <a:pt x="6528" y="396"/>
                  </a:lnTo>
                  <a:lnTo>
                    <a:pt x="6237" y="541"/>
                  </a:lnTo>
                  <a:lnTo>
                    <a:pt x="5967" y="708"/>
                  </a:lnTo>
                  <a:lnTo>
                    <a:pt x="5697" y="874"/>
                  </a:lnTo>
                  <a:lnTo>
                    <a:pt x="5447" y="1082"/>
                  </a:lnTo>
                  <a:lnTo>
                    <a:pt x="5198" y="1290"/>
                  </a:lnTo>
                  <a:lnTo>
                    <a:pt x="4990" y="1519"/>
                  </a:lnTo>
                  <a:lnTo>
                    <a:pt x="4782" y="1768"/>
                  </a:lnTo>
                  <a:lnTo>
                    <a:pt x="4595" y="2038"/>
                  </a:lnTo>
                  <a:lnTo>
                    <a:pt x="4428" y="2329"/>
                  </a:lnTo>
                  <a:lnTo>
                    <a:pt x="4283" y="2620"/>
                  </a:lnTo>
                  <a:lnTo>
                    <a:pt x="4158" y="2911"/>
                  </a:lnTo>
                  <a:lnTo>
                    <a:pt x="3514" y="4720"/>
                  </a:lnTo>
                  <a:lnTo>
                    <a:pt x="3140" y="5801"/>
                  </a:lnTo>
                  <a:lnTo>
                    <a:pt x="2765" y="7007"/>
                  </a:lnTo>
                  <a:lnTo>
                    <a:pt x="2370" y="8316"/>
                  </a:lnTo>
                  <a:lnTo>
                    <a:pt x="1996" y="9751"/>
                  </a:lnTo>
                  <a:lnTo>
                    <a:pt x="1601" y="11310"/>
                  </a:lnTo>
                  <a:lnTo>
                    <a:pt x="1248" y="12973"/>
                  </a:lnTo>
                  <a:lnTo>
                    <a:pt x="1082" y="13846"/>
                  </a:lnTo>
                  <a:lnTo>
                    <a:pt x="915" y="14761"/>
                  </a:lnTo>
                  <a:lnTo>
                    <a:pt x="770" y="15696"/>
                  </a:lnTo>
                  <a:lnTo>
                    <a:pt x="624" y="16653"/>
                  </a:lnTo>
                  <a:lnTo>
                    <a:pt x="499" y="17651"/>
                  </a:lnTo>
                  <a:lnTo>
                    <a:pt x="375" y="18669"/>
                  </a:lnTo>
                  <a:lnTo>
                    <a:pt x="271" y="19709"/>
                  </a:lnTo>
                  <a:lnTo>
                    <a:pt x="188" y="20790"/>
                  </a:lnTo>
                  <a:lnTo>
                    <a:pt x="104" y="21891"/>
                  </a:lnTo>
                  <a:lnTo>
                    <a:pt x="63" y="23035"/>
                  </a:lnTo>
                  <a:lnTo>
                    <a:pt x="21" y="24178"/>
                  </a:lnTo>
                  <a:lnTo>
                    <a:pt x="1" y="25384"/>
                  </a:lnTo>
                  <a:lnTo>
                    <a:pt x="1" y="26590"/>
                  </a:lnTo>
                  <a:lnTo>
                    <a:pt x="21" y="27837"/>
                  </a:lnTo>
                  <a:lnTo>
                    <a:pt x="63" y="29105"/>
                  </a:lnTo>
                  <a:lnTo>
                    <a:pt x="125" y="30394"/>
                  </a:lnTo>
                  <a:lnTo>
                    <a:pt x="5218" y="31101"/>
                  </a:lnTo>
                  <a:lnTo>
                    <a:pt x="11164" y="31953"/>
                  </a:lnTo>
                  <a:lnTo>
                    <a:pt x="16569" y="32722"/>
                  </a:lnTo>
                  <a:lnTo>
                    <a:pt x="20020" y="33200"/>
                  </a:lnTo>
                  <a:lnTo>
                    <a:pt x="20103" y="32598"/>
                  </a:lnTo>
                  <a:lnTo>
                    <a:pt x="20165" y="31766"/>
                  </a:lnTo>
                  <a:lnTo>
                    <a:pt x="20290" y="29521"/>
                  </a:lnTo>
                  <a:lnTo>
                    <a:pt x="20457" y="26548"/>
                  </a:lnTo>
                  <a:lnTo>
                    <a:pt x="20560" y="24843"/>
                  </a:lnTo>
                  <a:lnTo>
                    <a:pt x="20706" y="23035"/>
                  </a:lnTo>
                  <a:lnTo>
                    <a:pt x="20872" y="21081"/>
                  </a:lnTo>
                  <a:lnTo>
                    <a:pt x="21080" y="19043"/>
                  </a:lnTo>
                  <a:lnTo>
                    <a:pt x="21350" y="16944"/>
                  </a:lnTo>
                  <a:lnTo>
                    <a:pt x="21517" y="15863"/>
                  </a:lnTo>
                  <a:lnTo>
                    <a:pt x="21683" y="14761"/>
                  </a:lnTo>
                  <a:lnTo>
                    <a:pt x="21870" y="13659"/>
                  </a:lnTo>
                  <a:lnTo>
                    <a:pt x="22057" y="12537"/>
                  </a:lnTo>
                  <a:lnTo>
                    <a:pt x="22286" y="11414"/>
                  </a:lnTo>
                  <a:lnTo>
                    <a:pt x="22515" y="10291"/>
                  </a:lnTo>
                  <a:lnTo>
                    <a:pt x="22785" y="9148"/>
                  </a:lnTo>
                  <a:lnTo>
                    <a:pt x="23055" y="8025"/>
                  </a:lnTo>
                  <a:lnTo>
                    <a:pt x="23367" y="6882"/>
                  </a:lnTo>
                  <a:lnTo>
                    <a:pt x="23679" y="5759"/>
                  </a:lnTo>
                  <a:lnTo>
                    <a:pt x="23720" y="5614"/>
                  </a:lnTo>
                  <a:lnTo>
                    <a:pt x="23783" y="5281"/>
                  </a:lnTo>
                  <a:lnTo>
                    <a:pt x="23824" y="4969"/>
                  </a:lnTo>
                  <a:lnTo>
                    <a:pt x="23824" y="4658"/>
                  </a:lnTo>
                  <a:lnTo>
                    <a:pt x="23803" y="4346"/>
                  </a:lnTo>
                  <a:lnTo>
                    <a:pt x="23741" y="4034"/>
                  </a:lnTo>
                  <a:lnTo>
                    <a:pt x="23637" y="3743"/>
                  </a:lnTo>
                  <a:lnTo>
                    <a:pt x="23533" y="3452"/>
                  </a:lnTo>
                  <a:lnTo>
                    <a:pt x="23388" y="3182"/>
                  </a:lnTo>
                  <a:lnTo>
                    <a:pt x="23221" y="2911"/>
                  </a:lnTo>
                  <a:lnTo>
                    <a:pt x="23034" y="2662"/>
                  </a:lnTo>
                  <a:lnTo>
                    <a:pt x="22806" y="2454"/>
                  </a:lnTo>
                  <a:lnTo>
                    <a:pt x="22577" y="2246"/>
                  </a:lnTo>
                  <a:lnTo>
                    <a:pt x="22307" y="2059"/>
                  </a:lnTo>
                  <a:lnTo>
                    <a:pt x="22036" y="1914"/>
                  </a:lnTo>
                  <a:lnTo>
                    <a:pt x="21745" y="1789"/>
                  </a:lnTo>
                  <a:lnTo>
                    <a:pt x="21413" y="1685"/>
                  </a:lnTo>
                  <a:lnTo>
                    <a:pt x="21371" y="1685"/>
                  </a:lnTo>
                  <a:lnTo>
                    <a:pt x="20727" y="1519"/>
                  </a:lnTo>
                  <a:lnTo>
                    <a:pt x="20062" y="1373"/>
                  </a:lnTo>
                  <a:lnTo>
                    <a:pt x="19334" y="1207"/>
                  </a:lnTo>
                  <a:lnTo>
                    <a:pt x="18586" y="1061"/>
                  </a:lnTo>
                  <a:lnTo>
                    <a:pt x="17629" y="874"/>
                  </a:lnTo>
                  <a:lnTo>
                    <a:pt x="16652" y="708"/>
                  </a:lnTo>
                  <a:lnTo>
                    <a:pt x="15675" y="562"/>
                  </a:lnTo>
                  <a:lnTo>
                    <a:pt x="14677" y="417"/>
                  </a:lnTo>
                  <a:lnTo>
                    <a:pt x="13700" y="292"/>
                  </a:lnTo>
                  <a:lnTo>
                    <a:pt x="12723" y="188"/>
                  </a:lnTo>
                  <a:lnTo>
                    <a:pt x="11725" y="84"/>
                  </a:lnTo>
                  <a:lnTo>
                    <a:pt x="1074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p:nvPr/>
          </p:nvSpPr>
          <p:spPr>
            <a:xfrm>
              <a:off x="3068450" y="1477250"/>
              <a:ext cx="595625" cy="830025"/>
            </a:xfrm>
            <a:custGeom>
              <a:avLst/>
              <a:gdLst/>
              <a:ahLst/>
              <a:cxnLst/>
              <a:rect l="l" t="t" r="r" b="b"/>
              <a:pathLst>
                <a:path w="23825" h="33201" fill="none" extrusionOk="0">
                  <a:moveTo>
                    <a:pt x="23679" y="5759"/>
                  </a:moveTo>
                  <a:lnTo>
                    <a:pt x="23679" y="5759"/>
                  </a:lnTo>
                  <a:lnTo>
                    <a:pt x="23367" y="6882"/>
                  </a:lnTo>
                  <a:lnTo>
                    <a:pt x="23055" y="8025"/>
                  </a:lnTo>
                  <a:lnTo>
                    <a:pt x="22785" y="9148"/>
                  </a:lnTo>
                  <a:lnTo>
                    <a:pt x="22515" y="10291"/>
                  </a:lnTo>
                  <a:lnTo>
                    <a:pt x="22286" y="11414"/>
                  </a:lnTo>
                  <a:lnTo>
                    <a:pt x="22057" y="12537"/>
                  </a:lnTo>
                  <a:lnTo>
                    <a:pt x="21870" y="13659"/>
                  </a:lnTo>
                  <a:lnTo>
                    <a:pt x="21683" y="14761"/>
                  </a:lnTo>
                  <a:lnTo>
                    <a:pt x="21517" y="15863"/>
                  </a:lnTo>
                  <a:lnTo>
                    <a:pt x="21350" y="16944"/>
                  </a:lnTo>
                  <a:lnTo>
                    <a:pt x="21080" y="19043"/>
                  </a:lnTo>
                  <a:lnTo>
                    <a:pt x="20872" y="21081"/>
                  </a:lnTo>
                  <a:lnTo>
                    <a:pt x="20706" y="23035"/>
                  </a:lnTo>
                  <a:lnTo>
                    <a:pt x="20560" y="24843"/>
                  </a:lnTo>
                  <a:lnTo>
                    <a:pt x="20457" y="26548"/>
                  </a:lnTo>
                  <a:lnTo>
                    <a:pt x="20290" y="29521"/>
                  </a:lnTo>
                  <a:lnTo>
                    <a:pt x="20165" y="31766"/>
                  </a:lnTo>
                  <a:lnTo>
                    <a:pt x="20103" y="32598"/>
                  </a:lnTo>
                  <a:lnTo>
                    <a:pt x="20020" y="33200"/>
                  </a:lnTo>
                  <a:lnTo>
                    <a:pt x="20020" y="33200"/>
                  </a:lnTo>
                  <a:lnTo>
                    <a:pt x="16569" y="32722"/>
                  </a:lnTo>
                  <a:lnTo>
                    <a:pt x="11164" y="31953"/>
                  </a:lnTo>
                  <a:lnTo>
                    <a:pt x="5218" y="31101"/>
                  </a:lnTo>
                  <a:lnTo>
                    <a:pt x="125" y="30394"/>
                  </a:lnTo>
                  <a:lnTo>
                    <a:pt x="125" y="30394"/>
                  </a:lnTo>
                  <a:lnTo>
                    <a:pt x="63" y="29105"/>
                  </a:lnTo>
                  <a:lnTo>
                    <a:pt x="21" y="27837"/>
                  </a:lnTo>
                  <a:lnTo>
                    <a:pt x="1" y="26590"/>
                  </a:lnTo>
                  <a:lnTo>
                    <a:pt x="1" y="25384"/>
                  </a:lnTo>
                  <a:lnTo>
                    <a:pt x="21" y="24178"/>
                  </a:lnTo>
                  <a:lnTo>
                    <a:pt x="63" y="23035"/>
                  </a:lnTo>
                  <a:lnTo>
                    <a:pt x="104" y="21891"/>
                  </a:lnTo>
                  <a:lnTo>
                    <a:pt x="188" y="20790"/>
                  </a:lnTo>
                  <a:lnTo>
                    <a:pt x="271" y="19709"/>
                  </a:lnTo>
                  <a:lnTo>
                    <a:pt x="375" y="18669"/>
                  </a:lnTo>
                  <a:lnTo>
                    <a:pt x="499" y="17651"/>
                  </a:lnTo>
                  <a:lnTo>
                    <a:pt x="624" y="16653"/>
                  </a:lnTo>
                  <a:lnTo>
                    <a:pt x="770" y="15696"/>
                  </a:lnTo>
                  <a:lnTo>
                    <a:pt x="915" y="14761"/>
                  </a:lnTo>
                  <a:lnTo>
                    <a:pt x="1082" y="13846"/>
                  </a:lnTo>
                  <a:lnTo>
                    <a:pt x="1248" y="12973"/>
                  </a:lnTo>
                  <a:lnTo>
                    <a:pt x="1601" y="11310"/>
                  </a:lnTo>
                  <a:lnTo>
                    <a:pt x="1996" y="9751"/>
                  </a:lnTo>
                  <a:lnTo>
                    <a:pt x="2370" y="8316"/>
                  </a:lnTo>
                  <a:lnTo>
                    <a:pt x="2765" y="7007"/>
                  </a:lnTo>
                  <a:lnTo>
                    <a:pt x="3140" y="5801"/>
                  </a:lnTo>
                  <a:lnTo>
                    <a:pt x="3514" y="4720"/>
                  </a:lnTo>
                  <a:lnTo>
                    <a:pt x="4158" y="2911"/>
                  </a:lnTo>
                  <a:lnTo>
                    <a:pt x="4158" y="2911"/>
                  </a:lnTo>
                  <a:lnTo>
                    <a:pt x="4283" y="2620"/>
                  </a:lnTo>
                  <a:lnTo>
                    <a:pt x="4428" y="2329"/>
                  </a:lnTo>
                  <a:lnTo>
                    <a:pt x="4595" y="2038"/>
                  </a:lnTo>
                  <a:lnTo>
                    <a:pt x="4782" y="1768"/>
                  </a:lnTo>
                  <a:lnTo>
                    <a:pt x="4990" y="1519"/>
                  </a:lnTo>
                  <a:lnTo>
                    <a:pt x="5198" y="1290"/>
                  </a:lnTo>
                  <a:lnTo>
                    <a:pt x="5447" y="1082"/>
                  </a:lnTo>
                  <a:lnTo>
                    <a:pt x="5697" y="874"/>
                  </a:lnTo>
                  <a:lnTo>
                    <a:pt x="5967" y="708"/>
                  </a:lnTo>
                  <a:lnTo>
                    <a:pt x="6237" y="541"/>
                  </a:lnTo>
                  <a:lnTo>
                    <a:pt x="6528" y="396"/>
                  </a:lnTo>
                  <a:lnTo>
                    <a:pt x="6819" y="292"/>
                  </a:lnTo>
                  <a:lnTo>
                    <a:pt x="7131" y="188"/>
                  </a:lnTo>
                  <a:lnTo>
                    <a:pt x="7443" y="105"/>
                  </a:lnTo>
                  <a:lnTo>
                    <a:pt x="7775" y="63"/>
                  </a:lnTo>
                  <a:lnTo>
                    <a:pt x="8087" y="22"/>
                  </a:lnTo>
                  <a:lnTo>
                    <a:pt x="8150" y="22"/>
                  </a:lnTo>
                  <a:lnTo>
                    <a:pt x="8150" y="22"/>
                  </a:lnTo>
                  <a:lnTo>
                    <a:pt x="8940" y="1"/>
                  </a:lnTo>
                  <a:lnTo>
                    <a:pt x="9771" y="1"/>
                  </a:lnTo>
                  <a:lnTo>
                    <a:pt x="9771" y="1"/>
                  </a:lnTo>
                  <a:lnTo>
                    <a:pt x="10748" y="1"/>
                  </a:lnTo>
                  <a:lnTo>
                    <a:pt x="10748" y="1"/>
                  </a:lnTo>
                  <a:lnTo>
                    <a:pt x="11725" y="84"/>
                  </a:lnTo>
                  <a:lnTo>
                    <a:pt x="12723" y="188"/>
                  </a:lnTo>
                  <a:lnTo>
                    <a:pt x="13700" y="292"/>
                  </a:lnTo>
                  <a:lnTo>
                    <a:pt x="14677" y="417"/>
                  </a:lnTo>
                  <a:lnTo>
                    <a:pt x="15675" y="562"/>
                  </a:lnTo>
                  <a:lnTo>
                    <a:pt x="16652" y="708"/>
                  </a:lnTo>
                  <a:lnTo>
                    <a:pt x="17629" y="874"/>
                  </a:lnTo>
                  <a:lnTo>
                    <a:pt x="18586" y="1061"/>
                  </a:lnTo>
                  <a:lnTo>
                    <a:pt x="18586" y="1061"/>
                  </a:lnTo>
                  <a:lnTo>
                    <a:pt x="19334" y="1207"/>
                  </a:lnTo>
                  <a:lnTo>
                    <a:pt x="20062" y="1373"/>
                  </a:lnTo>
                  <a:lnTo>
                    <a:pt x="20062" y="1373"/>
                  </a:lnTo>
                  <a:lnTo>
                    <a:pt x="20727" y="1519"/>
                  </a:lnTo>
                  <a:lnTo>
                    <a:pt x="21371" y="1685"/>
                  </a:lnTo>
                  <a:lnTo>
                    <a:pt x="21413" y="1685"/>
                  </a:lnTo>
                  <a:lnTo>
                    <a:pt x="21413" y="1685"/>
                  </a:lnTo>
                  <a:lnTo>
                    <a:pt x="21745" y="1789"/>
                  </a:lnTo>
                  <a:lnTo>
                    <a:pt x="22036" y="1914"/>
                  </a:lnTo>
                  <a:lnTo>
                    <a:pt x="22307" y="2059"/>
                  </a:lnTo>
                  <a:lnTo>
                    <a:pt x="22577" y="2246"/>
                  </a:lnTo>
                  <a:lnTo>
                    <a:pt x="22806" y="2454"/>
                  </a:lnTo>
                  <a:lnTo>
                    <a:pt x="23034" y="2662"/>
                  </a:lnTo>
                  <a:lnTo>
                    <a:pt x="23221" y="2911"/>
                  </a:lnTo>
                  <a:lnTo>
                    <a:pt x="23388" y="3182"/>
                  </a:lnTo>
                  <a:lnTo>
                    <a:pt x="23533" y="3452"/>
                  </a:lnTo>
                  <a:lnTo>
                    <a:pt x="23637" y="3743"/>
                  </a:lnTo>
                  <a:lnTo>
                    <a:pt x="23741" y="4034"/>
                  </a:lnTo>
                  <a:lnTo>
                    <a:pt x="23803" y="4346"/>
                  </a:lnTo>
                  <a:lnTo>
                    <a:pt x="23824" y="4658"/>
                  </a:lnTo>
                  <a:lnTo>
                    <a:pt x="23824" y="4969"/>
                  </a:lnTo>
                  <a:lnTo>
                    <a:pt x="23783" y="5281"/>
                  </a:lnTo>
                  <a:lnTo>
                    <a:pt x="23720" y="5614"/>
                  </a:lnTo>
                  <a:lnTo>
                    <a:pt x="23720" y="5614"/>
                  </a:lnTo>
                  <a:lnTo>
                    <a:pt x="23679" y="57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8"/>
            <p:cNvSpPr/>
            <p:nvPr/>
          </p:nvSpPr>
          <p:spPr>
            <a:xfrm>
              <a:off x="3423425" y="1719975"/>
              <a:ext cx="105525" cy="32750"/>
            </a:xfrm>
            <a:custGeom>
              <a:avLst/>
              <a:gdLst/>
              <a:ahLst/>
              <a:cxnLst/>
              <a:rect l="l" t="t" r="r" b="b"/>
              <a:pathLst>
                <a:path w="4221" h="1310" extrusionOk="0">
                  <a:moveTo>
                    <a:pt x="42" y="0"/>
                  </a:moveTo>
                  <a:lnTo>
                    <a:pt x="0" y="624"/>
                  </a:lnTo>
                  <a:lnTo>
                    <a:pt x="4075" y="1310"/>
                  </a:lnTo>
                  <a:lnTo>
                    <a:pt x="4220" y="790"/>
                  </a:lnTo>
                  <a:lnTo>
                    <a:pt x="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8"/>
            <p:cNvSpPr/>
            <p:nvPr/>
          </p:nvSpPr>
          <p:spPr>
            <a:xfrm>
              <a:off x="3304400" y="1477775"/>
              <a:ext cx="225575" cy="323825"/>
            </a:xfrm>
            <a:custGeom>
              <a:avLst/>
              <a:gdLst/>
              <a:ahLst/>
              <a:cxnLst/>
              <a:rect l="l" t="t" r="r" b="b"/>
              <a:pathLst>
                <a:path w="9023" h="12953" extrusionOk="0">
                  <a:moveTo>
                    <a:pt x="1310" y="1"/>
                  </a:moveTo>
                  <a:lnTo>
                    <a:pt x="1227" y="105"/>
                  </a:lnTo>
                  <a:lnTo>
                    <a:pt x="1123" y="271"/>
                  </a:lnTo>
                  <a:lnTo>
                    <a:pt x="1040" y="458"/>
                  </a:lnTo>
                  <a:lnTo>
                    <a:pt x="957" y="687"/>
                  </a:lnTo>
                  <a:lnTo>
                    <a:pt x="770" y="1227"/>
                  </a:lnTo>
                  <a:lnTo>
                    <a:pt x="603" y="1913"/>
                  </a:lnTo>
                  <a:lnTo>
                    <a:pt x="458" y="2682"/>
                  </a:lnTo>
                  <a:lnTo>
                    <a:pt x="312" y="3535"/>
                  </a:lnTo>
                  <a:lnTo>
                    <a:pt x="208" y="4450"/>
                  </a:lnTo>
                  <a:lnTo>
                    <a:pt x="104" y="5427"/>
                  </a:lnTo>
                  <a:lnTo>
                    <a:pt x="42" y="6424"/>
                  </a:lnTo>
                  <a:lnTo>
                    <a:pt x="1" y="7443"/>
                  </a:lnTo>
                  <a:lnTo>
                    <a:pt x="1" y="8462"/>
                  </a:lnTo>
                  <a:lnTo>
                    <a:pt x="21" y="9460"/>
                  </a:lnTo>
                  <a:lnTo>
                    <a:pt x="104" y="10437"/>
                  </a:lnTo>
                  <a:lnTo>
                    <a:pt x="167" y="10894"/>
                  </a:lnTo>
                  <a:lnTo>
                    <a:pt x="229" y="11351"/>
                  </a:lnTo>
                  <a:lnTo>
                    <a:pt x="312" y="11788"/>
                  </a:lnTo>
                  <a:lnTo>
                    <a:pt x="396" y="12204"/>
                  </a:lnTo>
                  <a:lnTo>
                    <a:pt x="520" y="12578"/>
                  </a:lnTo>
                  <a:lnTo>
                    <a:pt x="624" y="12952"/>
                  </a:lnTo>
                  <a:lnTo>
                    <a:pt x="1560" y="11435"/>
                  </a:lnTo>
                  <a:lnTo>
                    <a:pt x="2661" y="9751"/>
                  </a:lnTo>
                  <a:lnTo>
                    <a:pt x="3826" y="7963"/>
                  </a:lnTo>
                  <a:lnTo>
                    <a:pt x="5031" y="6196"/>
                  </a:lnTo>
                  <a:lnTo>
                    <a:pt x="6216" y="4553"/>
                  </a:lnTo>
                  <a:lnTo>
                    <a:pt x="6778" y="3784"/>
                  </a:lnTo>
                  <a:lnTo>
                    <a:pt x="7318" y="3098"/>
                  </a:lnTo>
                  <a:lnTo>
                    <a:pt x="7817" y="2475"/>
                  </a:lnTo>
                  <a:lnTo>
                    <a:pt x="8274" y="1934"/>
                  </a:lnTo>
                  <a:lnTo>
                    <a:pt x="8669" y="1498"/>
                  </a:lnTo>
                  <a:lnTo>
                    <a:pt x="9023" y="1165"/>
                  </a:lnTo>
                  <a:lnTo>
                    <a:pt x="9023" y="1165"/>
                  </a:lnTo>
                  <a:lnTo>
                    <a:pt x="8773" y="1310"/>
                  </a:lnTo>
                  <a:lnTo>
                    <a:pt x="8441" y="1435"/>
                  </a:lnTo>
                  <a:lnTo>
                    <a:pt x="8067" y="1560"/>
                  </a:lnTo>
                  <a:lnTo>
                    <a:pt x="7609" y="1664"/>
                  </a:lnTo>
                  <a:lnTo>
                    <a:pt x="7131" y="1768"/>
                  </a:lnTo>
                  <a:lnTo>
                    <a:pt x="6611" y="1830"/>
                  </a:lnTo>
                  <a:lnTo>
                    <a:pt x="6050" y="1872"/>
                  </a:lnTo>
                  <a:lnTo>
                    <a:pt x="5489" y="1893"/>
                  </a:lnTo>
                  <a:lnTo>
                    <a:pt x="5094" y="1872"/>
                  </a:lnTo>
                  <a:lnTo>
                    <a:pt x="4720" y="1851"/>
                  </a:lnTo>
                  <a:lnTo>
                    <a:pt x="4325" y="1830"/>
                  </a:lnTo>
                  <a:lnTo>
                    <a:pt x="3950" y="1768"/>
                  </a:lnTo>
                  <a:lnTo>
                    <a:pt x="3618" y="1705"/>
                  </a:lnTo>
                  <a:lnTo>
                    <a:pt x="3306" y="1643"/>
                  </a:lnTo>
                  <a:lnTo>
                    <a:pt x="3036" y="1560"/>
                  </a:lnTo>
                  <a:lnTo>
                    <a:pt x="2765" y="1477"/>
                  </a:lnTo>
                  <a:lnTo>
                    <a:pt x="2516" y="1373"/>
                  </a:lnTo>
                  <a:lnTo>
                    <a:pt x="2308" y="1269"/>
                  </a:lnTo>
                  <a:lnTo>
                    <a:pt x="2100" y="1165"/>
                  </a:lnTo>
                  <a:lnTo>
                    <a:pt x="1934" y="1040"/>
                  </a:lnTo>
                  <a:lnTo>
                    <a:pt x="1768" y="915"/>
                  </a:lnTo>
                  <a:lnTo>
                    <a:pt x="1643" y="791"/>
                  </a:lnTo>
                  <a:lnTo>
                    <a:pt x="1539" y="666"/>
                  </a:lnTo>
                  <a:lnTo>
                    <a:pt x="1456" y="541"/>
                  </a:lnTo>
                  <a:lnTo>
                    <a:pt x="1373" y="396"/>
                  </a:lnTo>
                  <a:lnTo>
                    <a:pt x="1331" y="271"/>
                  </a:lnTo>
                  <a:lnTo>
                    <a:pt x="1310" y="125"/>
                  </a:lnTo>
                  <a:lnTo>
                    <a:pt x="1310" y="1"/>
                  </a:lnTo>
                  <a:close/>
                </a:path>
              </a:pathLst>
            </a:custGeom>
            <a:solidFill>
              <a:srgbClr val="687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3533075" y="1504275"/>
              <a:ext cx="25" cy="25"/>
            </a:xfrm>
            <a:custGeom>
              <a:avLst/>
              <a:gdLst/>
              <a:ahLst/>
              <a:cxnLst/>
              <a:rect l="l" t="t" r="r" b="b"/>
              <a:pathLst>
                <a:path w="1" h="1" fill="none" extrusionOk="0">
                  <a:moveTo>
                    <a:pt x="1" y="1"/>
                  </a:moveTo>
                  <a:lnTo>
                    <a:pt x="1" y="1"/>
                  </a:ln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8"/>
            <p:cNvSpPr/>
            <p:nvPr/>
          </p:nvSpPr>
          <p:spPr>
            <a:xfrm>
              <a:off x="3304400" y="1477775"/>
              <a:ext cx="225575" cy="323825"/>
            </a:xfrm>
            <a:custGeom>
              <a:avLst/>
              <a:gdLst/>
              <a:ahLst/>
              <a:cxnLst/>
              <a:rect l="l" t="t" r="r" b="b"/>
              <a:pathLst>
                <a:path w="9023" h="12953" fill="none" extrusionOk="0">
                  <a:moveTo>
                    <a:pt x="1310" y="1"/>
                  </a:moveTo>
                  <a:lnTo>
                    <a:pt x="1310" y="1"/>
                  </a:lnTo>
                  <a:lnTo>
                    <a:pt x="1227" y="105"/>
                  </a:lnTo>
                  <a:lnTo>
                    <a:pt x="1123" y="271"/>
                  </a:lnTo>
                  <a:lnTo>
                    <a:pt x="1040" y="458"/>
                  </a:lnTo>
                  <a:lnTo>
                    <a:pt x="957" y="687"/>
                  </a:lnTo>
                  <a:lnTo>
                    <a:pt x="770" y="1227"/>
                  </a:lnTo>
                  <a:lnTo>
                    <a:pt x="603" y="1913"/>
                  </a:lnTo>
                  <a:lnTo>
                    <a:pt x="458" y="2682"/>
                  </a:lnTo>
                  <a:lnTo>
                    <a:pt x="312" y="3535"/>
                  </a:lnTo>
                  <a:lnTo>
                    <a:pt x="208" y="4450"/>
                  </a:lnTo>
                  <a:lnTo>
                    <a:pt x="104" y="5427"/>
                  </a:lnTo>
                  <a:lnTo>
                    <a:pt x="42" y="6424"/>
                  </a:lnTo>
                  <a:lnTo>
                    <a:pt x="1" y="7443"/>
                  </a:lnTo>
                  <a:lnTo>
                    <a:pt x="1" y="8462"/>
                  </a:lnTo>
                  <a:lnTo>
                    <a:pt x="21" y="9460"/>
                  </a:lnTo>
                  <a:lnTo>
                    <a:pt x="104" y="10437"/>
                  </a:lnTo>
                  <a:lnTo>
                    <a:pt x="167" y="10894"/>
                  </a:lnTo>
                  <a:lnTo>
                    <a:pt x="229" y="11351"/>
                  </a:lnTo>
                  <a:lnTo>
                    <a:pt x="312" y="11788"/>
                  </a:lnTo>
                  <a:lnTo>
                    <a:pt x="396" y="12204"/>
                  </a:lnTo>
                  <a:lnTo>
                    <a:pt x="520" y="12578"/>
                  </a:lnTo>
                  <a:lnTo>
                    <a:pt x="624" y="12952"/>
                  </a:lnTo>
                  <a:lnTo>
                    <a:pt x="624" y="12952"/>
                  </a:lnTo>
                  <a:lnTo>
                    <a:pt x="1560" y="11435"/>
                  </a:lnTo>
                  <a:lnTo>
                    <a:pt x="2661" y="9751"/>
                  </a:lnTo>
                  <a:lnTo>
                    <a:pt x="3826" y="7963"/>
                  </a:lnTo>
                  <a:lnTo>
                    <a:pt x="5031" y="6196"/>
                  </a:lnTo>
                  <a:lnTo>
                    <a:pt x="6216" y="4553"/>
                  </a:lnTo>
                  <a:lnTo>
                    <a:pt x="6778" y="3784"/>
                  </a:lnTo>
                  <a:lnTo>
                    <a:pt x="7318" y="3098"/>
                  </a:lnTo>
                  <a:lnTo>
                    <a:pt x="7817" y="2475"/>
                  </a:lnTo>
                  <a:lnTo>
                    <a:pt x="8274" y="1934"/>
                  </a:lnTo>
                  <a:lnTo>
                    <a:pt x="8669" y="1498"/>
                  </a:lnTo>
                  <a:lnTo>
                    <a:pt x="9023" y="1165"/>
                  </a:lnTo>
                  <a:lnTo>
                    <a:pt x="9023" y="1165"/>
                  </a:lnTo>
                  <a:lnTo>
                    <a:pt x="8773" y="1310"/>
                  </a:lnTo>
                  <a:lnTo>
                    <a:pt x="8441" y="1435"/>
                  </a:lnTo>
                  <a:lnTo>
                    <a:pt x="8067" y="1560"/>
                  </a:lnTo>
                  <a:lnTo>
                    <a:pt x="7609" y="1664"/>
                  </a:lnTo>
                  <a:lnTo>
                    <a:pt x="7131" y="1768"/>
                  </a:lnTo>
                  <a:lnTo>
                    <a:pt x="6611" y="1830"/>
                  </a:lnTo>
                  <a:lnTo>
                    <a:pt x="6050" y="1872"/>
                  </a:lnTo>
                  <a:lnTo>
                    <a:pt x="5489" y="1893"/>
                  </a:lnTo>
                  <a:lnTo>
                    <a:pt x="5489" y="1893"/>
                  </a:lnTo>
                  <a:lnTo>
                    <a:pt x="5094" y="1872"/>
                  </a:lnTo>
                  <a:lnTo>
                    <a:pt x="4720" y="1851"/>
                  </a:lnTo>
                  <a:lnTo>
                    <a:pt x="4325" y="1830"/>
                  </a:lnTo>
                  <a:lnTo>
                    <a:pt x="3950" y="1768"/>
                  </a:lnTo>
                  <a:lnTo>
                    <a:pt x="3950" y="1768"/>
                  </a:lnTo>
                  <a:lnTo>
                    <a:pt x="3618" y="1705"/>
                  </a:lnTo>
                  <a:lnTo>
                    <a:pt x="3306" y="1643"/>
                  </a:lnTo>
                  <a:lnTo>
                    <a:pt x="3036" y="1560"/>
                  </a:lnTo>
                  <a:lnTo>
                    <a:pt x="2765" y="1477"/>
                  </a:lnTo>
                  <a:lnTo>
                    <a:pt x="2516" y="1373"/>
                  </a:lnTo>
                  <a:lnTo>
                    <a:pt x="2308" y="1269"/>
                  </a:lnTo>
                  <a:lnTo>
                    <a:pt x="2100" y="1165"/>
                  </a:lnTo>
                  <a:lnTo>
                    <a:pt x="1934" y="1040"/>
                  </a:lnTo>
                  <a:lnTo>
                    <a:pt x="1768" y="915"/>
                  </a:lnTo>
                  <a:lnTo>
                    <a:pt x="1643" y="791"/>
                  </a:lnTo>
                  <a:lnTo>
                    <a:pt x="1539" y="666"/>
                  </a:lnTo>
                  <a:lnTo>
                    <a:pt x="1456" y="541"/>
                  </a:lnTo>
                  <a:lnTo>
                    <a:pt x="1373" y="396"/>
                  </a:lnTo>
                  <a:lnTo>
                    <a:pt x="1331" y="271"/>
                  </a:lnTo>
                  <a:lnTo>
                    <a:pt x="1310" y="125"/>
                  </a:lnTo>
                  <a:lnTo>
                    <a:pt x="1310" y="1"/>
                  </a:lnTo>
                  <a:lnTo>
                    <a:pt x="1310" y="1"/>
                  </a:lnTo>
                  <a:lnTo>
                    <a:pt x="13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p:nvPr/>
          </p:nvSpPr>
          <p:spPr>
            <a:xfrm>
              <a:off x="3337150" y="1280800"/>
              <a:ext cx="206350" cy="244300"/>
            </a:xfrm>
            <a:custGeom>
              <a:avLst/>
              <a:gdLst/>
              <a:ahLst/>
              <a:cxnLst/>
              <a:rect l="l" t="t" r="r" b="b"/>
              <a:pathLst>
                <a:path w="8254" h="9772" extrusionOk="0">
                  <a:moveTo>
                    <a:pt x="8253" y="1"/>
                  </a:moveTo>
                  <a:lnTo>
                    <a:pt x="2890" y="3452"/>
                  </a:lnTo>
                  <a:lnTo>
                    <a:pt x="2931" y="3847"/>
                  </a:lnTo>
                  <a:lnTo>
                    <a:pt x="2952" y="4221"/>
                  </a:lnTo>
                  <a:lnTo>
                    <a:pt x="2952" y="4595"/>
                  </a:lnTo>
                  <a:lnTo>
                    <a:pt x="2952" y="4969"/>
                  </a:lnTo>
                  <a:lnTo>
                    <a:pt x="2911" y="5323"/>
                  </a:lnTo>
                  <a:lnTo>
                    <a:pt x="2848" y="5676"/>
                  </a:lnTo>
                  <a:lnTo>
                    <a:pt x="2744" y="6009"/>
                  </a:lnTo>
                  <a:lnTo>
                    <a:pt x="2620" y="6321"/>
                  </a:lnTo>
                  <a:lnTo>
                    <a:pt x="2453" y="6612"/>
                  </a:lnTo>
                  <a:lnTo>
                    <a:pt x="2245" y="6882"/>
                  </a:lnTo>
                  <a:lnTo>
                    <a:pt x="2141" y="7007"/>
                  </a:lnTo>
                  <a:lnTo>
                    <a:pt x="1996" y="7131"/>
                  </a:lnTo>
                  <a:lnTo>
                    <a:pt x="1871" y="7235"/>
                  </a:lnTo>
                  <a:lnTo>
                    <a:pt x="1705" y="7360"/>
                  </a:lnTo>
                  <a:lnTo>
                    <a:pt x="1539" y="7443"/>
                  </a:lnTo>
                  <a:lnTo>
                    <a:pt x="1372" y="7526"/>
                  </a:lnTo>
                  <a:lnTo>
                    <a:pt x="1164" y="7609"/>
                  </a:lnTo>
                  <a:lnTo>
                    <a:pt x="977" y="7693"/>
                  </a:lnTo>
                  <a:lnTo>
                    <a:pt x="749" y="7755"/>
                  </a:lnTo>
                  <a:lnTo>
                    <a:pt x="520" y="7797"/>
                  </a:lnTo>
                  <a:lnTo>
                    <a:pt x="270" y="7838"/>
                  </a:lnTo>
                  <a:lnTo>
                    <a:pt x="0" y="7880"/>
                  </a:lnTo>
                  <a:lnTo>
                    <a:pt x="0" y="8004"/>
                  </a:lnTo>
                  <a:lnTo>
                    <a:pt x="21" y="8150"/>
                  </a:lnTo>
                  <a:lnTo>
                    <a:pt x="63" y="8275"/>
                  </a:lnTo>
                  <a:lnTo>
                    <a:pt x="146" y="8420"/>
                  </a:lnTo>
                  <a:lnTo>
                    <a:pt x="229" y="8545"/>
                  </a:lnTo>
                  <a:lnTo>
                    <a:pt x="333" y="8670"/>
                  </a:lnTo>
                  <a:lnTo>
                    <a:pt x="458" y="8794"/>
                  </a:lnTo>
                  <a:lnTo>
                    <a:pt x="624" y="8919"/>
                  </a:lnTo>
                  <a:lnTo>
                    <a:pt x="790" y="9044"/>
                  </a:lnTo>
                  <a:lnTo>
                    <a:pt x="998" y="9148"/>
                  </a:lnTo>
                  <a:lnTo>
                    <a:pt x="1206" y="9252"/>
                  </a:lnTo>
                  <a:lnTo>
                    <a:pt x="1455" y="9356"/>
                  </a:lnTo>
                  <a:lnTo>
                    <a:pt x="1726" y="9439"/>
                  </a:lnTo>
                  <a:lnTo>
                    <a:pt x="1996" y="9522"/>
                  </a:lnTo>
                  <a:lnTo>
                    <a:pt x="2308" y="9584"/>
                  </a:lnTo>
                  <a:lnTo>
                    <a:pt x="2640" y="9647"/>
                  </a:lnTo>
                  <a:lnTo>
                    <a:pt x="3056" y="9709"/>
                  </a:lnTo>
                  <a:lnTo>
                    <a:pt x="3472" y="9751"/>
                  </a:lnTo>
                  <a:lnTo>
                    <a:pt x="3888" y="9751"/>
                  </a:lnTo>
                  <a:lnTo>
                    <a:pt x="4303" y="9772"/>
                  </a:lnTo>
                  <a:lnTo>
                    <a:pt x="4719" y="9751"/>
                  </a:lnTo>
                  <a:lnTo>
                    <a:pt x="5114" y="9730"/>
                  </a:lnTo>
                  <a:lnTo>
                    <a:pt x="5488" y="9688"/>
                  </a:lnTo>
                  <a:lnTo>
                    <a:pt x="5863" y="9626"/>
                  </a:lnTo>
                  <a:lnTo>
                    <a:pt x="6195" y="9564"/>
                  </a:lnTo>
                  <a:lnTo>
                    <a:pt x="6528" y="9501"/>
                  </a:lnTo>
                  <a:lnTo>
                    <a:pt x="6819" y="9418"/>
                  </a:lnTo>
                  <a:lnTo>
                    <a:pt x="7089" y="9335"/>
                  </a:lnTo>
                  <a:lnTo>
                    <a:pt x="7339" y="9252"/>
                  </a:lnTo>
                  <a:lnTo>
                    <a:pt x="7547" y="9148"/>
                  </a:lnTo>
                  <a:lnTo>
                    <a:pt x="7713" y="9044"/>
                  </a:lnTo>
                  <a:lnTo>
                    <a:pt x="7838" y="8940"/>
                  </a:lnTo>
                  <a:lnTo>
                    <a:pt x="7713" y="8753"/>
                  </a:lnTo>
                  <a:lnTo>
                    <a:pt x="7588" y="8545"/>
                  </a:lnTo>
                  <a:lnTo>
                    <a:pt x="7484" y="8337"/>
                  </a:lnTo>
                  <a:lnTo>
                    <a:pt x="7380" y="8108"/>
                  </a:lnTo>
                  <a:lnTo>
                    <a:pt x="7318" y="7859"/>
                  </a:lnTo>
                  <a:lnTo>
                    <a:pt x="7235" y="7609"/>
                  </a:lnTo>
                  <a:lnTo>
                    <a:pt x="7193" y="7339"/>
                  </a:lnTo>
                  <a:lnTo>
                    <a:pt x="7152" y="7069"/>
                  </a:lnTo>
                  <a:lnTo>
                    <a:pt x="7089" y="6508"/>
                  </a:lnTo>
                  <a:lnTo>
                    <a:pt x="7089" y="5905"/>
                  </a:lnTo>
                  <a:lnTo>
                    <a:pt x="7110" y="5302"/>
                  </a:lnTo>
                  <a:lnTo>
                    <a:pt x="7172" y="4657"/>
                  </a:lnTo>
                  <a:lnTo>
                    <a:pt x="7255" y="4034"/>
                  </a:lnTo>
                  <a:lnTo>
                    <a:pt x="7359" y="3389"/>
                  </a:lnTo>
                  <a:lnTo>
                    <a:pt x="7484" y="2766"/>
                  </a:lnTo>
                  <a:lnTo>
                    <a:pt x="7630" y="2163"/>
                  </a:lnTo>
                  <a:lnTo>
                    <a:pt x="7775" y="1560"/>
                  </a:lnTo>
                  <a:lnTo>
                    <a:pt x="7941" y="999"/>
                  </a:lnTo>
                  <a:lnTo>
                    <a:pt x="8253"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8"/>
            <p:cNvSpPr/>
            <p:nvPr/>
          </p:nvSpPr>
          <p:spPr>
            <a:xfrm>
              <a:off x="3337150" y="1280800"/>
              <a:ext cx="206350" cy="244300"/>
            </a:xfrm>
            <a:custGeom>
              <a:avLst/>
              <a:gdLst/>
              <a:ahLst/>
              <a:cxnLst/>
              <a:rect l="l" t="t" r="r" b="b"/>
              <a:pathLst>
                <a:path w="8254" h="9772" fill="none" extrusionOk="0">
                  <a:moveTo>
                    <a:pt x="8253" y="1"/>
                  </a:moveTo>
                  <a:lnTo>
                    <a:pt x="8253" y="1"/>
                  </a:lnTo>
                  <a:lnTo>
                    <a:pt x="7941" y="999"/>
                  </a:lnTo>
                  <a:lnTo>
                    <a:pt x="7775" y="1560"/>
                  </a:lnTo>
                  <a:lnTo>
                    <a:pt x="7630" y="2163"/>
                  </a:lnTo>
                  <a:lnTo>
                    <a:pt x="7484" y="2766"/>
                  </a:lnTo>
                  <a:lnTo>
                    <a:pt x="7359" y="3389"/>
                  </a:lnTo>
                  <a:lnTo>
                    <a:pt x="7255" y="4034"/>
                  </a:lnTo>
                  <a:lnTo>
                    <a:pt x="7172" y="4657"/>
                  </a:lnTo>
                  <a:lnTo>
                    <a:pt x="7110" y="5302"/>
                  </a:lnTo>
                  <a:lnTo>
                    <a:pt x="7089" y="5905"/>
                  </a:lnTo>
                  <a:lnTo>
                    <a:pt x="7089" y="6508"/>
                  </a:lnTo>
                  <a:lnTo>
                    <a:pt x="7152" y="7069"/>
                  </a:lnTo>
                  <a:lnTo>
                    <a:pt x="7193" y="7339"/>
                  </a:lnTo>
                  <a:lnTo>
                    <a:pt x="7235" y="7609"/>
                  </a:lnTo>
                  <a:lnTo>
                    <a:pt x="7318" y="7859"/>
                  </a:lnTo>
                  <a:lnTo>
                    <a:pt x="7380" y="8108"/>
                  </a:lnTo>
                  <a:lnTo>
                    <a:pt x="7484" y="8337"/>
                  </a:lnTo>
                  <a:lnTo>
                    <a:pt x="7588" y="8545"/>
                  </a:lnTo>
                  <a:lnTo>
                    <a:pt x="7713" y="8753"/>
                  </a:lnTo>
                  <a:lnTo>
                    <a:pt x="7838" y="8940"/>
                  </a:lnTo>
                  <a:lnTo>
                    <a:pt x="7838" y="8940"/>
                  </a:lnTo>
                  <a:lnTo>
                    <a:pt x="7713" y="9044"/>
                  </a:lnTo>
                  <a:lnTo>
                    <a:pt x="7547" y="9148"/>
                  </a:lnTo>
                  <a:lnTo>
                    <a:pt x="7339" y="9252"/>
                  </a:lnTo>
                  <a:lnTo>
                    <a:pt x="7089" y="9335"/>
                  </a:lnTo>
                  <a:lnTo>
                    <a:pt x="6819" y="9418"/>
                  </a:lnTo>
                  <a:lnTo>
                    <a:pt x="6528" y="9501"/>
                  </a:lnTo>
                  <a:lnTo>
                    <a:pt x="6195" y="9564"/>
                  </a:lnTo>
                  <a:lnTo>
                    <a:pt x="5863" y="9626"/>
                  </a:lnTo>
                  <a:lnTo>
                    <a:pt x="5488" y="9688"/>
                  </a:lnTo>
                  <a:lnTo>
                    <a:pt x="5114" y="9730"/>
                  </a:lnTo>
                  <a:lnTo>
                    <a:pt x="4719" y="9751"/>
                  </a:lnTo>
                  <a:lnTo>
                    <a:pt x="4303" y="9772"/>
                  </a:lnTo>
                  <a:lnTo>
                    <a:pt x="3888" y="9751"/>
                  </a:lnTo>
                  <a:lnTo>
                    <a:pt x="3472" y="9751"/>
                  </a:lnTo>
                  <a:lnTo>
                    <a:pt x="3056" y="9709"/>
                  </a:lnTo>
                  <a:lnTo>
                    <a:pt x="2640" y="9647"/>
                  </a:lnTo>
                  <a:lnTo>
                    <a:pt x="2640" y="9647"/>
                  </a:lnTo>
                  <a:lnTo>
                    <a:pt x="2308" y="9584"/>
                  </a:lnTo>
                  <a:lnTo>
                    <a:pt x="1996" y="9522"/>
                  </a:lnTo>
                  <a:lnTo>
                    <a:pt x="1726" y="9439"/>
                  </a:lnTo>
                  <a:lnTo>
                    <a:pt x="1455" y="9356"/>
                  </a:lnTo>
                  <a:lnTo>
                    <a:pt x="1206" y="9252"/>
                  </a:lnTo>
                  <a:lnTo>
                    <a:pt x="998" y="9148"/>
                  </a:lnTo>
                  <a:lnTo>
                    <a:pt x="790" y="9044"/>
                  </a:lnTo>
                  <a:lnTo>
                    <a:pt x="624" y="8919"/>
                  </a:lnTo>
                  <a:lnTo>
                    <a:pt x="458" y="8794"/>
                  </a:lnTo>
                  <a:lnTo>
                    <a:pt x="333" y="8670"/>
                  </a:lnTo>
                  <a:lnTo>
                    <a:pt x="229" y="8545"/>
                  </a:lnTo>
                  <a:lnTo>
                    <a:pt x="146" y="8420"/>
                  </a:lnTo>
                  <a:lnTo>
                    <a:pt x="63" y="8275"/>
                  </a:lnTo>
                  <a:lnTo>
                    <a:pt x="21" y="8150"/>
                  </a:lnTo>
                  <a:lnTo>
                    <a:pt x="0" y="8004"/>
                  </a:lnTo>
                  <a:lnTo>
                    <a:pt x="0" y="7880"/>
                  </a:lnTo>
                  <a:lnTo>
                    <a:pt x="0" y="7880"/>
                  </a:lnTo>
                  <a:lnTo>
                    <a:pt x="270" y="7838"/>
                  </a:lnTo>
                  <a:lnTo>
                    <a:pt x="520" y="7797"/>
                  </a:lnTo>
                  <a:lnTo>
                    <a:pt x="749" y="7755"/>
                  </a:lnTo>
                  <a:lnTo>
                    <a:pt x="977" y="7693"/>
                  </a:lnTo>
                  <a:lnTo>
                    <a:pt x="1164" y="7609"/>
                  </a:lnTo>
                  <a:lnTo>
                    <a:pt x="1372" y="7526"/>
                  </a:lnTo>
                  <a:lnTo>
                    <a:pt x="1539" y="7443"/>
                  </a:lnTo>
                  <a:lnTo>
                    <a:pt x="1705" y="7360"/>
                  </a:lnTo>
                  <a:lnTo>
                    <a:pt x="1871" y="7235"/>
                  </a:lnTo>
                  <a:lnTo>
                    <a:pt x="1996" y="7131"/>
                  </a:lnTo>
                  <a:lnTo>
                    <a:pt x="2141" y="7007"/>
                  </a:lnTo>
                  <a:lnTo>
                    <a:pt x="2245" y="6882"/>
                  </a:lnTo>
                  <a:lnTo>
                    <a:pt x="2453" y="6612"/>
                  </a:lnTo>
                  <a:lnTo>
                    <a:pt x="2620" y="6321"/>
                  </a:lnTo>
                  <a:lnTo>
                    <a:pt x="2744" y="6009"/>
                  </a:lnTo>
                  <a:lnTo>
                    <a:pt x="2848" y="5676"/>
                  </a:lnTo>
                  <a:lnTo>
                    <a:pt x="2911" y="5323"/>
                  </a:lnTo>
                  <a:lnTo>
                    <a:pt x="2952" y="4969"/>
                  </a:lnTo>
                  <a:lnTo>
                    <a:pt x="2952" y="4595"/>
                  </a:lnTo>
                  <a:lnTo>
                    <a:pt x="2952" y="4221"/>
                  </a:lnTo>
                  <a:lnTo>
                    <a:pt x="2931" y="3847"/>
                  </a:lnTo>
                  <a:lnTo>
                    <a:pt x="2890" y="3452"/>
                  </a:lnTo>
                  <a:lnTo>
                    <a:pt x="825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8"/>
            <p:cNvSpPr/>
            <p:nvPr/>
          </p:nvSpPr>
          <p:spPr>
            <a:xfrm>
              <a:off x="3409375" y="1316150"/>
              <a:ext cx="79025" cy="86300"/>
            </a:xfrm>
            <a:custGeom>
              <a:avLst/>
              <a:gdLst/>
              <a:ahLst/>
              <a:cxnLst/>
              <a:rect l="l" t="t" r="r" b="b"/>
              <a:pathLst>
                <a:path w="3161" h="3452" extrusionOk="0">
                  <a:moveTo>
                    <a:pt x="63" y="2703"/>
                  </a:moveTo>
                  <a:lnTo>
                    <a:pt x="63" y="2703"/>
                  </a:lnTo>
                  <a:lnTo>
                    <a:pt x="63" y="3077"/>
                  </a:lnTo>
                  <a:lnTo>
                    <a:pt x="63" y="3451"/>
                  </a:lnTo>
                  <a:lnTo>
                    <a:pt x="63" y="3451"/>
                  </a:lnTo>
                  <a:lnTo>
                    <a:pt x="63" y="3451"/>
                  </a:lnTo>
                  <a:lnTo>
                    <a:pt x="63" y="3451"/>
                  </a:lnTo>
                  <a:lnTo>
                    <a:pt x="63" y="3077"/>
                  </a:lnTo>
                  <a:lnTo>
                    <a:pt x="63" y="2703"/>
                  </a:lnTo>
                  <a:close/>
                  <a:moveTo>
                    <a:pt x="3161" y="0"/>
                  </a:moveTo>
                  <a:lnTo>
                    <a:pt x="1" y="2038"/>
                  </a:lnTo>
                  <a:lnTo>
                    <a:pt x="1" y="2038"/>
                  </a:lnTo>
                  <a:lnTo>
                    <a:pt x="1" y="2038"/>
                  </a:lnTo>
                  <a:lnTo>
                    <a:pt x="3161" y="0"/>
                  </a:lnTo>
                  <a:lnTo>
                    <a:pt x="3161" y="0"/>
                  </a:lnTo>
                  <a:lnTo>
                    <a:pt x="316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8"/>
            <p:cNvSpPr/>
            <p:nvPr/>
          </p:nvSpPr>
          <p:spPr>
            <a:xfrm>
              <a:off x="3410950" y="1383700"/>
              <a:ext cx="25" cy="18750"/>
            </a:xfrm>
            <a:custGeom>
              <a:avLst/>
              <a:gdLst/>
              <a:ahLst/>
              <a:cxnLst/>
              <a:rect l="l" t="t" r="r" b="b"/>
              <a:pathLst>
                <a:path w="1" h="750" fill="none" extrusionOk="0">
                  <a:moveTo>
                    <a:pt x="0" y="1"/>
                  </a:moveTo>
                  <a:lnTo>
                    <a:pt x="0" y="1"/>
                  </a:lnTo>
                  <a:lnTo>
                    <a:pt x="0" y="375"/>
                  </a:lnTo>
                  <a:lnTo>
                    <a:pt x="0" y="749"/>
                  </a:lnTo>
                  <a:lnTo>
                    <a:pt x="0" y="749"/>
                  </a:lnTo>
                  <a:lnTo>
                    <a:pt x="0" y="749"/>
                  </a:lnTo>
                  <a:lnTo>
                    <a:pt x="0" y="749"/>
                  </a:lnTo>
                  <a:lnTo>
                    <a:pt x="0" y="37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8"/>
            <p:cNvSpPr/>
            <p:nvPr/>
          </p:nvSpPr>
          <p:spPr>
            <a:xfrm>
              <a:off x="3409375" y="1316150"/>
              <a:ext cx="79025" cy="50950"/>
            </a:xfrm>
            <a:custGeom>
              <a:avLst/>
              <a:gdLst/>
              <a:ahLst/>
              <a:cxnLst/>
              <a:rect l="l" t="t" r="r" b="b"/>
              <a:pathLst>
                <a:path w="3161" h="2038" fill="none" extrusionOk="0">
                  <a:moveTo>
                    <a:pt x="3161" y="0"/>
                  </a:moveTo>
                  <a:lnTo>
                    <a:pt x="1" y="2038"/>
                  </a:lnTo>
                  <a:lnTo>
                    <a:pt x="1" y="2038"/>
                  </a:lnTo>
                  <a:lnTo>
                    <a:pt x="1" y="2038"/>
                  </a:lnTo>
                  <a:lnTo>
                    <a:pt x="3161" y="0"/>
                  </a:lnTo>
                  <a:lnTo>
                    <a:pt x="3161" y="0"/>
                  </a:lnTo>
                  <a:lnTo>
                    <a:pt x="316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8"/>
            <p:cNvSpPr/>
            <p:nvPr/>
          </p:nvSpPr>
          <p:spPr>
            <a:xfrm>
              <a:off x="3409375" y="1316150"/>
              <a:ext cx="79550" cy="86300"/>
            </a:xfrm>
            <a:custGeom>
              <a:avLst/>
              <a:gdLst/>
              <a:ahLst/>
              <a:cxnLst/>
              <a:rect l="l" t="t" r="r" b="b"/>
              <a:pathLst>
                <a:path w="3182" h="3452" extrusionOk="0">
                  <a:moveTo>
                    <a:pt x="3161" y="0"/>
                  </a:moveTo>
                  <a:lnTo>
                    <a:pt x="1" y="2038"/>
                  </a:lnTo>
                  <a:lnTo>
                    <a:pt x="42" y="2370"/>
                  </a:lnTo>
                  <a:lnTo>
                    <a:pt x="63" y="2703"/>
                  </a:lnTo>
                  <a:lnTo>
                    <a:pt x="63" y="3077"/>
                  </a:lnTo>
                  <a:lnTo>
                    <a:pt x="63" y="3451"/>
                  </a:lnTo>
                  <a:lnTo>
                    <a:pt x="271" y="3451"/>
                  </a:lnTo>
                  <a:lnTo>
                    <a:pt x="500" y="3410"/>
                  </a:lnTo>
                  <a:lnTo>
                    <a:pt x="728" y="3347"/>
                  </a:lnTo>
                  <a:lnTo>
                    <a:pt x="957" y="3285"/>
                  </a:lnTo>
                  <a:lnTo>
                    <a:pt x="1186" y="3181"/>
                  </a:lnTo>
                  <a:lnTo>
                    <a:pt x="1414" y="3077"/>
                  </a:lnTo>
                  <a:lnTo>
                    <a:pt x="1643" y="2952"/>
                  </a:lnTo>
                  <a:lnTo>
                    <a:pt x="1872" y="2807"/>
                  </a:lnTo>
                  <a:lnTo>
                    <a:pt x="2080" y="2661"/>
                  </a:lnTo>
                  <a:lnTo>
                    <a:pt x="2288" y="2495"/>
                  </a:lnTo>
                  <a:lnTo>
                    <a:pt x="2454" y="2329"/>
                  </a:lnTo>
                  <a:lnTo>
                    <a:pt x="2620" y="2142"/>
                  </a:lnTo>
                  <a:lnTo>
                    <a:pt x="2766" y="1955"/>
                  </a:lnTo>
                  <a:lnTo>
                    <a:pt x="2890" y="1767"/>
                  </a:lnTo>
                  <a:lnTo>
                    <a:pt x="2994" y="1560"/>
                  </a:lnTo>
                  <a:lnTo>
                    <a:pt x="3057" y="1352"/>
                  </a:lnTo>
                  <a:lnTo>
                    <a:pt x="3119" y="1019"/>
                  </a:lnTo>
                  <a:lnTo>
                    <a:pt x="3161" y="686"/>
                  </a:lnTo>
                  <a:lnTo>
                    <a:pt x="3182" y="354"/>
                  </a:lnTo>
                  <a:lnTo>
                    <a:pt x="3161" y="0"/>
                  </a:lnTo>
                  <a:close/>
                </a:path>
              </a:pathLst>
            </a:custGeom>
            <a:solidFill>
              <a:srgbClr val="914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8"/>
            <p:cNvSpPr/>
            <p:nvPr/>
          </p:nvSpPr>
          <p:spPr>
            <a:xfrm>
              <a:off x="3409375" y="1316150"/>
              <a:ext cx="79550" cy="86300"/>
            </a:xfrm>
            <a:custGeom>
              <a:avLst/>
              <a:gdLst/>
              <a:ahLst/>
              <a:cxnLst/>
              <a:rect l="l" t="t" r="r" b="b"/>
              <a:pathLst>
                <a:path w="3182" h="3452" fill="none" extrusionOk="0">
                  <a:moveTo>
                    <a:pt x="3161" y="0"/>
                  </a:moveTo>
                  <a:lnTo>
                    <a:pt x="1" y="2038"/>
                  </a:lnTo>
                  <a:lnTo>
                    <a:pt x="1" y="2038"/>
                  </a:lnTo>
                  <a:lnTo>
                    <a:pt x="42" y="2370"/>
                  </a:lnTo>
                  <a:lnTo>
                    <a:pt x="63" y="2703"/>
                  </a:lnTo>
                  <a:lnTo>
                    <a:pt x="63" y="2703"/>
                  </a:lnTo>
                  <a:lnTo>
                    <a:pt x="63" y="3077"/>
                  </a:lnTo>
                  <a:lnTo>
                    <a:pt x="63" y="3451"/>
                  </a:lnTo>
                  <a:lnTo>
                    <a:pt x="63" y="3451"/>
                  </a:lnTo>
                  <a:lnTo>
                    <a:pt x="271" y="3451"/>
                  </a:lnTo>
                  <a:lnTo>
                    <a:pt x="500" y="3410"/>
                  </a:lnTo>
                  <a:lnTo>
                    <a:pt x="728" y="3347"/>
                  </a:lnTo>
                  <a:lnTo>
                    <a:pt x="957" y="3285"/>
                  </a:lnTo>
                  <a:lnTo>
                    <a:pt x="1186" y="3181"/>
                  </a:lnTo>
                  <a:lnTo>
                    <a:pt x="1414" y="3077"/>
                  </a:lnTo>
                  <a:lnTo>
                    <a:pt x="1643" y="2952"/>
                  </a:lnTo>
                  <a:lnTo>
                    <a:pt x="1872" y="2807"/>
                  </a:lnTo>
                  <a:lnTo>
                    <a:pt x="2080" y="2661"/>
                  </a:lnTo>
                  <a:lnTo>
                    <a:pt x="2288" y="2495"/>
                  </a:lnTo>
                  <a:lnTo>
                    <a:pt x="2454" y="2329"/>
                  </a:lnTo>
                  <a:lnTo>
                    <a:pt x="2620" y="2142"/>
                  </a:lnTo>
                  <a:lnTo>
                    <a:pt x="2766" y="1955"/>
                  </a:lnTo>
                  <a:lnTo>
                    <a:pt x="2890" y="1767"/>
                  </a:lnTo>
                  <a:lnTo>
                    <a:pt x="2994" y="1560"/>
                  </a:lnTo>
                  <a:lnTo>
                    <a:pt x="3057" y="1352"/>
                  </a:lnTo>
                  <a:lnTo>
                    <a:pt x="3057" y="1352"/>
                  </a:lnTo>
                  <a:lnTo>
                    <a:pt x="3119" y="1019"/>
                  </a:lnTo>
                  <a:lnTo>
                    <a:pt x="3161" y="686"/>
                  </a:lnTo>
                  <a:lnTo>
                    <a:pt x="3182" y="354"/>
                  </a:lnTo>
                  <a:lnTo>
                    <a:pt x="316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8"/>
            <p:cNvSpPr/>
            <p:nvPr/>
          </p:nvSpPr>
          <p:spPr>
            <a:xfrm>
              <a:off x="3344950" y="1047975"/>
              <a:ext cx="159575" cy="189200"/>
            </a:xfrm>
            <a:custGeom>
              <a:avLst/>
              <a:gdLst/>
              <a:ahLst/>
              <a:cxnLst/>
              <a:rect l="l" t="t" r="r" b="b"/>
              <a:pathLst>
                <a:path w="6383" h="7568" extrusionOk="0">
                  <a:moveTo>
                    <a:pt x="2682" y="0"/>
                  </a:moveTo>
                  <a:lnTo>
                    <a:pt x="2349" y="42"/>
                  </a:lnTo>
                  <a:lnTo>
                    <a:pt x="2037" y="104"/>
                  </a:lnTo>
                  <a:lnTo>
                    <a:pt x="1746" y="208"/>
                  </a:lnTo>
                  <a:lnTo>
                    <a:pt x="1601" y="292"/>
                  </a:lnTo>
                  <a:lnTo>
                    <a:pt x="1455" y="375"/>
                  </a:lnTo>
                  <a:lnTo>
                    <a:pt x="1331" y="479"/>
                  </a:lnTo>
                  <a:lnTo>
                    <a:pt x="1206" y="583"/>
                  </a:lnTo>
                  <a:lnTo>
                    <a:pt x="1102" y="707"/>
                  </a:lnTo>
                  <a:lnTo>
                    <a:pt x="998" y="853"/>
                  </a:lnTo>
                  <a:lnTo>
                    <a:pt x="894" y="998"/>
                  </a:lnTo>
                  <a:lnTo>
                    <a:pt x="790" y="1165"/>
                  </a:lnTo>
                  <a:lnTo>
                    <a:pt x="707" y="1352"/>
                  </a:lnTo>
                  <a:lnTo>
                    <a:pt x="645" y="1560"/>
                  </a:lnTo>
                  <a:lnTo>
                    <a:pt x="478" y="2079"/>
                  </a:lnTo>
                  <a:lnTo>
                    <a:pt x="353" y="2558"/>
                  </a:lnTo>
                  <a:lnTo>
                    <a:pt x="229" y="3056"/>
                  </a:lnTo>
                  <a:lnTo>
                    <a:pt x="146" y="3514"/>
                  </a:lnTo>
                  <a:lnTo>
                    <a:pt x="83" y="3950"/>
                  </a:lnTo>
                  <a:lnTo>
                    <a:pt x="21" y="4387"/>
                  </a:lnTo>
                  <a:lnTo>
                    <a:pt x="0" y="4803"/>
                  </a:lnTo>
                  <a:lnTo>
                    <a:pt x="0" y="5198"/>
                  </a:lnTo>
                  <a:lnTo>
                    <a:pt x="0" y="5572"/>
                  </a:lnTo>
                  <a:lnTo>
                    <a:pt x="21" y="5925"/>
                  </a:lnTo>
                  <a:lnTo>
                    <a:pt x="42" y="6258"/>
                  </a:lnTo>
                  <a:lnTo>
                    <a:pt x="104" y="6570"/>
                  </a:lnTo>
                  <a:lnTo>
                    <a:pt x="146" y="6840"/>
                  </a:lnTo>
                  <a:lnTo>
                    <a:pt x="229" y="7110"/>
                  </a:lnTo>
                  <a:lnTo>
                    <a:pt x="312" y="7360"/>
                  </a:lnTo>
                  <a:lnTo>
                    <a:pt x="395" y="7568"/>
                  </a:lnTo>
                  <a:lnTo>
                    <a:pt x="977" y="7360"/>
                  </a:lnTo>
                  <a:lnTo>
                    <a:pt x="1580" y="7110"/>
                  </a:lnTo>
                  <a:lnTo>
                    <a:pt x="2328" y="6757"/>
                  </a:lnTo>
                  <a:lnTo>
                    <a:pt x="2723" y="6549"/>
                  </a:lnTo>
                  <a:lnTo>
                    <a:pt x="3139" y="6320"/>
                  </a:lnTo>
                  <a:lnTo>
                    <a:pt x="3534" y="6071"/>
                  </a:lnTo>
                  <a:lnTo>
                    <a:pt x="3929" y="5821"/>
                  </a:lnTo>
                  <a:lnTo>
                    <a:pt x="4303" y="5551"/>
                  </a:lnTo>
                  <a:lnTo>
                    <a:pt x="4657" y="5260"/>
                  </a:lnTo>
                  <a:lnTo>
                    <a:pt x="4969" y="4948"/>
                  </a:lnTo>
                  <a:lnTo>
                    <a:pt x="5239" y="4636"/>
                  </a:lnTo>
                  <a:lnTo>
                    <a:pt x="5447" y="4325"/>
                  </a:lnTo>
                  <a:lnTo>
                    <a:pt x="5655" y="4013"/>
                  </a:lnTo>
                  <a:lnTo>
                    <a:pt x="5821" y="3680"/>
                  </a:lnTo>
                  <a:lnTo>
                    <a:pt x="5987" y="3368"/>
                  </a:lnTo>
                  <a:lnTo>
                    <a:pt x="6133" y="3036"/>
                  </a:lnTo>
                  <a:lnTo>
                    <a:pt x="6237" y="2703"/>
                  </a:lnTo>
                  <a:lnTo>
                    <a:pt x="6320" y="2391"/>
                  </a:lnTo>
                  <a:lnTo>
                    <a:pt x="6361" y="2079"/>
                  </a:lnTo>
                  <a:lnTo>
                    <a:pt x="6382" y="1788"/>
                  </a:lnTo>
                  <a:lnTo>
                    <a:pt x="6361" y="1518"/>
                  </a:lnTo>
                  <a:lnTo>
                    <a:pt x="6320" y="1248"/>
                  </a:lnTo>
                  <a:lnTo>
                    <a:pt x="6216" y="1019"/>
                  </a:lnTo>
                  <a:lnTo>
                    <a:pt x="6153" y="915"/>
                  </a:lnTo>
                  <a:lnTo>
                    <a:pt x="6091" y="832"/>
                  </a:lnTo>
                  <a:lnTo>
                    <a:pt x="5987" y="728"/>
                  </a:lnTo>
                  <a:lnTo>
                    <a:pt x="5904" y="645"/>
                  </a:lnTo>
                  <a:lnTo>
                    <a:pt x="5779" y="583"/>
                  </a:lnTo>
                  <a:lnTo>
                    <a:pt x="5675" y="520"/>
                  </a:lnTo>
                  <a:lnTo>
                    <a:pt x="5530" y="479"/>
                  </a:lnTo>
                  <a:lnTo>
                    <a:pt x="5384" y="437"/>
                  </a:lnTo>
                  <a:lnTo>
                    <a:pt x="4740" y="271"/>
                  </a:lnTo>
                  <a:lnTo>
                    <a:pt x="4054" y="125"/>
                  </a:lnTo>
                  <a:lnTo>
                    <a:pt x="3700" y="63"/>
                  </a:lnTo>
                  <a:lnTo>
                    <a:pt x="3368" y="21"/>
                  </a:lnTo>
                  <a:lnTo>
                    <a:pt x="301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8"/>
            <p:cNvSpPr/>
            <p:nvPr/>
          </p:nvSpPr>
          <p:spPr>
            <a:xfrm>
              <a:off x="3330375" y="1040700"/>
              <a:ext cx="266650" cy="336275"/>
            </a:xfrm>
            <a:custGeom>
              <a:avLst/>
              <a:gdLst/>
              <a:ahLst/>
              <a:cxnLst/>
              <a:rect l="l" t="t" r="r" b="b"/>
              <a:pathLst>
                <a:path w="10666" h="13451" extrusionOk="0">
                  <a:moveTo>
                    <a:pt x="5676" y="0"/>
                  </a:moveTo>
                  <a:lnTo>
                    <a:pt x="5198" y="63"/>
                  </a:lnTo>
                  <a:lnTo>
                    <a:pt x="4866" y="125"/>
                  </a:lnTo>
                  <a:lnTo>
                    <a:pt x="4554" y="208"/>
                  </a:lnTo>
                  <a:lnTo>
                    <a:pt x="4242" y="333"/>
                  </a:lnTo>
                  <a:lnTo>
                    <a:pt x="3951" y="458"/>
                  </a:lnTo>
                  <a:lnTo>
                    <a:pt x="3660" y="624"/>
                  </a:lnTo>
                  <a:lnTo>
                    <a:pt x="3390" y="790"/>
                  </a:lnTo>
                  <a:lnTo>
                    <a:pt x="3119" y="978"/>
                  </a:lnTo>
                  <a:lnTo>
                    <a:pt x="2870" y="1185"/>
                  </a:lnTo>
                  <a:lnTo>
                    <a:pt x="2641" y="1414"/>
                  </a:lnTo>
                  <a:lnTo>
                    <a:pt x="2412" y="1664"/>
                  </a:lnTo>
                  <a:lnTo>
                    <a:pt x="2184" y="1913"/>
                  </a:lnTo>
                  <a:lnTo>
                    <a:pt x="1976" y="2183"/>
                  </a:lnTo>
                  <a:lnTo>
                    <a:pt x="1789" y="2474"/>
                  </a:lnTo>
                  <a:lnTo>
                    <a:pt x="1602" y="2765"/>
                  </a:lnTo>
                  <a:lnTo>
                    <a:pt x="1415" y="3077"/>
                  </a:lnTo>
                  <a:lnTo>
                    <a:pt x="1248" y="3389"/>
                  </a:lnTo>
                  <a:lnTo>
                    <a:pt x="957" y="4033"/>
                  </a:lnTo>
                  <a:lnTo>
                    <a:pt x="687" y="4699"/>
                  </a:lnTo>
                  <a:lnTo>
                    <a:pt x="479" y="5385"/>
                  </a:lnTo>
                  <a:lnTo>
                    <a:pt x="313" y="6071"/>
                  </a:lnTo>
                  <a:lnTo>
                    <a:pt x="167" y="6757"/>
                  </a:lnTo>
                  <a:lnTo>
                    <a:pt x="63" y="7422"/>
                  </a:lnTo>
                  <a:lnTo>
                    <a:pt x="22" y="8066"/>
                  </a:lnTo>
                  <a:lnTo>
                    <a:pt x="1" y="8690"/>
                  </a:lnTo>
                  <a:lnTo>
                    <a:pt x="1" y="9023"/>
                  </a:lnTo>
                  <a:lnTo>
                    <a:pt x="43" y="9335"/>
                  </a:lnTo>
                  <a:lnTo>
                    <a:pt x="84" y="9646"/>
                  </a:lnTo>
                  <a:lnTo>
                    <a:pt x="167" y="9958"/>
                  </a:lnTo>
                  <a:lnTo>
                    <a:pt x="250" y="10249"/>
                  </a:lnTo>
                  <a:lnTo>
                    <a:pt x="354" y="10540"/>
                  </a:lnTo>
                  <a:lnTo>
                    <a:pt x="500" y="10831"/>
                  </a:lnTo>
                  <a:lnTo>
                    <a:pt x="625" y="11102"/>
                  </a:lnTo>
                  <a:lnTo>
                    <a:pt x="791" y="11351"/>
                  </a:lnTo>
                  <a:lnTo>
                    <a:pt x="978" y="11601"/>
                  </a:lnTo>
                  <a:lnTo>
                    <a:pt x="1165" y="11829"/>
                  </a:lnTo>
                  <a:lnTo>
                    <a:pt x="1352" y="12058"/>
                  </a:lnTo>
                  <a:lnTo>
                    <a:pt x="1581" y="12266"/>
                  </a:lnTo>
                  <a:lnTo>
                    <a:pt x="1789" y="12453"/>
                  </a:lnTo>
                  <a:lnTo>
                    <a:pt x="2038" y="12619"/>
                  </a:lnTo>
                  <a:lnTo>
                    <a:pt x="2288" y="12785"/>
                  </a:lnTo>
                  <a:lnTo>
                    <a:pt x="2537" y="12931"/>
                  </a:lnTo>
                  <a:lnTo>
                    <a:pt x="2807" y="13056"/>
                  </a:lnTo>
                  <a:lnTo>
                    <a:pt x="3078" y="13180"/>
                  </a:lnTo>
                  <a:lnTo>
                    <a:pt x="3348" y="13264"/>
                  </a:lnTo>
                  <a:lnTo>
                    <a:pt x="3639" y="13347"/>
                  </a:lnTo>
                  <a:lnTo>
                    <a:pt x="3930" y="13409"/>
                  </a:lnTo>
                  <a:lnTo>
                    <a:pt x="4221" y="13430"/>
                  </a:lnTo>
                  <a:lnTo>
                    <a:pt x="4512" y="13451"/>
                  </a:lnTo>
                  <a:lnTo>
                    <a:pt x="4824" y="13451"/>
                  </a:lnTo>
                  <a:lnTo>
                    <a:pt x="5115" y="13409"/>
                  </a:lnTo>
                  <a:lnTo>
                    <a:pt x="5427" y="13368"/>
                  </a:lnTo>
                  <a:lnTo>
                    <a:pt x="5739" y="13284"/>
                  </a:lnTo>
                  <a:lnTo>
                    <a:pt x="6030" y="13180"/>
                  </a:lnTo>
                  <a:lnTo>
                    <a:pt x="6342" y="13077"/>
                  </a:lnTo>
                  <a:lnTo>
                    <a:pt x="6633" y="12910"/>
                  </a:lnTo>
                  <a:lnTo>
                    <a:pt x="6944" y="12744"/>
                  </a:lnTo>
                  <a:lnTo>
                    <a:pt x="7319" y="12494"/>
                  </a:lnTo>
                  <a:lnTo>
                    <a:pt x="7651" y="12224"/>
                  </a:lnTo>
                  <a:lnTo>
                    <a:pt x="7963" y="11933"/>
                  </a:lnTo>
                  <a:lnTo>
                    <a:pt x="8233" y="11621"/>
                  </a:lnTo>
                  <a:lnTo>
                    <a:pt x="8483" y="11289"/>
                  </a:lnTo>
                  <a:lnTo>
                    <a:pt x="8711" y="10935"/>
                  </a:lnTo>
                  <a:lnTo>
                    <a:pt x="8919" y="10582"/>
                  </a:lnTo>
                  <a:lnTo>
                    <a:pt x="9106" y="10187"/>
                  </a:lnTo>
                  <a:lnTo>
                    <a:pt x="9293" y="9771"/>
                  </a:lnTo>
                  <a:lnTo>
                    <a:pt x="9460" y="9335"/>
                  </a:lnTo>
                  <a:lnTo>
                    <a:pt x="9772" y="8378"/>
                  </a:lnTo>
                  <a:lnTo>
                    <a:pt x="10104" y="7297"/>
                  </a:lnTo>
                  <a:lnTo>
                    <a:pt x="10458" y="6133"/>
                  </a:lnTo>
                  <a:lnTo>
                    <a:pt x="10520" y="5863"/>
                  </a:lnTo>
                  <a:lnTo>
                    <a:pt x="10582" y="5593"/>
                  </a:lnTo>
                  <a:lnTo>
                    <a:pt x="10624" y="5322"/>
                  </a:lnTo>
                  <a:lnTo>
                    <a:pt x="10666" y="5052"/>
                  </a:lnTo>
                  <a:lnTo>
                    <a:pt x="10666" y="4782"/>
                  </a:lnTo>
                  <a:lnTo>
                    <a:pt x="10666" y="4491"/>
                  </a:lnTo>
                  <a:lnTo>
                    <a:pt x="10645" y="4221"/>
                  </a:lnTo>
                  <a:lnTo>
                    <a:pt x="10603" y="3950"/>
                  </a:lnTo>
                  <a:lnTo>
                    <a:pt x="10499" y="3472"/>
                  </a:lnTo>
                  <a:lnTo>
                    <a:pt x="10354" y="3036"/>
                  </a:lnTo>
                  <a:lnTo>
                    <a:pt x="10167" y="2599"/>
                  </a:lnTo>
                  <a:lnTo>
                    <a:pt x="9959" y="2204"/>
                  </a:lnTo>
                  <a:lnTo>
                    <a:pt x="9688" y="1830"/>
                  </a:lnTo>
                  <a:lnTo>
                    <a:pt x="9397" y="1476"/>
                  </a:lnTo>
                  <a:lnTo>
                    <a:pt x="9065" y="1165"/>
                  </a:lnTo>
                  <a:lnTo>
                    <a:pt x="8711" y="894"/>
                  </a:lnTo>
                  <a:lnTo>
                    <a:pt x="8337" y="645"/>
                  </a:lnTo>
                  <a:lnTo>
                    <a:pt x="7921" y="437"/>
                  </a:lnTo>
                  <a:lnTo>
                    <a:pt x="7506" y="250"/>
                  </a:lnTo>
                  <a:lnTo>
                    <a:pt x="7069" y="125"/>
                  </a:lnTo>
                  <a:lnTo>
                    <a:pt x="6612" y="42"/>
                  </a:lnTo>
                  <a:lnTo>
                    <a:pt x="6154"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p:nvPr/>
          </p:nvSpPr>
          <p:spPr>
            <a:xfrm>
              <a:off x="3521125" y="1088525"/>
              <a:ext cx="154375" cy="191800"/>
            </a:xfrm>
            <a:custGeom>
              <a:avLst/>
              <a:gdLst/>
              <a:ahLst/>
              <a:cxnLst/>
              <a:rect l="l" t="t" r="r" b="b"/>
              <a:pathLst>
                <a:path w="6175" h="7672" extrusionOk="0">
                  <a:moveTo>
                    <a:pt x="2932" y="0"/>
                  </a:moveTo>
                  <a:lnTo>
                    <a:pt x="2578" y="42"/>
                  </a:lnTo>
                  <a:lnTo>
                    <a:pt x="2225" y="104"/>
                  </a:lnTo>
                  <a:lnTo>
                    <a:pt x="1892" y="187"/>
                  </a:lnTo>
                  <a:lnTo>
                    <a:pt x="1580" y="312"/>
                  </a:lnTo>
                  <a:lnTo>
                    <a:pt x="1289" y="457"/>
                  </a:lnTo>
                  <a:lnTo>
                    <a:pt x="1019" y="644"/>
                  </a:lnTo>
                  <a:lnTo>
                    <a:pt x="770" y="852"/>
                  </a:lnTo>
                  <a:lnTo>
                    <a:pt x="666" y="956"/>
                  </a:lnTo>
                  <a:lnTo>
                    <a:pt x="582" y="1081"/>
                  </a:lnTo>
                  <a:lnTo>
                    <a:pt x="499" y="1206"/>
                  </a:lnTo>
                  <a:lnTo>
                    <a:pt x="416" y="1351"/>
                  </a:lnTo>
                  <a:lnTo>
                    <a:pt x="375" y="1497"/>
                  </a:lnTo>
                  <a:lnTo>
                    <a:pt x="312" y="1642"/>
                  </a:lnTo>
                  <a:lnTo>
                    <a:pt x="229" y="2058"/>
                  </a:lnTo>
                  <a:lnTo>
                    <a:pt x="146" y="2495"/>
                  </a:lnTo>
                  <a:lnTo>
                    <a:pt x="84" y="2931"/>
                  </a:lnTo>
                  <a:lnTo>
                    <a:pt x="42" y="3368"/>
                  </a:lnTo>
                  <a:lnTo>
                    <a:pt x="21" y="3804"/>
                  </a:lnTo>
                  <a:lnTo>
                    <a:pt x="0" y="4241"/>
                  </a:lnTo>
                  <a:lnTo>
                    <a:pt x="0" y="4657"/>
                  </a:lnTo>
                  <a:lnTo>
                    <a:pt x="21" y="5072"/>
                  </a:lnTo>
                  <a:lnTo>
                    <a:pt x="42" y="5488"/>
                  </a:lnTo>
                  <a:lnTo>
                    <a:pt x="84" y="5862"/>
                  </a:lnTo>
                  <a:lnTo>
                    <a:pt x="146" y="6237"/>
                  </a:lnTo>
                  <a:lnTo>
                    <a:pt x="208" y="6590"/>
                  </a:lnTo>
                  <a:lnTo>
                    <a:pt x="291" y="6902"/>
                  </a:lnTo>
                  <a:lnTo>
                    <a:pt x="375" y="7193"/>
                  </a:lnTo>
                  <a:lnTo>
                    <a:pt x="479" y="7442"/>
                  </a:lnTo>
                  <a:lnTo>
                    <a:pt x="582" y="7671"/>
                  </a:lnTo>
                  <a:lnTo>
                    <a:pt x="1081" y="7401"/>
                  </a:lnTo>
                  <a:lnTo>
                    <a:pt x="1622" y="7089"/>
                  </a:lnTo>
                  <a:lnTo>
                    <a:pt x="2266" y="6715"/>
                  </a:lnTo>
                  <a:lnTo>
                    <a:pt x="2994" y="6237"/>
                  </a:lnTo>
                  <a:lnTo>
                    <a:pt x="3368" y="5987"/>
                  </a:lnTo>
                  <a:lnTo>
                    <a:pt x="3742" y="5717"/>
                  </a:lnTo>
                  <a:lnTo>
                    <a:pt x="4096" y="5426"/>
                  </a:lnTo>
                  <a:lnTo>
                    <a:pt x="4449" y="5156"/>
                  </a:lnTo>
                  <a:lnTo>
                    <a:pt x="4761" y="4865"/>
                  </a:lnTo>
                  <a:lnTo>
                    <a:pt x="5052" y="4553"/>
                  </a:lnTo>
                  <a:lnTo>
                    <a:pt x="5302" y="4282"/>
                  </a:lnTo>
                  <a:lnTo>
                    <a:pt x="5509" y="3991"/>
                  </a:lnTo>
                  <a:lnTo>
                    <a:pt x="5696" y="3700"/>
                  </a:lnTo>
                  <a:lnTo>
                    <a:pt x="5863" y="3409"/>
                  </a:lnTo>
                  <a:lnTo>
                    <a:pt x="5988" y="3118"/>
                  </a:lnTo>
                  <a:lnTo>
                    <a:pt x="6091" y="2827"/>
                  </a:lnTo>
                  <a:lnTo>
                    <a:pt x="6154" y="2536"/>
                  </a:lnTo>
                  <a:lnTo>
                    <a:pt x="6175" y="2266"/>
                  </a:lnTo>
                  <a:lnTo>
                    <a:pt x="6175" y="1996"/>
                  </a:lnTo>
                  <a:lnTo>
                    <a:pt x="6112" y="1725"/>
                  </a:lnTo>
                  <a:lnTo>
                    <a:pt x="6029" y="1455"/>
                  </a:lnTo>
                  <a:lnTo>
                    <a:pt x="5904" y="1206"/>
                  </a:lnTo>
                  <a:lnTo>
                    <a:pt x="5738" y="977"/>
                  </a:lnTo>
                  <a:lnTo>
                    <a:pt x="5509" y="769"/>
                  </a:lnTo>
                  <a:lnTo>
                    <a:pt x="5260" y="561"/>
                  </a:lnTo>
                  <a:lnTo>
                    <a:pt x="4948" y="374"/>
                  </a:lnTo>
                  <a:lnTo>
                    <a:pt x="4657" y="249"/>
                  </a:lnTo>
                  <a:lnTo>
                    <a:pt x="4345" y="146"/>
                  </a:lnTo>
                  <a:lnTo>
                    <a:pt x="3992" y="62"/>
                  </a:lnTo>
                  <a:lnTo>
                    <a:pt x="3659" y="21"/>
                  </a:lnTo>
                  <a:lnTo>
                    <a:pt x="330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8"/>
            <p:cNvSpPr/>
            <p:nvPr/>
          </p:nvSpPr>
          <p:spPr>
            <a:xfrm>
              <a:off x="3303875" y="955975"/>
              <a:ext cx="372675" cy="176750"/>
            </a:xfrm>
            <a:custGeom>
              <a:avLst/>
              <a:gdLst/>
              <a:ahLst/>
              <a:cxnLst/>
              <a:rect l="l" t="t" r="r" b="b"/>
              <a:pathLst>
                <a:path w="14907" h="7070" extrusionOk="0">
                  <a:moveTo>
                    <a:pt x="5926" y="1"/>
                  </a:moveTo>
                  <a:lnTo>
                    <a:pt x="5447" y="22"/>
                  </a:lnTo>
                  <a:lnTo>
                    <a:pt x="5219" y="63"/>
                  </a:lnTo>
                  <a:lnTo>
                    <a:pt x="4990" y="105"/>
                  </a:lnTo>
                  <a:lnTo>
                    <a:pt x="4761" y="167"/>
                  </a:lnTo>
                  <a:lnTo>
                    <a:pt x="4553" y="230"/>
                  </a:lnTo>
                  <a:lnTo>
                    <a:pt x="4346" y="313"/>
                  </a:lnTo>
                  <a:lnTo>
                    <a:pt x="4138" y="396"/>
                  </a:lnTo>
                  <a:lnTo>
                    <a:pt x="3951" y="500"/>
                  </a:lnTo>
                  <a:lnTo>
                    <a:pt x="3764" y="625"/>
                  </a:lnTo>
                  <a:lnTo>
                    <a:pt x="3576" y="749"/>
                  </a:lnTo>
                  <a:lnTo>
                    <a:pt x="3410" y="895"/>
                  </a:lnTo>
                  <a:lnTo>
                    <a:pt x="3265" y="1040"/>
                  </a:lnTo>
                  <a:lnTo>
                    <a:pt x="3119" y="1207"/>
                  </a:lnTo>
                  <a:lnTo>
                    <a:pt x="2994" y="1415"/>
                  </a:lnTo>
                  <a:lnTo>
                    <a:pt x="2890" y="1581"/>
                  </a:lnTo>
                  <a:lnTo>
                    <a:pt x="2807" y="1768"/>
                  </a:lnTo>
                  <a:lnTo>
                    <a:pt x="2745" y="1913"/>
                  </a:lnTo>
                  <a:lnTo>
                    <a:pt x="2641" y="2225"/>
                  </a:lnTo>
                  <a:lnTo>
                    <a:pt x="2516" y="2537"/>
                  </a:lnTo>
                  <a:lnTo>
                    <a:pt x="2433" y="2683"/>
                  </a:lnTo>
                  <a:lnTo>
                    <a:pt x="2329" y="2849"/>
                  </a:lnTo>
                  <a:lnTo>
                    <a:pt x="2204" y="2994"/>
                  </a:lnTo>
                  <a:lnTo>
                    <a:pt x="2038" y="3182"/>
                  </a:lnTo>
                  <a:lnTo>
                    <a:pt x="1809" y="3369"/>
                  </a:lnTo>
                  <a:lnTo>
                    <a:pt x="1560" y="3556"/>
                  </a:lnTo>
                  <a:lnTo>
                    <a:pt x="1248" y="3784"/>
                  </a:lnTo>
                  <a:lnTo>
                    <a:pt x="874" y="4013"/>
                  </a:lnTo>
                  <a:lnTo>
                    <a:pt x="666" y="4159"/>
                  </a:lnTo>
                  <a:lnTo>
                    <a:pt x="479" y="4325"/>
                  </a:lnTo>
                  <a:lnTo>
                    <a:pt x="333" y="4491"/>
                  </a:lnTo>
                  <a:lnTo>
                    <a:pt x="209" y="4658"/>
                  </a:lnTo>
                  <a:lnTo>
                    <a:pt x="125" y="4845"/>
                  </a:lnTo>
                  <a:lnTo>
                    <a:pt x="63" y="5032"/>
                  </a:lnTo>
                  <a:lnTo>
                    <a:pt x="22" y="5219"/>
                  </a:lnTo>
                  <a:lnTo>
                    <a:pt x="1" y="5406"/>
                  </a:lnTo>
                  <a:lnTo>
                    <a:pt x="22" y="5593"/>
                  </a:lnTo>
                  <a:lnTo>
                    <a:pt x="22" y="5780"/>
                  </a:lnTo>
                  <a:lnTo>
                    <a:pt x="63" y="5946"/>
                  </a:lnTo>
                  <a:lnTo>
                    <a:pt x="105" y="6113"/>
                  </a:lnTo>
                  <a:lnTo>
                    <a:pt x="209" y="6425"/>
                  </a:lnTo>
                  <a:lnTo>
                    <a:pt x="333" y="6695"/>
                  </a:lnTo>
                  <a:lnTo>
                    <a:pt x="333" y="6487"/>
                  </a:lnTo>
                  <a:lnTo>
                    <a:pt x="354" y="6217"/>
                  </a:lnTo>
                  <a:lnTo>
                    <a:pt x="437" y="5926"/>
                  </a:lnTo>
                  <a:lnTo>
                    <a:pt x="479" y="5780"/>
                  </a:lnTo>
                  <a:lnTo>
                    <a:pt x="541" y="5635"/>
                  </a:lnTo>
                  <a:lnTo>
                    <a:pt x="624" y="5489"/>
                  </a:lnTo>
                  <a:lnTo>
                    <a:pt x="728" y="5344"/>
                  </a:lnTo>
                  <a:lnTo>
                    <a:pt x="832" y="5198"/>
                  </a:lnTo>
                  <a:lnTo>
                    <a:pt x="957" y="5073"/>
                  </a:lnTo>
                  <a:lnTo>
                    <a:pt x="1103" y="4969"/>
                  </a:lnTo>
                  <a:lnTo>
                    <a:pt x="1269" y="4865"/>
                  </a:lnTo>
                  <a:lnTo>
                    <a:pt x="1456" y="4782"/>
                  </a:lnTo>
                  <a:lnTo>
                    <a:pt x="1685" y="4720"/>
                  </a:lnTo>
                  <a:lnTo>
                    <a:pt x="1851" y="4699"/>
                  </a:lnTo>
                  <a:lnTo>
                    <a:pt x="2184" y="4699"/>
                  </a:lnTo>
                  <a:lnTo>
                    <a:pt x="2350" y="4720"/>
                  </a:lnTo>
                  <a:lnTo>
                    <a:pt x="2641" y="4782"/>
                  </a:lnTo>
                  <a:lnTo>
                    <a:pt x="2911" y="4865"/>
                  </a:lnTo>
                  <a:lnTo>
                    <a:pt x="3161" y="4907"/>
                  </a:lnTo>
                  <a:lnTo>
                    <a:pt x="3306" y="4928"/>
                  </a:lnTo>
                  <a:lnTo>
                    <a:pt x="3410" y="4907"/>
                  </a:lnTo>
                  <a:lnTo>
                    <a:pt x="3535" y="4865"/>
                  </a:lnTo>
                  <a:lnTo>
                    <a:pt x="3660" y="4803"/>
                  </a:lnTo>
                  <a:lnTo>
                    <a:pt x="3784" y="4720"/>
                  </a:lnTo>
                  <a:lnTo>
                    <a:pt x="3909" y="4595"/>
                  </a:lnTo>
                  <a:lnTo>
                    <a:pt x="4034" y="4678"/>
                  </a:lnTo>
                  <a:lnTo>
                    <a:pt x="4346" y="4928"/>
                  </a:lnTo>
                  <a:lnTo>
                    <a:pt x="4574" y="5094"/>
                  </a:lnTo>
                  <a:lnTo>
                    <a:pt x="4865" y="5281"/>
                  </a:lnTo>
                  <a:lnTo>
                    <a:pt x="5219" y="5468"/>
                  </a:lnTo>
                  <a:lnTo>
                    <a:pt x="5614" y="5697"/>
                  </a:lnTo>
                  <a:lnTo>
                    <a:pt x="6050" y="5905"/>
                  </a:lnTo>
                  <a:lnTo>
                    <a:pt x="6549" y="6113"/>
                  </a:lnTo>
                  <a:lnTo>
                    <a:pt x="7090" y="6321"/>
                  </a:lnTo>
                  <a:lnTo>
                    <a:pt x="7672" y="6508"/>
                  </a:lnTo>
                  <a:lnTo>
                    <a:pt x="8316" y="6674"/>
                  </a:lnTo>
                  <a:lnTo>
                    <a:pt x="9023" y="6840"/>
                  </a:lnTo>
                  <a:lnTo>
                    <a:pt x="9751" y="6944"/>
                  </a:lnTo>
                  <a:lnTo>
                    <a:pt x="10541" y="7027"/>
                  </a:lnTo>
                  <a:lnTo>
                    <a:pt x="10977" y="7048"/>
                  </a:lnTo>
                  <a:lnTo>
                    <a:pt x="11351" y="7069"/>
                  </a:lnTo>
                  <a:lnTo>
                    <a:pt x="11705" y="7069"/>
                  </a:lnTo>
                  <a:lnTo>
                    <a:pt x="11996" y="7048"/>
                  </a:lnTo>
                  <a:lnTo>
                    <a:pt x="12474" y="7007"/>
                  </a:lnTo>
                  <a:lnTo>
                    <a:pt x="12827" y="6944"/>
                  </a:lnTo>
                  <a:lnTo>
                    <a:pt x="13056" y="6861"/>
                  </a:lnTo>
                  <a:lnTo>
                    <a:pt x="13202" y="6778"/>
                  </a:lnTo>
                  <a:lnTo>
                    <a:pt x="13264" y="6716"/>
                  </a:lnTo>
                  <a:lnTo>
                    <a:pt x="13285" y="6695"/>
                  </a:lnTo>
                  <a:lnTo>
                    <a:pt x="13534" y="6653"/>
                  </a:lnTo>
                  <a:lnTo>
                    <a:pt x="13763" y="6591"/>
                  </a:lnTo>
                  <a:lnTo>
                    <a:pt x="13971" y="6487"/>
                  </a:lnTo>
                  <a:lnTo>
                    <a:pt x="14179" y="6362"/>
                  </a:lnTo>
                  <a:lnTo>
                    <a:pt x="14366" y="6217"/>
                  </a:lnTo>
                  <a:lnTo>
                    <a:pt x="14511" y="6030"/>
                  </a:lnTo>
                  <a:lnTo>
                    <a:pt x="14657" y="5843"/>
                  </a:lnTo>
                  <a:lnTo>
                    <a:pt x="14761" y="5635"/>
                  </a:lnTo>
                  <a:lnTo>
                    <a:pt x="14844" y="5427"/>
                  </a:lnTo>
                  <a:lnTo>
                    <a:pt x="14885" y="5198"/>
                  </a:lnTo>
                  <a:lnTo>
                    <a:pt x="14906" y="4990"/>
                  </a:lnTo>
                  <a:lnTo>
                    <a:pt x="14885" y="4762"/>
                  </a:lnTo>
                  <a:lnTo>
                    <a:pt x="14823" y="4554"/>
                  </a:lnTo>
                  <a:lnTo>
                    <a:pt x="14740" y="4346"/>
                  </a:lnTo>
                  <a:lnTo>
                    <a:pt x="14594" y="4159"/>
                  </a:lnTo>
                  <a:lnTo>
                    <a:pt x="14428" y="3992"/>
                  </a:lnTo>
                  <a:lnTo>
                    <a:pt x="14179" y="3826"/>
                  </a:lnTo>
                  <a:lnTo>
                    <a:pt x="13929" y="3701"/>
                  </a:lnTo>
                  <a:lnTo>
                    <a:pt x="13659" y="3618"/>
                  </a:lnTo>
                  <a:lnTo>
                    <a:pt x="13389" y="3535"/>
                  </a:lnTo>
                  <a:lnTo>
                    <a:pt x="12807" y="3431"/>
                  </a:lnTo>
                  <a:lnTo>
                    <a:pt x="12224" y="3348"/>
                  </a:lnTo>
                  <a:lnTo>
                    <a:pt x="11913" y="3286"/>
                  </a:lnTo>
                  <a:lnTo>
                    <a:pt x="11622" y="3182"/>
                  </a:lnTo>
                  <a:lnTo>
                    <a:pt x="11310" y="3078"/>
                  </a:lnTo>
                  <a:lnTo>
                    <a:pt x="10998" y="2932"/>
                  </a:lnTo>
                  <a:lnTo>
                    <a:pt x="10686" y="2724"/>
                  </a:lnTo>
                  <a:lnTo>
                    <a:pt x="10374" y="2475"/>
                  </a:lnTo>
                  <a:lnTo>
                    <a:pt x="10083" y="2163"/>
                  </a:lnTo>
                  <a:lnTo>
                    <a:pt x="9771" y="1789"/>
                  </a:lnTo>
                  <a:lnTo>
                    <a:pt x="9626" y="1602"/>
                  </a:lnTo>
                  <a:lnTo>
                    <a:pt x="9460" y="1415"/>
                  </a:lnTo>
                  <a:lnTo>
                    <a:pt x="9293" y="1248"/>
                  </a:lnTo>
                  <a:lnTo>
                    <a:pt x="9106" y="1082"/>
                  </a:lnTo>
                  <a:lnTo>
                    <a:pt x="8919" y="936"/>
                  </a:lnTo>
                  <a:lnTo>
                    <a:pt x="8732" y="812"/>
                  </a:lnTo>
                  <a:lnTo>
                    <a:pt x="8524" y="666"/>
                  </a:lnTo>
                  <a:lnTo>
                    <a:pt x="8295" y="562"/>
                  </a:lnTo>
                  <a:lnTo>
                    <a:pt x="7859" y="354"/>
                  </a:lnTo>
                  <a:lnTo>
                    <a:pt x="7381" y="209"/>
                  </a:lnTo>
                  <a:lnTo>
                    <a:pt x="6903" y="84"/>
                  </a:lnTo>
                  <a:lnTo>
                    <a:pt x="6424" y="22"/>
                  </a:lnTo>
                  <a:lnTo>
                    <a:pt x="59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p:nvPr/>
          </p:nvSpPr>
          <p:spPr>
            <a:xfrm>
              <a:off x="3521650" y="1230925"/>
              <a:ext cx="98775" cy="87850"/>
            </a:xfrm>
            <a:custGeom>
              <a:avLst/>
              <a:gdLst/>
              <a:ahLst/>
              <a:cxnLst/>
              <a:rect l="l" t="t" r="r" b="b"/>
              <a:pathLst>
                <a:path w="3951" h="3514" extrusionOk="0">
                  <a:moveTo>
                    <a:pt x="2516" y="0"/>
                  </a:moveTo>
                  <a:lnTo>
                    <a:pt x="2308" y="21"/>
                  </a:lnTo>
                  <a:lnTo>
                    <a:pt x="2121" y="62"/>
                  </a:lnTo>
                  <a:lnTo>
                    <a:pt x="1913" y="125"/>
                  </a:lnTo>
                  <a:lnTo>
                    <a:pt x="1705" y="208"/>
                  </a:lnTo>
                  <a:lnTo>
                    <a:pt x="1518" y="312"/>
                  </a:lnTo>
                  <a:lnTo>
                    <a:pt x="1331" y="437"/>
                  </a:lnTo>
                  <a:lnTo>
                    <a:pt x="1164" y="561"/>
                  </a:lnTo>
                  <a:lnTo>
                    <a:pt x="977" y="707"/>
                  </a:lnTo>
                  <a:lnTo>
                    <a:pt x="832" y="852"/>
                  </a:lnTo>
                  <a:lnTo>
                    <a:pt x="541" y="1164"/>
                  </a:lnTo>
                  <a:lnTo>
                    <a:pt x="312" y="1476"/>
                  </a:lnTo>
                  <a:lnTo>
                    <a:pt x="208" y="1642"/>
                  </a:lnTo>
                  <a:lnTo>
                    <a:pt x="125" y="1830"/>
                  </a:lnTo>
                  <a:lnTo>
                    <a:pt x="63" y="1996"/>
                  </a:lnTo>
                  <a:lnTo>
                    <a:pt x="21" y="2183"/>
                  </a:lnTo>
                  <a:lnTo>
                    <a:pt x="0" y="2349"/>
                  </a:lnTo>
                  <a:lnTo>
                    <a:pt x="0" y="2516"/>
                  </a:lnTo>
                  <a:lnTo>
                    <a:pt x="21" y="2682"/>
                  </a:lnTo>
                  <a:lnTo>
                    <a:pt x="63" y="2848"/>
                  </a:lnTo>
                  <a:lnTo>
                    <a:pt x="125" y="2973"/>
                  </a:lnTo>
                  <a:lnTo>
                    <a:pt x="208" y="3118"/>
                  </a:lnTo>
                  <a:lnTo>
                    <a:pt x="291" y="3222"/>
                  </a:lnTo>
                  <a:lnTo>
                    <a:pt x="416" y="3326"/>
                  </a:lnTo>
                  <a:lnTo>
                    <a:pt x="561" y="3409"/>
                  </a:lnTo>
                  <a:lnTo>
                    <a:pt x="728" y="3472"/>
                  </a:lnTo>
                  <a:lnTo>
                    <a:pt x="915" y="3513"/>
                  </a:lnTo>
                  <a:lnTo>
                    <a:pt x="1435" y="3513"/>
                  </a:lnTo>
                  <a:lnTo>
                    <a:pt x="1767" y="3451"/>
                  </a:lnTo>
                  <a:lnTo>
                    <a:pt x="2079" y="3389"/>
                  </a:lnTo>
                  <a:lnTo>
                    <a:pt x="2370" y="3285"/>
                  </a:lnTo>
                  <a:lnTo>
                    <a:pt x="2661" y="3139"/>
                  </a:lnTo>
                  <a:lnTo>
                    <a:pt x="2931" y="2973"/>
                  </a:lnTo>
                  <a:lnTo>
                    <a:pt x="3202" y="2786"/>
                  </a:lnTo>
                  <a:lnTo>
                    <a:pt x="3451" y="2578"/>
                  </a:lnTo>
                  <a:lnTo>
                    <a:pt x="3576" y="2432"/>
                  </a:lnTo>
                  <a:lnTo>
                    <a:pt x="3680" y="2266"/>
                  </a:lnTo>
                  <a:lnTo>
                    <a:pt x="3784" y="2100"/>
                  </a:lnTo>
                  <a:lnTo>
                    <a:pt x="3846" y="1933"/>
                  </a:lnTo>
                  <a:lnTo>
                    <a:pt x="3908" y="1767"/>
                  </a:lnTo>
                  <a:lnTo>
                    <a:pt x="3950" y="1580"/>
                  </a:lnTo>
                  <a:lnTo>
                    <a:pt x="3950" y="1414"/>
                  </a:lnTo>
                  <a:lnTo>
                    <a:pt x="3950" y="1227"/>
                  </a:lnTo>
                  <a:lnTo>
                    <a:pt x="3908" y="1060"/>
                  </a:lnTo>
                  <a:lnTo>
                    <a:pt x="3867" y="894"/>
                  </a:lnTo>
                  <a:lnTo>
                    <a:pt x="3784" y="749"/>
                  </a:lnTo>
                  <a:lnTo>
                    <a:pt x="3701" y="582"/>
                  </a:lnTo>
                  <a:lnTo>
                    <a:pt x="3576" y="457"/>
                  </a:lnTo>
                  <a:lnTo>
                    <a:pt x="3451" y="333"/>
                  </a:lnTo>
                  <a:lnTo>
                    <a:pt x="3285" y="208"/>
                  </a:lnTo>
                  <a:lnTo>
                    <a:pt x="3118" y="125"/>
                  </a:lnTo>
                  <a:lnTo>
                    <a:pt x="2911" y="42"/>
                  </a:lnTo>
                  <a:lnTo>
                    <a:pt x="2724" y="21"/>
                  </a:lnTo>
                  <a:lnTo>
                    <a:pt x="2516"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8"/>
            <p:cNvSpPr/>
            <p:nvPr/>
          </p:nvSpPr>
          <p:spPr>
            <a:xfrm>
              <a:off x="2780525" y="2229300"/>
              <a:ext cx="618500" cy="1835150"/>
            </a:xfrm>
            <a:custGeom>
              <a:avLst/>
              <a:gdLst/>
              <a:ahLst/>
              <a:cxnLst/>
              <a:rect l="l" t="t" r="r" b="b"/>
              <a:pathLst>
                <a:path w="24740" h="73406" extrusionOk="0">
                  <a:moveTo>
                    <a:pt x="12578" y="0"/>
                  </a:moveTo>
                  <a:lnTo>
                    <a:pt x="12224" y="1206"/>
                  </a:lnTo>
                  <a:lnTo>
                    <a:pt x="11289" y="4470"/>
                  </a:lnTo>
                  <a:lnTo>
                    <a:pt x="9938" y="9293"/>
                  </a:lnTo>
                  <a:lnTo>
                    <a:pt x="9168" y="12099"/>
                  </a:lnTo>
                  <a:lnTo>
                    <a:pt x="8358" y="15114"/>
                  </a:lnTo>
                  <a:lnTo>
                    <a:pt x="7526" y="18253"/>
                  </a:lnTo>
                  <a:lnTo>
                    <a:pt x="6695" y="21433"/>
                  </a:lnTo>
                  <a:lnTo>
                    <a:pt x="5884" y="24614"/>
                  </a:lnTo>
                  <a:lnTo>
                    <a:pt x="5135" y="27732"/>
                  </a:lnTo>
                  <a:lnTo>
                    <a:pt x="4449" y="30705"/>
                  </a:lnTo>
                  <a:lnTo>
                    <a:pt x="4138" y="32119"/>
                  </a:lnTo>
                  <a:lnTo>
                    <a:pt x="3867" y="33470"/>
                  </a:lnTo>
                  <a:lnTo>
                    <a:pt x="3597" y="34759"/>
                  </a:lnTo>
                  <a:lnTo>
                    <a:pt x="3389" y="35965"/>
                  </a:lnTo>
                  <a:lnTo>
                    <a:pt x="3202" y="37087"/>
                  </a:lnTo>
                  <a:lnTo>
                    <a:pt x="3036" y="38127"/>
                  </a:lnTo>
                  <a:lnTo>
                    <a:pt x="2766" y="40309"/>
                  </a:lnTo>
                  <a:lnTo>
                    <a:pt x="2495" y="42700"/>
                  </a:lnTo>
                  <a:lnTo>
                    <a:pt x="2225" y="45278"/>
                  </a:lnTo>
                  <a:lnTo>
                    <a:pt x="1955" y="47960"/>
                  </a:lnTo>
                  <a:lnTo>
                    <a:pt x="1435" y="53489"/>
                  </a:lnTo>
                  <a:lnTo>
                    <a:pt x="978" y="58915"/>
                  </a:lnTo>
                  <a:lnTo>
                    <a:pt x="583" y="63821"/>
                  </a:lnTo>
                  <a:lnTo>
                    <a:pt x="271" y="67813"/>
                  </a:lnTo>
                  <a:lnTo>
                    <a:pt x="1" y="71472"/>
                  </a:lnTo>
                  <a:lnTo>
                    <a:pt x="5572" y="73405"/>
                  </a:lnTo>
                  <a:lnTo>
                    <a:pt x="6445" y="69871"/>
                  </a:lnTo>
                  <a:lnTo>
                    <a:pt x="7381" y="66025"/>
                  </a:lnTo>
                  <a:lnTo>
                    <a:pt x="8503" y="61306"/>
                  </a:lnTo>
                  <a:lnTo>
                    <a:pt x="9709" y="56088"/>
                  </a:lnTo>
                  <a:lnTo>
                    <a:pt x="10312" y="53406"/>
                  </a:lnTo>
                  <a:lnTo>
                    <a:pt x="10894" y="50725"/>
                  </a:lnTo>
                  <a:lnTo>
                    <a:pt x="11434" y="48126"/>
                  </a:lnTo>
                  <a:lnTo>
                    <a:pt x="11933" y="45631"/>
                  </a:lnTo>
                  <a:lnTo>
                    <a:pt x="12370" y="43303"/>
                  </a:lnTo>
                  <a:lnTo>
                    <a:pt x="12744" y="41183"/>
                  </a:lnTo>
                  <a:lnTo>
                    <a:pt x="12952" y="39894"/>
                  </a:lnTo>
                  <a:lnTo>
                    <a:pt x="13243" y="38501"/>
                  </a:lnTo>
                  <a:lnTo>
                    <a:pt x="13576" y="37025"/>
                  </a:lnTo>
                  <a:lnTo>
                    <a:pt x="13950" y="35466"/>
                  </a:lnTo>
                  <a:lnTo>
                    <a:pt x="14366" y="33823"/>
                  </a:lnTo>
                  <a:lnTo>
                    <a:pt x="14823" y="32119"/>
                  </a:lnTo>
                  <a:lnTo>
                    <a:pt x="15301" y="30372"/>
                  </a:lnTo>
                  <a:lnTo>
                    <a:pt x="15821" y="28585"/>
                  </a:lnTo>
                  <a:lnTo>
                    <a:pt x="16507" y="26298"/>
                  </a:lnTo>
                  <a:lnTo>
                    <a:pt x="17214" y="23970"/>
                  </a:lnTo>
                  <a:lnTo>
                    <a:pt x="17941" y="21662"/>
                  </a:lnTo>
                  <a:lnTo>
                    <a:pt x="18669" y="19354"/>
                  </a:lnTo>
                  <a:lnTo>
                    <a:pt x="19396" y="17109"/>
                  </a:lnTo>
                  <a:lnTo>
                    <a:pt x="20124" y="14926"/>
                  </a:lnTo>
                  <a:lnTo>
                    <a:pt x="21496" y="10852"/>
                  </a:lnTo>
                  <a:lnTo>
                    <a:pt x="22785" y="7131"/>
                  </a:lnTo>
                  <a:lnTo>
                    <a:pt x="23804" y="4220"/>
                  </a:lnTo>
                  <a:lnTo>
                    <a:pt x="24739" y="1642"/>
                  </a:lnTo>
                  <a:lnTo>
                    <a:pt x="1257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a:off x="2780525" y="2229300"/>
              <a:ext cx="618500" cy="1835150"/>
            </a:xfrm>
            <a:custGeom>
              <a:avLst/>
              <a:gdLst/>
              <a:ahLst/>
              <a:cxnLst/>
              <a:rect l="l" t="t" r="r" b="b"/>
              <a:pathLst>
                <a:path w="24740" h="73406" fill="none" extrusionOk="0">
                  <a:moveTo>
                    <a:pt x="1" y="71472"/>
                  </a:moveTo>
                  <a:lnTo>
                    <a:pt x="5572" y="73405"/>
                  </a:lnTo>
                  <a:lnTo>
                    <a:pt x="5572" y="73405"/>
                  </a:lnTo>
                  <a:lnTo>
                    <a:pt x="6445" y="69871"/>
                  </a:lnTo>
                  <a:lnTo>
                    <a:pt x="7381" y="66025"/>
                  </a:lnTo>
                  <a:lnTo>
                    <a:pt x="8503" y="61306"/>
                  </a:lnTo>
                  <a:lnTo>
                    <a:pt x="9709" y="56088"/>
                  </a:lnTo>
                  <a:lnTo>
                    <a:pt x="10312" y="53406"/>
                  </a:lnTo>
                  <a:lnTo>
                    <a:pt x="10894" y="50725"/>
                  </a:lnTo>
                  <a:lnTo>
                    <a:pt x="11434" y="48126"/>
                  </a:lnTo>
                  <a:lnTo>
                    <a:pt x="11933" y="45631"/>
                  </a:lnTo>
                  <a:lnTo>
                    <a:pt x="12370" y="43303"/>
                  </a:lnTo>
                  <a:lnTo>
                    <a:pt x="12744" y="41183"/>
                  </a:lnTo>
                  <a:lnTo>
                    <a:pt x="12744" y="41183"/>
                  </a:lnTo>
                  <a:lnTo>
                    <a:pt x="12952" y="39894"/>
                  </a:lnTo>
                  <a:lnTo>
                    <a:pt x="13243" y="38501"/>
                  </a:lnTo>
                  <a:lnTo>
                    <a:pt x="13576" y="37025"/>
                  </a:lnTo>
                  <a:lnTo>
                    <a:pt x="13950" y="35466"/>
                  </a:lnTo>
                  <a:lnTo>
                    <a:pt x="14366" y="33823"/>
                  </a:lnTo>
                  <a:lnTo>
                    <a:pt x="14823" y="32119"/>
                  </a:lnTo>
                  <a:lnTo>
                    <a:pt x="15301" y="30372"/>
                  </a:lnTo>
                  <a:lnTo>
                    <a:pt x="15821" y="28585"/>
                  </a:lnTo>
                  <a:lnTo>
                    <a:pt x="15821" y="28585"/>
                  </a:lnTo>
                  <a:lnTo>
                    <a:pt x="16507" y="26298"/>
                  </a:lnTo>
                  <a:lnTo>
                    <a:pt x="17214" y="23970"/>
                  </a:lnTo>
                  <a:lnTo>
                    <a:pt x="17941" y="21662"/>
                  </a:lnTo>
                  <a:lnTo>
                    <a:pt x="18669" y="19354"/>
                  </a:lnTo>
                  <a:lnTo>
                    <a:pt x="19396" y="17109"/>
                  </a:lnTo>
                  <a:lnTo>
                    <a:pt x="20124" y="14926"/>
                  </a:lnTo>
                  <a:lnTo>
                    <a:pt x="21496" y="10852"/>
                  </a:lnTo>
                  <a:lnTo>
                    <a:pt x="21496" y="10852"/>
                  </a:lnTo>
                  <a:lnTo>
                    <a:pt x="22785" y="7131"/>
                  </a:lnTo>
                  <a:lnTo>
                    <a:pt x="23804" y="4220"/>
                  </a:lnTo>
                  <a:lnTo>
                    <a:pt x="24739" y="1642"/>
                  </a:lnTo>
                  <a:lnTo>
                    <a:pt x="12578" y="0"/>
                  </a:lnTo>
                  <a:lnTo>
                    <a:pt x="12578" y="0"/>
                  </a:lnTo>
                  <a:lnTo>
                    <a:pt x="12224" y="1206"/>
                  </a:lnTo>
                  <a:lnTo>
                    <a:pt x="11289" y="4470"/>
                  </a:lnTo>
                  <a:lnTo>
                    <a:pt x="9938" y="9293"/>
                  </a:lnTo>
                  <a:lnTo>
                    <a:pt x="9168" y="12099"/>
                  </a:lnTo>
                  <a:lnTo>
                    <a:pt x="8358" y="15114"/>
                  </a:lnTo>
                  <a:lnTo>
                    <a:pt x="7526" y="18253"/>
                  </a:lnTo>
                  <a:lnTo>
                    <a:pt x="6695" y="21433"/>
                  </a:lnTo>
                  <a:lnTo>
                    <a:pt x="5884" y="24614"/>
                  </a:lnTo>
                  <a:lnTo>
                    <a:pt x="5135" y="27732"/>
                  </a:lnTo>
                  <a:lnTo>
                    <a:pt x="4449" y="30705"/>
                  </a:lnTo>
                  <a:lnTo>
                    <a:pt x="4138" y="32119"/>
                  </a:lnTo>
                  <a:lnTo>
                    <a:pt x="3867" y="33470"/>
                  </a:lnTo>
                  <a:lnTo>
                    <a:pt x="3597" y="34759"/>
                  </a:lnTo>
                  <a:lnTo>
                    <a:pt x="3389" y="35965"/>
                  </a:lnTo>
                  <a:lnTo>
                    <a:pt x="3202" y="37087"/>
                  </a:lnTo>
                  <a:lnTo>
                    <a:pt x="3036" y="38127"/>
                  </a:lnTo>
                  <a:lnTo>
                    <a:pt x="3036" y="38127"/>
                  </a:lnTo>
                  <a:lnTo>
                    <a:pt x="2766" y="40309"/>
                  </a:lnTo>
                  <a:lnTo>
                    <a:pt x="2495" y="42700"/>
                  </a:lnTo>
                  <a:lnTo>
                    <a:pt x="2225" y="45278"/>
                  </a:lnTo>
                  <a:lnTo>
                    <a:pt x="1955" y="47960"/>
                  </a:lnTo>
                  <a:lnTo>
                    <a:pt x="1435" y="53489"/>
                  </a:lnTo>
                  <a:lnTo>
                    <a:pt x="978" y="58915"/>
                  </a:lnTo>
                  <a:lnTo>
                    <a:pt x="583" y="63821"/>
                  </a:lnTo>
                  <a:lnTo>
                    <a:pt x="271" y="67813"/>
                  </a:lnTo>
                  <a:lnTo>
                    <a:pt x="1" y="714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a:off x="3175500" y="2482925"/>
              <a:ext cx="80075" cy="461000"/>
            </a:xfrm>
            <a:custGeom>
              <a:avLst/>
              <a:gdLst/>
              <a:ahLst/>
              <a:cxnLst/>
              <a:rect l="l" t="t" r="r" b="b"/>
              <a:pathLst>
                <a:path w="3203" h="18440" extrusionOk="0">
                  <a:moveTo>
                    <a:pt x="3202" y="0"/>
                  </a:moveTo>
                  <a:lnTo>
                    <a:pt x="2995" y="457"/>
                  </a:lnTo>
                  <a:lnTo>
                    <a:pt x="2787" y="915"/>
                  </a:lnTo>
                  <a:lnTo>
                    <a:pt x="2600" y="1414"/>
                  </a:lnTo>
                  <a:lnTo>
                    <a:pt x="2412" y="1913"/>
                  </a:lnTo>
                  <a:lnTo>
                    <a:pt x="2059" y="2994"/>
                  </a:lnTo>
                  <a:lnTo>
                    <a:pt x="1726" y="4116"/>
                  </a:lnTo>
                  <a:lnTo>
                    <a:pt x="1415" y="5301"/>
                  </a:lnTo>
                  <a:lnTo>
                    <a:pt x="1144" y="6528"/>
                  </a:lnTo>
                  <a:lnTo>
                    <a:pt x="916" y="7775"/>
                  </a:lnTo>
                  <a:lnTo>
                    <a:pt x="708" y="9043"/>
                  </a:lnTo>
                  <a:lnTo>
                    <a:pt x="521" y="10311"/>
                  </a:lnTo>
                  <a:lnTo>
                    <a:pt x="354" y="11579"/>
                  </a:lnTo>
                  <a:lnTo>
                    <a:pt x="230" y="12827"/>
                  </a:lnTo>
                  <a:lnTo>
                    <a:pt x="126" y="14053"/>
                  </a:lnTo>
                  <a:lnTo>
                    <a:pt x="63" y="15238"/>
                  </a:lnTo>
                  <a:lnTo>
                    <a:pt x="22" y="16361"/>
                  </a:lnTo>
                  <a:lnTo>
                    <a:pt x="1" y="17442"/>
                  </a:lnTo>
                  <a:lnTo>
                    <a:pt x="22" y="18440"/>
                  </a:lnTo>
                  <a:lnTo>
                    <a:pt x="770" y="15924"/>
                  </a:lnTo>
                  <a:lnTo>
                    <a:pt x="1539" y="13388"/>
                  </a:lnTo>
                  <a:lnTo>
                    <a:pt x="2350" y="10852"/>
                  </a:lnTo>
                  <a:lnTo>
                    <a:pt x="3140" y="8357"/>
                  </a:lnTo>
                  <a:lnTo>
                    <a:pt x="3161" y="4012"/>
                  </a:lnTo>
                  <a:lnTo>
                    <a:pt x="3202" y="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a:off x="3175500" y="2482925"/>
              <a:ext cx="80075" cy="461000"/>
            </a:xfrm>
            <a:custGeom>
              <a:avLst/>
              <a:gdLst/>
              <a:ahLst/>
              <a:cxnLst/>
              <a:rect l="l" t="t" r="r" b="b"/>
              <a:pathLst>
                <a:path w="3203" h="18440" fill="none" extrusionOk="0">
                  <a:moveTo>
                    <a:pt x="3202" y="0"/>
                  </a:moveTo>
                  <a:lnTo>
                    <a:pt x="3202" y="0"/>
                  </a:lnTo>
                  <a:lnTo>
                    <a:pt x="2995" y="457"/>
                  </a:lnTo>
                  <a:lnTo>
                    <a:pt x="2787" y="915"/>
                  </a:lnTo>
                  <a:lnTo>
                    <a:pt x="2600" y="1414"/>
                  </a:lnTo>
                  <a:lnTo>
                    <a:pt x="2412" y="1913"/>
                  </a:lnTo>
                  <a:lnTo>
                    <a:pt x="2059" y="2994"/>
                  </a:lnTo>
                  <a:lnTo>
                    <a:pt x="1726" y="4116"/>
                  </a:lnTo>
                  <a:lnTo>
                    <a:pt x="1415" y="5301"/>
                  </a:lnTo>
                  <a:lnTo>
                    <a:pt x="1144" y="6528"/>
                  </a:lnTo>
                  <a:lnTo>
                    <a:pt x="916" y="7775"/>
                  </a:lnTo>
                  <a:lnTo>
                    <a:pt x="708" y="9043"/>
                  </a:lnTo>
                  <a:lnTo>
                    <a:pt x="521" y="10311"/>
                  </a:lnTo>
                  <a:lnTo>
                    <a:pt x="354" y="11579"/>
                  </a:lnTo>
                  <a:lnTo>
                    <a:pt x="230" y="12827"/>
                  </a:lnTo>
                  <a:lnTo>
                    <a:pt x="126" y="14053"/>
                  </a:lnTo>
                  <a:lnTo>
                    <a:pt x="63" y="15238"/>
                  </a:lnTo>
                  <a:lnTo>
                    <a:pt x="22" y="16361"/>
                  </a:lnTo>
                  <a:lnTo>
                    <a:pt x="1" y="17442"/>
                  </a:lnTo>
                  <a:lnTo>
                    <a:pt x="22" y="18440"/>
                  </a:lnTo>
                  <a:lnTo>
                    <a:pt x="22" y="18440"/>
                  </a:lnTo>
                  <a:lnTo>
                    <a:pt x="770" y="15924"/>
                  </a:lnTo>
                  <a:lnTo>
                    <a:pt x="1539" y="13388"/>
                  </a:lnTo>
                  <a:lnTo>
                    <a:pt x="2350" y="10852"/>
                  </a:lnTo>
                  <a:lnTo>
                    <a:pt x="3140" y="8357"/>
                  </a:lnTo>
                  <a:lnTo>
                    <a:pt x="3140" y="8357"/>
                  </a:lnTo>
                  <a:lnTo>
                    <a:pt x="3161" y="4012"/>
                  </a:lnTo>
                  <a:lnTo>
                    <a:pt x="32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p:nvPr/>
          </p:nvSpPr>
          <p:spPr>
            <a:xfrm>
              <a:off x="3254000" y="2251125"/>
              <a:ext cx="317050" cy="1862175"/>
            </a:xfrm>
            <a:custGeom>
              <a:avLst/>
              <a:gdLst/>
              <a:ahLst/>
              <a:cxnLst/>
              <a:rect l="l" t="t" r="r" b="b"/>
              <a:pathLst>
                <a:path w="12682" h="74487" extrusionOk="0">
                  <a:moveTo>
                    <a:pt x="208" y="0"/>
                  </a:moveTo>
                  <a:lnTo>
                    <a:pt x="125" y="4823"/>
                  </a:lnTo>
                  <a:lnTo>
                    <a:pt x="62" y="9979"/>
                  </a:lnTo>
                  <a:lnTo>
                    <a:pt x="0" y="16195"/>
                  </a:lnTo>
                  <a:lnTo>
                    <a:pt x="0" y="19521"/>
                  </a:lnTo>
                  <a:lnTo>
                    <a:pt x="0" y="22889"/>
                  </a:lnTo>
                  <a:lnTo>
                    <a:pt x="21" y="26236"/>
                  </a:lnTo>
                  <a:lnTo>
                    <a:pt x="42" y="29479"/>
                  </a:lnTo>
                  <a:lnTo>
                    <a:pt x="104" y="32535"/>
                  </a:lnTo>
                  <a:lnTo>
                    <a:pt x="187" y="35383"/>
                  </a:lnTo>
                  <a:lnTo>
                    <a:pt x="291" y="37898"/>
                  </a:lnTo>
                  <a:lnTo>
                    <a:pt x="353" y="39000"/>
                  </a:lnTo>
                  <a:lnTo>
                    <a:pt x="437" y="40019"/>
                  </a:lnTo>
                  <a:lnTo>
                    <a:pt x="520" y="41100"/>
                  </a:lnTo>
                  <a:lnTo>
                    <a:pt x="644" y="42243"/>
                  </a:lnTo>
                  <a:lnTo>
                    <a:pt x="790" y="43449"/>
                  </a:lnTo>
                  <a:lnTo>
                    <a:pt x="936" y="44696"/>
                  </a:lnTo>
                  <a:lnTo>
                    <a:pt x="1310" y="47336"/>
                  </a:lnTo>
                  <a:lnTo>
                    <a:pt x="1726" y="50101"/>
                  </a:lnTo>
                  <a:lnTo>
                    <a:pt x="2183" y="52949"/>
                  </a:lnTo>
                  <a:lnTo>
                    <a:pt x="2682" y="55818"/>
                  </a:lnTo>
                  <a:lnTo>
                    <a:pt x="3181" y="58666"/>
                  </a:lnTo>
                  <a:lnTo>
                    <a:pt x="3700" y="61431"/>
                  </a:lnTo>
                  <a:lnTo>
                    <a:pt x="4677" y="66524"/>
                  </a:lnTo>
                  <a:lnTo>
                    <a:pt x="5509" y="70682"/>
                  </a:lnTo>
                  <a:lnTo>
                    <a:pt x="6091" y="73468"/>
                  </a:lnTo>
                  <a:lnTo>
                    <a:pt x="6299" y="74486"/>
                  </a:lnTo>
                  <a:lnTo>
                    <a:pt x="12681" y="74486"/>
                  </a:lnTo>
                  <a:lnTo>
                    <a:pt x="12536" y="70973"/>
                  </a:lnTo>
                  <a:lnTo>
                    <a:pt x="12328" y="67148"/>
                  </a:lnTo>
                  <a:lnTo>
                    <a:pt x="12078" y="62429"/>
                  </a:lnTo>
                  <a:lnTo>
                    <a:pt x="11766" y="57211"/>
                  </a:lnTo>
                  <a:lnTo>
                    <a:pt x="11579" y="54529"/>
                  </a:lnTo>
                  <a:lnTo>
                    <a:pt x="11392" y="51868"/>
                  </a:lnTo>
                  <a:lnTo>
                    <a:pt x="11184" y="49249"/>
                  </a:lnTo>
                  <a:lnTo>
                    <a:pt x="10956" y="46754"/>
                  </a:lnTo>
                  <a:lnTo>
                    <a:pt x="10727" y="44405"/>
                  </a:lnTo>
                  <a:lnTo>
                    <a:pt x="10498" y="42264"/>
                  </a:lnTo>
                  <a:lnTo>
                    <a:pt x="10374" y="41058"/>
                  </a:lnTo>
                  <a:lnTo>
                    <a:pt x="10270" y="39769"/>
                  </a:lnTo>
                  <a:lnTo>
                    <a:pt x="10186" y="38418"/>
                  </a:lnTo>
                  <a:lnTo>
                    <a:pt x="10124" y="36983"/>
                  </a:lnTo>
                  <a:lnTo>
                    <a:pt x="10103" y="35487"/>
                  </a:lnTo>
                  <a:lnTo>
                    <a:pt x="10083" y="33927"/>
                  </a:lnTo>
                  <a:lnTo>
                    <a:pt x="10103" y="32348"/>
                  </a:lnTo>
                  <a:lnTo>
                    <a:pt x="10124" y="30705"/>
                  </a:lnTo>
                  <a:lnTo>
                    <a:pt x="10166" y="29063"/>
                  </a:lnTo>
                  <a:lnTo>
                    <a:pt x="10207" y="27379"/>
                  </a:lnTo>
                  <a:lnTo>
                    <a:pt x="10353" y="23990"/>
                  </a:lnTo>
                  <a:lnTo>
                    <a:pt x="10540" y="20602"/>
                  </a:lnTo>
                  <a:lnTo>
                    <a:pt x="10748" y="17317"/>
                  </a:lnTo>
                  <a:lnTo>
                    <a:pt x="10976" y="14157"/>
                  </a:lnTo>
                  <a:lnTo>
                    <a:pt x="11205" y="11226"/>
                  </a:lnTo>
                  <a:lnTo>
                    <a:pt x="11434" y="8544"/>
                  </a:lnTo>
                  <a:lnTo>
                    <a:pt x="11662" y="6216"/>
                  </a:lnTo>
                  <a:lnTo>
                    <a:pt x="11995" y="2848"/>
                  </a:lnTo>
                  <a:lnTo>
                    <a:pt x="12120" y="1601"/>
                  </a:lnTo>
                  <a:lnTo>
                    <a:pt x="2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a:off x="3254000" y="2251125"/>
              <a:ext cx="317050" cy="1862175"/>
            </a:xfrm>
            <a:custGeom>
              <a:avLst/>
              <a:gdLst/>
              <a:ahLst/>
              <a:cxnLst/>
              <a:rect l="l" t="t" r="r" b="b"/>
              <a:pathLst>
                <a:path w="12682" h="74487" fill="none" extrusionOk="0">
                  <a:moveTo>
                    <a:pt x="208" y="0"/>
                  </a:moveTo>
                  <a:lnTo>
                    <a:pt x="208" y="0"/>
                  </a:lnTo>
                  <a:lnTo>
                    <a:pt x="125" y="4823"/>
                  </a:lnTo>
                  <a:lnTo>
                    <a:pt x="62" y="9979"/>
                  </a:lnTo>
                  <a:lnTo>
                    <a:pt x="0" y="16195"/>
                  </a:lnTo>
                  <a:lnTo>
                    <a:pt x="0" y="19521"/>
                  </a:lnTo>
                  <a:lnTo>
                    <a:pt x="0" y="22889"/>
                  </a:lnTo>
                  <a:lnTo>
                    <a:pt x="21" y="26236"/>
                  </a:lnTo>
                  <a:lnTo>
                    <a:pt x="42" y="29479"/>
                  </a:lnTo>
                  <a:lnTo>
                    <a:pt x="104" y="32535"/>
                  </a:lnTo>
                  <a:lnTo>
                    <a:pt x="187" y="35383"/>
                  </a:lnTo>
                  <a:lnTo>
                    <a:pt x="291" y="37898"/>
                  </a:lnTo>
                  <a:lnTo>
                    <a:pt x="353" y="39000"/>
                  </a:lnTo>
                  <a:lnTo>
                    <a:pt x="437" y="40019"/>
                  </a:lnTo>
                  <a:lnTo>
                    <a:pt x="437" y="40019"/>
                  </a:lnTo>
                  <a:lnTo>
                    <a:pt x="520" y="41100"/>
                  </a:lnTo>
                  <a:lnTo>
                    <a:pt x="644" y="42243"/>
                  </a:lnTo>
                  <a:lnTo>
                    <a:pt x="790" y="43449"/>
                  </a:lnTo>
                  <a:lnTo>
                    <a:pt x="936" y="44696"/>
                  </a:lnTo>
                  <a:lnTo>
                    <a:pt x="1310" y="47336"/>
                  </a:lnTo>
                  <a:lnTo>
                    <a:pt x="1726" y="50101"/>
                  </a:lnTo>
                  <a:lnTo>
                    <a:pt x="2183" y="52949"/>
                  </a:lnTo>
                  <a:lnTo>
                    <a:pt x="2682" y="55818"/>
                  </a:lnTo>
                  <a:lnTo>
                    <a:pt x="3181" y="58666"/>
                  </a:lnTo>
                  <a:lnTo>
                    <a:pt x="3700" y="61431"/>
                  </a:lnTo>
                  <a:lnTo>
                    <a:pt x="4677" y="66524"/>
                  </a:lnTo>
                  <a:lnTo>
                    <a:pt x="5509" y="70682"/>
                  </a:lnTo>
                  <a:lnTo>
                    <a:pt x="6091" y="73468"/>
                  </a:lnTo>
                  <a:lnTo>
                    <a:pt x="6299" y="74486"/>
                  </a:lnTo>
                  <a:lnTo>
                    <a:pt x="12681" y="74486"/>
                  </a:lnTo>
                  <a:lnTo>
                    <a:pt x="12681" y="74486"/>
                  </a:lnTo>
                  <a:lnTo>
                    <a:pt x="12536" y="70973"/>
                  </a:lnTo>
                  <a:lnTo>
                    <a:pt x="12328" y="67148"/>
                  </a:lnTo>
                  <a:lnTo>
                    <a:pt x="12078" y="62429"/>
                  </a:lnTo>
                  <a:lnTo>
                    <a:pt x="11766" y="57211"/>
                  </a:lnTo>
                  <a:lnTo>
                    <a:pt x="11579" y="54529"/>
                  </a:lnTo>
                  <a:lnTo>
                    <a:pt x="11392" y="51868"/>
                  </a:lnTo>
                  <a:lnTo>
                    <a:pt x="11184" y="49249"/>
                  </a:lnTo>
                  <a:lnTo>
                    <a:pt x="10956" y="46754"/>
                  </a:lnTo>
                  <a:lnTo>
                    <a:pt x="10727" y="44405"/>
                  </a:lnTo>
                  <a:lnTo>
                    <a:pt x="10498" y="42264"/>
                  </a:lnTo>
                  <a:lnTo>
                    <a:pt x="10498" y="42264"/>
                  </a:lnTo>
                  <a:lnTo>
                    <a:pt x="10374" y="41058"/>
                  </a:lnTo>
                  <a:lnTo>
                    <a:pt x="10270" y="39769"/>
                  </a:lnTo>
                  <a:lnTo>
                    <a:pt x="10186" y="38418"/>
                  </a:lnTo>
                  <a:lnTo>
                    <a:pt x="10124" y="36983"/>
                  </a:lnTo>
                  <a:lnTo>
                    <a:pt x="10103" y="35487"/>
                  </a:lnTo>
                  <a:lnTo>
                    <a:pt x="10083" y="33927"/>
                  </a:lnTo>
                  <a:lnTo>
                    <a:pt x="10103" y="32348"/>
                  </a:lnTo>
                  <a:lnTo>
                    <a:pt x="10124" y="30705"/>
                  </a:lnTo>
                  <a:lnTo>
                    <a:pt x="10166" y="29063"/>
                  </a:lnTo>
                  <a:lnTo>
                    <a:pt x="10207" y="27379"/>
                  </a:lnTo>
                  <a:lnTo>
                    <a:pt x="10353" y="23990"/>
                  </a:lnTo>
                  <a:lnTo>
                    <a:pt x="10540" y="20602"/>
                  </a:lnTo>
                  <a:lnTo>
                    <a:pt x="10748" y="17317"/>
                  </a:lnTo>
                  <a:lnTo>
                    <a:pt x="10976" y="14157"/>
                  </a:lnTo>
                  <a:lnTo>
                    <a:pt x="11205" y="11226"/>
                  </a:lnTo>
                  <a:lnTo>
                    <a:pt x="11434" y="8544"/>
                  </a:lnTo>
                  <a:lnTo>
                    <a:pt x="11662" y="6216"/>
                  </a:lnTo>
                  <a:lnTo>
                    <a:pt x="11995" y="2848"/>
                  </a:lnTo>
                  <a:lnTo>
                    <a:pt x="12120" y="1601"/>
                  </a:lnTo>
                  <a:lnTo>
                    <a:pt x="20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8"/>
            <p:cNvSpPr/>
            <p:nvPr/>
          </p:nvSpPr>
          <p:spPr>
            <a:xfrm>
              <a:off x="3379750" y="4057150"/>
              <a:ext cx="200650" cy="59775"/>
            </a:xfrm>
            <a:custGeom>
              <a:avLst/>
              <a:gdLst/>
              <a:ahLst/>
              <a:cxnLst/>
              <a:rect l="l" t="t" r="r" b="b"/>
              <a:pathLst>
                <a:path w="8026" h="2391" extrusionOk="0">
                  <a:moveTo>
                    <a:pt x="1" y="0"/>
                  </a:moveTo>
                  <a:lnTo>
                    <a:pt x="500" y="2391"/>
                  </a:lnTo>
                  <a:lnTo>
                    <a:pt x="8025" y="2391"/>
                  </a:lnTo>
                  <a:lnTo>
                    <a:pt x="8025" y="146"/>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8"/>
            <p:cNvSpPr/>
            <p:nvPr/>
          </p:nvSpPr>
          <p:spPr>
            <a:xfrm>
              <a:off x="2761825" y="3943850"/>
              <a:ext cx="184525" cy="127350"/>
            </a:xfrm>
            <a:custGeom>
              <a:avLst/>
              <a:gdLst/>
              <a:ahLst/>
              <a:cxnLst/>
              <a:rect l="l" t="t" r="r" b="b"/>
              <a:pathLst>
                <a:path w="7381" h="5094" extrusionOk="0">
                  <a:moveTo>
                    <a:pt x="291" y="0"/>
                  </a:moveTo>
                  <a:lnTo>
                    <a:pt x="0" y="2786"/>
                  </a:lnTo>
                  <a:lnTo>
                    <a:pt x="6632" y="5093"/>
                  </a:lnTo>
                  <a:lnTo>
                    <a:pt x="7380" y="2931"/>
                  </a:lnTo>
                  <a:lnTo>
                    <a:pt x="29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8"/>
            <p:cNvSpPr/>
            <p:nvPr/>
          </p:nvSpPr>
          <p:spPr>
            <a:xfrm>
              <a:off x="3442125" y="1173225"/>
              <a:ext cx="17175" cy="24975"/>
            </a:xfrm>
            <a:custGeom>
              <a:avLst/>
              <a:gdLst/>
              <a:ahLst/>
              <a:cxnLst/>
              <a:rect l="l" t="t" r="r" b="b"/>
              <a:pathLst>
                <a:path w="687" h="999" extrusionOk="0">
                  <a:moveTo>
                    <a:pt x="396" y="1"/>
                  </a:moveTo>
                  <a:lnTo>
                    <a:pt x="333" y="21"/>
                  </a:lnTo>
                  <a:lnTo>
                    <a:pt x="271" y="42"/>
                  </a:lnTo>
                  <a:lnTo>
                    <a:pt x="208" y="105"/>
                  </a:lnTo>
                  <a:lnTo>
                    <a:pt x="146" y="167"/>
                  </a:lnTo>
                  <a:lnTo>
                    <a:pt x="104" y="250"/>
                  </a:lnTo>
                  <a:lnTo>
                    <a:pt x="63" y="333"/>
                  </a:lnTo>
                  <a:lnTo>
                    <a:pt x="21" y="437"/>
                  </a:lnTo>
                  <a:lnTo>
                    <a:pt x="1" y="520"/>
                  </a:lnTo>
                  <a:lnTo>
                    <a:pt x="1" y="624"/>
                  </a:lnTo>
                  <a:lnTo>
                    <a:pt x="21" y="728"/>
                  </a:lnTo>
                  <a:lnTo>
                    <a:pt x="42" y="811"/>
                  </a:lnTo>
                  <a:lnTo>
                    <a:pt x="63" y="874"/>
                  </a:lnTo>
                  <a:lnTo>
                    <a:pt x="125" y="936"/>
                  </a:lnTo>
                  <a:lnTo>
                    <a:pt x="167" y="978"/>
                  </a:lnTo>
                  <a:lnTo>
                    <a:pt x="229" y="998"/>
                  </a:lnTo>
                  <a:lnTo>
                    <a:pt x="292" y="998"/>
                  </a:lnTo>
                  <a:lnTo>
                    <a:pt x="354" y="978"/>
                  </a:lnTo>
                  <a:lnTo>
                    <a:pt x="437" y="936"/>
                  </a:lnTo>
                  <a:lnTo>
                    <a:pt x="499" y="894"/>
                  </a:lnTo>
                  <a:lnTo>
                    <a:pt x="541" y="832"/>
                  </a:lnTo>
                  <a:lnTo>
                    <a:pt x="603" y="749"/>
                  </a:lnTo>
                  <a:lnTo>
                    <a:pt x="645" y="666"/>
                  </a:lnTo>
                  <a:lnTo>
                    <a:pt x="666" y="562"/>
                  </a:lnTo>
                  <a:lnTo>
                    <a:pt x="687" y="458"/>
                  </a:lnTo>
                  <a:lnTo>
                    <a:pt x="687" y="354"/>
                  </a:lnTo>
                  <a:lnTo>
                    <a:pt x="666" y="271"/>
                  </a:lnTo>
                  <a:lnTo>
                    <a:pt x="645" y="188"/>
                  </a:lnTo>
                  <a:lnTo>
                    <a:pt x="624" y="105"/>
                  </a:lnTo>
                  <a:lnTo>
                    <a:pt x="583" y="63"/>
                  </a:lnTo>
                  <a:lnTo>
                    <a:pt x="520" y="21"/>
                  </a:lnTo>
                  <a:lnTo>
                    <a:pt x="45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8"/>
            <p:cNvSpPr/>
            <p:nvPr/>
          </p:nvSpPr>
          <p:spPr>
            <a:xfrm>
              <a:off x="3365200" y="1154525"/>
              <a:ext cx="16675" cy="25475"/>
            </a:xfrm>
            <a:custGeom>
              <a:avLst/>
              <a:gdLst/>
              <a:ahLst/>
              <a:cxnLst/>
              <a:rect l="l" t="t" r="r" b="b"/>
              <a:pathLst>
                <a:path w="667" h="1019" extrusionOk="0">
                  <a:moveTo>
                    <a:pt x="375" y="0"/>
                  </a:moveTo>
                  <a:lnTo>
                    <a:pt x="313" y="21"/>
                  </a:lnTo>
                  <a:lnTo>
                    <a:pt x="250" y="63"/>
                  </a:lnTo>
                  <a:lnTo>
                    <a:pt x="188" y="104"/>
                  </a:lnTo>
                  <a:lnTo>
                    <a:pt x="126" y="187"/>
                  </a:lnTo>
                  <a:lnTo>
                    <a:pt x="84" y="250"/>
                  </a:lnTo>
                  <a:lnTo>
                    <a:pt x="42" y="354"/>
                  </a:lnTo>
                  <a:lnTo>
                    <a:pt x="22" y="437"/>
                  </a:lnTo>
                  <a:lnTo>
                    <a:pt x="1" y="541"/>
                  </a:lnTo>
                  <a:lnTo>
                    <a:pt x="1" y="645"/>
                  </a:lnTo>
                  <a:lnTo>
                    <a:pt x="1" y="728"/>
                  </a:lnTo>
                  <a:lnTo>
                    <a:pt x="22" y="811"/>
                  </a:lnTo>
                  <a:lnTo>
                    <a:pt x="63" y="894"/>
                  </a:lnTo>
                  <a:lnTo>
                    <a:pt x="105" y="956"/>
                  </a:lnTo>
                  <a:lnTo>
                    <a:pt x="167" y="998"/>
                  </a:lnTo>
                  <a:lnTo>
                    <a:pt x="229" y="1019"/>
                  </a:lnTo>
                  <a:lnTo>
                    <a:pt x="292" y="1019"/>
                  </a:lnTo>
                  <a:lnTo>
                    <a:pt x="354" y="998"/>
                  </a:lnTo>
                  <a:lnTo>
                    <a:pt x="417" y="956"/>
                  </a:lnTo>
                  <a:lnTo>
                    <a:pt x="479" y="915"/>
                  </a:lnTo>
                  <a:lnTo>
                    <a:pt x="541" y="853"/>
                  </a:lnTo>
                  <a:lnTo>
                    <a:pt x="583" y="769"/>
                  </a:lnTo>
                  <a:lnTo>
                    <a:pt x="624" y="686"/>
                  </a:lnTo>
                  <a:lnTo>
                    <a:pt x="645" y="582"/>
                  </a:lnTo>
                  <a:lnTo>
                    <a:pt x="666" y="478"/>
                  </a:lnTo>
                  <a:lnTo>
                    <a:pt x="666" y="374"/>
                  </a:lnTo>
                  <a:lnTo>
                    <a:pt x="666" y="291"/>
                  </a:lnTo>
                  <a:lnTo>
                    <a:pt x="645" y="208"/>
                  </a:lnTo>
                  <a:lnTo>
                    <a:pt x="604" y="125"/>
                  </a:lnTo>
                  <a:lnTo>
                    <a:pt x="562" y="63"/>
                  </a:lnTo>
                  <a:lnTo>
                    <a:pt x="521" y="21"/>
                  </a:lnTo>
                  <a:lnTo>
                    <a:pt x="45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8"/>
            <p:cNvSpPr/>
            <p:nvPr/>
          </p:nvSpPr>
          <p:spPr>
            <a:xfrm>
              <a:off x="3358975" y="1178425"/>
              <a:ext cx="46275" cy="64475"/>
            </a:xfrm>
            <a:custGeom>
              <a:avLst/>
              <a:gdLst/>
              <a:ahLst/>
              <a:cxnLst/>
              <a:rect l="l" t="t" r="r" b="b"/>
              <a:pathLst>
                <a:path w="1851" h="2579" extrusionOk="0">
                  <a:moveTo>
                    <a:pt x="1851" y="0"/>
                  </a:moveTo>
                  <a:lnTo>
                    <a:pt x="1435" y="541"/>
                  </a:lnTo>
                  <a:lnTo>
                    <a:pt x="998" y="1081"/>
                  </a:lnTo>
                  <a:lnTo>
                    <a:pt x="520" y="1560"/>
                  </a:lnTo>
                  <a:lnTo>
                    <a:pt x="0" y="2017"/>
                  </a:lnTo>
                  <a:lnTo>
                    <a:pt x="125" y="2162"/>
                  </a:lnTo>
                  <a:lnTo>
                    <a:pt x="250" y="2266"/>
                  </a:lnTo>
                  <a:lnTo>
                    <a:pt x="395" y="2350"/>
                  </a:lnTo>
                  <a:lnTo>
                    <a:pt x="562" y="2433"/>
                  </a:lnTo>
                  <a:lnTo>
                    <a:pt x="728" y="2495"/>
                  </a:lnTo>
                  <a:lnTo>
                    <a:pt x="894" y="2537"/>
                  </a:lnTo>
                  <a:lnTo>
                    <a:pt x="1061" y="2578"/>
                  </a:lnTo>
                  <a:lnTo>
                    <a:pt x="1248" y="2578"/>
                  </a:lnTo>
                  <a:lnTo>
                    <a:pt x="1851" y="0"/>
                  </a:lnTo>
                  <a:close/>
                </a:path>
              </a:pathLst>
            </a:custGeom>
            <a:solidFill>
              <a:srgbClr val="A02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p:nvPr/>
          </p:nvSpPr>
          <p:spPr>
            <a:xfrm>
              <a:off x="3403675" y="1251175"/>
              <a:ext cx="55100" cy="17175"/>
            </a:xfrm>
            <a:custGeom>
              <a:avLst/>
              <a:gdLst/>
              <a:ahLst/>
              <a:cxnLst/>
              <a:rect l="l" t="t" r="r" b="b"/>
              <a:pathLst>
                <a:path w="2204" h="687" extrusionOk="0">
                  <a:moveTo>
                    <a:pt x="2079" y="1"/>
                  </a:moveTo>
                  <a:lnTo>
                    <a:pt x="2058" y="22"/>
                  </a:lnTo>
                  <a:lnTo>
                    <a:pt x="1850" y="167"/>
                  </a:lnTo>
                  <a:lnTo>
                    <a:pt x="1622" y="292"/>
                  </a:lnTo>
                  <a:lnTo>
                    <a:pt x="1372" y="396"/>
                  </a:lnTo>
                  <a:lnTo>
                    <a:pt x="1123" y="479"/>
                  </a:lnTo>
                  <a:lnTo>
                    <a:pt x="873" y="521"/>
                  </a:lnTo>
                  <a:lnTo>
                    <a:pt x="624" y="521"/>
                  </a:lnTo>
                  <a:lnTo>
                    <a:pt x="354" y="500"/>
                  </a:lnTo>
                  <a:lnTo>
                    <a:pt x="104" y="458"/>
                  </a:lnTo>
                  <a:lnTo>
                    <a:pt x="42" y="458"/>
                  </a:lnTo>
                  <a:lnTo>
                    <a:pt x="0" y="479"/>
                  </a:lnTo>
                  <a:lnTo>
                    <a:pt x="0" y="521"/>
                  </a:lnTo>
                  <a:lnTo>
                    <a:pt x="0" y="583"/>
                  </a:lnTo>
                  <a:lnTo>
                    <a:pt x="63" y="604"/>
                  </a:lnTo>
                  <a:lnTo>
                    <a:pt x="437" y="666"/>
                  </a:lnTo>
                  <a:lnTo>
                    <a:pt x="665" y="687"/>
                  </a:lnTo>
                  <a:lnTo>
                    <a:pt x="915" y="666"/>
                  </a:lnTo>
                  <a:lnTo>
                    <a:pt x="1144" y="645"/>
                  </a:lnTo>
                  <a:lnTo>
                    <a:pt x="1351" y="583"/>
                  </a:lnTo>
                  <a:lnTo>
                    <a:pt x="1580" y="500"/>
                  </a:lnTo>
                  <a:lnTo>
                    <a:pt x="1788" y="396"/>
                  </a:lnTo>
                  <a:lnTo>
                    <a:pt x="1996" y="292"/>
                  </a:lnTo>
                  <a:lnTo>
                    <a:pt x="2183" y="146"/>
                  </a:lnTo>
                  <a:lnTo>
                    <a:pt x="2183" y="105"/>
                  </a:lnTo>
                  <a:lnTo>
                    <a:pt x="2204" y="84"/>
                  </a:lnTo>
                  <a:lnTo>
                    <a:pt x="2204" y="42"/>
                  </a:lnTo>
                  <a:lnTo>
                    <a:pt x="2183" y="22"/>
                  </a:lnTo>
                  <a:lnTo>
                    <a:pt x="214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p:cNvSpPr/>
            <p:nvPr/>
          </p:nvSpPr>
          <p:spPr>
            <a:xfrm>
              <a:off x="3458750" y="1138400"/>
              <a:ext cx="34325" cy="29650"/>
            </a:xfrm>
            <a:custGeom>
              <a:avLst/>
              <a:gdLst/>
              <a:ahLst/>
              <a:cxnLst/>
              <a:rect l="l" t="t" r="r" b="b"/>
              <a:pathLst>
                <a:path w="1373" h="1186" extrusionOk="0">
                  <a:moveTo>
                    <a:pt x="126" y="1"/>
                  </a:moveTo>
                  <a:lnTo>
                    <a:pt x="84" y="22"/>
                  </a:lnTo>
                  <a:lnTo>
                    <a:pt x="42" y="63"/>
                  </a:lnTo>
                  <a:lnTo>
                    <a:pt x="1" y="125"/>
                  </a:lnTo>
                  <a:lnTo>
                    <a:pt x="22" y="188"/>
                  </a:lnTo>
                  <a:lnTo>
                    <a:pt x="42" y="250"/>
                  </a:lnTo>
                  <a:lnTo>
                    <a:pt x="84" y="292"/>
                  </a:lnTo>
                  <a:lnTo>
                    <a:pt x="146" y="313"/>
                  </a:lnTo>
                  <a:lnTo>
                    <a:pt x="292" y="375"/>
                  </a:lnTo>
                  <a:lnTo>
                    <a:pt x="437" y="437"/>
                  </a:lnTo>
                  <a:lnTo>
                    <a:pt x="562" y="500"/>
                  </a:lnTo>
                  <a:lnTo>
                    <a:pt x="687" y="604"/>
                  </a:lnTo>
                  <a:lnTo>
                    <a:pt x="812" y="708"/>
                  </a:lnTo>
                  <a:lnTo>
                    <a:pt x="895" y="832"/>
                  </a:lnTo>
                  <a:lnTo>
                    <a:pt x="978" y="957"/>
                  </a:lnTo>
                  <a:lnTo>
                    <a:pt x="1061" y="1103"/>
                  </a:lnTo>
                  <a:lnTo>
                    <a:pt x="1103" y="1165"/>
                  </a:lnTo>
                  <a:lnTo>
                    <a:pt x="1186" y="1186"/>
                  </a:lnTo>
                  <a:lnTo>
                    <a:pt x="1269" y="1186"/>
                  </a:lnTo>
                  <a:lnTo>
                    <a:pt x="1310" y="1144"/>
                  </a:lnTo>
                  <a:lnTo>
                    <a:pt x="1352" y="1082"/>
                  </a:lnTo>
                  <a:lnTo>
                    <a:pt x="1373" y="1040"/>
                  </a:lnTo>
                  <a:lnTo>
                    <a:pt x="1352" y="978"/>
                  </a:lnTo>
                  <a:lnTo>
                    <a:pt x="1352" y="957"/>
                  </a:lnTo>
                  <a:lnTo>
                    <a:pt x="1269" y="791"/>
                  </a:lnTo>
                  <a:lnTo>
                    <a:pt x="1165" y="624"/>
                  </a:lnTo>
                  <a:lnTo>
                    <a:pt x="1040" y="479"/>
                  </a:lnTo>
                  <a:lnTo>
                    <a:pt x="895" y="333"/>
                  </a:lnTo>
                  <a:lnTo>
                    <a:pt x="728" y="229"/>
                  </a:lnTo>
                  <a:lnTo>
                    <a:pt x="562" y="125"/>
                  </a:lnTo>
                  <a:lnTo>
                    <a:pt x="396" y="42"/>
                  </a:lnTo>
                  <a:lnTo>
                    <a:pt x="20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8"/>
            <p:cNvSpPr/>
            <p:nvPr/>
          </p:nvSpPr>
          <p:spPr>
            <a:xfrm>
              <a:off x="3350650" y="1111900"/>
              <a:ext cx="39000" cy="22900"/>
            </a:xfrm>
            <a:custGeom>
              <a:avLst/>
              <a:gdLst/>
              <a:ahLst/>
              <a:cxnLst/>
              <a:rect l="l" t="t" r="r" b="b"/>
              <a:pathLst>
                <a:path w="1560" h="916" extrusionOk="0">
                  <a:moveTo>
                    <a:pt x="1414" y="1"/>
                  </a:moveTo>
                  <a:lnTo>
                    <a:pt x="1206" y="21"/>
                  </a:lnTo>
                  <a:lnTo>
                    <a:pt x="1019" y="42"/>
                  </a:lnTo>
                  <a:lnTo>
                    <a:pt x="832" y="84"/>
                  </a:lnTo>
                  <a:lnTo>
                    <a:pt x="645" y="167"/>
                  </a:lnTo>
                  <a:lnTo>
                    <a:pt x="479" y="250"/>
                  </a:lnTo>
                  <a:lnTo>
                    <a:pt x="313" y="375"/>
                  </a:lnTo>
                  <a:lnTo>
                    <a:pt x="167" y="499"/>
                  </a:lnTo>
                  <a:lnTo>
                    <a:pt x="42" y="645"/>
                  </a:lnTo>
                  <a:lnTo>
                    <a:pt x="1" y="707"/>
                  </a:lnTo>
                  <a:lnTo>
                    <a:pt x="1" y="770"/>
                  </a:lnTo>
                  <a:lnTo>
                    <a:pt x="22" y="832"/>
                  </a:lnTo>
                  <a:lnTo>
                    <a:pt x="63" y="874"/>
                  </a:lnTo>
                  <a:lnTo>
                    <a:pt x="63" y="894"/>
                  </a:lnTo>
                  <a:lnTo>
                    <a:pt x="146" y="915"/>
                  </a:lnTo>
                  <a:lnTo>
                    <a:pt x="229" y="894"/>
                  </a:lnTo>
                  <a:lnTo>
                    <a:pt x="292" y="853"/>
                  </a:lnTo>
                  <a:lnTo>
                    <a:pt x="396" y="728"/>
                  </a:lnTo>
                  <a:lnTo>
                    <a:pt x="520" y="624"/>
                  </a:lnTo>
                  <a:lnTo>
                    <a:pt x="645" y="541"/>
                  </a:lnTo>
                  <a:lnTo>
                    <a:pt x="770" y="458"/>
                  </a:lnTo>
                  <a:lnTo>
                    <a:pt x="915" y="416"/>
                  </a:lnTo>
                  <a:lnTo>
                    <a:pt x="1061" y="375"/>
                  </a:lnTo>
                  <a:lnTo>
                    <a:pt x="1227" y="333"/>
                  </a:lnTo>
                  <a:lnTo>
                    <a:pt x="1435" y="333"/>
                  </a:lnTo>
                  <a:lnTo>
                    <a:pt x="1498" y="312"/>
                  </a:lnTo>
                  <a:lnTo>
                    <a:pt x="1539" y="250"/>
                  </a:lnTo>
                  <a:lnTo>
                    <a:pt x="1560" y="188"/>
                  </a:lnTo>
                  <a:lnTo>
                    <a:pt x="1539" y="125"/>
                  </a:lnTo>
                  <a:lnTo>
                    <a:pt x="1518" y="63"/>
                  </a:lnTo>
                  <a:lnTo>
                    <a:pt x="1477" y="21"/>
                  </a:lnTo>
                  <a:lnTo>
                    <a:pt x="14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8"/>
            <p:cNvSpPr/>
            <p:nvPr/>
          </p:nvSpPr>
          <p:spPr>
            <a:xfrm>
              <a:off x="3405750" y="4214100"/>
              <a:ext cx="45750" cy="22375"/>
            </a:xfrm>
            <a:custGeom>
              <a:avLst/>
              <a:gdLst/>
              <a:ahLst/>
              <a:cxnLst/>
              <a:rect l="l" t="t" r="r" b="b"/>
              <a:pathLst>
                <a:path w="1830" h="895" extrusionOk="0">
                  <a:moveTo>
                    <a:pt x="312" y="167"/>
                  </a:moveTo>
                  <a:lnTo>
                    <a:pt x="437" y="187"/>
                  </a:lnTo>
                  <a:lnTo>
                    <a:pt x="603" y="229"/>
                  </a:lnTo>
                  <a:lnTo>
                    <a:pt x="770" y="291"/>
                  </a:lnTo>
                  <a:lnTo>
                    <a:pt x="1144" y="458"/>
                  </a:lnTo>
                  <a:lnTo>
                    <a:pt x="1488" y="649"/>
                  </a:lnTo>
                  <a:lnTo>
                    <a:pt x="1488" y="649"/>
                  </a:lnTo>
                  <a:lnTo>
                    <a:pt x="1102" y="707"/>
                  </a:lnTo>
                  <a:lnTo>
                    <a:pt x="915" y="728"/>
                  </a:lnTo>
                  <a:lnTo>
                    <a:pt x="749" y="728"/>
                  </a:lnTo>
                  <a:lnTo>
                    <a:pt x="603" y="707"/>
                  </a:lnTo>
                  <a:lnTo>
                    <a:pt x="478" y="686"/>
                  </a:lnTo>
                  <a:lnTo>
                    <a:pt x="375" y="645"/>
                  </a:lnTo>
                  <a:lnTo>
                    <a:pt x="291" y="582"/>
                  </a:lnTo>
                  <a:lnTo>
                    <a:pt x="229" y="520"/>
                  </a:lnTo>
                  <a:lnTo>
                    <a:pt x="187" y="458"/>
                  </a:lnTo>
                  <a:lnTo>
                    <a:pt x="167" y="374"/>
                  </a:lnTo>
                  <a:lnTo>
                    <a:pt x="167" y="291"/>
                  </a:lnTo>
                  <a:lnTo>
                    <a:pt x="187" y="229"/>
                  </a:lnTo>
                  <a:lnTo>
                    <a:pt x="229" y="187"/>
                  </a:lnTo>
                  <a:lnTo>
                    <a:pt x="312" y="167"/>
                  </a:lnTo>
                  <a:close/>
                  <a:moveTo>
                    <a:pt x="333" y="0"/>
                  </a:moveTo>
                  <a:lnTo>
                    <a:pt x="229" y="21"/>
                  </a:lnTo>
                  <a:lnTo>
                    <a:pt x="146" y="42"/>
                  </a:lnTo>
                  <a:lnTo>
                    <a:pt x="83" y="83"/>
                  </a:lnTo>
                  <a:lnTo>
                    <a:pt x="42" y="146"/>
                  </a:lnTo>
                  <a:lnTo>
                    <a:pt x="21" y="208"/>
                  </a:lnTo>
                  <a:lnTo>
                    <a:pt x="0" y="270"/>
                  </a:lnTo>
                  <a:lnTo>
                    <a:pt x="0" y="395"/>
                  </a:lnTo>
                  <a:lnTo>
                    <a:pt x="42" y="520"/>
                  </a:lnTo>
                  <a:lnTo>
                    <a:pt x="104" y="624"/>
                  </a:lnTo>
                  <a:lnTo>
                    <a:pt x="167" y="707"/>
                  </a:lnTo>
                  <a:lnTo>
                    <a:pt x="333" y="790"/>
                  </a:lnTo>
                  <a:lnTo>
                    <a:pt x="499" y="853"/>
                  </a:lnTo>
                  <a:lnTo>
                    <a:pt x="666" y="894"/>
                  </a:lnTo>
                  <a:lnTo>
                    <a:pt x="853" y="894"/>
                  </a:lnTo>
                  <a:lnTo>
                    <a:pt x="1081" y="873"/>
                  </a:lnTo>
                  <a:lnTo>
                    <a:pt x="1310" y="853"/>
                  </a:lnTo>
                  <a:lnTo>
                    <a:pt x="1539" y="811"/>
                  </a:lnTo>
                  <a:lnTo>
                    <a:pt x="1747" y="769"/>
                  </a:lnTo>
                  <a:lnTo>
                    <a:pt x="1809" y="749"/>
                  </a:lnTo>
                  <a:lnTo>
                    <a:pt x="1830" y="686"/>
                  </a:lnTo>
                  <a:lnTo>
                    <a:pt x="1809" y="645"/>
                  </a:lnTo>
                  <a:lnTo>
                    <a:pt x="1788" y="603"/>
                  </a:lnTo>
                  <a:lnTo>
                    <a:pt x="1518" y="458"/>
                  </a:lnTo>
                  <a:lnTo>
                    <a:pt x="1310" y="354"/>
                  </a:lnTo>
                  <a:lnTo>
                    <a:pt x="1061" y="229"/>
                  </a:lnTo>
                  <a:lnTo>
                    <a:pt x="811" y="125"/>
                  </a:lnTo>
                  <a:lnTo>
                    <a:pt x="541" y="42"/>
                  </a:lnTo>
                  <a:lnTo>
                    <a:pt x="437" y="21"/>
                  </a:lnTo>
                  <a:lnTo>
                    <a:pt x="333"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a:off x="3423425" y="4194350"/>
              <a:ext cx="28075" cy="39000"/>
            </a:xfrm>
            <a:custGeom>
              <a:avLst/>
              <a:gdLst/>
              <a:ahLst/>
              <a:cxnLst/>
              <a:rect l="l" t="t" r="r" b="b"/>
              <a:pathLst>
                <a:path w="1123" h="1560" extrusionOk="0">
                  <a:moveTo>
                    <a:pt x="333" y="146"/>
                  </a:moveTo>
                  <a:lnTo>
                    <a:pt x="437" y="167"/>
                  </a:lnTo>
                  <a:lnTo>
                    <a:pt x="520" y="229"/>
                  </a:lnTo>
                  <a:lnTo>
                    <a:pt x="686" y="478"/>
                  </a:lnTo>
                  <a:lnTo>
                    <a:pt x="811" y="749"/>
                  </a:lnTo>
                  <a:lnTo>
                    <a:pt x="894" y="1019"/>
                  </a:lnTo>
                  <a:lnTo>
                    <a:pt x="936" y="1310"/>
                  </a:lnTo>
                  <a:lnTo>
                    <a:pt x="936" y="1310"/>
                  </a:lnTo>
                  <a:lnTo>
                    <a:pt x="790" y="1206"/>
                  </a:lnTo>
                  <a:lnTo>
                    <a:pt x="645" y="1060"/>
                  </a:lnTo>
                  <a:lnTo>
                    <a:pt x="520" y="915"/>
                  </a:lnTo>
                  <a:lnTo>
                    <a:pt x="395" y="749"/>
                  </a:lnTo>
                  <a:lnTo>
                    <a:pt x="291" y="603"/>
                  </a:lnTo>
                  <a:lnTo>
                    <a:pt x="229" y="458"/>
                  </a:lnTo>
                  <a:lnTo>
                    <a:pt x="166" y="333"/>
                  </a:lnTo>
                  <a:lnTo>
                    <a:pt x="166" y="250"/>
                  </a:lnTo>
                  <a:lnTo>
                    <a:pt x="166" y="229"/>
                  </a:lnTo>
                  <a:lnTo>
                    <a:pt x="187" y="187"/>
                  </a:lnTo>
                  <a:lnTo>
                    <a:pt x="229" y="167"/>
                  </a:lnTo>
                  <a:lnTo>
                    <a:pt x="291" y="146"/>
                  </a:lnTo>
                  <a:close/>
                  <a:moveTo>
                    <a:pt x="270" y="0"/>
                  </a:moveTo>
                  <a:lnTo>
                    <a:pt x="187" y="21"/>
                  </a:lnTo>
                  <a:lnTo>
                    <a:pt x="104" y="63"/>
                  </a:lnTo>
                  <a:lnTo>
                    <a:pt x="42" y="125"/>
                  </a:lnTo>
                  <a:lnTo>
                    <a:pt x="0" y="208"/>
                  </a:lnTo>
                  <a:lnTo>
                    <a:pt x="0" y="291"/>
                  </a:lnTo>
                  <a:lnTo>
                    <a:pt x="21" y="374"/>
                  </a:lnTo>
                  <a:lnTo>
                    <a:pt x="83" y="562"/>
                  </a:lnTo>
                  <a:lnTo>
                    <a:pt x="187" y="749"/>
                  </a:lnTo>
                  <a:lnTo>
                    <a:pt x="333" y="957"/>
                  </a:lnTo>
                  <a:lnTo>
                    <a:pt x="499" y="1144"/>
                  </a:lnTo>
                  <a:lnTo>
                    <a:pt x="686" y="1331"/>
                  </a:lnTo>
                  <a:lnTo>
                    <a:pt x="852" y="1455"/>
                  </a:lnTo>
                  <a:lnTo>
                    <a:pt x="998" y="1559"/>
                  </a:lnTo>
                  <a:lnTo>
                    <a:pt x="1081" y="1559"/>
                  </a:lnTo>
                  <a:lnTo>
                    <a:pt x="1102" y="1518"/>
                  </a:lnTo>
                  <a:lnTo>
                    <a:pt x="1123" y="1476"/>
                  </a:lnTo>
                  <a:lnTo>
                    <a:pt x="1102" y="1289"/>
                  </a:lnTo>
                  <a:lnTo>
                    <a:pt x="1019" y="894"/>
                  </a:lnTo>
                  <a:lnTo>
                    <a:pt x="956" y="665"/>
                  </a:lnTo>
                  <a:lnTo>
                    <a:pt x="873" y="458"/>
                  </a:lnTo>
                  <a:lnTo>
                    <a:pt x="749" y="250"/>
                  </a:lnTo>
                  <a:lnTo>
                    <a:pt x="686" y="167"/>
                  </a:lnTo>
                  <a:lnTo>
                    <a:pt x="624" y="104"/>
                  </a:lnTo>
                  <a:lnTo>
                    <a:pt x="541" y="42"/>
                  </a:lnTo>
                  <a:lnTo>
                    <a:pt x="45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8"/>
            <p:cNvSpPr/>
            <p:nvPr/>
          </p:nvSpPr>
          <p:spPr>
            <a:xfrm>
              <a:off x="2725450" y="4108075"/>
              <a:ext cx="49375" cy="33275"/>
            </a:xfrm>
            <a:custGeom>
              <a:avLst/>
              <a:gdLst/>
              <a:ahLst/>
              <a:cxnLst/>
              <a:rect l="l" t="t" r="r" b="b"/>
              <a:pathLst>
                <a:path w="1975" h="1331" extrusionOk="0">
                  <a:moveTo>
                    <a:pt x="312" y="167"/>
                  </a:moveTo>
                  <a:lnTo>
                    <a:pt x="437" y="187"/>
                  </a:lnTo>
                  <a:lnTo>
                    <a:pt x="582" y="250"/>
                  </a:lnTo>
                  <a:lnTo>
                    <a:pt x="748" y="354"/>
                  </a:lnTo>
                  <a:lnTo>
                    <a:pt x="915" y="478"/>
                  </a:lnTo>
                  <a:lnTo>
                    <a:pt x="1289" y="790"/>
                  </a:lnTo>
                  <a:lnTo>
                    <a:pt x="1642" y="1123"/>
                  </a:lnTo>
                  <a:lnTo>
                    <a:pt x="1372" y="1061"/>
                  </a:lnTo>
                  <a:lnTo>
                    <a:pt x="1123" y="1019"/>
                  </a:lnTo>
                  <a:lnTo>
                    <a:pt x="894" y="936"/>
                  </a:lnTo>
                  <a:lnTo>
                    <a:pt x="686" y="873"/>
                  </a:lnTo>
                  <a:lnTo>
                    <a:pt x="520" y="790"/>
                  </a:lnTo>
                  <a:lnTo>
                    <a:pt x="374" y="707"/>
                  </a:lnTo>
                  <a:lnTo>
                    <a:pt x="270" y="624"/>
                  </a:lnTo>
                  <a:lnTo>
                    <a:pt x="208" y="520"/>
                  </a:lnTo>
                  <a:lnTo>
                    <a:pt x="187" y="458"/>
                  </a:lnTo>
                  <a:lnTo>
                    <a:pt x="166" y="375"/>
                  </a:lnTo>
                  <a:lnTo>
                    <a:pt x="187" y="312"/>
                  </a:lnTo>
                  <a:lnTo>
                    <a:pt x="208" y="250"/>
                  </a:lnTo>
                  <a:lnTo>
                    <a:pt x="229" y="187"/>
                  </a:lnTo>
                  <a:lnTo>
                    <a:pt x="291" y="167"/>
                  </a:lnTo>
                  <a:close/>
                  <a:moveTo>
                    <a:pt x="353" y="0"/>
                  </a:moveTo>
                  <a:lnTo>
                    <a:pt x="270" y="21"/>
                  </a:lnTo>
                  <a:lnTo>
                    <a:pt x="187" y="42"/>
                  </a:lnTo>
                  <a:lnTo>
                    <a:pt x="146" y="63"/>
                  </a:lnTo>
                  <a:lnTo>
                    <a:pt x="104" y="104"/>
                  </a:lnTo>
                  <a:lnTo>
                    <a:pt x="62" y="167"/>
                  </a:lnTo>
                  <a:lnTo>
                    <a:pt x="21" y="271"/>
                  </a:lnTo>
                  <a:lnTo>
                    <a:pt x="0" y="395"/>
                  </a:lnTo>
                  <a:lnTo>
                    <a:pt x="21" y="499"/>
                  </a:lnTo>
                  <a:lnTo>
                    <a:pt x="62" y="603"/>
                  </a:lnTo>
                  <a:lnTo>
                    <a:pt x="125" y="686"/>
                  </a:lnTo>
                  <a:lnTo>
                    <a:pt x="187" y="749"/>
                  </a:lnTo>
                  <a:lnTo>
                    <a:pt x="374" y="894"/>
                  </a:lnTo>
                  <a:lnTo>
                    <a:pt x="603" y="998"/>
                  </a:lnTo>
                  <a:lnTo>
                    <a:pt x="852" y="1102"/>
                  </a:lnTo>
                  <a:lnTo>
                    <a:pt x="1123" y="1185"/>
                  </a:lnTo>
                  <a:lnTo>
                    <a:pt x="1372" y="1248"/>
                  </a:lnTo>
                  <a:lnTo>
                    <a:pt x="1871" y="1331"/>
                  </a:lnTo>
                  <a:lnTo>
                    <a:pt x="1913" y="1310"/>
                  </a:lnTo>
                  <a:lnTo>
                    <a:pt x="1954" y="1268"/>
                  </a:lnTo>
                  <a:lnTo>
                    <a:pt x="1975" y="1227"/>
                  </a:lnTo>
                  <a:lnTo>
                    <a:pt x="1954" y="1185"/>
                  </a:lnTo>
                  <a:lnTo>
                    <a:pt x="1705" y="936"/>
                  </a:lnTo>
                  <a:lnTo>
                    <a:pt x="1497" y="728"/>
                  </a:lnTo>
                  <a:lnTo>
                    <a:pt x="1247" y="520"/>
                  </a:lnTo>
                  <a:lnTo>
                    <a:pt x="977" y="312"/>
                  </a:lnTo>
                  <a:lnTo>
                    <a:pt x="707" y="146"/>
                  </a:lnTo>
                  <a:lnTo>
                    <a:pt x="582" y="83"/>
                  </a:lnTo>
                  <a:lnTo>
                    <a:pt x="457" y="42"/>
                  </a:lnTo>
                  <a:lnTo>
                    <a:pt x="353"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8"/>
            <p:cNvSpPr/>
            <p:nvPr/>
          </p:nvSpPr>
          <p:spPr>
            <a:xfrm>
              <a:off x="2752975" y="4096125"/>
              <a:ext cx="23425" cy="45225"/>
            </a:xfrm>
            <a:custGeom>
              <a:avLst/>
              <a:gdLst/>
              <a:ahLst/>
              <a:cxnLst/>
              <a:rect l="l" t="t" r="r" b="b"/>
              <a:pathLst>
                <a:path w="937" h="1809" extrusionOk="0">
                  <a:moveTo>
                    <a:pt x="354" y="187"/>
                  </a:moveTo>
                  <a:lnTo>
                    <a:pt x="437" y="208"/>
                  </a:lnTo>
                  <a:lnTo>
                    <a:pt x="521" y="250"/>
                  </a:lnTo>
                  <a:lnTo>
                    <a:pt x="583" y="312"/>
                  </a:lnTo>
                  <a:lnTo>
                    <a:pt x="645" y="395"/>
                  </a:lnTo>
                  <a:lnTo>
                    <a:pt x="728" y="665"/>
                  </a:lnTo>
                  <a:lnTo>
                    <a:pt x="770" y="956"/>
                  </a:lnTo>
                  <a:lnTo>
                    <a:pt x="770" y="1247"/>
                  </a:lnTo>
                  <a:lnTo>
                    <a:pt x="728" y="1539"/>
                  </a:lnTo>
                  <a:lnTo>
                    <a:pt x="604" y="1393"/>
                  </a:lnTo>
                  <a:lnTo>
                    <a:pt x="500" y="1206"/>
                  </a:lnTo>
                  <a:lnTo>
                    <a:pt x="375" y="1019"/>
                  </a:lnTo>
                  <a:lnTo>
                    <a:pt x="292" y="811"/>
                  </a:lnTo>
                  <a:lnTo>
                    <a:pt x="209" y="624"/>
                  </a:lnTo>
                  <a:lnTo>
                    <a:pt x="167" y="458"/>
                  </a:lnTo>
                  <a:lnTo>
                    <a:pt x="167" y="312"/>
                  </a:lnTo>
                  <a:lnTo>
                    <a:pt x="188" y="208"/>
                  </a:lnTo>
                  <a:lnTo>
                    <a:pt x="229" y="187"/>
                  </a:lnTo>
                  <a:close/>
                  <a:moveTo>
                    <a:pt x="250" y="0"/>
                  </a:moveTo>
                  <a:lnTo>
                    <a:pt x="146" y="21"/>
                  </a:lnTo>
                  <a:lnTo>
                    <a:pt x="84" y="63"/>
                  </a:lnTo>
                  <a:lnTo>
                    <a:pt x="42" y="125"/>
                  </a:lnTo>
                  <a:lnTo>
                    <a:pt x="1" y="208"/>
                  </a:lnTo>
                  <a:lnTo>
                    <a:pt x="1" y="291"/>
                  </a:lnTo>
                  <a:lnTo>
                    <a:pt x="1" y="395"/>
                  </a:lnTo>
                  <a:lnTo>
                    <a:pt x="22" y="499"/>
                  </a:lnTo>
                  <a:lnTo>
                    <a:pt x="84" y="728"/>
                  </a:lnTo>
                  <a:lnTo>
                    <a:pt x="188" y="956"/>
                  </a:lnTo>
                  <a:lnTo>
                    <a:pt x="313" y="1206"/>
                  </a:lnTo>
                  <a:lnTo>
                    <a:pt x="437" y="1435"/>
                  </a:lnTo>
                  <a:lnTo>
                    <a:pt x="583" y="1622"/>
                  </a:lnTo>
                  <a:lnTo>
                    <a:pt x="728" y="1788"/>
                  </a:lnTo>
                  <a:lnTo>
                    <a:pt x="749" y="1788"/>
                  </a:lnTo>
                  <a:lnTo>
                    <a:pt x="770" y="1809"/>
                  </a:lnTo>
                  <a:lnTo>
                    <a:pt x="791" y="1809"/>
                  </a:lnTo>
                  <a:lnTo>
                    <a:pt x="832" y="1767"/>
                  </a:lnTo>
                  <a:lnTo>
                    <a:pt x="853" y="1746"/>
                  </a:lnTo>
                  <a:lnTo>
                    <a:pt x="895" y="1559"/>
                  </a:lnTo>
                  <a:lnTo>
                    <a:pt x="936" y="1185"/>
                  </a:lnTo>
                  <a:lnTo>
                    <a:pt x="936" y="956"/>
                  </a:lnTo>
                  <a:lnTo>
                    <a:pt x="916" y="728"/>
                  </a:lnTo>
                  <a:lnTo>
                    <a:pt x="874" y="499"/>
                  </a:lnTo>
                  <a:lnTo>
                    <a:pt x="832" y="395"/>
                  </a:lnTo>
                  <a:lnTo>
                    <a:pt x="791" y="291"/>
                  </a:lnTo>
                  <a:lnTo>
                    <a:pt x="708" y="187"/>
                  </a:lnTo>
                  <a:lnTo>
                    <a:pt x="624" y="104"/>
                  </a:lnTo>
                  <a:lnTo>
                    <a:pt x="521" y="42"/>
                  </a:lnTo>
                  <a:lnTo>
                    <a:pt x="396" y="21"/>
                  </a:lnTo>
                  <a:lnTo>
                    <a:pt x="25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2752975" y="4096125"/>
              <a:ext cx="23425" cy="45225"/>
            </a:xfrm>
            <a:custGeom>
              <a:avLst/>
              <a:gdLst/>
              <a:ahLst/>
              <a:cxnLst/>
              <a:rect l="l" t="t" r="r" b="b"/>
              <a:pathLst>
                <a:path w="937" h="1809" fill="none" extrusionOk="0">
                  <a:moveTo>
                    <a:pt x="770" y="1809"/>
                  </a:moveTo>
                  <a:lnTo>
                    <a:pt x="791" y="1809"/>
                  </a:lnTo>
                  <a:lnTo>
                    <a:pt x="791" y="1809"/>
                  </a:lnTo>
                  <a:lnTo>
                    <a:pt x="832" y="1767"/>
                  </a:lnTo>
                  <a:lnTo>
                    <a:pt x="853" y="1746"/>
                  </a:lnTo>
                  <a:lnTo>
                    <a:pt x="853" y="1746"/>
                  </a:lnTo>
                  <a:lnTo>
                    <a:pt x="895" y="1559"/>
                  </a:lnTo>
                  <a:lnTo>
                    <a:pt x="936" y="1185"/>
                  </a:lnTo>
                  <a:lnTo>
                    <a:pt x="936" y="956"/>
                  </a:lnTo>
                  <a:lnTo>
                    <a:pt x="916" y="728"/>
                  </a:lnTo>
                  <a:lnTo>
                    <a:pt x="874" y="499"/>
                  </a:lnTo>
                  <a:lnTo>
                    <a:pt x="832" y="395"/>
                  </a:lnTo>
                  <a:lnTo>
                    <a:pt x="791" y="291"/>
                  </a:lnTo>
                  <a:lnTo>
                    <a:pt x="791" y="291"/>
                  </a:lnTo>
                  <a:lnTo>
                    <a:pt x="708" y="187"/>
                  </a:lnTo>
                  <a:lnTo>
                    <a:pt x="624" y="104"/>
                  </a:lnTo>
                  <a:lnTo>
                    <a:pt x="521" y="42"/>
                  </a:lnTo>
                  <a:lnTo>
                    <a:pt x="396" y="21"/>
                  </a:lnTo>
                  <a:lnTo>
                    <a:pt x="396" y="21"/>
                  </a:lnTo>
                  <a:lnTo>
                    <a:pt x="250" y="0"/>
                  </a:lnTo>
                  <a:lnTo>
                    <a:pt x="146" y="21"/>
                  </a:lnTo>
                  <a:lnTo>
                    <a:pt x="84" y="63"/>
                  </a:lnTo>
                  <a:lnTo>
                    <a:pt x="42" y="125"/>
                  </a:lnTo>
                  <a:lnTo>
                    <a:pt x="42" y="125"/>
                  </a:lnTo>
                  <a:lnTo>
                    <a:pt x="1" y="208"/>
                  </a:lnTo>
                  <a:lnTo>
                    <a:pt x="1" y="291"/>
                  </a:lnTo>
                  <a:lnTo>
                    <a:pt x="1" y="395"/>
                  </a:lnTo>
                  <a:lnTo>
                    <a:pt x="22" y="499"/>
                  </a:lnTo>
                  <a:lnTo>
                    <a:pt x="84" y="728"/>
                  </a:lnTo>
                  <a:lnTo>
                    <a:pt x="188" y="956"/>
                  </a:lnTo>
                  <a:lnTo>
                    <a:pt x="313" y="1206"/>
                  </a:lnTo>
                  <a:lnTo>
                    <a:pt x="437" y="1435"/>
                  </a:lnTo>
                  <a:lnTo>
                    <a:pt x="583" y="1622"/>
                  </a:lnTo>
                  <a:lnTo>
                    <a:pt x="728" y="1788"/>
                  </a:lnTo>
                  <a:lnTo>
                    <a:pt x="728" y="1788"/>
                  </a:lnTo>
                  <a:lnTo>
                    <a:pt x="749" y="1788"/>
                  </a:lnTo>
                  <a:lnTo>
                    <a:pt x="770" y="1809"/>
                  </a:lnTo>
                  <a:lnTo>
                    <a:pt x="770" y="18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2757150" y="4100800"/>
              <a:ext cx="15075" cy="33800"/>
            </a:xfrm>
            <a:custGeom>
              <a:avLst/>
              <a:gdLst/>
              <a:ahLst/>
              <a:cxnLst/>
              <a:rect l="l" t="t" r="r" b="b"/>
              <a:pathLst>
                <a:path w="603" h="1352" fill="none" extrusionOk="0">
                  <a:moveTo>
                    <a:pt x="104" y="0"/>
                  </a:moveTo>
                  <a:lnTo>
                    <a:pt x="187" y="0"/>
                  </a:lnTo>
                  <a:lnTo>
                    <a:pt x="187" y="0"/>
                  </a:lnTo>
                  <a:lnTo>
                    <a:pt x="270" y="21"/>
                  </a:lnTo>
                  <a:lnTo>
                    <a:pt x="354" y="63"/>
                  </a:lnTo>
                  <a:lnTo>
                    <a:pt x="416" y="125"/>
                  </a:lnTo>
                  <a:lnTo>
                    <a:pt x="478" y="208"/>
                  </a:lnTo>
                  <a:lnTo>
                    <a:pt x="478" y="208"/>
                  </a:lnTo>
                  <a:lnTo>
                    <a:pt x="561" y="478"/>
                  </a:lnTo>
                  <a:lnTo>
                    <a:pt x="603" y="769"/>
                  </a:lnTo>
                  <a:lnTo>
                    <a:pt x="603" y="1060"/>
                  </a:lnTo>
                  <a:lnTo>
                    <a:pt x="561" y="1352"/>
                  </a:lnTo>
                  <a:lnTo>
                    <a:pt x="561" y="1352"/>
                  </a:lnTo>
                  <a:lnTo>
                    <a:pt x="437" y="1206"/>
                  </a:lnTo>
                  <a:lnTo>
                    <a:pt x="333" y="1019"/>
                  </a:lnTo>
                  <a:lnTo>
                    <a:pt x="208" y="832"/>
                  </a:lnTo>
                  <a:lnTo>
                    <a:pt x="125" y="624"/>
                  </a:lnTo>
                  <a:lnTo>
                    <a:pt x="42" y="437"/>
                  </a:lnTo>
                  <a:lnTo>
                    <a:pt x="0" y="271"/>
                  </a:lnTo>
                  <a:lnTo>
                    <a:pt x="0" y="125"/>
                  </a:lnTo>
                  <a:lnTo>
                    <a:pt x="21" y="21"/>
                  </a:lnTo>
                  <a:lnTo>
                    <a:pt x="21" y="21"/>
                  </a:lnTo>
                  <a:lnTo>
                    <a:pt x="62" y="0"/>
                  </a:lnTo>
                  <a:lnTo>
                    <a:pt x="104" y="0"/>
                  </a:lnTo>
                  <a:lnTo>
                    <a:pt x="1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2762350" y="4098725"/>
              <a:ext cx="0" cy="25"/>
            </a:xfrm>
            <a:custGeom>
              <a:avLst/>
              <a:gdLst/>
              <a:ahLst/>
              <a:cxnLst/>
              <a:rect l="l" t="t" r="r" b="b"/>
              <a:pathLst>
                <a:path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p:nvPr/>
          </p:nvSpPr>
          <p:spPr>
            <a:xfrm>
              <a:off x="3512800" y="1536500"/>
              <a:ext cx="320175" cy="781700"/>
            </a:xfrm>
            <a:custGeom>
              <a:avLst/>
              <a:gdLst/>
              <a:ahLst/>
              <a:cxnLst/>
              <a:rect l="l" t="t" r="r" b="b"/>
              <a:pathLst>
                <a:path w="12807" h="31268" extrusionOk="0">
                  <a:moveTo>
                    <a:pt x="4886" y="1"/>
                  </a:moveTo>
                  <a:lnTo>
                    <a:pt x="1" y="3597"/>
                  </a:lnTo>
                  <a:lnTo>
                    <a:pt x="1082" y="5177"/>
                  </a:lnTo>
                  <a:lnTo>
                    <a:pt x="2142" y="6840"/>
                  </a:lnTo>
                  <a:lnTo>
                    <a:pt x="2662" y="7672"/>
                  </a:lnTo>
                  <a:lnTo>
                    <a:pt x="3161" y="8503"/>
                  </a:lnTo>
                  <a:lnTo>
                    <a:pt x="4138" y="10187"/>
                  </a:lnTo>
                  <a:lnTo>
                    <a:pt x="4616" y="11040"/>
                  </a:lnTo>
                  <a:lnTo>
                    <a:pt x="5073" y="11871"/>
                  </a:lnTo>
                  <a:lnTo>
                    <a:pt x="5489" y="12724"/>
                  </a:lnTo>
                  <a:lnTo>
                    <a:pt x="5905" y="13576"/>
                  </a:lnTo>
                  <a:lnTo>
                    <a:pt x="6279" y="14387"/>
                  </a:lnTo>
                  <a:lnTo>
                    <a:pt x="6612" y="15218"/>
                  </a:lnTo>
                  <a:lnTo>
                    <a:pt x="6903" y="16071"/>
                  </a:lnTo>
                  <a:lnTo>
                    <a:pt x="7173" y="16923"/>
                  </a:lnTo>
                  <a:lnTo>
                    <a:pt x="7277" y="17318"/>
                  </a:lnTo>
                  <a:lnTo>
                    <a:pt x="7360" y="17713"/>
                  </a:lnTo>
                  <a:lnTo>
                    <a:pt x="7360" y="17858"/>
                  </a:lnTo>
                  <a:lnTo>
                    <a:pt x="7318" y="18212"/>
                  </a:lnTo>
                  <a:lnTo>
                    <a:pt x="7235" y="18544"/>
                  </a:lnTo>
                  <a:lnTo>
                    <a:pt x="7131" y="18877"/>
                  </a:lnTo>
                  <a:lnTo>
                    <a:pt x="7007" y="19210"/>
                  </a:lnTo>
                  <a:lnTo>
                    <a:pt x="6653" y="20062"/>
                  </a:lnTo>
                  <a:lnTo>
                    <a:pt x="6258" y="20894"/>
                  </a:lnTo>
                  <a:lnTo>
                    <a:pt x="5842" y="21704"/>
                  </a:lnTo>
                  <a:lnTo>
                    <a:pt x="5385" y="22515"/>
                  </a:lnTo>
                  <a:lnTo>
                    <a:pt x="4886" y="23367"/>
                  </a:lnTo>
                  <a:lnTo>
                    <a:pt x="4387" y="24220"/>
                  </a:lnTo>
                  <a:lnTo>
                    <a:pt x="3327" y="25904"/>
                  </a:lnTo>
                  <a:lnTo>
                    <a:pt x="2225" y="27587"/>
                  </a:lnTo>
                  <a:lnTo>
                    <a:pt x="1123" y="29271"/>
                  </a:lnTo>
                  <a:lnTo>
                    <a:pt x="3369" y="31267"/>
                  </a:lnTo>
                  <a:lnTo>
                    <a:pt x="4179" y="30560"/>
                  </a:lnTo>
                  <a:lnTo>
                    <a:pt x="4948" y="29833"/>
                  </a:lnTo>
                  <a:lnTo>
                    <a:pt x="5697" y="29105"/>
                  </a:lnTo>
                  <a:lnTo>
                    <a:pt x="6424" y="28336"/>
                  </a:lnTo>
                  <a:lnTo>
                    <a:pt x="7152" y="27567"/>
                  </a:lnTo>
                  <a:lnTo>
                    <a:pt x="7859" y="26777"/>
                  </a:lnTo>
                  <a:lnTo>
                    <a:pt x="8545" y="25966"/>
                  </a:lnTo>
                  <a:lnTo>
                    <a:pt x="9231" y="25114"/>
                  </a:lnTo>
                  <a:lnTo>
                    <a:pt x="9584" y="24677"/>
                  </a:lnTo>
                  <a:lnTo>
                    <a:pt x="9917" y="24220"/>
                  </a:lnTo>
                  <a:lnTo>
                    <a:pt x="10250" y="23762"/>
                  </a:lnTo>
                  <a:lnTo>
                    <a:pt x="10561" y="23284"/>
                  </a:lnTo>
                  <a:lnTo>
                    <a:pt x="10873" y="22827"/>
                  </a:lnTo>
                  <a:lnTo>
                    <a:pt x="11164" y="22328"/>
                  </a:lnTo>
                  <a:lnTo>
                    <a:pt x="11455" y="21850"/>
                  </a:lnTo>
                  <a:lnTo>
                    <a:pt x="11726" y="21351"/>
                  </a:lnTo>
                  <a:lnTo>
                    <a:pt x="12017" y="20748"/>
                  </a:lnTo>
                  <a:lnTo>
                    <a:pt x="12287" y="20124"/>
                  </a:lnTo>
                  <a:lnTo>
                    <a:pt x="12495" y="19480"/>
                  </a:lnTo>
                  <a:lnTo>
                    <a:pt x="12682" y="18815"/>
                  </a:lnTo>
                  <a:lnTo>
                    <a:pt x="12744" y="18378"/>
                  </a:lnTo>
                  <a:lnTo>
                    <a:pt x="12807" y="17942"/>
                  </a:lnTo>
                  <a:lnTo>
                    <a:pt x="12807" y="17443"/>
                  </a:lnTo>
                  <a:lnTo>
                    <a:pt x="12807" y="17318"/>
                  </a:lnTo>
                  <a:lnTo>
                    <a:pt x="12807" y="17235"/>
                  </a:lnTo>
                  <a:lnTo>
                    <a:pt x="12807" y="17172"/>
                  </a:lnTo>
                  <a:lnTo>
                    <a:pt x="12786" y="17027"/>
                  </a:lnTo>
                  <a:lnTo>
                    <a:pt x="12765" y="16923"/>
                  </a:lnTo>
                  <a:lnTo>
                    <a:pt x="12703" y="16320"/>
                  </a:lnTo>
                  <a:lnTo>
                    <a:pt x="12578" y="15696"/>
                  </a:lnTo>
                  <a:lnTo>
                    <a:pt x="12474" y="15135"/>
                  </a:lnTo>
                  <a:lnTo>
                    <a:pt x="12328" y="14574"/>
                  </a:lnTo>
                  <a:lnTo>
                    <a:pt x="12183" y="14012"/>
                  </a:lnTo>
                  <a:lnTo>
                    <a:pt x="12037" y="13472"/>
                  </a:lnTo>
                  <a:lnTo>
                    <a:pt x="11850" y="12911"/>
                  </a:lnTo>
                  <a:lnTo>
                    <a:pt x="11663" y="12370"/>
                  </a:lnTo>
                  <a:lnTo>
                    <a:pt x="11476" y="11830"/>
                  </a:lnTo>
                  <a:lnTo>
                    <a:pt x="11268" y="11289"/>
                  </a:lnTo>
                  <a:lnTo>
                    <a:pt x="10852" y="10270"/>
                  </a:lnTo>
                  <a:lnTo>
                    <a:pt x="10395" y="9273"/>
                  </a:lnTo>
                  <a:lnTo>
                    <a:pt x="9938" y="8275"/>
                  </a:lnTo>
                  <a:lnTo>
                    <a:pt x="9439" y="7298"/>
                  </a:lnTo>
                  <a:lnTo>
                    <a:pt x="8919" y="6362"/>
                  </a:lnTo>
                  <a:lnTo>
                    <a:pt x="8399" y="5427"/>
                  </a:lnTo>
                  <a:lnTo>
                    <a:pt x="7859" y="4491"/>
                  </a:lnTo>
                  <a:lnTo>
                    <a:pt x="7298" y="3577"/>
                  </a:lnTo>
                  <a:lnTo>
                    <a:pt x="6133" y="1789"/>
                  </a:lnTo>
                  <a:lnTo>
                    <a:pt x="5531" y="895"/>
                  </a:lnTo>
                  <a:lnTo>
                    <a:pt x="488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p:cNvSpPr/>
            <p:nvPr/>
          </p:nvSpPr>
          <p:spPr>
            <a:xfrm>
              <a:off x="3477475" y="2258400"/>
              <a:ext cx="129950" cy="109150"/>
            </a:xfrm>
            <a:custGeom>
              <a:avLst/>
              <a:gdLst/>
              <a:ahLst/>
              <a:cxnLst/>
              <a:rect l="l" t="t" r="r" b="b"/>
              <a:pathLst>
                <a:path w="5198" h="4366" extrusionOk="0">
                  <a:moveTo>
                    <a:pt x="3472" y="0"/>
                  </a:moveTo>
                  <a:lnTo>
                    <a:pt x="0" y="1061"/>
                  </a:lnTo>
                  <a:lnTo>
                    <a:pt x="3118" y="4366"/>
                  </a:lnTo>
                  <a:lnTo>
                    <a:pt x="3222" y="4304"/>
                  </a:lnTo>
                  <a:lnTo>
                    <a:pt x="3513" y="4096"/>
                  </a:lnTo>
                  <a:lnTo>
                    <a:pt x="3929" y="3805"/>
                  </a:lnTo>
                  <a:lnTo>
                    <a:pt x="4137" y="3618"/>
                  </a:lnTo>
                  <a:lnTo>
                    <a:pt x="4366" y="3389"/>
                  </a:lnTo>
                  <a:lnTo>
                    <a:pt x="4574" y="3181"/>
                  </a:lnTo>
                  <a:lnTo>
                    <a:pt x="4761" y="2932"/>
                  </a:lnTo>
                  <a:lnTo>
                    <a:pt x="4927" y="2682"/>
                  </a:lnTo>
                  <a:lnTo>
                    <a:pt x="5073" y="2412"/>
                  </a:lnTo>
                  <a:lnTo>
                    <a:pt x="5156" y="2142"/>
                  </a:lnTo>
                  <a:lnTo>
                    <a:pt x="5177" y="1996"/>
                  </a:lnTo>
                  <a:lnTo>
                    <a:pt x="5197" y="1871"/>
                  </a:lnTo>
                  <a:lnTo>
                    <a:pt x="5197" y="1726"/>
                  </a:lnTo>
                  <a:lnTo>
                    <a:pt x="5177" y="1580"/>
                  </a:lnTo>
                  <a:lnTo>
                    <a:pt x="5135" y="1435"/>
                  </a:lnTo>
                  <a:lnTo>
                    <a:pt x="5093" y="1289"/>
                  </a:lnTo>
                  <a:lnTo>
                    <a:pt x="3472"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8"/>
            <p:cNvSpPr/>
            <p:nvPr/>
          </p:nvSpPr>
          <p:spPr>
            <a:xfrm>
              <a:off x="3442125" y="2285425"/>
              <a:ext cx="113850" cy="125800"/>
            </a:xfrm>
            <a:custGeom>
              <a:avLst/>
              <a:gdLst/>
              <a:ahLst/>
              <a:cxnLst/>
              <a:rect l="l" t="t" r="r" b="b"/>
              <a:pathLst>
                <a:path w="4554" h="5032" extrusionOk="0">
                  <a:moveTo>
                    <a:pt x="1435" y="0"/>
                  </a:moveTo>
                  <a:lnTo>
                    <a:pt x="1" y="2495"/>
                  </a:lnTo>
                  <a:lnTo>
                    <a:pt x="2516" y="5031"/>
                  </a:lnTo>
                  <a:lnTo>
                    <a:pt x="4553" y="3285"/>
                  </a:lnTo>
                  <a:lnTo>
                    <a:pt x="1435"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3249300" y="2098325"/>
              <a:ext cx="67075" cy="160625"/>
            </a:xfrm>
            <a:custGeom>
              <a:avLst/>
              <a:gdLst/>
              <a:ahLst/>
              <a:cxnLst/>
              <a:rect l="l" t="t" r="r" b="b"/>
              <a:pathLst>
                <a:path w="2683" h="6425" extrusionOk="0">
                  <a:moveTo>
                    <a:pt x="1726" y="0"/>
                  </a:moveTo>
                  <a:lnTo>
                    <a:pt x="1560" y="333"/>
                  </a:lnTo>
                  <a:lnTo>
                    <a:pt x="1394" y="686"/>
                  </a:lnTo>
                  <a:lnTo>
                    <a:pt x="1248" y="1061"/>
                  </a:lnTo>
                  <a:lnTo>
                    <a:pt x="1103" y="1476"/>
                  </a:lnTo>
                  <a:lnTo>
                    <a:pt x="853" y="2308"/>
                  </a:lnTo>
                  <a:lnTo>
                    <a:pt x="625" y="3160"/>
                  </a:lnTo>
                  <a:lnTo>
                    <a:pt x="417" y="4013"/>
                  </a:lnTo>
                  <a:lnTo>
                    <a:pt x="250" y="4803"/>
                  </a:lnTo>
                  <a:lnTo>
                    <a:pt x="1" y="6071"/>
                  </a:lnTo>
                  <a:lnTo>
                    <a:pt x="396" y="6112"/>
                  </a:lnTo>
                  <a:lnTo>
                    <a:pt x="2683" y="6424"/>
                  </a:lnTo>
                  <a:lnTo>
                    <a:pt x="2184" y="3264"/>
                  </a:lnTo>
                  <a:lnTo>
                    <a:pt x="1914" y="1456"/>
                  </a:lnTo>
                  <a:lnTo>
                    <a:pt x="1726" y="0"/>
                  </a:lnTo>
                  <a:close/>
                </a:path>
              </a:pathLst>
            </a:custGeom>
            <a:solidFill>
              <a:srgbClr val="687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3249300" y="2098325"/>
              <a:ext cx="67075" cy="160625"/>
            </a:xfrm>
            <a:custGeom>
              <a:avLst/>
              <a:gdLst/>
              <a:ahLst/>
              <a:cxnLst/>
              <a:rect l="l" t="t" r="r" b="b"/>
              <a:pathLst>
                <a:path w="2683" h="6425" fill="none" extrusionOk="0">
                  <a:moveTo>
                    <a:pt x="1726" y="0"/>
                  </a:moveTo>
                  <a:lnTo>
                    <a:pt x="1726" y="0"/>
                  </a:lnTo>
                  <a:lnTo>
                    <a:pt x="1560" y="333"/>
                  </a:lnTo>
                  <a:lnTo>
                    <a:pt x="1394" y="686"/>
                  </a:lnTo>
                  <a:lnTo>
                    <a:pt x="1248" y="1061"/>
                  </a:lnTo>
                  <a:lnTo>
                    <a:pt x="1103" y="1476"/>
                  </a:lnTo>
                  <a:lnTo>
                    <a:pt x="853" y="2308"/>
                  </a:lnTo>
                  <a:lnTo>
                    <a:pt x="625" y="3160"/>
                  </a:lnTo>
                  <a:lnTo>
                    <a:pt x="417" y="4013"/>
                  </a:lnTo>
                  <a:lnTo>
                    <a:pt x="250" y="4803"/>
                  </a:lnTo>
                  <a:lnTo>
                    <a:pt x="1" y="6071"/>
                  </a:lnTo>
                  <a:lnTo>
                    <a:pt x="396" y="6112"/>
                  </a:lnTo>
                  <a:lnTo>
                    <a:pt x="396" y="6112"/>
                  </a:lnTo>
                  <a:lnTo>
                    <a:pt x="396" y="6112"/>
                  </a:lnTo>
                  <a:lnTo>
                    <a:pt x="2683" y="6424"/>
                  </a:lnTo>
                  <a:lnTo>
                    <a:pt x="2683" y="6424"/>
                  </a:lnTo>
                  <a:lnTo>
                    <a:pt x="2184" y="3264"/>
                  </a:lnTo>
                  <a:lnTo>
                    <a:pt x="1914" y="1456"/>
                  </a:lnTo>
                  <a:lnTo>
                    <a:pt x="172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3246725" y="2250075"/>
              <a:ext cx="12475" cy="17175"/>
            </a:xfrm>
            <a:custGeom>
              <a:avLst/>
              <a:gdLst/>
              <a:ahLst/>
              <a:cxnLst/>
              <a:rect l="l" t="t" r="r" b="b"/>
              <a:pathLst>
                <a:path w="499" h="687" extrusionOk="0">
                  <a:moveTo>
                    <a:pt x="104" y="1"/>
                  </a:moveTo>
                  <a:lnTo>
                    <a:pt x="0" y="645"/>
                  </a:lnTo>
                  <a:lnTo>
                    <a:pt x="478" y="687"/>
                  </a:lnTo>
                  <a:lnTo>
                    <a:pt x="499" y="42"/>
                  </a:lnTo>
                  <a:lnTo>
                    <a:pt x="104" y="1"/>
                  </a:lnTo>
                  <a:close/>
                </a:path>
              </a:pathLst>
            </a:custGeom>
            <a:solidFill>
              <a:srgbClr val="687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a:off x="3246725" y="2250075"/>
              <a:ext cx="12475" cy="17175"/>
            </a:xfrm>
            <a:custGeom>
              <a:avLst/>
              <a:gdLst/>
              <a:ahLst/>
              <a:cxnLst/>
              <a:rect l="l" t="t" r="r" b="b"/>
              <a:pathLst>
                <a:path w="499" h="687" fill="none" extrusionOk="0">
                  <a:moveTo>
                    <a:pt x="104" y="1"/>
                  </a:moveTo>
                  <a:lnTo>
                    <a:pt x="104" y="1"/>
                  </a:lnTo>
                  <a:lnTo>
                    <a:pt x="0" y="645"/>
                  </a:lnTo>
                  <a:lnTo>
                    <a:pt x="478" y="687"/>
                  </a:lnTo>
                  <a:lnTo>
                    <a:pt x="478" y="687"/>
                  </a:lnTo>
                  <a:lnTo>
                    <a:pt x="499" y="42"/>
                  </a:lnTo>
                  <a:lnTo>
                    <a:pt x="10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3258675" y="2251125"/>
              <a:ext cx="59775" cy="21850"/>
            </a:xfrm>
            <a:custGeom>
              <a:avLst/>
              <a:gdLst/>
              <a:ahLst/>
              <a:cxnLst/>
              <a:rect l="l" t="t" r="r" b="b"/>
              <a:pathLst>
                <a:path w="2391" h="874" extrusionOk="0">
                  <a:moveTo>
                    <a:pt x="21" y="0"/>
                  </a:moveTo>
                  <a:lnTo>
                    <a:pt x="0" y="645"/>
                  </a:lnTo>
                  <a:lnTo>
                    <a:pt x="2391" y="873"/>
                  </a:lnTo>
                  <a:lnTo>
                    <a:pt x="2308" y="312"/>
                  </a:lnTo>
                  <a:lnTo>
                    <a:pt x="21" y="0"/>
                  </a:lnTo>
                  <a:close/>
                </a:path>
              </a:pathLst>
            </a:custGeom>
            <a:solidFill>
              <a:srgbClr val="687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a:off x="3258675" y="2251125"/>
              <a:ext cx="59775" cy="21850"/>
            </a:xfrm>
            <a:custGeom>
              <a:avLst/>
              <a:gdLst/>
              <a:ahLst/>
              <a:cxnLst/>
              <a:rect l="l" t="t" r="r" b="b"/>
              <a:pathLst>
                <a:path w="2391" h="874" fill="none" extrusionOk="0">
                  <a:moveTo>
                    <a:pt x="21" y="0"/>
                  </a:moveTo>
                  <a:lnTo>
                    <a:pt x="21" y="0"/>
                  </a:lnTo>
                  <a:lnTo>
                    <a:pt x="21" y="0"/>
                  </a:lnTo>
                  <a:lnTo>
                    <a:pt x="21" y="0"/>
                  </a:lnTo>
                  <a:lnTo>
                    <a:pt x="0" y="645"/>
                  </a:lnTo>
                  <a:lnTo>
                    <a:pt x="2391" y="873"/>
                  </a:lnTo>
                  <a:lnTo>
                    <a:pt x="2391" y="873"/>
                  </a:lnTo>
                  <a:lnTo>
                    <a:pt x="2308" y="312"/>
                  </a:lnTo>
                  <a:lnTo>
                    <a:pt x="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a:off x="709450" y="1295575"/>
              <a:ext cx="16150" cy="260400"/>
            </a:xfrm>
            <a:custGeom>
              <a:avLst/>
              <a:gdLst/>
              <a:ahLst/>
              <a:cxnLst/>
              <a:rect l="l" t="t" r="r" b="b"/>
              <a:pathLst>
                <a:path w="646" h="10416" extrusionOk="0">
                  <a:moveTo>
                    <a:pt x="1" y="0"/>
                  </a:moveTo>
                  <a:lnTo>
                    <a:pt x="209" y="10415"/>
                  </a:lnTo>
                  <a:lnTo>
                    <a:pt x="645" y="10415"/>
                  </a:lnTo>
                  <a:lnTo>
                    <a:pt x="43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a:off x="716225" y="1639100"/>
              <a:ext cx="13000" cy="112275"/>
            </a:xfrm>
            <a:custGeom>
              <a:avLst/>
              <a:gdLst/>
              <a:ahLst/>
              <a:cxnLst/>
              <a:rect l="l" t="t" r="r" b="b"/>
              <a:pathLst>
                <a:path w="520" h="4491" extrusionOk="0">
                  <a:moveTo>
                    <a:pt x="0" y="0"/>
                  </a:moveTo>
                  <a:lnTo>
                    <a:pt x="83" y="4491"/>
                  </a:lnTo>
                  <a:lnTo>
                    <a:pt x="520" y="4470"/>
                  </a:lnTo>
                  <a:lnTo>
                    <a:pt x="43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a:off x="742200" y="877500"/>
              <a:ext cx="2174000" cy="2893825"/>
            </a:xfrm>
            <a:custGeom>
              <a:avLst/>
              <a:gdLst/>
              <a:ahLst/>
              <a:cxnLst/>
              <a:rect l="l" t="t" r="r" b="b"/>
              <a:pathLst>
                <a:path w="86960" h="115753" extrusionOk="0">
                  <a:moveTo>
                    <a:pt x="1" y="1"/>
                  </a:moveTo>
                  <a:lnTo>
                    <a:pt x="2225" y="115752"/>
                  </a:lnTo>
                  <a:lnTo>
                    <a:pt x="86959" y="115752"/>
                  </a:lnTo>
                  <a:lnTo>
                    <a:pt x="8473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8"/>
            <p:cNvSpPr/>
            <p:nvPr/>
          </p:nvSpPr>
          <p:spPr>
            <a:xfrm>
              <a:off x="742200" y="877500"/>
              <a:ext cx="2174000" cy="2893825"/>
            </a:xfrm>
            <a:custGeom>
              <a:avLst/>
              <a:gdLst/>
              <a:ahLst/>
              <a:cxnLst/>
              <a:rect l="l" t="t" r="r" b="b"/>
              <a:pathLst>
                <a:path w="86960" h="115753" fill="none" extrusionOk="0">
                  <a:moveTo>
                    <a:pt x="84735" y="1"/>
                  </a:moveTo>
                  <a:lnTo>
                    <a:pt x="1" y="1"/>
                  </a:lnTo>
                  <a:lnTo>
                    <a:pt x="2225" y="115752"/>
                  </a:lnTo>
                  <a:lnTo>
                    <a:pt x="86959" y="115752"/>
                  </a:lnTo>
                  <a:lnTo>
                    <a:pt x="8473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a:off x="872125" y="972625"/>
              <a:ext cx="1924025" cy="2696825"/>
            </a:xfrm>
            <a:custGeom>
              <a:avLst/>
              <a:gdLst/>
              <a:ahLst/>
              <a:cxnLst/>
              <a:rect l="l" t="t" r="r" b="b"/>
              <a:pathLst>
                <a:path w="76961" h="107873" extrusionOk="0">
                  <a:moveTo>
                    <a:pt x="1" y="0"/>
                  </a:moveTo>
                  <a:lnTo>
                    <a:pt x="2100" y="107873"/>
                  </a:lnTo>
                  <a:lnTo>
                    <a:pt x="76960" y="107873"/>
                  </a:lnTo>
                  <a:lnTo>
                    <a:pt x="76939" y="107311"/>
                  </a:lnTo>
                  <a:lnTo>
                    <a:pt x="3036" y="107311"/>
                  </a:lnTo>
                  <a:lnTo>
                    <a:pt x="2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a:off x="872125" y="972625"/>
              <a:ext cx="1924025" cy="2696825"/>
            </a:xfrm>
            <a:custGeom>
              <a:avLst/>
              <a:gdLst/>
              <a:ahLst/>
              <a:cxnLst/>
              <a:rect l="l" t="t" r="r" b="b"/>
              <a:pathLst>
                <a:path w="76961" h="107873" fill="none" extrusionOk="0">
                  <a:moveTo>
                    <a:pt x="22" y="0"/>
                  </a:moveTo>
                  <a:lnTo>
                    <a:pt x="1" y="0"/>
                  </a:lnTo>
                  <a:lnTo>
                    <a:pt x="2100" y="107873"/>
                  </a:lnTo>
                  <a:lnTo>
                    <a:pt x="76960" y="107873"/>
                  </a:lnTo>
                  <a:lnTo>
                    <a:pt x="76939" y="107311"/>
                  </a:lnTo>
                  <a:lnTo>
                    <a:pt x="3036" y="107311"/>
                  </a:lnTo>
                  <a:lnTo>
                    <a:pt x="2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a:off x="872125" y="959100"/>
              <a:ext cx="1947925" cy="2696325"/>
            </a:xfrm>
            <a:custGeom>
              <a:avLst/>
              <a:gdLst/>
              <a:ahLst/>
              <a:cxnLst/>
              <a:rect l="l" t="t" r="r" b="b"/>
              <a:pathLst>
                <a:path w="77917" h="107853" extrusionOk="0">
                  <a:moveTo>
                    <a:pt x="1" y="1"/>
                  </a:moveTo>
                  <a:lnTo>
                    <a:pt x="3036" y="107852"/>
                  </a:lnTo>
                  <a:lnTo>
                    <a:pt x="77917" y="107852"/>
                  </a:lnTo>
                  <a:lnTo>
                    <a:pt x="74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a:off x="872125" y="959100"/>
              <a:ext cx="1947925" cy="2696325"/>
            </a:xfrm>
            <a:custGeom>
              <a:avLst/>
              <a:gdLst/>
              <a:ahLst/>
              <a:cxnLst/>
              <a:rect l="l" t="t" r="r" b="b"/>
              <a:pathLst>
                <a:path w="77917" h="107853" fill="none" extrusionOk="0">
                  <a:moveTo>
                    <a:pt x="74861" y="1"/>
                  </a:moveTo>
                  <a:lnTo>
                    <a:pt x="1" y="1"/>
                  </a:lnTo>
                  <a:lnTo>
                    <a:pt x="3036" y="107852"/>
                  </a:lnTo>
                  <a:lnTo>
                    <a:pt x="77917" y="107852"/>
                  </a:lnTo>
                  <a:lnTo>
                    <a:pt x="7486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a:off x="1415225" y="1212200"/>
              <a:ext cx="318100" cy="612250"/>
            </a:xfrm>
            <a:custGeom>
              <a:avLst/>
              <a:gdLst/>
              <a:ahLst/>
              <a:cxnLst/>
              <a:rect l="l" t="t" r="r" b="b"/>
              <a:pathLst>
                <a:path w="12724" h="24490" extrusionOk="0">
                  <a:moveTo>
                    <a:pt x="4013" y="1"/>
                  </a:moveTo>
                  <a:lnTo>
                    <a:pt x="1" y="11954"/>
                  </a:lnTo>
                  <a:lnTo>
                    <a:pt x="2558" y="24490"/>
                  </a:lnTo>
                  <a:lnTo>
                    <a:pt x="3119" y="24386"/>
                  </a:lnTo>
                  <a:lnTo>
                    <a:pt x="3660" y="24240"/>
                  </a:lnTo>
                  <a:lnTo>
                    <a:pt x="4200" y="24074"/>
                  </a:lnTo>
                  <a:lnTo>
                    <a:pt x="4741" y="23887"/>
                  </a:lnTo>
                  <a:lnTo>
                    <a:pt x="5260" y="23700"/>
                  </a:lnTo>
                  <a:lnTo>
                    <a:pt x="5759" y="23471"/>
                  </a:lnTo>
                  <a:lnTo>
                    <a:pt x="6237" y="23222"/>
                  </a:lnTo>
                  <a:lnTo>
                    <a:pt x="6716" y="22951"/>
                  </a:lnTo>
                  <a:lnTo>
                    <a:pt x="7173" y="22660"/>
                  </a:lnTo>
                  <a:lnTo>
                    <a:pt x="7630" y="22349"/>
                  </a:lnTo>
                  <a:lnTo>
                    <a:pt x="8067" y="22016"/>
                  </a:lnTo>
                  <a:lnTo>
                    <a:pt x="8483" y="21663"/>
                  </a:lnTo>
                  <a:lnTo>
                    <a:pt x="8878" y="21309"/>
                  </a:lnTo>
                  <a:lnTo>
                    <a:pt x="9252" y="20935"/>
                  </a:lnTo>
                  <a:lnTo>
                    <a:pt x="9626" y="20540"/>
                  </a:lnTo>
                  <a:lnTo>
                    <a:pt x="9979" y="20124"/>
                  </a:lnTo>
                  <a:lnTo>
                    <a:pt x="10312" y="19688"/>
                  </a:lnTo>
                  <a:lnTo>
                    <a:pt x="10624" y="19251"/>
                  </a:lnTo>
                  <a:lnTo>
                    <a:pt x="10915" y="18794"/>
                  </a:lnTo>
                  <a:lnTo>
                    <a:pt x="11185" y="18336"/>
                  </a:lnTo>
                  <a:lnTo>
                    <a:pt x="11435" y="17858"/>
                  </a:lnTo>
                  <a:lnTo>
                    <a:pt x="11663" y="17359"/>
                  </a:lnTo>
                  <a:lnTo>
                    <a:pt x="11871" y="16860"/>
                  </a:lnTo>
                  <a:lnTo>
                    <a:pt x="12058" y="16341"/>
                  </a:lnTo>
                  <a:lnTo>
                    <a:pt x="12225" y="15821"/>
                  </a:lnTo>
                  <a:lnTo>
                    <a:pt x="12370" y="15301"/>
                  </a:lnTo>
                  <a:lnTo>
                    <a:pt x="12495" y="14761"/>
                  </a:lnTo>
                  <a:lnTo>
                    <a:pt x="12578" y="14220"/>
                  </a:lnTo>
                  <a:lnTo>
                    <a:pt x="12661" y="13659"/>
                  </a:lnTo>
                  <a:lnTo>
                    <a:pt x="12703" y="13098"/>
                  </a:lnTo>
                  <a:lnTo>
                    <a:pt x="12724" y="12536"/>
                  </a:lnTo>
                  <a:lnTo>
                    <a:pt x="12724" y="11954"/>
                  </a:lnTo>
                  <a:lnTo>
                    <a:pt x="12682" y="11455"/>
                  </a:lnTo>
                  <a:lnTo>
                    <a:pt x="12640" y="10956"/>
                  </a:lnTo>
                  <a:lnTo>
                    <a:pt x="12578" y="10457"/>
                  </a:lnTo>
                  <a:lnTo>
                    <a:pt x="12495" y="9979"/>
                  </a:lnTo>
                  <a:lnTo>
                    <a:pt x="12391" y="9480"/>
                  </a:lnTo>
                  <a:lnTo>
                    <a:pt x="12287" y="9002"/>
                  </a:lnTo>
                  <a:lnTo>
                    <a:pt x="12141" y="8545"/>
                  </a:lnTo>
                  <a:lnTo>
                    <a:pt x="11996" y="8067"/>
                  </a:lnTo>
                  <a:lnTo>
                    <a:pt x="11830" y="7609"/>
                  </a:lnTo>
                  <a:lnTo>
                    <a:pt x="11643" y="7173"/>
                  </a:lnTo>
                  <a:lnTo>
                    <a:pt x="11435" y="6715"/>
                  </a:lnTo>
                  <a:lnTo>
                    <a:pt x="11227" y="6300"/>
                  </a:lnTo>
                  <a:lnTo>
                    <a:pt x="10977" y="5863"/>
                  </a:lnTo>
                  <a:lnTo>
                    <a:pt x="10728" y="5447"/>
                  </a:lnTo>
                  <a:lnTo>
                    <a:pt x="10478" y="5052"/>
                  </a:lnTo>
                  <a:lnTo>
                    <a:pt x="10187" y="4657"/>
                  </a:lnTo>
                  <a:lnTo>
                    <a:pt x="9896" y="4262"/>
                  </a:lnTo>
                  <a:lnTo>
                    <a:pt x="9605" y="3888"/>
                  </a:lnTo>
                  <a:lnTo>
                    <a:pt x="9273" y="3514"/>
                  </a:lnTo>
                  <a:lnTo>
                    <a:pt x="8940" y="3161"/>
                  </a:lnTo>
                  <a:lnTo>
                    <a:pt x="8607" y="2828"/>
                  </a:lnTo>
                  <a:lnTo>
                    <a:pt x="8233" y="2495"/>
                  </a:lnTo>
                  <a:lnTo>
                    <a:pt x="7859" y="2184"/>
                  </a:lnTo>
                  <a:lnTo>
                    <a:pt x="7485" y="1892"/>
                  </a:lnTo>
                  <a:lnTo>
                    <a:pt x="7090" y="1601"/>
                  </a:lnTo>
                  <a:lnTo>
                    <a:pt x="6674" y="1331"/>
                  </a:lnTo>
                  <a:lnTo>
                    <a:pt x="6258" y="1061"/>
                  </a:lnTo>
                  <a:lnTo>
                    <a:pt x="5842" y="811"/>
                  </a:lnTo>
                  <a:lnTo>
                    <a:pt x="5385" y="583"/>
                  </a:lnTo>
                  <a:lnTo>
                    <a:pt x="4949" y="375"/>
                  </a:lnTo>
                  <a:lnTo>
                    <a:pt x="4470" y="188"/>
                  </a:lnTo>
                  <a:lnTo>
                    <a:pt x="401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a:off x="1415225" y="1212200"/>
              <a:ext cx="318100" cy="612250"/>
            </a:xfrm>
            <a:custGeom>
              <a:avLst/>
              <a:gdLst/>
              <a:ahLst/>
              <a:cxnLst/>
              <a:rect l="l" t="t" r="r" b="b"/>
              <a:pathLst>
                <a:path w="12724" h="24490" fill="none" extrusionOk="0">
                  <a:moveTo>
                    <a:pt x="4013" y="1"/>
                  </a:moveTo>
                  <a:lnTo>
                    <a:pt x="1" y="11954"/>
                  </a:lnTo>
                  <a:lnTo>
                    <a:pt x="2558" y="24490"/>
                  </a:lnTo>
                  <a:lnTo>
                    <a:pt x="2558" y="24490"/>
                  </a:lnTo>
                  <a:lnTo>
                    <a:pt x="3119" y="24386"/>
                  </a:lnTo>
                  <a:lnTo>
                    <a:pt x="3660" y="24240"/>
                  </a:lnTo>
                  <a:lnTo>
                    <a:pt x="4200" y="24074"/>
                  </a:lnTo>
                  <a:lnTo>
                    <a:pt x="4741" y="23887"/>
                  </a:lnTo>
                  <a:lnTo>
                    <a:pt x="5260" y="23700"/>
                  </a:lnTo>
                  <a:lnTo>
                    <a:pt x="5759" y="23471"/>
                  </a:lnTo>
                  <a:lnTo>
                    <a:pt x="6237" y="23222"/>
                  </a:lnTo>
                  <a:lnTo>
                    <a:pt x="6716" y="22951"/>
                  </a:lnTo>
                  <a:lnTo>
                    <a:pt x="7173" y="22660"/>
                  </a:lnTo>
                  <a:lnTo>
                    <a:pt x="7630" y="22349"/>
                  </a:lnTo>
                  <a:lnTo>
                    <a:pt x="8067" y="22016"/>
                  </a:lnTo>
                  <a:lnTo>
                    <a:pt x="8483" y="21663"/>
                  </a:lnTo>
                  <a:lnTo>
                    <a:pt x="8878" y="21309"/>
                  </a:lnTo>
                  <a:lnTo>
                    <a:pt x="9252" y="20935"/>
                  </a:lnTo>
                  <a:lnTo>
                    <a:pt x="9626" y="20540"/>
                  </a:lnTo>
                  <a:lnTo>
                    <a:pt x="9979" y="20124"/>
                  </a:lnTo>
                  <a:lnTo>
                    <a:pt x="10312" y="19688"/>
                  </a:lnTo>
                  <a:lnTo>
                    <a:pt x="10624" y="19251"/>
                  </a:lnTo>
                  <a:lnTo>
                    <a:pt x="10915" y="18794"/>
                  </a:lnTo>
                  <a:lnTo>
                    <a:pt x="11185" y="18336"/>
                  </a:lnTo>
                  <a:lnTo>
                    <a:pt x="11435" y="17858"/>
                  </a:lnTo>
                  <a:lnTo>
                    <a:pt x="11663" y="17359"/>
                  </a:lnTo>
                  <a:lnTo>
                    <a:pt x="11871" y="16860"/>
                  </a:lnTo>
                  <a:lnTo>
                    <a:pt x="12058" y="16341"/>
                  </a:lnTo>
                  <a:lnTo>
                    <a:pt x="12225" y="15821"/>
                  </a:lnTo>
                  <a:lnTo>
                    <a:pt x="12370" y="15301"/>
                  </a:lnTo>
                  <a:lnTo>
                    <a:pt x="12495" y="14761"/>
                  </a:lnTo>
                  <a:lnTo>
                    <a:pt x="12578" y="14220"/>
                  </a:lnTo>
                  <a:lnTo>
                    <a:pt x="12661" y="13659"/>
                  </a:lnTo>
                  <a:lnTo>
                    <a:pt x="12703" y="13098"/>
                  </a:lnTo>
                  <a:lnTo>
                    <a:pt x="12724" y="12536"/>
                  </a:lnTo>
                  <a:lnTo>
                    <a:pt x="12724" y="11954"/>
                  </a:lnTo>
                  <a:lnTo>
                    <a:pt x="12724" y="11954"/>
                  </a:lnTo>
                  <a:lnTo>
                    <a:pt x="12682" y="11455"/>
                  </a:lnTo>
                  <a:lnTo>
                    <a:pt x="12640" y="10956"/>
                  </a:lnTo>
                  <a:lnTo>
                    <a:pt x="12578" y="10457"/>
                  </a:lnTo>
                  <a:lnTo>
                    <a:pt x="12495" y="9979"/>
                  </a:lnTo>
                  <a:lnTo>
                    <a:pt x="12391" y="9480"/>
                  </a:lnTo>
                  <a:lnTo>
                    <a:pt x="12287" y="9002"/>
                  </a:lnTo>
                  <a:lnTo>
                    <a:pt x="12141" y="8545"/>
                  </a:lnTo>
                  <a:lnTo>
                    <a:pt x="11996" y="8067"/>
                  </a:lnTo>
                  <a:lnTo>
                    <a:pt x="11830" y="7609"/>
                  </a:lnTo>
                  <a:lnTo>
                    <a:pt x="11643" y="7173"/>
                  </a:lnTo>
                  <a:lnTo>
                    <a:pt x="11435" y="6715"/>
                  </a:lnTo>
                  <a:lnTo>
                    <a:pt x="11227" y="6300"/>
                  </a:lnTo>
                  <a:lnTo>
                    <a:pt x="10977" y="5863"/>
                  </a:lnTo>
                  <a:lnTo>
                    <a:pt x="10728" y="5447"/>
                  </a:lnTo>
                  <a:lnTo>
                    <a:pt x="10478" y="5052"/>
                  </a:lnTo>
                  <a:lnTo>
                    <a:pt x="10187" y="4657"/>
                  </a:lnTo>
                  <a:lnTo>
                    <a:pt x="9896" y="4262"/>
                  </a:lnTo>
                  <a:lnTo>
                    <a:pt x="9605" y="3888"/>
                  </a:lnTo>
                  <a:lnTo>
                    <a:pt x="9273" y="3514"/>
                  </a:lnTo>
                  <a:lnTo>
                    <a:pt x="8940" y="3161"/>
                  </a:lnTo>
                  <a:lnTo>
                    <a:pt x="8607" y="2828"/>
                  </a:lnTo>
                  <a:lnTo>
                    <a:pt x="8233" y="2495"/>
                  </a:lnTo>
                  <a:lnTo>
                    <a:pt x="7859" y="2184"/>
                  </a:lnTo>
                  <a:lnTo>
                    <a:pt x="7485" y="1892"/>
                  </a:lnTo>
                  <a:lnTo>
                    <a:pt x="7090" y="1601"/>
                  </a:lnTo>
                  <a:lnTo>
                    <a:pt x="6674" y="1331"/>
                  </a:lnTo>
                  <a:lnTo>
                    <a:pt x="6258" y="1061"/>
                  </a:lnTo>
                  <a:lnTo>
                    <a:pt x="5842" y="811"/>
                  </a:lnTo>
                  <a:lnTo>
                    <a:pt x="5385" y="583"/>
                  </a:lnTo>
                  <a:lnTo>
                    <a:pt x="4949" y="375"/>
                  </a:lnTo>
                  <a:lnTo>
                    <a:pt x="4470" y="188"/>
                  </a:lnTo>
                  <a:lnTo>
                    <a:pt x="401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8"/>
            <p:cNvSpPr/>
            <p:nvPr/>
          </p:nvSpPr>
          <p:spPr>
            <a:xfrm>
              <a:off x="1097175" y="1193500"/>
              <a:ext cx="418400" cy="635625"/>
            </a:xfrm>
            <a:custGeom>
              <a:avLst/>
              <a:gdLst/>
              <a:ahLst/>
              <a:cxnLst/>
              <a:rect l="l" t="t" r="r" b="b"/>
              <a:pathLst>
                <a:path w="16736" h="25425" extrusionOk="0">
                  <a:moveTo>
                    <a:pt x="11995" y="0"/>
                  </a:moveTo>
                  <a:lnTo>
                    <a:pt x="11351" y="21"/>
                  </a:lnTo>
                  <a:lnTo>
                    <a:pt x="10727" y="104"/>
                  </a:lnTo>
                  <a:lnTo>
                    <a:pt x="10104" y="187"/>
                  </a:lnTo>
                  <a:lnTo>
                    <a:pt x="9501" y="312"/>
                  </a:lnTo>
                  <a:lnTo>
                    <a:pt x="8919" y="478"/>
                  </a:lnTo>
                  <a:lnTo>
                    <a:pt x="8336" y="666"/>
                  </a:lnTo>
                  <a:lnTo>
                    <a:pt x="7754" y="873"/>
                  </a:lnTo>
                  <a:lnTo>
                    <a:pt x="7214" y="1102"/>
                  </a:lnTo>
                  <a:lnTo>
                    <a:pt x="6673" y="1372"/>
                  </a:lnTo>
                  <a:lnTo>
                    <a:pt x="6133" y="1663"/>
                  </a:lnTo>
                  <a:lnTo>
                    <a:pt x="5634" y="1975"/>
                  </a:lnTo>
                  <a:lnTo>
                    <a:pt x="5135" y="2308"/>
                  </a:lnTo>
                  <a:lnTo>
                    <a:pt x="4678" y="2661"/>
                  </a:lnTo>
                  <a:lnTo>
                    <a:pt x="4220" y="3035"/>
                  </a:lnTo>
                  <a:lnTo>
                    <a:pt x="3784" y="3451"/>
                  </a:lnTo>
                  <a:lnTo>
                    <a:pt x="3368" y="3867"/>
                  </a:lnTo>
                  <a:lnTo>
                    <a:pt x="2952" y="4304"/>
                  </a:lnTo>
                  <a:lnTo>
                    <a:pt x="2578" y="4761"/>
                  </a:lnTo>
                  <a:lnTo>
                    <a:pt x="2225" y="5239"/>
                  </a:lnTo>
                  <a:lnTo>
                    <a:pt x="1913" y="5738"/>
                  </a:lnTo>
                  <a:lnTo>
                    <a:pt x="1601" y="6258"/>
                  </a:lnTo>
                  <a:lnTo>
                    <a:pt x="1310" y="6777"/>
                  </a:lnTo>
                  <a:lnTo>
                    <a:pt x="1060" y="7318"/>
                  </a:lnTo>
                  <a:lnTo>
                    <a:pt x="832" y="7879"/>
                  </a:lnTo>
                  <a:lnTo>
                    <a:pt x="624" y="8441"/>
                  </a:lnTo>
                  <a:lnTo>
                    <a:pt x="437" y="9023"/>
                  </a:lnTo>
                  <a:lnTo>
                    <a:pt x="291" y="9605"/>
                  </a:lnTo>
                  <a:lnTo>
                    <a:pt x="167" y="10208"/>
                  </a:lnTo>
                  <a:lnTo>
                    <a:pt x="83" y="10831"/>
                  </a:lnTo>
                  <a:lnTo>
                    <a:pt x="21" y="11434"/>
                  </a:lnTo>
                  <a:lnTo>
                    <a:pt x="0" y="12079"/>
                  </a:lnTo>
                  <a:lnTo>
                    <a:pt x="0" y="12702"/>
                  </a:lnTo>
                  <a:lnTo>
                    <a:pt x="42" y="13367"/>
                  </a:lnTo>
                  <a:lnTo>
                    <a:pt x="104" y="14012"/>
                  </a:lnTo>
                  <a:lnTo>
                    <a:pt x="208" y="14656"/>
                  </a:lnTo>
                  <a:lnTo>
                    <a:pt x="354" y="15280"/>
                  </a:lnTo>
                  <a:lnTo>
                    <a:pt x="499" y="15883"/>
                  </a:lnTo>
                  <a:lnTo>
                    <a:pt x="707" y="16486"/>
                  </a:lnTo>
                  <a:lnTo>
                    <a:pt x="915" y="17089"/>
                  </a:lnTo>
                  <a:lnTo>
                    <a:pt x="1164" y="17671"/>
                  </a:lnTo>
                  <a:lnTo>
                    <a:pt x="1435" y="18232"/>
                  </a:lnTo>
                  <a:lnTo>
                    <a:pt x="1726" y="18773"/>
                  </a:lnTo>
                  <a:lnTo>
                    <a:pt x="2038" y="19292"/>
                  </a:lnTo>
                  <a:lnTo>
                    <a:pt x="2391" y="19812"/>
                  </a:lnTo>
                  <a:lnTo>
                    <a:pt x="2765" y="20311"/>
                  </a:lnTo>
                  <a:lnTo>
                    <a:pt x="3139" y="20789"/>
                  </a:lnTo>
                  <a:lnTo>
                    <a:pt x="3555" y="21246"/>
                  </a:lnTo>
                  <a:lnTo>
                    <a:pt x="3992" y="21683"/>
                  </a:lnTo>
                  <a:lnTo>
                    <a:pt x="4449" y="22099"/>
                  </a:lnTo>
                  <a:lnTo>
                    <a:pt x="4906" y="22514"/>
                  </a:lnTo>
                  <a:lnTo>
                    <a:pt x="5405" y="22889"/>
                  </a:lnTo>
                  <a:lnTo>
                    <a:pt x="5904" y="23242"/>
                  </a:lnTo>
                  <a:lnTo>
                    <a:pt x="6424" y="23554"/>
                  </a:lnTo>
                  <a:lnTo>
                    <a:pt x="6964" y="23866"/>
                  </a:lnTo>
                  <a:lnTo>
                    <a:pt x="7526" y="24157"/>
                  </a:lnTo>
                  <a:lnTo>
                    <a:pt x="8087" y="24406"/>
                  </a:lnTo>
                  <a:lnTo>
                    <a:pt x="8669" y="24635"/>
                  </a:lnTo>
                  <a:lnTo>
                    <a:pt x="9272" y="24843"/>
                  </a:lnTo>
                  <a:lnTo>
                    <a:pt x="9875" y="25009"/>
                  </a:lnTo>
                  <a:lnTo>
                    <a:pt x="10499" y="25155"/>
                  </a:lnTo>
                  <a:lnTo>
                    <a:pt x="11122" y="25279"/>
                  </a:lnTo>
                  <a:lnTo>
                    <a:pt x="11767" y="25363"/>
                  </a:lnTo>
                  <a:lnTo>
                    <a:pt x="12411" y="25404"/>
                  </a:lnTo>
                  <a:lnTo>
                    <a:pt x="13076" y="25425"/>
                  </a:lnTo>
                  <a:lnTo>
                    <a:pt x="13638" y="25425"/>
                  </a:lnTo>
                  <a:lnTo>
                    <a:pt x="14178" y="25383"/>
                  </a:lnTo>
                  <a:lnTo>
                    <a:pt x="14739" y="25321"/>
                  </a:lnTo>
                  <a:lnTo>
                    <a:pt x="15280" y="25238"/>
                  </a:lnTo>
                  <a:lnTo>
                    <a:pt x="12723" y="12702"/>
                  </a:lnTo>
                  <a:lnTo>
                    <a:pt x="16735" y="749"/>
                  </a:lnTo>
                  <a:lnTo>
                    <a:pt x="16195" y="582"/>
                  </a:lnTo>
                  <a:lnTo>
                    <a:pt x="15675" y="416"/>
                  </a:lnTo>
                  <a:lnTo>
                    <a:pt x="15134" y="291"/>
                  </a:lnTo>
                  <a:lnTo>
                    <a:pt x="14573" y="187"/>
                  </a:lnTo>
                  <a:lnTo>
                    <a:pt x="14033" y="104"/>
                  </a:lnTo>
                  <a:lnTo>
                    <a:pt x="13471" y="42"/>
                  </a:lnTo>
                  <a:lnTo>
                    <a:pt x="129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a:off x="1896500" y="1193500"/>
              <a:ext cx="629400" cy="635625"/>
            </a:xfrm>
            <a:custGeom>
              <a:avLst/>
              <a:gdLst/>
              <a:ahLst/>
              <a:cxnLst/>
              <a:rect l="l" t="t" r="r" b="b"/>
              <a:pathLst>
                <a:path w="25176" h="25425" extrusionOk="0">
                  <a:moveTo>
                    <a:pt x="12162" y="0"/>
                  </a:moveTo>
                  <a:lnTo>
                    <a:pt x="12473" y="12702"/>
                  </a:lnTo>
                  <a:lnTo>
                    <a:pt x="0" y="14927"/>
                  </a:lnTo>
                  <a:lnTo>
                    <a:pt x="125" y="15405"/>
                  </a:lnTo>
                  <a:lnTo>
                    <a:pt x="250" y="15883"/>
                  </a:lnTo>
                  <a:lnTo>
                    <a:pt x="395" y="16361"/>
                  </a:lnTo>
                  <a:lnTo>
                    <a:pt x="541" y="16818"/>
                  </a:lnTo>
                  <a:lnTo>
                    <a:pt x="728" y="17276"/>
                  </a:lnTo>
                  <a:lnTo>
                    <a:pt x="915" y="17733"/>
                  </a:lnTo>
                  <a:lnTo>
                    <a:pt x="1144" y="18170"/>
                  </a:lnTo>
                  <a:lnTo>
                    <a:pt x="1351" y="18606"/>
                  </a:lnTo>
                  <a:lnTo>
                    <a:pt x="1601" y="19022"/>
                  </a:lnTo>
                  <a:lnTo>
                    <a:pt x="1871" y="19438"/>
                  </a:lnTo>
                  <a:lnTo>
                    <a:pt x="2141" y="19854"/>
                  </a:lnTo>
                  <a:lnTo>
                    <a:pt x="2432" y="20249"/>
                  </a:lnTo>
                  <a:lnTo>
                    <a:pt x="2723" y="20623"/>
                  </a:lnTo>
                  <a:lnTo>
                    <a:pt x="3056" y="20997"/>
                  </a:lnTo>
                  <a:lnTo>
                    <a:pt x="3389" y="21371"/>
                  </a:lnTo>
                  <a:lnTo>
                    <a:pt x="3742" y="21704"/>
                  </a:lnTo>
                  <a:lnTo>
                    <a:pt x="4220" y="22161"/>
                  </a:lnTo>
                  <a:lnTo>
                    <a:pt x="4719" y="22577"/>
                  </a:lnTo>
                  <a:lnTo>
                    <a:pt x="5239" y="22972"/>
                  </a:lnTo>
                  <a:lnTo>
                    <a:pt x="5759" y="23325"/>
                  </a:lnTo>
                  <a:lnTo>
                    <a:pt x="6320" y="23658"/>
                  </a:lnTo>
                  <a:lnTo>
                    <a:pt x="6860" y="23970"/>
                  </a:lnTo>
                  <a:lnTo>
                    <a:pt x="7442" y="24240"/>
                  </a:lnTo>
                  <a:lnTo>
                    <a:pt x="8004" y="24489"/>
                  </a:lnTo>
                  <a:lnTo>
                    <a:pt x="8607" y="24697"/>
                  </a:lnTo>
                  <a:lnTo>
                    <a:pt x="9189" y="24884"/>
                  </a:lnTo>
                  <a:lnTo>
                    <a:pt x="9792" y="25051"/>
                  </a:lnTo>
                  <a:lnTo>
                    <a:pt x="10394" y="25175"/>
                  </a:lnTo>
                  <a:lnTo>
                    <a:pt x="10997" y="25279"/>
                  </a:lnTo>
                  <a:lnTo>
                    <a:pt x="11600" y="25363"/>
                  </a:lnTo>
                  <a:lnTo>
                    <a:pt x="12224" y="25404"/>
                  </a:lnTo>
                  <a:lnTo>
                    <a:pt x="12827" y="25425"/>
                  </a:lnTo>
                  <a:lnTo>
                    <a:pt x="13450" y="25404"/>
                  </a:lnTo>
                  <a:lnTo>
                    <a:pt x="14053" y="25363"/>
                  </a:lnTo>
                  <a:lnTo>
                    <a:pt x="14656" y="25279"/>
                  </a:lnTo>
                  <a:lnTo>
                    <a:pt x="15259" y="25175"/>
                  </a:lnTo>
                  <a:lnTo>
                    <a:pt x="15862" y="25051"/>
                  </a:lnTo>
                  <a:lnTo>
                    <a:pt x="16444" y="24884"/>
                  </a:lnTo>
                  <a:lnTo>
                    <a:pt x="17026" y="24697"/>
                  </a:lnTo>
                  <a:lnTo>
                    <a:pt x="17608" y="24489"/>
                  </a:lnTo>
                  <a:lnTo>
                    <a:pt x="18169" y="24240"/>
                  </a:lnTo>
                  <a:lnTo>
                    <a:pt x="18710" y="23970"/>
                  </a:lnTo>
                  <a:lnTo>
                    <a:pt x="19250" y="23658"/>
                  </a:lnTo>
                  <a:lnTo>
                    <a:pt x="19791" y="23325"/>
                  </a:lnTo>
                  <a:lnTo>
                    <a:pt x="20290" y="22972"/>
                  </a:lnTo>
                  <a:lnTo>
                    <a:pt x="20789" y="22577"/>
                  </a:lnTo>
                  <a:lnTo>
                    <a:pt x="21267" y="22161"/>
                  </a:lnTo>
                  <a:lnTo>
                    <a:pt x="21724" y="21704"/>
                  </a:lnTo>
                  <a:lnTo>
                    <a:pt x="22161" y="21246"/>
                  </a:lnTo>
                  <a:lnTo>
                    <a:pt x="22577" y="20747"/>
                  </a:lnTo>
                  <a:lnTo>
                    <a:pt x="22951" y="20249"/>
                  </a:lnTo>
                  <a:lnTo>
                    <a:pt x="23283" y="19729"/>
                  </a:lnTo>
                  <a:lnTo>
                    <a:pt x="23616" y="19188"/>
                  </a:lnTo>
                  <a:lnTo>
                    <a:pt x="23907" y="18648"/>
                  </a:lnTo>
                  <a:lnTo>
                    <a:pt x="24157" y="18086"/>
                  </a:lnTo>
                  <a:lnTo>
                    <a:pt x="24385" y="17504"/>
                  </a:lnTo>
                  <a:lnTo>
                    <a:pt x="24593" y="16943"/>
                  </a:lnTo>
                  <a:lnTo>
                    <a:pt x="24759" y="16340"/>
                  </a:lnTo>
                  <a:lnTo>
                    <a:pt x="24905" y="15758"/>
                  </a:lnTo>
                  <a:lnTo>
                    <a:pt x="25009" y="15155"/>
                  </a:lnTo>
                  <a:lnTo>
                    <a:pt x="25092" y="14552"/>
                  </a:lnTo>
                  <a:lnTo>
                    <a:pt x="25154" y="13950"/>
                  </a:lnTo>
                  <a:lnTo>
                    <a:pt x="25175" y="13326"/>
                  </a:lnTo>
                  <a:lnTo>
                    <a:pt x="25175" y="12723"/>
                  </a:lnTo>
                  <a:lnTo>
                    <a:pt x="25154" y="12099"/>
                  </a:lnTo>
                  <a:lnTo>
                    <a:pt x="25092" y="11496"/>
                  </a:lnTo>
                  <a:lnTo>
                    <a:pt x="24988" y="10894"/>
                  </a:lnTo>
                  <a:lnTo>
                    <a:pt x="24884" y="10291"/>
                  </a:lnTo>
                  <a:lnTo>
                    <a:pt x="24739" y="9688"/>
                  </a:lnTo>
                  <a:lnTo>
                    <a:pt x="24552" y="9085"/>
                  </a:lnTo>
                  <a:lnTo>
                    <a:pt x="24344" y="8503"/>
                  </a:lnTo>
                  <a:lnTo>
                    <a:pt x="24115" y="7921"/>
                  </a:lnTo>
                  <a:lnTo>
                    <a:pt x="23845" y="7360"/>
                  </a:lnTo>
                  <a:lnTo>
                    <a:pt x="23554" y="6798"/>
                  </a:lnTo>
                  <a:lnTo>
                    <a:pt x="23242" y="6237"/>
                  </a:lnTo>
                  <a:lnTo>
                    <a:pt x="22888" y="5696"/>
                  </a:lnTo>
                  <a:lnTo>
                    <a:pt x="22514" y="5177"/>
                  </a:lnTo>
                  <a:lnTo>
                    <a:pt x="22119" y="4678"/>
                  </a:lnTo>
                  <a:lnTo>
                    <a:pt x="21683" y="4200"/>
                  </a:lnTo>
                  <a:lnTo>
                    <a:pt x="21225" y="3722"/>
                  </a:lnTo>
                  <a:lnTo>
                    <a:pt x="20747" y="3285"/>
                  </a:lnTo>
                  <a:lnTo>
                    <a:pt x="20269" y="2869"/>
                  </a:lnTo>
                  <a:lnTo>
                    <a:pt x="19770" y="2495"/>
                  </a:lnTo>
                  <a:lnTo>
                    <a:pt x="19250" y="2142"/>
                  </a:lnTo>
                  <a:lnTo>
                    <a:pt x="18731" y="1809"/>
                  </a:lnTo>
                  <a:lnTo>
                    <a:pt x="18190" y="1497"/>
                  </a:lnTo>
                  <a:lnTo>
                    <a:pt x="17629" y="1227"/>
                  </a:lnTo>
                  <a:lnTo>
                    <a:pt x="17047" y="977"/>
                  </a:lnTo>
                  <a:lnTo>
                    <a:pt x="16465" y="749"/>
                  </a:lnTo>
                  <a:lnTo>
                    <a:pt x="15883" y="562"/>
                  </a:lnTo>
                  <a:lnTo>
                    <a:pt x="15280" y="395"/>
                  </a:lnTo>
                  <a:lnTo>
                    <a:pt x="14656" y="250"/>
                  </a:lnTo>
                  <a:lnTo>
                    <a:pt x="14053" y="146"/>
                  </a:lnTo>
                  <a:lnTo>
                    <a:pt x="13409" y="63"/>
                  </a:lnTo>
                  <a:lnTo>
                    <a:pt x="1278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1896500" y="1193500"/>
              <a:ext cx="629400" cy="635625"/>
            </a:xfrm>
            <a:custGeom>
              <a:avLst/>
              <a:gdLst/>
              <a:ahLst/>
              <a:cxnLst/>
              <a:rect l="l" t="t" r="r" b="b"/>
              <a:pathLst>
                <a:path w="25176" h="25425" fill="none" extrusionOk="0">
                  <a:moveTo>
                    <a:pt x="12162" y="0"/>
                  </a:moveTo>
                  <a:lnTo>
                    <a:pt x="12473" y="12702"/>
                  </a:lnTo>
                  <a:lnTo>
                    <a:pt x="0" y="14927"/>
                  </a:lnTo>
                  <a:lnTo>
                    <a:pt x="0" y="14927"/>
                  </a:lnTo>
                  <a:lnTo>
                    <a:pt x="125" y="15405"/>
                  </a:lnTo>
                  <a:lnTo>
                    <a:pt x="250" y="15883"/>
                  </a:lnTo>
                  <a:lnTo>
                    <a:pt x="395" y="16361"/>
                  </a:lnTo>
                  <a:lnTo>
                    <a:pt x="541" y="16818"/>
                  </a:lnTo>
                  <a:lnTo>
                    <a:pt x="728" y="17276"/>
                  </a:lnTo>
                  <a:lnTo>
                    <a:pt x="915" y="17733"/>
                  </a:lnTo>
                  <a:lnTo>
                    <a:pt x="1144" y="18170"/>
                  </a:lnTo>
                  <a:lnTo>
                    <a:pt x="1351" y="18606"/>
                  </a:lnTo>
                  <a:lnTo>
                    <a:pt x="1601" y="19022"/>
                  </a:lnTo>
                  <a:lnTo>
                    <a:pt x="1871" y="19438"/>
                  </a:lnTo>
                  <a:lnTo>
                    <a:pt x="2141" y="19854"/>
                  </a:lnTo>
                  <a:lnTo>
                    <a:pt x="2432" y="20249"/>
                  </a:lnTo>
                  <a:lnTo>
                    <a:pt x="2723" y="20623"/>
                  </a:lnTo>
                  <a:lnTo>
                    <a:pt x="3056" y="20997"/>
                  </a:lnTo>
                  <a:lnTo>
                    <a:pt x="3389" y="21371"/>
                  </a:lnTo>
                  <a:lnTo>
                    <a:pt x="3742" y="21704"/>
                  </a:lnTo>
                  <a:lnTo>
                    <a:pt x="3742" y="21704"/>
                  </a:lnTo>
                  <a:lnTo>
                    <a:pt x="4220" y="22161"/>
                  </a:lnTo>
                  <a:lnTo>
                    <a:pt x="4719" y="22577"/>
                  </a:lnTo>
                  <a:lnTo>
                    <a:pt x="5239" y="22972"/>
                  </a:lnTo>
                  <a:lnTo>
                    <a:pt x="5759" y="23325"/>
                  </a:lnTo>
                  <a:lnTo>
                    <a:pt x="6320" y="23658"/>
                  </a:lnTo>
                  <a:lnTo>
                    <a:pt x="6860" y="23970"/>
                  </a:lnTo>
                  <a:lnTo>
                    <a:pt x="7442" y="24240"/>
                  </a:lnTo>
                  <a:lnTo>
                    <a:pt x="8004" y="24489"/>
                  </a:lnTo>
                  <a:lnTo>
                    <a:pt x="8607" y="24697"/>
                  </a:lnTo>
                  <a:lnTo>
                    <a:pt x="9189" y="24884"/>
                  </a:lnTo>
                  <a:lnTo>
                    <a:pt x="9792" y="25051"/>
                  </a:lnTo>
                  <a:lnTo>
                    <a:pt x="10394" y="25175"/>
                  </a:lnTo>
                  <a:lnTo>
                    <a:pt x="10997" y="25279"/>
                  </a:lnTo>
                  <a:lnTo>
                    <a:pt x="11600" y="25363"/>
                  </a:lnTo>
                  <a:lnTo>
                    <a:pt x="12224" y="25404"/>
                  </a:lnTo>
                  <a:lnTo>
                    <a:pt x="12827" y="25425"/>
                  </a:lnTo>
                  <a:lnTo>
                    <a:pt x="12827" y="25425"/>
                  </a:lnTo>
                  <a:lnTo>
                    <a:pt x="13450" y="25404"/>
                  </a:lnTo>
                  <a:lnTo>
                    <a:pt x="14053" y="25363"/>
                  </a:lnTo>
                  <a:lnTo>
                    <a:pt x="14656" y="25279"/>
                  </a:lnTo>
                  <a:lnTo>
                    <a:pt x="15259" y="25175"/>
                  </a:lnTo>
                  <a:lnTo>
                    <a:pt x="15862" y="25051"/>
                  </a:lnTo>
                  <a:lnTo>
                    <a:pt x="16444" y="24884"/>
                  </a:lnTo>
                  <a:lnTo>
                    <a:pt x="17026" y="24697"/>
                  </a:lnTo>
                  <a:lnTo>
                    <a:pt x="17608" y="24489"/>
                  </a:lnTo>
                  <a:lnTo>
                    <a:pt x="18169" y="24240"/>
                  </a:lnTo>
                  <a:lnTo>
                    <a:pt x="18710" y="23970"/>
                  </a:lnTo>
                  <a:lnTo>
                    <a:pt x="19250" y="23658"/>
                  </a:lnTo>
                  <a:lnTo>
                    <a:pt x="19791" y="23325"/>
                  </a:lnTo>
                  <a:lnTo>
                    <a:pt x="20290" y="22972"/>
                  </a:lnTo>
                  <a:lnTo>
                    <a:pt x="20789" y="22577"/>
                  </a:lnTo>
                  <a:lnTo>
                    <a:pt x="21267" y="22161"/>
                  </a:lnTo>
                  <a:lnTo>
                    <a:pt x="21724" y="21704"/>
                  </a:lnTo>
                  <a:lnTo>
                    <a:pt x="21724" y="21704"/>
                  </a:lnTo>
                  <a:lnTo>
                    <a:pt x="22161" y="21246"/>
                  </a:lnTo>
                  <a:lnTo>
                    <a:pt x="22577" y="20747"/>
                  </a:lnTo>
                  <a:lnTo>
                    <a:pt x="22951" y="20249"/>
                  </a:lnTo>
                  <a:lnTo>
                    <a:pt x="23283" y="19729"/>
                  </a:lnTo>
                  <a:lnTo>
                    <a:pt x="23616" y="19188"/>
                  </a:lnTo>
                  <a:lnTo>
                    <a:pt x="23907" y="18648"/>
                  </a:lnTo>
                  <a:lnTo>
                    <a:pt x="24157" y="18086"/>
                  </a:lnTo>
                  <a:lnTo>
                    <a:pt x="24385" y="17504"/>
                  </a:lnTo>
                  <a:lnTo>
                    <a:pt x="24593" y="16943"/>
                  </a:lnTo>
                  <a:lnTo>
                    <a:pt x="24759" y="16340"/>
                  </a:lnTo>
                  <a:lnTo>
                    <a:pt x="24905" y="15758"/>
                  </a:lnTo>
                  <a:lnTo>
                    <a:pt x="25009" y="15155"/>
                  </a:lnTo>
                  <a:lnTo>
                    <a:pt x="25092" y="14552"/>
                  </a:lnTo>
                  <a:lnTo>
                    <a:pt x="25154" y="13950"/>
                  </a:lnTo>
                  <a:lnTo>
                    <a:pt x="25175" y="13326"/>
                  </a:lnTo>
                  <a:lnTo>
                    <a:pt x="25175" y="12723"/>
                  </a:lnTo>
                  <a:lnTo>
                    <a:pt x="25154" y="12099"/>
                  </a:lnTo>
                  <a:lnTo>
                    <a:pt x="25092" y="11496"/>
                  </a:lnTo>
                  <a:lnTo>
                    <a:pt x="24988" y="10894"/>
                  </a:lnTo>
                  <a:lnTo>
                    <a:pt x="24884" y="10291"/>
                  </a:lnTo>
                  <a:lnTo>
                    <a:pt x="24739" y="9688"/>
                  </a:lnTo>
                  <a:lnTo>
                    <a:pt x="24552" y="9085"/>
                  </a:lnTo>
                  <a:lnTo>
                    <a:pt x="24344" y="8503"/>
                  </a:lnTo>
                  <a:lnTo>
                    <a:pt x="24115" y="7921"/>
                  </a:lnTo>
                  <a:lnTo>
                    <a:pt x="23845" y="7360"/>
                  </a:lnTo>
                  <a:lnTo>
                    <a:pt x="23554" y="6798"/>
                  </a:lnTo>
                  <a:lnTo>
                    <a:pt x="23242" y="6237"/>
                  </a:lnTo>
                  <a:lnTo>
                    <a:pt x="22888" y="5696"/>
                  </a:lnTo>
                  <a:lnTo>
                    <a:pt x="22514" y="5177"/>
                  </a:lnTo>
                  <a:lnTo>
                    <a:pt x="22119" y="4678"/>
                  </a:lnTo>
                  <a:lnTo>
                    <a:pt x="21683" y="4200"/>
                  </a:lnTo>
                  <a:lnTo>
                    <a:pt x="21225" y="3722"/>
                  </a:lnTo>
                  <a:lnTo>
                    <a:pt x="21225" y="3722"/>
                  </a:lnTo>
                  <a:lnTo>
                    <a:pt x="20747" y="3285"/>
                  </a:lnTo>
                  <a:lnTo>
                    <a:pt x="20269" y="2869"/>
                  </a:lnTo>
                  <a:lnTo>
                    <a:pt x="19770" y="2495"/>
                  </a:lnTo>
                  <a:lnTo>
                    <a:pt x="19250" y="2142"/>
                  </a:lnTo>
                  <a:lnTo>
                    <a:pt x="18731" y="1809"/>
                  </a:lnTo>
                  <a:lnTo>
                    <a:pt x="18190" y="1497"/>
                  </a:lnTo>
                  <a:lnTo>
                    <a:pt x="17629" y="1227"/>
                  </a:lnTo>
                  <a:lnTo>
                    <a:pt x="17047" y="977"/>
                  </a:lnTo>
                  <a:lnTo>
                    <a:pt x="16465" y="749"/>
                  </a:lnTo>
                  <a:lnTo>
                    <a:pt x="15883" y="562"/>
                  </a:lnTo>
                  <a:lnTo>
                    <a:pt x="15280" y="395"/>
                  </a:lnTo>
                  <a:lnTo>
                    <a:pt x="14656" y="250"/>
                  </a:lnTo>
                  <a:lnTo>
                    <a:pt x="14053" y="146"/>
                  </a:lnTo>
                  <a:lnTo>
                    <a:pt x="13409" y="63"/>
                  </a:lnTo>
                  <a:lnTo>
                    <a:pt x="12785" y="0"/>
                  </a:lnTo>
                  <a:lnTo>
                    <a:pt x="1216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1889725" y="1192975"/>
              <a:ext cx="333175" cy="373700"/>
            </a:xfrm>
            <a:custGeom>
              <a:avLst/>
              <a:gdLst/>
              <a:ahLst/>
              <a:cxnLst/>
              <a:rect l="l" t="t" r="r" b="b"/>
              <a:pathLst>
                <a:path w="13327" h="14948" extrusionOk="0">
                  <a:moveTo>
                    <a:pt x="11975" y="1"/>
                  </a:moveTo>
                  <a:lnTo>
                    <a:pt x="11518" y="21"/>
                  </a:lnTo>
                  <a:lnTo>
                    <a:pt x="11060" y="63"/>
                  </a:lnTo>
                  <a:lnTo>
                    <a:pt x="10603" y="125"/>
                  </a:lnTo>
                  <a:lnTo>
                    <a:pt x="10167" y="188"/>
                  </a:lnTo>
                  <a:lnTo>
                    <a:pt x="9709" y="271"/>
                  </a:lnTo>
                  <a:lnTo>
                    <a:pt x="9106" y="437"/>
                  </a:lnTo>
                  <a:lnTo>
                    <a:pt x="8503" y="603"/>
                  </a:lnTo>
                  <a:lnTo>
                    <a:pt x="7901" y="811"/>
                  </a:lnTo>
                  <a:lnTo>
                    <a:pt x="7339" y="1061"/>
                  </a:lnTo>
                  <a:lnTo>
                    <a:pt x="6778" y="1310"/>
                  </a:lnTo>
                  <a:lnTo>
                    <a:pt x="6258" y="1601"/>
                  </a:lnTo>
                  <a:lnTo>
                    <a:pt x="5739" y="1913"/>
                  </a:lnTo>
                  <a:lnTo>
                    <a:pt x="5240" y="2246"/>
                  </a:lnTo>
                  <a:lnTo>
                    <a:pt x="4741" y="2599"/>
                  </a:lnTo>
                  <a:lnTo>
                    <a:pt x="4283" y="2973"/>
                  </a:lnTo>
                  <a:lnTo>
                    <a:pt x="3847" y="3368"/>
                  </a:lnTo>
                  <a:lnTo>
                    <a:pt x="3431" y="3805"/>
                  </a:lnTo>
                  <a:lnTo>
                    <a:pt x="3015" y="4241"/>
                  </a:lnTo>
                  <a:lnTo>
                    <a:pt x="2641" y="4699"/>
                  </a:lnTo>
                  <a:lnTo>
                    <a:pt x="2288" y="5156"/>
                  </a:lnTo>
                  <a:lnTo>
                    <a:pt x="1955" y="5655"/>
                  </a:lnTo>
                  <a:lnTo>
                    <a:pt x="1643" y="6154"/>
                  </a:lnTo>
                  <a:lnTo>
                    <a:pt x="1373" y="6674"/>
                  </a:lnTo>
                  <a:lnTo>
                    <a:pt x="1103" y="7214"/>
                  </a:lnTo>
                  <a:lnTo>
                    <a:pt x="874" y="7755"/>
                  </a:lnTo>
                  <a:lnTo>
                    <a:pt x="666" y="8316"/>
                  </a:lnTo>
                  <a:lnTo>
                    <a:pt x="479" y="8877"/>
                  </a:lnTo>
                  <a:lnTo>
                    <a:pt x="334" y="9459"/>
                  </a:lnTo>
                  <a:lnTo>
                    <a:pt x="209" y="10041"/>
                  </a:lnTo>
                  <a:lnTo>
                    <a:pt x="105" y="10644"/>
                  </a:lnTo>
                  <a:lnTo>
                    <a:pt x="42" y="11247"/>
                  </a:lnTo>
                  <a:lnTo>
                    <a:pt x="1" y="11850"/>
                  </a:lnTo>
                  <a:lnTo>
                    <a:pt x="1" y="12453"/>
                  </a:lnTo>
                  <a:lnTo>
                    <a:pt x="22" y="13077"/>
                  </a:lnTo>
                  <a:lnTo>
                    <a:pt x="63" y="13700"/>
                  </a:lnTo>
                  <a:lnTo>
                    <a:pt x="167" y="14324"/>
                  </a:lnTo>
                  <a:lnTo>
                    <a:pt x="271" y="14948"/>
                  </a:lnTo>
                  <a:lnTo>
                    <a:pt x="12744" y="12723"/>
                  </a:lnTo>
                  <a:lnTo>
                    <a:pt x="13326" y="42"/>
                  </a:lnTo>
                  <a:lnTo>
                    <a:pt x="12869" y="21"/>
                  </a:lnTo>
                  <a:lnTo>
                    <a:pt x="12433"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1117450" y="2729250"/>
              <a:ext cx="1482250" cy="677750"/>
            </a:xfrm>
            <a:custGeom>
              <a:avLst/>
              <a:gdLst/>
              <a:ahLst/>
              <a:cxnLst/>
              <a:rect l="l" t="t" r="r" b="b"/>
              <a:pathLst>
                <a:path w="59290" h="27110" extrusionOk="0">
                  <a:moveTo>
                    <a:pt x="457" y="1"/>
                  </a:moveTo>
                  <a:lnTo>
                    <a:pt x="0" y="22"/>
                  </a:lnTo>
                  <a:lnTo>
                    <a:pt x="769" y="27109"/>
                  </a:lnTo>
                  <a:lnTo>
                    <a:pt x="59289" y="27109"/>
                  </a:lnTo>
                  <a:lnTo>
                    <a:pt x="59268" y="26652"/>
                  </a:lnTo>
                  <a:lnTo>
                    <a:pt x="1206" y="26652"/>
                  </a:lnTo>
                  <a:lnTo>
                    <a:pt x="457"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p:nvPr/>
          </p:nvSpPr>
          <p:spPr>
            <a:xfrm>
              <a:off x="2586150" y="3388250"/>
              <a:ext cx="26025" cy="26025"/>
            </a:xfrm>
            <a:custGeom>
              <a:avLst/>
              <a:gdLst/>
              <a:ahLst/>
              <a:cxnLst/>
              <a:rect l="l" t="t" r="r" b="b"/>
              <a:pathLst>
                <a:path w="1041" h="1041" extrusionOk="0">
                  <a:moveTo>
                    <a:pt x="396" y="1"/>
                  </a:moveTo>
                  <a:lnTo>
                    <a:pt x="292" y="43"/>
                  </a:lnTo>
                  <a:lnTo>
                    <a:pt x="209" y="84"/>
                  </a:lnTo>
                  <a:lnTo>
                    <a:pt x="146" y="146"/>
                  </a:lnTo>
                  <a:lnTo>
                    <a:pt x="84" y="230"/>
                  </a:lnTo>
                  <a:lnTo>
                    <a:pt x="42" y="313"/>
                  </a:lnTo>
                  <a:lnTo>
                    <a:pt x="1" y="417"/>
                  </a:lnTo>
                  <a:lnTo>
                    <a:pt x="1" y="521"/>
                  </a:lnTo>
                  <a:lnTo>
                    <a:pt x="1" y="625"/>
                  </a:lnTo>
                  <a:lnTo>
                    <a:pt x="42" y="708"/>
                  </a:lnTo>
                  <a:lnTo>
                    <a:pt x="84" y="812"/>
                  </a:lnTo>
                  <a:lnTo>
                    <a:pt x="167" y="874"/>
                  </a:lnTo>
                  <a:lnTo>
                    <a:pt x="229" y="936"/>
                  </a:lnTo>
                  <a:lnTo>
                    <a:pt x="333" y="999"/>
                  </a:lnTo>
                  <a:lnTo>
                    <a:pt x="416" y="1020"/>
                  </a:lnTo>
                  <a:lnTo>
                    <a:pt x="520" y="1040"/>
                  </a:lnTo>
                  <a:lnTo>
                    <a:pt x="562" y="1040"/>
                  </a:lnTo>
                  <a:lnTo>
                    <a:pt x="645" y="1020"/>
                  </a:lnTo>
                  <a:lnTo>
                    <a:pt x="749" y="978"/>
                  </a:lnTo>
                  <a:lnTo>
                    <a:pt x="832" y="936"/>
                  </a:lnTo>
                  <a:lnTo>
                    <a:pt x="895" y="874"/>
                  </a:lnTo>
                  <a:lnTo>
                    <a:pt x="957" y="791"/>
                  </a:lnTo>
                  <a:lnTo>
                    <a:pt x="999" y="708"/>
                  </a:lnTo>
                  <a:lnTo>
                    <a:pt x="1040" y="625"/>
                  </a:lnTo>
                  <a:lnTo>
                    <a:pt x="1040" y="521"/>
                  </a:lnTo>
                  <a:lnTo>
                    <a:pt x="1019" y="417"/>
                  </a:lnTo>
                  <a:lnTo>
                    <a:pt x="999" y="313"/>
                  </a:lnTo>
                  <a:lnTo>
                    <a:pt x="936" y="230"/>
                  </a:lnTo>
                  <a:lnTo>
                    <a:pt x="874" y="146"/>
                  </a:lnTo>
                  <a:lnTo>
                    <a:pt x="791" y="84"/>
                  </a:lnTo>
                  <a:lnTo>
                    <a:pt x="707" y="43"/>
                  </a:lnTo>
                  <a:lnTo>
                    <a:pt x="60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1110150" y="2717300"/>
              <a:ext cx="26025" cy="26025"/>
            </a:xfrm>
            <a:custGeom>
              <a:avLst/>
              <a:gdLst/>
              <a:ahLst/>
              <a:cxnLst/>
              <a:rect l="l" t="t" r="r" b="b"/>
              <a:pathLst>
                <a:path w="1041" h="1041" extrusionOk="0">
                  <a:moveTo>
                    <a:pt x="396" y="1"/>
                  </a:moveTo>
                  <a:lnTo>
                    <a:pt x="313" y="42"/>
                  </a:lnTo>
                  <a:lnTo>
                    <a:pt x="209" y="84"/>
                  </a:lnTo>
                  <a:lnTo>
                    <a:pt x="146" y="146"/>
                  </a:lnTo>
                  <a:lnTo>
                    <a:pt x="84" y="229"/>
                  </a:lnTo>
                  <a:lnTo>
                    <a:pt x="43" y="313"/>
                  </a:lnTo>
                  <a:lnTo>
                    <a:pt x="1" y="396"/>
                  </a:lnTo>
                  <a:lnTo>
                    <a:pt x="1" y="500"/>
                  </a:lnTo>
                  <a:lnTo>
                    <a:pt x="1" y="520"/>
                  </a:lnTo>
                  <a:lnTo>
                    <a:pt x="1" y="624"/>
                  </a:lnTo>
                  <a:lnTo>
                    <a:pt x="43" y="728"/>
                  </a:lnTo>
                  <a:lnTo>
                    <a:pt x="84" y="812"/>
                  </a:lnTo>
                  <a:lnTo>
                    <a:pt x="167" y="895"/>
                  </a:lnTo>
                  <a:lnTo>
                    <a:pt x="230" y="957"/>
                  </a:lnTo>
                  <a:lnTo>
                    <a:pt x="334" y="999"/>
                  </a:lnTo>
                  <a:lnTo>
                    <a:pt x="417" y="1019"/>
                  </a:lnTo>
                  <a:lnTo>
                    <a:pt x="521" y="1040"/>
                  </a:lnTo>
                  <a:lnTo>
                    <a:pt x="625" y="1019"/>
                  </a:lnTo>
                  <a:lnTo>
                    <a:pt x="729" y="999"/>
                  </a:lnTo>
                  <a:lnTo>
                    <a:pt x="812" y="957"/>
                  </a:lnTo>
                  <a:lnTo>
                    <a:pt x="895" y="895"/>
                  </a:lnTo>
                  <a:lnTo>
                    <a:pt x="957" y="812"/>
                  </a:lnTo>
                  <a:lnTo>
                    <a:pt x="999" y="728"/>
                  </a:lnTo>
                  <a:lnTo>
                    <a:pt x="1020" y="624"/>
                  </a:lnTo>
                  <a:lnTo>
                    <a:pt x="1040" y="520"/>
                  </a:lnTo>
                  <a:lnTo>
                    <a:pt x="1040" y="500"/>
                  </a:lnTo>
                  <a:lnTo>
                    <a:pt x="1020" y="396"/>
                  </a:lnTo>
                  <a:lnTo>
                    <a:pt x="999" y="313"/>
                  </a:lnTo>
                  <a:lnTo>
                    <a:pt x="936" y="209"/>
                  </a:lnTo>
                  <a:lnTo>
                    <a:pt x="874" y="146"/>
                  </a:lnTo>
                  <a:lnTo>
                    <a:pt x="791" y="84"/>
                  </a:lnTo>
                  <a:lnTo>
                    <a:pt x="708" y="22"/>
                  </a:lnTo>
                  <a:lnTo>
                    <a:pt x="60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8"/>
            <p:cNvSpPr/>
            <p:nvPr/>
          </p:nvSpPr>
          <p:spPr>
            <a:xfrm>
              <a:off x="1179275" y="2711600"/>
              <a:ext cx="1400675" cy="650700"/>
            </a:xfrm>
            <a:custGeom>
              <a:avLst/>
              <a:gdLst/>
              <a:ahLst/>
              <a:cxnLst/>
              <a:rect l="l" t="t" r="r" b="b"/>
              <a:pathLst>
                <a:path w="56027" h="26028" extrusionOk="0">
                  <a:moveTo>
                    <a:pt x="48937" y="0"/>
                  </a:moveTo>
                  <a:lnTo>
                    <a:pt x="41162" y="7983"/>
                  </a:lnTo>
                  <a:lnTo>
                    <a:pt x="38522" y="7983"/>
                  </a:lnTo>
                  <a:lnTo>
                    <a:pt x="34261" y="3846"/>
                  </a:lnTo>
                  <a:lnTo>
                    <a:pt x="31329" y="3846"/>
                  </a:lnTo>
                  <a:lnTo>
                    <a:pt x="18898" y="16652"/>
                  </a:lnTo>
                  <a:lnTo>
                    <a:pt x="12952" y="16652"/>
                  </a:lnTo>
                  <a:lnTo>
                    <a:pt x="11060" y="18585"/>
                  </a:lnTo>
                  <a:lnTo>
                    <a:pt x="6923" y="18585"/>
                  </a:lnTo>
                  <a:lnTo>
                    <a:pt x="1" y="25695"/>
                  </a:lnTo>
                  <a:lnTo>
                    <a:pt x="333" y="26028"/>
                  </a:lnTo>
                  <a:lnTo>
                    <a:pt x="7111" y="19043"/>
                  </a:lnTo>
                  <a:lnTo>
                    <a:pt x="11248" y="19043"/>
                  </a:lnTo>
                  <a:lnTo>
                    <a:pt x="13139" y="17109"/>
                  </a:lnTo>
                  <a:lnTo>
                    <a:pt x="19085" y="17109"/>
                  </a:lnTo>
                  <a:lnTo>
                    <a:pt x="31516" y="4303"/>
                  </a:lnTo>
                  <a:lnTo>
                    <a:pt x="34073" y="4303"/>
                  </a:lnTo>
                  <a:lnTo>
                    <a:pt x="38335" y="8461"/>
                  </a:lnTo>
                  <a:lnTo>
                    <a:pt x="41370" y="8461"/>
                  </a:lnTo>
                  <a:lnTo>
                    <a:pt x="49145" y="457"/>
                  </a:lnTo>
                  <a:lnTo>
                    <a:pt x="56026" y="457"/>
                  </a:lnTo>
                  <a:lnTo>
                    <a:pt x="5602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8"/>
            <p:cNvSpPr/>
            <p:nvPr/>
          </p:nvSpPr>
          <p:spPr>
            <a:xfrm>
              <a:off x="1179275" y="2711600"/>
              <a:ext cx="1400675" cy="650700"/>
            </a:xfrm>
            <a:custGeom>
              <a:avLst/>
              <a:gdLst/>
              <a:ahLst/>
              <a:cxnLst/>
              <a:rect l="l" t="t" r="r" b="b"/>
              <a:pathLst>
                <a:path w="56027" h="26028" fill="none" extrusionOk="0">
                  <a:moveTo>
                    <a:pt x="333" y="26028"/>
                  </a:moveTo>
                  <a:lnTo>
                    <a:pt x="1" y="25695"/>
                  </a:lnTo>
                  <a:lnTo>
                    <a:pt x="6923" y="18585"/>
                  </a:lnTo>
                  <a:lnTo>
                    <a:pt x="11060" y="18585"/>
                  </a:lnTo>
                  <a:lnTo>
                    <a:pt x="12952" y="16652"/>
                  </a:lnTo>
                  <a:lnTo>
                    <a:pt x="18898" y="16652"/>
                  </a:lnTo>
                  <a:lnTo>
                    <a:pt x="31329" y="3846"/>
                  </a:lnTo>
                  <a:lnTo>
                    <a:pt x="34261" y="3846"/>
                  </a:lnTo>
                  <a:lnTo>
                    <a:pt x="38522" y="7983"/>
                  </a:lnTo>
                  <a:lnTo>
                    <a:pt x="41162" y="7983"/>
                  </a:lnTo>
                  <a:lnTo>
                    <a:pt x="48937" y="0"/>
                  </a:lnTo>
                  <a:lnTo>
                    <a:pt x="56026" y="0"/>
                  </a:lnTo>
                  <a:lnTo>
                    <a:pt x="56026" y="457"/>
                  </a:lnTo>
                  <a:lnTo>
                    <a:pt x="49145" y="457"/>
                  </a:lnTo>
                  <a:lnTo>
                    <a:pt x="41370" y="8461"/>
                  </a:lnTo>
                  <a:lnTo>
                    <a:pt x="38335" y="8461"/>
                  </a:lnTo>
                  <a:lnTo>
                    <a:pt x="34073" y="4303"/>
                  </a:lnTo>
                  <a:lnTo>
                    <a:pt x="31516" y="4303"/>
                  </a:lnTo>
                  <a:lnTo>
                    <a:pt x="19085" y="17109"/>
                  </a:lnTo>
                  <a:lnTo>
                    <a:pt x="13139" y="17109"/>
                  </a:lnTo>
                  <a:lnTo>
                    <a:pt x="11248" y="19043"/>
                  </a:lnTo>
                  <a:lnTo>
                    <a:pt x="7111" y="19043"/>
                  </a:lnTo>
                  <a:lnTo>
                    <a:pt x="333" y="260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1170975" y="3344600"/>
              <a:ext cx="26525" cy="26025"/>
            </a:xfrm>
            <a:custGeom>
              <a:avLst/>
              <a:gdLst/>
              <a:ahLst/>
              <a:cxnLst/>
              <a:rect l="l" t="t" r="r" b="b"/>
              <a:pathLst>
                <a:path w="1061" h="1041" extrusionOk="0">
                  <a:moveTo>
                    <a:pt x="437" y="1"/>
                  </a:moveTo>
                  <a:lnTo>
                    <a:pt x="333" y="42"/>
                  </a:lnTo>
                  <a:lnTo>
                    <a:pt x="250" y="84"/>
                  </a:lnTo>
                  <a:lnTo>
                    <a:pt x="167" y="146"/>
                  </a:lnTo>
                  <a:lnTo>
                    <a:pt x="83" y="229"/>
                  </a:lnTo>
                  <a:lnTo>
                    <a:pt x="42" y="333"/>
                  </a:lnTo>
                  <a:lnTo>
                    <a:pt x="21" y="416"/>
                  </a:lnTo>
                  <a:lnTo>
                    <a:pt x="0" y="520"/>
                  </a:lnTo>
                  <a:lnTo>
                    <a:pt x="21" y="624"/>
                  </a:lnTo>
                  <a:lnTo>
                    <a:pt x="42" y="728"/>
                  </a:lnTo>
                  <a:lnTo>
                    <a:pt x="104" y="811"/>
                  </a:lnTo>
                  <a:lnTo>
                    <a:pt x="167" y="895"/>
                  </a:lnTo>
                  <a:lnTo>
                    <a:pt x="250" y="957"/>
                  </a:lnTo>
                  <a:lnTo>
                    <a:pt x="333" y="1019"/>
                  </a:lnTo>
                  <a:lnTo>
                    <a:pt x="437" y="1040"/>
                  </a:lnTo>
                  <a:lnTo>
                    <a:pt x="645" y="1040"/>
                  </a:lnTo>
                  <a:lnTo>
                    <a:pt x="728" y="999"/>
                  </a:lnTo>
                  <a:lnTo>
                    <a:pt x="832" y="957"/>
                  </a:lnTo>
                  <a:lnTo>
                    <a:pt x="915" y="895"/>
                  </a:lnTo>
                  <a:lnTo>
                    <a:pt x="977" y="811"/>
                  </a:lnTo>
                  <a:lnTo>
                    <a:pt x="1019" y="728"/>
                  </a:lnTo>
                  <a:lnTo>
                    <a:pt x="1040" y="624"/>
                  </a:lnTo>
                  <a:lnTo>
                    <a:pt x="1060" y="520"/>
                  </a:lnTo>
                  <a:lnTo>
                    <a:pt x="1040" y="416"/>
                  </a:lnTo>
                  <a:lnTo>
                    <a:pt x="1019" y="333"/>
                  </a:lnTo>
                  <a:lnTo>
                    <a:pt x="977" y="229"/>
                  </a:lnTo>
                  <a:lnTo>
                    <a:pt x="915" y="146"/>
                  </a:lnTo>
                  <a:lnTo>
                    <a:pt x="894" y="146"/>
                  </a:lnTo>
                  <a:lnTo>
                    <a:pt x="811" y="84"/>
                  </a:lnTo>
                  <a:lnTo>
                    <a:pt x="728" y="42"/>
                  </a:lnTo>
                  <a:lnTo>
                    <a:pt x="62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8"/>
            <p:cNvSpPr/>
            <p:nvPr/>
          </p:nvSpPr>
          <p:spPr>
            <a:xfrm>
              <a:off x="2566400" y="2704325"/>
              <a:ext cx="26025" cy="26000"/>
            </a:xfrm>
            <a:custGeom>
              <a:avLst/>
              <a:gdLst/>
              <a:ahLst/>
              <a:cxnLst/>
              <a:rect l="l" t="t" r="r" b="b"/>
              <a:pathLst>
                <a:path w="1041" h="1040" extrusionOk="0">
                  <a:moveTo>
                    <a:pt x="396" y="0"/>
                  </a:moveTo>
                  <a:lnTo>
                    <a:pt x="313" y="21"/>
                  </a:lnTo>
                  <a:lnTo>
                    <a:pt x="229" y="83"/>
                  </a:lnTo>
                  <a:lnTo>
                    <a:pt x="146" y="146"/>
                  </a:lnTo>
                  <a:lnTo>
                    <a:pt x="84" y="208"/>
                  </a:lnTo>
                  <a:lnTo>
                    <a:pt x="42" y="312"/>
                  </a:lnTo>
                  <a:lnTo>
                    <a:pt x="1" y="395"/>
                  </a:lnTo>
                  <a:lnTo>
                    <a:pt x="1" y="499"/>
                  </a:lnTo>
                  <a:lnTo>
                    <a:pt x="1" y="520"/>
                  </a:lnTo>
                  <a:lnTo>
                    <a:pt x="1" y="624"/>
                  </a:lnTo>
                  <a:lnTo>
                    <a:pt x="42" y="707"/>
                  </a:lnTo>
                  <a:lnTo>
                    <a:pt x="84" y="811"/>
                  </a:lnTo>
                  <a:lnTo>
                    <a:pt x="167" y="873"/>
                  </a:lnTo>
                  <a:lnTo>
                    <a:pt x="229" y="936"/>
                  </a:lnTo>
                  <a:lnTo>
                    <a:pt x="333" y="998"/>
                  </a:lnTo>
                  <a:lnTo>
                    <a:pt x="416" y="1019"/>
                  </a:lnTo>
                  <a:lnTo>
                    <a:pt x="520" y="1039"/>
                  </a:lnTo>
                  <a:lnTo>
                    <a:pt x="624" y="1019"/>
                  </a:lnTo>
                  <a:lnTo>
                    <a:pt x="728" y="998"/>
                  </a:lnTo>
                  <a:lnTo>
                    <a:pt x="811" y="936"/>
                  </a:lnTo>
                  <a:lnTo>
                    <a:pt x="895" y="873"/>
                  </a:lnTo>
                  <a:lnTo>
                    <a:pt x="957" y="811"/>
                  </a:lnTo>
                  <a:lnTo>
                    <a:pt x="999" y="728"/>
                  </a:lnTo>
                  <a:lnTo>
                    <a:pt x="1019" y="624"/>
                  </a:lnTo>
                  <a:lnTo>
                    <a:pt x="1040" y="520"/>
                  </a:lnTo>
                  <a:lnTo>
                    <a:pt x="1019" y="416"/>
                  </a:lnTo>
                  <a:lnTo>
                    <a:pt x="999" y="312"/>
                  </a:lnTo>
                  <a:lnTo>
                    <a:pt x="936" y="229"/>
                  </a:lnTo>
                  <a:lnTo>
                    <a:pt x="874" y="146"/>
                  </a:lnTo>
                  <a:lnTo>
                    <a:pt x="791" y="83"/>
                  </a:lnTo>
                  <a:lnTo>
                    <a:pt x="708" y="42"/>
                  </a:lnTo>
                  <a:lnTo>
                    <a:pt x="604"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8"/>
            <p:cNvSpPr/>
            <p:nvPr/>
          </p:nvSpPr>
          <p:spPr>
            <a:xfrm>
              <a:off x="1186550" y="2927275"/>
              <a:ext cx="1403775" cy="361750"/>
            </a:xfrm>
            <a:custGeom>
              <a:avLst/>
              <a:gdLst/>
              <a:ahLst/>
              <a:cxnLst/>
              <a:rect l="l" t="t" r="r" b="b"/>
              <a:pathLst>
                <a:path w="56151" h="14470" extrusionOk="0">
                  <a:moveTo>
                    <a:pt x="45902" y="0"/>
                  </a:moveTo>
                  <a:lnTo>
                    <a:pt x="42077" y="3929"/>
                  </a:lnTo>
                  <a:lnTo>
                    <a:pt x="36506" y="3929"/>
                  </a:lnTo>
                  <a:lnTo>
                    <a:pt x="34635" y="5863"/>
                  </a:lnTo>
                  <a:lnTo>
                    <a:pt x="28876" y="5863"/>
                  </a:lnTo>
                  <a:lnTo>
                    <a:pt x="24386" y="10478"/>
                  </a:lnTo>
                  <a:lnTo>
                    <a:pt x="19251" y="10478"/>
                  </a:lnTo>
                  <a:lnTo>
                    <a:pt x="17193" y="8482"/>
                  </a:lnTo>
                  <a:lnTo>
                    <a:pt x="16528" y="8482"/>
                  </a:lnTo>
                  <a:lnTo>
                    <a:pt x="19085" y="10956"/>
                  </a:lnTo>
                  <a:lnTo>
                    <a:pt x="24594" y="10956"/>
                  </a:lnTo>
                  <a:lnTo>
                    <a:pt x="29063" y="6341"/>
                  </a:lnTo>
                  <a:lnTo>
                    <a:pt x="34843" y="6341"/>
                  </a:lnTo>
                  <a:lnTo>
                    <a:pt x="36714" y="4408"/>
                  </a:lnTo>
                  <a:lnTo>
                    <a:pt x="42264" y="4408"/>
                  </a:lnTo>
                  <a:lnTo>
                    <a:pt x="46089" y="458"/>
                  </a:lnTo>
                  <a:lnTo>
                    <a:pt x="47586" y="458"/>
                  </a:lnTo>
                  <a:lnTo>
                    <a:pt x="55839" y="8482"/>
                  </a:lnTo>
                  <a:lnTo>
                    <a:pt x="55881" y="8378"/>
                  </a:lnTo>
                  <a:lnTo>
                    <a:pt x="55964" y="8274"/>
                  </a:lnTo>
                  <a:lnTo>
                    <a:pt x="56047" y="8212"/>
                  </a:lnTo>
                  <a:lnTo>
                    <a:pt x="56151" y="8150"/>
                  </a:lnTo>
                  <a:lnTo>
                    <a:pt x="47773" y="0"/>
                  </a:lnTo>
                  <a:close/>
                  <a:moveTo>
                    <a:pt x="7901" y="6008"/>
                  </a:moveTo>
                  <a:lnTo>
                    <a:pt x="1" y="14158"/>
                  </a:lnTo>
                  <a:lnTo>
                    <a:pt x="105" y="14199"/>
                  </a:lnTo>
                  <a:lnTo>
                    <a:pt x="209" y="14282"/>
                  </a:lnTo>
                  <a:lnTo>
                    <a:pt x="271" y="14365"/>
                  </a:lnTo>
                  <a:lnTo>
                    <a:pt x="334" y="14469"/>
                  </a:lnTo>
                  <a:lnTo>
                    <a:pt x="8088" y="6486"/>
                  </a:lnTo>
                  <a:lnTo>
                    <a:pt x="14491" y="6486"/>
                  </a:lnTo>
                  <a:lnTo>
                    <a:pt x="16071" y="8025"/>
                  </a:lnTo>
                  <a:lnTo>
                    <a:pt x="16715" y="8025"/>
                  </a:lnTo>
                  <a:lnTo>
                    <a:pt x="14657" y="6008"/>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a:off x="1186550" y="3077475"/>
              <a:ext cx="417875" cy="211550"/>
            </a:xfrm>
            <a:custGeom>
              <a:avLst/>
              <a:gdLst/>
              <a:ahLst/>
              <a:cxnLst/>
              <a:rect l="l" t="t" r="r" b="b"/>
              <a:pathLst>
                <a:path w="16715" h="8462" fill="none" extrusionOk="0">
                  <a:moveTo>
                    <a:pt x="14657" y="0"/>
                  </a:moveTo>
                  <a:lnTo>
                    <a:pt x="7901" y="0"/>
                  </a:lnTo>
                  <a:lnTo>
                    <a:pt x="1" y="8150"/>
                  </a:lnTo>
                  <a:lnTo>
                    <a:pt x="1" y="8150"/>
                  </a:lnTo>
                  <a:lnTo>
                    <a:pt x="105" y="8191"/>
                  </a:lnTo>
                  <a:lnTo>
                    <a:pt x="209" y="8274"/>
                  </a:lnTo>
                  <a:lnTo>
                    <a:pt x="209" y="8274"/>
                  </a:lnTo>
                  <a:lnTo>
                    <a:pt x="209" y="8274"/>
                  </a:lnTo>
                  <a:lnTo>
                    <a:pt x="271" y="8357"/>
                  </a:lnTo>
                  <a:lnTo>
                    <a:pt x="334" y="8461"/>
                  </a:lnTo>
                  <a:lnTo>
                    <a:pt x="8088" y="478"/>
                  </a:lnTo>
                  <a:lnTo>
                    <a:pt x="14491" y="478"/>
                  </a:lnTo>
                  <a:lnTo>
                    <a:pt x="16071" y="2017"/>
                  </a:lnTo>
                  <a:lnTo>
                    <a:pt x="16715" y="2017"/>
                  </a:lnTo>
                  <a:lnTo>
                    <a:pt x="1465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8"/>
            <p:cNvSpPr/>
            <p:nvPr/>
          </p:nvSpPr>
          <p:spPr>
            <a:xfrm>
              <a:off x="1599725" y="2927275"/>
              <a:ext cx="990600" cy="273925"/>
            </a:xfrm>
            <a:custGeom>
              <a:avLst/>
              <a:gdLst/>
              <a:ahLst/>
              <a:cxnLst/>
              <a:rect l="l" t="t" r="r" b="b"/>
              <a:pathLst>
                <a:path w="39624" h="10957" fill="none" extrusionOk="0">
                  <a:moveTo>
                    <a:pt x="31246" y="0"/>
                  </a:moveTo>
                  <a:lnTo>
                    <a:pt x="29375" y="0"/>
                  </a:lnTo>
                  <a:lnTo>
                    <a:pt x="25550" y="3929"/>
                  </a:lnTo>
                  <a:lnTo>
                    <a:pt x="19979" y="3929"/>
                  </a:lnTo>
                  <a:lnTo>
                    <a:pt x="18108" y="5863"/>
                  </a:lnTo>
                  <a:lnTo>
                    <a:pt x="12349" y="5863"/>
                  </a:lnTo>
                  <a:lnTo>
                    <a:pt x="7859" y="10478"/>
                  </a:lnTo>
                  <a:lnTo>
                    <a:pt x="2724" y="10478"/>
                  </a:lnTo>
                  <a:lnTo>
                    <a:pt x="666" y="8482"/>
                  </a:lnTo>
                  <a:lnTo>
                    <a:pt x="1" y="8482"/>
                  </a:lnTo>
                  <a:lnTo>
                    <a:pt x="2558" y="10956"/>
                  </a:lnTo>
                  <a:lnTo>
                    <a:pt x="8067" y="10956"/>
                  </a:lnTo>
                  <a:lnTo>
                    <a:pt x="12536" y="6341"/>
                  </a:lnTo>
                  <a:lnTo>
                    <a:pt x="18316" y="6341"/>
                  </a:lnTo>
                  <a:lnTo>
                    <a:pt x="20187" y="4408"/>
                  </a:lnTo>
                  <a:lnTo>
                    <a:pt x="25737" y="4408"/>
                  </a:lnTo>
                  <a:lnTo>
                    <a:pt x="29562" y="458"/>
                  </a:lnTo>
                  <a:lnTo>
                    <a:pt x="31059" y="458"/>
                  </a:lnTo>
                  <a:lnTo>
                    <a:pt x="39312" y="8482"/>
                  </a:lnTo>
                  <a:lnTo>
                    <a:pt x="39312" y="8482"/>
                  </a:lnTo>
                  <a:lnTo>
                    <a:pt x="39354" y="8378"/>
                  </a:lnTo>
                  <a:lnTo>
                    <a:pt x="39437" y="8274"/>
                  </a:lnTo>
                  <a:lnTo>
                    <a:pt x="39437" y="8274"/>
                  </a:lnTo>
                  <a:lnTo>
                    <a:pt x="39520" y="8212"/>
                  </a:lnTo>
                  <a:lnTo>
                    <a:pt x="39624" y="8150"/>
                  </a:lnTo>
                  <a:lnTo>
                    <a:pt x="3124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8"/>
            <p:cNvSpPr/>
            <p:nvPr/>
          </p:nvSpPr>
          <p:spPr>
            <a:xfrm>
              <a:off x="1588300" y="3127875"/>
              <a:ext cx="28100" cy="11475"/>
            </a:xfrm>
            <a:custGeom>
              <a:avLst/>
              <a:gdLst/>
              <a:ahLst/>
              <a:cxnLst/>
              <a:rect l="l" t="t" r="r" b="b"/>
              <a:pathLst>
                <a:path w="1124" h="459" extrusionOk="0">
                  <a:moveTo>
                    <a:pt x="1" y="1"/>
                  </a:moveTo>
                  <a:lnTo>
                    <a:pt x="458" y="458"/>
                  </a:lnTo>
                  <a:lnTo>
                    <a:pt x="1123" y="458"/>
                  </a:lnTo>
                  <a:lnTo>
                    <a:pt x="64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p:nvPr/>
          </p:nvSpPr>
          <p:spPr>
            <a:xfrm>
              <a:off x="1588300" y="3127875"/>
              <a:ext cx="28100" cy="11475"/>
            </a:xfrm>
            <a:custGeom>
              <a:avLst/>
              <a:gdLst/>
              <a:ahLst/>
              <a:cxnLst/>
              <a:rect l="l" t="t" r="r" b="b"/>
              <a:pathLst>
                <a:path w="1124" h="459" fill="none" extrusionOk="0">
                  <a:moveTo>
                    <a:pt x="645" y="1"/>
                  </a:moveTo>
                  <a:lnTo>
                    <a:pt x="1" y="1"/>
                  </a:lnTo>
                  <a:lnTo>
                    <a:pt x="458" y="458"/>
                  </a:lnTo>
                  <a:lnTo>
                    <a:pt x="1123" y="458"/>
                  </a:lnTo>
                  <a:lnTo>
                    <a:pt x="64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8"/>
            <p:cNvSpPr/>
            <p:nvPr/>
          </p:nvSpPr>
          <p:spPr>
            <a:xfrm>
              <a:off x="1169400" y="3280150"/>
              <a:ext cx="26025" cy="26550"/>
            </a:xfrm>
            <a:custGeom>
              <a:avLst/>
              <a:gdLst/>
              <a:ahLst/>
              <a:cxnLst/>
              <a:rect l="l" t="t" r="r" b="b"/>
              <a:pathLst>
                <a:path w="1041" h="1062" extrusionOk="0">
                  <a:moveTo>
                    <a:pt x="521" y="1"/>
                  </a:moveTo>
                  <a:lnTo>
                    <a:pt x="417" y="22"/>
                  </a:lnTo>
                  <a:lnTo>
                    <a:pt x="313" y="43"/>
                  </a:lnTo>
                  <a:lnTo>
                    <a:pt x="230" y="105"/>
                  </a:lnTo>
                  <a:lnTo>
                    <a:pt x="146" y="167"/>
                  </a:lnTo>
                  <a:lnTo>
                    <a:pt x="84" y="250"/>
                  </a:lnTo>
                  <a:lnTo>
                    <a:pt x="22" y="334"/>
                  </a:lnTo>
                  <a:lnTo>
                    <a:pt x="1" y="437"/>
                  </a:lnTo>
                  <a:lnTo>
                    <a:pt x="1" y="541"/>
                  </a:lnTo>
                  <a:lnTo>
                    <a:pt x="1" y="645"/>
                  </a:lnTo>
                  <a:lnTo>
                    <a:pt x="42" y="729"/>
                  </a:lnTo>
                  <a:lnTo>
                    <a:pt x="84" y="832"/>
                  </a:lnTo>
                  <a:lnTo>
                    <a:pt x="146" y="916"/>
                  </a:lnTo>
                  <a:lnTo>
                    <a:pt x="230" y="978"/>
                  </a:lnTo>
                  <a:lnTo>
                    <a:pt x="333" y="1020"/>
                  </a:lnTo>
                  <a:lnTo>
                    <a:pt x="417" y="1040"/>
                  </a:lnTo>
                  <a:lnTo>
                    <a:pt x="521" y="1061"/>
                  </a:lnTo>
                  <a:lnTo>
                    <a:pt x="625" y="1040"/>
                  </a:lnTo>
                  <a:lnTo>
                    <a:pt x="728" y="1020"/>
                  </a:lnTo>
                  <a:lnTo>
                    <a:pt x="812" y="978"/>
                  </a:lnTo>
                  <a:lnTo>
                    <a:pt x="895" y="895"/>
                  </a:lnTo>
                  <a:lnTo>
                    <a:pt x="978" y="770"/>
                  </a:lnTo>
                  <a:lnTo>
                    <a:pt x="1040" y="645"/>
                  </a:lnTo>
                  <a:lnTo>
                    <a:pt x="1040" y="500"/>
                  </a:lnTo>
                  <a:lnTo>
                    <a:pt x="1020" y="354"/>
                  </a:lnTo>
                  <a:lnTo>
                    <a:pt x="957" y="250"/>
                  </a:lnTo>
                  <a:lnTo>
                    <a:pt x="895" y="167"/>
                  </a:lnTo>
                  <a:lnTo>
                    <a:pt x="791" y="84"/>
                  </a:lnTo>
                  <a:lnTo>
                    <a:pt x="687" y="43"/>
                  </a:lnTo>
                  <a:lnTo>
                    <a:pt x="604" y="22"/>
                  </a:lnTo>
                  <a:lnTo>
                    <a:pt x="52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a:off x="1169400" y="3280150"/>
              <a:ext cx="26025" cy="26550"/>
            </a:xfrm>
            <a:custGeom>
              <a:avLst/>
              <a:gdLst/>
              <a:ahLst/>
              <a:cxnLst/>
              <a:rect l="l" t="t" r="r" b="b"/>
              <a:pathLst>
                <a:path w="1041" h="1062" fill="none" extrusionOk="0">
                  <a:moveTo>
                    <a:pt x="521" y="1"/>
                  </a:moveTo>
                  <a:lnTo>
                    <a:pt x="521" y="1"/>
                  </a:lnTo>
                  <a:lnTo>
                    <a:pt x="417" y="22"/>
                  </a:lnTo>
                  <a:lnTo>
                    <a:pt x="313" y="43"/>
                  </a:lnTo>
                  <a:lnTo>
                    <a:pt x="230" y="105"/>
                  </a:lnTo>
                  <a:lnTo>
                    <a:pt x="146" y="167"/>
                  </a:lnTo>
                  <a:lnTo>
                    <a:pt x="146" y="167"/>
                  </a:lnTo>
                  <a:lnTo>
                    <a:pt x="84" y="250"/>
                  </a:lnTo>
                  <a:lnTo>
                    <a:pt x="22" y="334"/>
                  </a:lnTo>
                  <a:lnTo>
                    <a:pt x="1" y="437"/>
                  </a:lnTo>
                  <a:lnTo>
                    <a:pt x="1" y="541"/>
                  </a:lnTo>
                  <a:lnTo>
                    <a:pt x="1" y="645"/>
                  </a:lnTo>
                  <a:lnTo>
                    <a:pt x="42" y="729"/>
                  </a:lnTo>
                  <a:lnTo>
                    <a:pt x="84" y="832"/>
                  </a:lnTo>
                  <a:lnTo>
                    <a:pt x="146" y="916"/>
                  </a:lnTo>
                  <a:lnTo>
                    <a:pt x="146" y="916"/>
                  </a:lnTo>
                  <a:lnTo>
                    <a:pt x="230" y="978"/>
                  </a:lnTo>
                  <a:lnTo>
                    <a:pt x="333" y="1020"/>
                  </a:lnTo>
                  <a:lnTo>
                    <a:pt x="417" y="1040"/>
                  </a:lnTo>
                  <a:lnTo>
                    <a:pt x="521" y="1061"/>
                  </a:lnTo>
                  <a:lnTo>
                    <a:pt x="521" y="1061"/>
                  </a:lnTo>
                  <a:lnTo>
                    <a:pt x="625" y="1040"/>
                  </a:lnTo>
                  <a:lnTo>
                    <a:pt x="728" y="1020"/>
                  </a:lnTo>
                  <a:lnTo>
                    <a:pt x="812" y="978"/>
                  </a:lnTo>
                  <a:lnTo>
                    <a:pt x="895" y="895"/>
                  </a:lnTo>
                  <a:lnTo>
                    <a:pt x="895" y="895"/>
                  </a:lnTo>
                  <a:lnTo>
                    <a:pt x="895" y="895"/>
                  </a:lnTo>
                  <a:lnTo>
                    <a:pt x="978" y="770"/>
                  </a:lnTo>
                  <a:lnTo>
                    <a:pt x="1040" y="645"/>
                  </a:lnTo>
                  <a:lnTo>
                    <a:pt x="1040" y="500"/>
                  </a:lnTo>
                  <a:lnTo>
                    <a:pt x="1020" y="354"/>
                  </a:lnTo>
                  <a:lnTo>
                    <a:pt x="1020" y="354"/>
                  </a:lnTo>
                  <a:lnTo>
                    <a:pt x="957" y="250"/>
                  </a:lnTo>
                  <a:lnTo>
                    <a:pt x="895" y="167"/>
                  </a:lnTo>
                  <a:lnTo>
                    <a:pt x="895" y="167"/>
                  </a:lnTo>
                  <a:lnTo>
                    <a:pt x="895" y="167"/>
                  </a:lnTo>
                  <a:lnTo>
                    <a:pt x="791" y="84"/>
                  </a:lnTo>
                  <a:lnTo>
                    <a:pt x="687" y="43"/>
                  </a:lnTo>
                  <a:lnTo>
                    <a:pt x="687" y="43"/>
                  </a:lnTo>
                  <a:lnTo>
                    <a:pt x="604" y="22"/>
                  </a:lnTo>
                  <a:lnTo>
                    <a:pt x="5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p:cNvSpPr/>
            <p:nvPr/>
          </p:nvSpPr>
          <p:spPr>
            <a:xfrm>
              <a:off x="2581475" y="3130475"/>
              <a:ext cx="26000" cy="26025"/>
            </a:xfrm>
            <a:custGeom>
              <a:avLst/>
              <a:gdLst/>
              <a:ahLst/>
              <a:cxnLst/>
              <a:rect l="l" t="t" r="r" b="b"/>
              <a:pathLst>
                <a:path w="1040" h="1041" extrusionOk="0">
                  <a:moveTo>
                    <a:pt x="437" y="1"/>
                  </a:moveTo>
                  <a:lnTo>
                    <a:pt x="354" y="22"/>
                  </a:lnTo>
                  <a:lnTo>
                    <a:pt x="250" y="84"/>
                  </a:lnTo>
                  <a:lnTo>
                    <a:pt x="167" y="146"/>
                  </a:lnTo>
                  <a:lnTo>
                    <a:pt x="84" y="250"/>
                  </a:lnTo>
                  <a:lnTo>
                    <a:pt x="42" y="354"/>
                  </a:lnTo>
                  <a:lnTo>
                    <a:pt x="1" y="500"/>
                  </a:lnTo>
                  <a:lnTo>
                    <a:pt x="21" y="624"/>
                  </a:lnTo>
                  <a:lnTo>
                    <a:pt x="84" y="770"/>
                  </a:lnTo>
                  <a:lnTo>
                    <a:pt x="167" y="874"/>
                  </a:lnTo>
                  <a:lnTo>
                    <a:pt x="250" y="957"/>
                  </a:lnTo>
                  <a:lnTo>
                    <a:pt x="333" y="999"/>
                  </a:lnTo>
                  <a:lnTo>
                    <a:pt x="416" y="1019"/>
                  </a:lnTo>
                  <a:lnTo>
                    <a:pt x="520" y="1040"/>
                  </a:lnTo>
                  <a:lnTo>
                    <a:pt x="624" y="1019"/>
                  </a:lnTo>
                  <a:lnTo>
                    <a:pt x="728" y="999"/>
                  </a:lnTo>
                  <a:lnTo>
                    <a:pt x="811" y="936"/>
                  </a:lnTo>
                  <a:lnTo>
                    <a:pt x="894" y="874"/>
                  </a:lnTo>
                  <a:lnTo>
                    <a:pt x="957" y="791"/>
                  </a:lnTo>
                  <a:lnTo>
                    <a:pt x="998" y="708"/>
                  </a:lnTo>
                  <a:lnTo>
                    <a:pt x="1040" y="604"/>
                  </a:lnTo>
                  <a:lnTo>
                    <a:pt x="1040" y="500"/>
                  </a:lnTo>
                  <a:lnTo>
                    <a:pt x="1019" y="417"/>
                  </a:lnTo>
                  <a:lnTo>
                    <a:pt x="998" y="313"/>
                  </a:lnTo>
                  <a:lnTo>
                    <a:pt x="957" y="229"/>
                  </a:lnTo>
                  <a:lnTo>
                    <a:pt x="874" y="146"/>
                  </a:lnTo>
                  <a:lnTo>
                    <a:pt x="811" y="84"/>
                  </a:lnTo>
                  <a:lnTo>
                    <a:pt x="707" y="42"/>
                  </a:lnTo>
                  <a:lnTo>
                    <a:pt x="62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8"/>
            <p:cNvSpPr/>
            <p:nvPr/>
          </p:nvSpPr>
          <p:spPr>
            <a:xfrm>
              <a:off x="2581475" y="3130475"/>
              <a:ext cx="26000" cy="26025"/>
            </a:xfrm>
            <a:custGeom>
              <a:avLst/>
              <a:gdLst/>
              <a:ahLst/>
              <a:cxnLst/>
              <a:rect l="l" t="t" r="r" b="b"/>
              <a:pathLst>
                <a:path w="1040" h="1041" fill="none" extrusionOk="0">
                  <a:moveTo>
                    <a:pt x="520" y="1"/>
                  </a:moveTo>
                  <a:lnTo>
                    <a:pt x="520" y="1"/>
                  </a:lnTo>
                  <a:lnTo>
                    <a:pt x="437" y="1"/>
                  </a:lnTo>
                  <a:lnTo>
                    <a:pt x="354" y="22"/>
                  </a:lnTo>
                  <a:lnTo>
                    <a:pt x="354" y="22"/>
                  </a:lnTo>
                  <a:lnTo>
                    <a:pt x="250" y="84"/>
                  </a:lnTo>
                  <a:lnTo>
                    <a:pt x="167" y="146"/>
                  </a:lnTo>
                  <a:lnTo>
                    <a:pt x="167" y="146"/>
                  </a:lnTo>
                  <a:lnTo>
                    <a:pt x="84" y="250"/>
                  </a:lnTo>
                  <a:lnTo>
                    <a:pt x="42" y="354"/>
                  </a:lnTo>
                  <a:lnTo>
                    <a:pt x="42" y="354"/>
                  </a:lnTo>
                  <a:lnTo>
                    <a:pt x="1" y="500"/>
                  </a:lnTo>
                  <a:lnTo>
                    <a:pt x="21" y="624"/>
                  </a:lnTo>
                  <a:lnTo>
                    <a:pt x="84" y="770"/>
                  </a:lnTo>
                  <a:lnTo>
                    <a:pt x="167" y="874"/>
                  </a:lnTo>
                  <a:lnTo>
                    <a:pt x="167" y="874"/>
                  </a:lnTo>
                  <a:lnTo>
                    <a:pt x="250" y="957"/>
                  </a:lnTo>
                  <a:lnTo>
                    <a:pt x="333" y="999"/>
                  </a:lnTo>
                  <a:lnTo>
                    <a:pt x="416" y="1019"/>
                  </a:lnTo>
                  <a:lnTo>
                    <a:pt x="520" y="1040"/>
                  </a:lnTo>
                  <a:lnTo>
                    <a:pt x="520" y="1040"/>
                  </a:lnTo>
                  <a:lnTo>
                    <a:pt x="624" y="1019"/>
                  </a:lnTo>
                  <a:lnTo>
                    <a:pt x="728" y="999"/>
                  </a:lnTo>
                  <a:lnTo>
                    <a:pt x="811" y="936"/>
                  </a:lnTo>
                  <a:lnTo>
                    <a:pt x="894" y="874"/>
                  </a:lnTo>
                  <a:lnTo>
                    <a:pt x="894" y="874"/>
                  </a:lnTo>
                  <a:lnTo>
                    <a:pt x="957" y="791"/>
                  </a:lnTo>
                  <a:lnTo>
                    <a:pt x="998" y="708"/>
                  </a:lnTo>
                  <a:lnTo>
                    <a:pt x="1040" y="604"/>
                  </a:lnTo>
                  <a:lnTo>
                    <a:pt x="1040" y="500"/>
                  </a:lnTo>
                  <a:lnTo>
                    <a:pt x="1019" y="417"/>
                  </a:lnTo>
                  <a:lnTo>
                    <a:pt x="998" y="313"/>
                  </a:lnTo>
                  <a:lnTo>
                    <a:pt x="957" y="229"/>
                  </a:lnTo>
                  <a:lnTo>
                    <a:pt x="874" y="146"/>
                  </a:lnTo>
                  <a:lnTo>
                    <a:pt x="874" y="146"/>
                  </a:lnTo>
                  <a:lnTo>
                    <a:pt x="811" y="84"/>
                  </a:lnTo>
                  <a:lnTo>
                    <a:pt x="707" y="42"/>
                  </a:lnTo>
                  <a:lnTo>
                    <a:pt x="624" y="1"/>
                  </a:lnTo>
                  <a:lnTo>
                    <a:pt x="5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8"/>
            <p:cNvSpPr/>
            <p:nvPr/>
          </p:nvSpPr>
          <p:spPr>
            <a:xfrm>
              <a:off x="1102875" y="2025050"/>
              <a:ext cx="159600" cy="154900"/>
            </a:xfrm>
            <a:custGeom>
              <a:avLst/>
              <a:gdLst/>
              <a:ahLst/>
              <a:cxnLst/>
              <a:rect l="l" t="t" r="r" b="b"/>
              <a:pathLst>
                <a:path w="6384" h="6196" extrusionOk="0">
                  <a:moveTo>
                    <a:pt x="1" y="0"/>
                  </a:moveTo>
                  <a:lnTo>
                    <a:pt x="188" y="6195"/>
                  </a:lnTo>
                  <a:lnTo>
                    <a:pt x="6383" y="6195"/>
                  </a:lnTo>
                  <a:lnTo>
                    <a:pt x="621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8"/>
            <p:cNvSpPr/>
            <p:nvPr/>
          </p:nvSpPr>
          <p:spPr>
            <a:xfrm>
              <a:off x="1352350" y="2074425"/>
              <a:ext cx="708925" cy="56150"/>
            </a:xfrm>
            <a:custGeom>
              <a:avLst/>
              <a:gdLst/>
              <a:ahLst/>
              <a:cxnLst/>
              <a:rect l="l" t="t" r="r" b="b"/>
              <a:pathLst>
                <a:path w="28357" h="2246" extrusionOk="0">
                  <a:moveTo>
                    <a:pt x="0" y="0"/>
                  </a:moveTo>
                  <a:lnTo>
                    <a:pt x="63" y="2245"/>
                  </a:lnTo>
                  <a:lnTo>
                    <a:pt x="28356" y="2245"/>
                  </a:lnTo>
                  <a:lnTo>
                    <a:pt x="2829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8"/>
            <p:cNvSpPr/>
            <p:nvPr/>
          </p:nvSpPr>
          <p:spPr>
            <a:xfrm>
              <a:off x="2148025" y="2074425"/>
              <a:ext cx="395525" cy="56150"/>
            </a:xfrm>
            <a:custGeom>
              <a:avLst/>
              <a:gdLst/>
              <a:ahLst/>
              <a:cxnLst/>
              <a:rect l="l" t="t" r="r" b="b"/>
              <a:pathLst>
                <a:path w="15821" h="2246" extrusionOk="0">
                  <a:moveTo>
                    <a:pt x="1" y="0"/>
                  </a:moveTo>
                  <a:lnTo>
                    <a:pt x="63" y="2245"/>
                  </a:lnTo>
                  <a:lnTo>
                    <a:pt x="15821" y="2245"/>
                  </a:lnTo>
                  <a:lnTo>
                    <a:pt x="1575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8"/>
            <p:cNvSpPr/>
            <p:nvPr/>
          </p:nvSpPr>
          <p:spPr>
            <a:xfrm>
              <a:off x="1359100" y="2319200"/>
              <a:ext cx="409050" cy="56150"/>
            </a:xfrm>
            <a:custGeom>
              <a:avLst/>
              <a:gdLst/>
              <a:ahLst/>
              <a:cxnLst/>
              <a:rect l="l" t="t" r="r" b="b"/>
              <a:pathLst>
                <a:path w="16362" h="2246" extrusionOk="0">
                  <a:moveTo>
                    <a:pt x="1" y="1"/>
                  </a:moveTo>
                  <a:lnTo>
                    <a:pt x="63" y="2246"/>
                  </a:lnTo>
                  <a:lnTo>
                    <a:pt x="16361" y="2246"/>
                  </a:lnTo>
                  <a:lnTo>
                    <a:pt x="1627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8"/>
            <p:cNvSpPr/>
            <p:nvPr/>
          </p:nvSpPr>
          <p:spPr>
            <a:xfrm>
              <a:off x="1854925" y="2319200"/>
              <a:ext cx="514025" cy="56150"/>
            </a:xfrm>
            <a:custGeom>
              <a:avLst/>
              <a:gdLst/>
              <a:ahLst/>
              <a:cxnLst/>
              <a:rect l="l" t="t" r="r" b="b"/>
              <a:pathLst>
                <a:path w="20561" h="2246" extrusionOk="0">
                  <a:moveTo>
                    <a:pt x="0" y="1"/>
                  </a:moveTo>
                  <a:lnTo>
                    <a:pt x="62" y="2246"/>
                  </a:lnTo>
                  <a:lnTo>
                    <a:pt x="20560" y="2246"/>
                  </a:lnTo>
                  <a:lnTo>
                    <a:pt x="2049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8"/>
            <p:cNvSpPr/>
            <p:nvPr/>
          </p:nvSpPr>
          <p:spPr>
            <a:xfrm>
              <a:off x="1110150" y="2269825"/>
              <a:ext cx="159600" cy="154900"/>
            </a:xfrm>
            <a:custGeom>
              <a:avLst/>
              <a:gdLst/>
              <a:ahLst/>
              <a:cxnLst/>
              <a:rect l="l" t="t" r="r" b="b"/>
              <a:pathLst>
                <a:path w="6384" h="6196" extrusionOk="0">
                  <a:moveTo>
                    <a:pt x="1" y="1"/>
                  </a:moveTo>
                  <a:lnTo>
                    <a:pt x="167" y="6196"/>
                  </a:lnTo>
                  <a:lnTo>
                    <a:pt x="6383" y="6196"/>
                  </a:lnTo>
                  <a:lnTo>
                    <a:pt x="619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8"/>
            <p:cNvSpPr/>
            <p:nvPr/>
          </p:nvSpPr>
          <p:spPr>
            <a:xfrm>
              <a:off x="1110150" y="2269825"/>
              <a:ext cx="159600" cy="154900"/>
            </a:xfrm>
            <a:custGeom>
              <a:avLst/>
              <a:gdLst/>
              <a:ahLst/>
              <a:cxnLst/>
              <a:rect l="l" t="t" r="r" b="b"/>
              <a:pathLst>
                <a:path w="6384" h="6196" fill="none" extrusionOk="0">
                  <a:moveTo>
                    <a:pt x="6196" y="1"/>
                  </a:moveTo>
                  <a:lnTo>
                    <a:pt x="1" y="1"/>
                  </a:lnTo>
                  <a:lnTo>
                    <a:pt x="167" y="6196"/>
                  </a:lnTo>
                  <a:lnTo>
                    <a:pt x="6383" y="6196"/>
                  </a:lnTo>
                  <a:lnTo>
                    <a:pt x="619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8"/>
            <p:cNvSpPr/>
            <p:nvPr/>
          </p:nvSpPr>
          <p:spPr>
            <a:xfrm>
              <a:off x="2563800" y="1796900"/>
              <a:ext cx="903825" cy="526475"/>
            </a:xfrm>
            <a:custGeom>
              <a:avLst/>
              <a:gdLst/>
              <a:ahLst/>
              <a:cxnLst/>
              <a:rect l="l" t="t" r="r" b="b"/>
              <a:pathLst>
                <a:path w="36153" h="21059" extrusionOk="0">
                  <a:moveTo>
                    <a:pt x="209" y="0"/>
                  </a:moveTo>
                  <a:lnTo>
                    <a:pt x="1" y="374"/>
                  </a:lnTo>
                  <a:lnTo>
                    <a:pt x="35695" y="21059"/>
                  </a:lnTo>
                  <a:lnTo>
                    <a:pt x="36152" y="20248"/>
                  </a:lnTo>
                  <a:lnTo>
                    <a:pt x="20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C6F50098-BD3D-33D0-0FB8-891E24589040}"/>
              </a:ext>
            </a:extLst>
          </p:cNvPr>
          <p:cNvSpPr txBox="1"/>
          <p:nvPr/>
        </p:nvSpPr>
        <p:spPr>
          <a:xfrm>
            <a:off x="5064157" y="4130437"/>
            <a:ext cx="3352435" cy="307777"/>
          </a:xfrm>
          <a:prstGeom prst="rect">
            <a:avLst/>
          </a:prstGeom>
          <a:noFill/>
        </p:spPr>
        <p:txBody>
          <a:bodyPr wrap="square" rtlCol="0">
            <a:spAutoFit/>
          </a:bodyPr>
          <a:lstStyle/>
          <a:p>
            <a:r>
              <a:rPr lang="en-US" dirty="0">
                <a:solidFill>
                  <a:srgbClr val="202C8F"/>
                </a:solidFill>
                <a:highlight>
                  <a:srgbClr val="FFFF00"/>
                </a:highlight>
                <a:hlinkClick r:id="rId3">
                  <a:extLst>
                    <a:ext uri="{A12FA001-AC4F-418D-AE19-62706E023703}">
                      <ahyp:hlinkClr xmlns:ahyp="http://schemas.microsoft.com/office/drawing/2018/hyperlinkcolor" val="tx"/>
                    </a:ext>
                  </a:extLst>
                </a:hlinkClick>
              </a:rPr>
              <a:t>Excel Sheet:- Click Here to Download </a:t>
            </a:r>
            <a:endParaRPr lang="en-IN" dirty="0">
              <a:solidFill>
                <a:srgbClr val="202C8F"/>
              </a:solidFill>
            </a:endParaRPr>
          </a:p>
        </p:txBody>
      </p:sp>
      <p:sp>
        <p:nvSpPr>
          <p:cNvPr id="3" name="TextBox 2">
            <a:extLst>
              <a:ext uri="{FF2B5EF4-FFF2-40B4-BE49-F238E27FC236}">
                <a16:creationId xmlns:a16="http://schemas.microsoft.com/office/drawing/2014/main" id="{B2A439D8-1BCD-66C9-44D1-9221CD4ADFDD}"/>
              </a:ext>
            </a:extLst>
          </p:cNvPr>
          <p:cNvSpPr txBox="1"/>
          <p:nvPr/>
        </p:nvSpPr>
        <p:spPr>
          <a:xfrm>
            <a:off x="3246725" y="4523811"/>
            <a:ext cx="7046986" cy="307777"/>
          </a:xfrm>
          <a:prstGeom prst="rect">
            <a:avLst/>
          </a:prstGeom>
          <a:noFill/>
        </p:spPr>
        <p:txBody>
          <a:bodyPr wrap="square" rtlCol="0">
            <a:spAutoFit/>
          </a:bodyPr>
          <a:lstStyle/>
          <a:p>
            <a:r>
              <a:rPr lang="en-US" dirty="0">
                <a:solidFill>
                  <a:srgbClr val="202C8F"/>
                </a:solidFill>
                <a:highlight>
                  <a:srgbClr val="FFFF00"/>
                </a:highlight>
                <a:hlinkClick r:id="rId4">
                  <a:extLst>
                    <a:ext uri="{A12FA001-AC4F-418D-AE19-62706E023703}">
                      <ahyp:hlinkClr xmlns:ahyp="http://schemas.microsoft.com/office/drawing/2018/hyperlinkcolor" val="tx"/>
                    </a:ext>
                  </a:extLst>
                </a:hlinkClick>
              </a:rPr>
              <a:t>Video Presentation:- Click Here to Watch Video Presentation</a:t>
            </a:r>
            <a:endParaRPr lang="en-IN" dirty="0">
              <a:solidFill>
                <a:srgbClr val="202C8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44"/>
          <p:cNvSpPr txBox="1">
            <a:spLocks noGrp="1"/>
          </p:cNvSpPr>
          <p:nvPr>
            <p:ph type="title"/>
          </p:nvPr>
        </p:nvSpPr>
        <p:spPr>
          <a:xfrm>
            <a:off x="785822" y="368227"/>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Scatter Plot</a:t>
            </a:r>
            <a:endParaRPr dirty="0"/>
          </a:p>
        </p:txBody>
      </p:sp>
      <p:pic>
        <p:nvPicPr>
          <p:cNvPr id="2" name="Google Shape;525;p40">
            <a:hlinkClick r:id="rId3"/>
            <a:extLst>
              <a:ext uri="{FF2B5EF4-FFF2-40B4-BE49-F238E27FC236}">
                <a16:creationId xmlns:a16="http://schemas.microsoft.com/office/drawing/2014/main" id="{9F3374FA-A2A7-B68B-77F4-5FD2FE050BB6}"/>
              </a:ext>
            </a:extLst>
          </p:cNvPr>
          <p:cNvPicPr preferRelativeResize="0"/>
          <p:nvPr/>
        </p:nvPicPr>
        <p:blipFill>
          <a:blip r:embed="rId4"/>
          <a:srcRect/>
          <a:stretch/>
        </p:blipFill>
        <p:spPr>
          <a:xfrm>
            <a:off x="333684" y="940927"/>
            <a:ext cx="8169638" cy="3512584"/>
          </a:xfrm>
          <a:prstGeom prst="rect">
            <a:avLst/>
          </a:prstGeom>
          <a:noFill/>
          <a:ln>
            <a:noFill/>
          </a:ln>
        </p:spPr>
      </p:pic>
      <p:sp>
        <p:nvSpPr>
          <p:cNvPr id="4" name="TextBox 3">
            <a:extLst>
              <a:ext uri="{FF2B5EF4-FFF2-40B4-BE49-F238E27FC236}">
                <a16:creationId xmlns:a16="http://schemas.microsoft.com/office/drawing/2014/main" id="{4BD7B8A4-2C7D-05D1-4573-43F2E79027D3}"/>
              </a:ext>
            </a:extLst>
          </p:cNvPr>
          <p:cNvSpPr txBox="1"/>
          <p:nvPr/>
        </p:nvSpPr>
        <p:spPr>
          <a:xfrm>
            <a:off x="404734" y="4527030"/>
            <a:ext cx="8098588" cy="523220"/>
          </a:xfrm>
          <a:prstGeom prst="rect">
            <a:avLst/>
          </a:prstGeom>
          <a:noFill/>
        </p:spPr>
        <p:txBody>
          <a:bodyPr wrap="square" rtlCol="0">
            <a:spAutoFit/>
          </a:bodyPr>
          <a:lstStyle/>
          <a:p>
            <a:r>
              <a:rPr lang="en-US" dirty="0"/>
              <a:t>Trendline and </a:t>
            </a:r>
            <a:r>
              <a:rPr lang="en-US" dirty="0" err="1"/>
              <a:t>ScatterPlot</a:t>
            </a:r>
            <a:r>
              <a:rPr lang="en-US" dirty="0"/>
              <a:t> show that movies having a duration between 25-200 have more and consistent IMDB score.</a:t>
            </a:r>
            <a:endParaRPr lang="en-IN" dirty="0"/>
          </a:p>
        </p:txBody>
      </p:sp>
    </p:spTree>
    <p:extLst>
      <p:ext uri="{BB962C8B-B14F-4D97-AF65-F5344CB8AC3E}">
        <p14:creationId xmlns:p14="http://schemas.microsoft.com/office/powerpoint/2010/main" val="297181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3"/>
          <p:cNvSpPr txBox="1">
            <a:spLocks noGrp="1"/>
          </p:cNvSpPr>
          <p:nvPr>
            <p:ph type="title"/>
          </p:nvPr>
        </p:nvSpPr>
        <p:spPr>
          <a:xfrm>
            <a:off x="713224" y="1866150"/>
            <a:ext cx="3956212" cy="10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Analyze Data Imbalance</a:t>
            </a:r>
          </a:p>
        </p:txBody>
      </p:sp>
      <p:sp>
        <p:nvSpPr>
          <p:cNvPr id="364" name="Google Shape;364;p33"/>
          <p:cNvSpPr txBox="1">
            <a:spLocks noGrp="1"/>
          </p:cNvSpPr>
          <p:nvPr>
            <p:ph type="subTitle" idx="1"/>
          </p:nvPr>
        </p:nvSpPr>
        <p:spPr>
          <a:xfrm>
            <a:off x="730625" y="2917004"/>
            <a:ext cx="2510400" cy="75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US" dirty="0"/>
              <a:t>Determined the most common languages used in movies and analyzed their impact on the IMDB score using descriptive statistics.</a:t>
            </a:r>
          </a:p>
        </p:txBody>
      </p:sp>
      <p:sp>
        <p:nvSpPr>
          <p:cNvPr id="365" name="Google Shape;365;p33"/>
          <p:cNvSpPr txBox="1">
            <a:spLocks noGrp="1"/>
          </p:cNvSpPr>
          <p:nvPr>
            <p:ph type="title" idx="2"/>
          </p:nvPr>
        </p:nvSpPr>
        <p:spPr>
          <a:xfrm>
            <a:off x="713225" y="1359300"/>
            <a:ext cx="1272600" cy="33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a:t>
            </a:r>
            <a:endParaRPr dirty="0"/>
          </a:p>
        </p:txBody>
      </p:sp>
      <p:sp>
        <p:nvSpPr>
          <p:cNvPr id="366" name="Google Shape;366;p33"/>
          <p:cNvSpPr/>
          <p:nvPr/>
        </p:nvSpPr>
        <p:spPr>
          <a:xfrm>
            <a:off x="4587400" y="4338000"/>
            <a:ext cx="3843288" cy="257800"/>
          </a:xfrm>
          <a:custGeom>
            <a:avLst/>
            <a:gdLst/>
            <a:ahLst/>
            <a:cxnLst/>
            <a:rect l="l" t="t" r="r" b="b"/>
            <a:pathLst>
              <a:path w="176642" h="10312" extrusionOk="0">
                <a:moveTo>
                  <a:pt x="83779" y="1"/>
                </a:moveTo>
                <a:lnTo>
                  <a:pt x="79289" y="21"/>
                </a:lnTo>
                <a:lnTo>
                  <a:pt x="74861" y="63"/>
                </a:lnTo>
                <a:lnTo>
                  <a:pt x="70516" y="105"/>
                </a:lnTo>
                <a:lnTo>
                  <a:pt x="66254" y="167"/>
                </a:lnTo>
                <a:lnTo>
                  <a:pt x="62055" y="229"/>
                </a:lnTo>
                <a:lnTo>
                  <a:pt x="57960" y="313"/>
                </a:lnTo>
                <a:lnTo>
                  <a:pt x="53947" y="416"/>
                </a:lnTo>
                <a:lnTo>
                  <a:pt x="50018" y="520"/>
                </a:lnTo>
                <a:lnTo>
                  <a:pt x="46214" y="624"/>
                </a:lnTo>
                <a:lnTo>
                  <a:pt x="42514" y="749"/>
                </a:lnTo>
                <a:lnTo>
                  <a:pt x="38938" y="895"/>
                </a:lnTo>
                <a:lnTo>
                  <a:pt x="35466" y="1019"/>
                </a:lnTo>
                <a:lnTo>
                  <a:pt x="32140" y="1186"/>
                </a:lnTo>
                <a:lnTo>
                  <a:pt x="28939" y="1352"/>
                </a:lnTo>
                <a:lnTo>
                  <a:pt x="25862" y="1518"/>
                </a:lnTo>
                <a:lnTo>
                  <a:pt x="22951" y="1685"/>
                </a:lnTo>
                <a:lnTo>
                  <a:pt x="20166" y="1872"/>
                </a:lnTo>
                <a:lnTo>
                  <a:pt x="17546" y="2080"/>
                </a:lnTo>
                <a:lnTo>
                  <a:pt x="15073" y="2287"/>
                </a:lnTo>
                <a:lnTo>
                  <a:pt x="12786" y="2495"/>
                </a:lnTo>
                <a:lnTo>
                  <a:pt x="10665" y="2703"/>
                </a:lnTo>
                <a:lnTo>
                  <a:pt x="8711" y="2932"/>
                </a:lnTo>
                <a:lnTo>
                  <a:pt x="6944" y="3161"/>
                </a:lnTo>
                <a:lnTo>
                  <a:pt x="5364" y="3389"/>
                </a:lnTo>
                <a:lnTo>
                  <a:pt x="3971" y="3618"/>
                </a:lnTo>
                <a:lnTo>
                  <a:pt x="2786" y="3867"/>
                </a:lnTo>
                <a:lnTo>
                  <a:pt x="2267" y="3992"/>
                </a:lnTo>
                <a:lnTo>
                  <a:pt x="1789" y="4117"/>
                </a:lnTo>
                <a:lnTo>
                  <a:pt x="1373" y="4242"/>
                </a:lnTo>
                <a:lnTo>
                  <a:pt x="1019" y="4366"/>
                </a:lnTo>
                <a:lnTo>
                  <a:pt x="708" y="4512"/>
                </a:lnTo>
                <a:lnTo>
                  <a:pt x="458" y="4637"/>
                </a:lnTo>
                <a:lnTo>
                  <a:pt x="250" y="4761"/>
                </a:lnTo>
                <a:lnTo>
                  <a:pt x="105" y="4886"/>
                </a:lnTo>
                <a:lnTo>
                  <a:pt x="22" y="5032"/>
                </a:lnTo>
                <a:lnTo>
                  <a:pt x="1" y="5094"/>
                </a:lnTo>
                <a:lnTo>
                  <a:pt x="1" y="5156"/>
                </a:lnTo>
                <a:lnTo>
                  <a:pt x="1" y="5219"/>
                </a:lnTo>
                <a:lnTo>
                  <a:pt x="22" y="5302"/>
                </a:lnTo>
                <a:lnTo>
                  <a:pt x="105" y="5427"/>
                </a:lnTo>
                <a:lnTo>
                  <a:pt x="250" y="5551"/>
                </a:lnTo>
                <a:lnTo>
                  <a:pt x="458" y="5697"/>
                </a:lnTo>
                <a:lnTo>
                  <a:pt x="708" y="5822"/>
                </a:lnTo>
                <a:lnTo>
                  <a:pt x="1019" y="5946"/>
                </a:lnTo>
                <a:lnTo>
                  <a:pt x="1373" y="6071"/>
                </a:lnTo>
                <a:lnTo>
                  <a:pt x="1789" y="6196"/>
                </a:lnTo>
                <a:lnTo>
                  <a:pt x="2267" y="6320"/>
                </a:lnTo>
                <a:lnTo>
                  <a:pt x="2786" y="6445"/>
                </a:lnTo>
                <a:lnTo>
                  <a:pt x="3971" y="6695"/>
                </a:lnTo>
                <a:lnTo>
                  <a:pt x="5364" y="6923"/>
                </a:lnTo>
                <a:lnTo>
                  <a:pt x="6944" y="7173"/>
                </a:lnTo>
                <a:lnTo>
                  <a:pt x="8711" y="7401"/>
                </a:lnTo>
                <a:lnTo>
                  <a:pt x="10665" y="7609"/>
                </a:lnTo>
                <a:lnTo>
                  <a:pt x="12786" y="7838"/>
                </a:lnTo>
                <a:lnTo>
                  <a:pt x="15073" y="8046"/>
                </a:lnTo>
                <a:lnTo>
                  <a:pt x="17546" y="8254"/>
                </a:lnTo>
                <a:lnTo>
                  <a:pt x="20166" y="8441"/>
                </a:lnTo>
                <a:lnTo>
                  <a:pt x="22951" y="8628"/>
                </a:lnTo>
                <a:lnTo>
                  <a:pt x="25862" y="8815"/>
                </a:lnTo>
                <a:lnTo>
                  <a:pt x="28939" y="8981"/>
                </a:lnTo>
                <a:lnTo>
                  <a:pt x="32140" y="9148"/>
                </a:lnTo>
                <a:lnTo>
                  <a:pt x="35466" y="9293"/>
                </a:lnTo>
                <a:lnTo>
                  <a:pt x="38938" y="9439"/>
                </a:lnTo>
                <a:lnTo>
                  <a:pt x="42514" y="9563"/>
                </a:lnTo>
                <a:lnTo>
                  <a:pt x="46214" y="9688"/>
                </a:lnTo>
                <a:lnTo>
                  <a:pt x="50018" y="9813"/>
                </a:lnTo>
                <a:lnTo>
                  <a:pt x="53947" y="9917"/>
                </a:lnTo>
                <a:lnTo>
                  <a:pt x="57960" y="10000"/>
                </a:lnTo>
                <a:lnTo>
                  <a:pt x="62055" y="10083"/>
                </a:lnTo>
                <a:lnTo>
                  <a:pt x="66254" y="10146"/>
                </a:lnTo>
                <a:lnTo>
                  <a:pt x="70516" y="10208"/>
                </a:lnTo>
                <a:lnTo>
                  <a:pt x="74861" y="10250"/>
                </a:lnTo>
                <a:lnTo>
                  <a:pt x="79289" y="10291"/>
                </a:lnTo>
                <a:lnTo>
                  <a:pt x="83779" y="10312"/>
                </a:lnTo>
                <a:lnTo>
                  <a:pt x="92864" y="10312"/>
                </a:lnTo>
                <a:lnTo>
                  <a:pt x="97354" y="10291"/>
                </a:lnTo>
                <a:lnTo>
                  <a:pt x="101761" y="10250"/>
                </a:lnTo>
                <a:lnTo>
                  <a:pt x="106127" y="10208"/>
                </a:lnTo>
                <a:lnTo>
                  <a:pt x="110389" y="10146"/>
                </a:lnTo>
                <a:lnTo>
                  <a:pt x="114588" y="10083"/>
                </a:lnTo>
                <a:lnTo>
                  <a:pt x="118683" y="10000"/>
                </a:lnTo>
                <a:lnTo>
                  <a:pt x="122695" y="9917"/>
                </a:lnTo>
                <a:lnTo>
                  <a:pt x="126604" y="9813"/>
                </a:lnTo>
                <a:lnTo>
                  <a:pt x="130429" y="9688"/>
                </a:lnTo>
                <a:lnTo>
                  <a:pt x="134108" y="9563"/>
                </a:lnTo>
                <a:lnTo>
                  <a:pt x="137705" y="9439"/>
                </a:lnTo>
                <a:lnTo>
                  <a:pt x="141156" y="9293"/>
                </a:lnTo>
                <a:lnTo>
                  <a:pt x="144503" y="9148"/>
                </a:lnTo>
                <a:lnTo>
                  <a:pt x="147704" y="8981"/>
                </a:lnTo>
                <a:lnTo>
                  <a:pt x="150781" y="8815"/>
                </a:lnTo>
                <a:lnTo>
                  <a:pt x="153691" y="8628"/>
                </a:lnTo>
                <a:lnTo>
                  <a:pt x="156477" y="8441"/>
                </a:lnTo>
                <a:lnTo>
                  <a:pt x="159096" y="8254"/>
                </a:lnTo>
                <a:lnTo>
                  <a:pt x="161549" y="8046"/>
                </a:lnTo>
                <a:lnTo>
                  <a:pt x="163857" y="7838"/>
                </a:lnTo>
                <a:lnTo>
                  <a:pt x="165977" y="7609"/>
                </a:lnTo>
                <a:lnTo>
                  <a:pt x="167932" y="7401"/>
                </a:lnTo>
                <a:lnTo>
                  <a:pt x="169699" y="7173"/>
                </a:lnTo>
                <a:lnTo>
                  <a:pt x="171279" y="6923"/>
                </a:lnTo>
                <a:lnTo>
                  <a:pt x="172671" y="6695"/>
                </a:lnTo>
                <a:lnTo>
                  <a:pt x="173856" y="6445"/>
                </a:lnTo>
                <a:lnTo>
                  <a:pt x="174376" y="6320"/>
                </a:lnTo>
                <a:lnTo>
                  <a:pt x="174854" y="6196"/>
                </a:lnTo>
                <a:lnTo>
                  <a:pt x="175270" y="6071"/>
                </a:lnTo>
                <a:lnTo>
                  <a:pt x="175623" y="5946"/>
                </a:lnTo>
                <a:lnTo>
                  <a:pt x="175935" y="5822"/>
                </a:lnTo>
                <a:lnTo>
                  <a:pt x="176185" y="5697"/>
                </a:lnTo>
                <a:lnTo>
                  <a:pt x="176393" y="5551"/>
                </a:lnTo>
                <a:lnTo>
                  <a:pt x="176517" y="5427"/>
                </a:lnTo>
                <a:lnTo>
                  <a:pt x="176621" y="5302"/>
                </a:lnTo>
                <a:lnTo>
                  <a:pt x="176642" y="5219"/>
                </a:lnTo>
                <a:lnTo>
                  <a:pt x="176642" y="5156"/>
                </a:lnTo>
                <a:lnTo>
                  <a:pt x="176642" y="5094"/>
                </a:lnTo>
                <a:lnTo>
                  <a:pt x="176621" y="5032"/>
                </a:lnTo>
                <a:lnTo>
                  <a:pt x="176517" y="4886"/>
                </a:lnTo>
                <a:lnTo>
                  <a:pt x="176393" y="4761"/>
                </a:lnTo>
                <a:lnTo>
                  <a:pt x="176185" y="4637"/>
                </a:lnTo>
                <a:lnTo>
                  <a:pt x="175935" y="4512"/>
                </a:lnTo>
                <a:lnTo>
                  <a:pt x="175623" y="4366"/>
                </a:lnTo>
                <a:lnTo>
                  <a:pt x="175270" y="4242"/>
                </a:lnTo>
                <a:lnTo>
                  <a:pt x="174854" y="4117"/>
                </a:lnTo>
                <a:lnTo>
                  <a:pt x="174376" y="3992"/>
                </a:lnTo>
                <a:lnTo>
                  <a:pt x="173856" y="3867"/>
                </a:lnTo>
                <a:lnTo>
                  <a:pt x="172671" y="3618"/>
                </a:lnTo>
                <a:lnTo>
                  <a:pt x="171279" y="3389"/>
                </a:lnTo>
                <a:lnTo>
                  <a:pt x="169699" y="3161"/>
                </a:lnTo>
                <a:lnTo>
                  <a:pt x="167932" y="2932"/>
                </a:lnTo>
                <a:lnTo>
                  <a:pt x="165977" y="2703"/>
                </a:lnTo>
                <a:lnTo>
                  <a:pt x="163857" y="2495"/>
                </a:lnTo>
                <a:lnTo>
                  <a:pt x="161549" y="2287"/>
                </a:lnTo>
                <a:lnTo>
                  <a:pt x="159096" y="2080"/>
                </a:lnTo>
                <a:lnTo>
                  <a:pt x="156477" y="1872"/>
                </a:lnTo>
                <a:lnTo>
                  <a:pt x="153691" y="1685"/>
                </a:lnTo>
                <a:lnTo>
                  <a:pt x="150781" y="1518"/>
                </a:lnTo>
                <a:lnTo>
                  <a:pt x="147704" y="1352"/>
                </a:lnTo>
                <a:lnTo>
                  <a:pt x="144503" y="1186"/>
                </a:lnTo>
                <a:lnTo>
                  <a:pt x="141156" y="1019"/>
                </a:lnTo>
                <a:lnTo>
                  <a:pt x="137705" y="895"/>
                </a:lnTo>
                <a:lnTo>
                  <a:pt x="134108" y="749"/>
                </a:lnTo>
                <a:lnTo>
                  <a:pt x="130429" y="624"/>
                </a:lnTo>
                <a:lnTo>
                  <a:pt x="126604" y="520"/>
                </a:lnTo>
                <a:lnTo>
                  <a:pt x="122695" y="416"/>
                </a:lnTo>
                <a:lnTo>
                  <a:pt x="118683" y="313"/>
                </a:lnTo>
                <a:lnTo>
                  <a:pt x="114588" y="229"/>
                </a:lnTo>
                <a:lnTo>
                  <a:pt x="110389" y="167"/>
                </a:lnTo>
                <a:lnTo>
                  <a:pt x="106127" y="105"/>
                </a:lnTo>
                <a:lnTo>
                  <a:pt x="101761" y="63"/>
                </a:lnTo>
                <a:lnTo>
                  <a:pt x="97354" y="21"/>
                </a:lnTo>
                <a:lnTo>
                  <a:pt x="9286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33"/>
          <p:cNvGrpSpPr/>
          <p:nvPr/>
        </p:nvGrpSpPr>
        <p:grpSpPr>
          <a:xfrm>
            <a:off x="5267063" y="776375"/>
            <a:ext cx="3060100" cy="1823725"/>
            <a:chOff x="4826475" y="776375"/>
            <a:chExt cx="3060100" cy="1823725"/>
          </a:xfrm>
        </p:grpSpPr>
        <p:sp>
          <p:nvSpPr>
            <p:cNvPr id="368" name="Google Shape;368;p33"/>
            <p:cNvSpPr/>
            <p:nvPr/>
          </p:nvSpPr>
          <p:spPr>
            <a:xfrm>
              <a:off x="4832175" y="782100"/>
              <a:ext cx="3025300" cy="1812275"/>
            </a:xfrm>
            <a:custGeom>
              <a:avLst/>
              <a:gdLst/>
              <a:ahLst/>
              <a:cxnLst/>
              <a:rect l="l" t="t" r="r" b="b"/>
              <a:pathLst>
                <a:path w="121012" h="72491" extrusionOk="0">
                  <a:moveTo>
                    <a:pt x="5198" y="0"/>
                  </a:moveTo>
                  <a:lnTo>
                    <a:pt x="4928" y="21"/>
                  </a:lnTo>
                  <a:lnTo>
                    <a:pt x="4658" y="42"/>
                  </a:lnTo>
                  <a:lnTo>
                    <a:pt x="4387" y="84"/>
                  </a:lnTo>
                  <a:lnTo>
                    <a:pt x="4117" y="146"/>
                  </a:lnTo>
                  <a:lnTo>
                    <a:pt x="3868" y="208"/>
                  </a:lnTo>
                  <a:lnTo>
                    <a:pt x="3618" y="292"/>
                  </a:lnTo>
                  <a:lnTo>
                    <a:pt x="3369" y="375"/>
                  </a:lnTo>
                  <a:lnTo>
                    <a:pt x="3140" y="479"/>
                  </a:lnTo>
                  <a:lnTo>
                    <a:pt x="2891" y="583"/>
                  </a:lnTo>
                  <a:lnTo>
                    <a:pt x="2683" y="707"/>
                  </a:lnTo>
                  <a:lnTo>
                    <a:pt x="2246" y="998"/>
                  </a:lnTo>
                  <a:lnTo>
                    <a:pt x="1830" y="1310"/>
                  </a:lnTo>
                  <a:lnTo>
                    <a:pt x="1477" y="1664"/>
                  </a:lnTo>
                  <a:lnTo>
                    <a:pt x="1144" y="2038"/>
                  </a:lnTo>
                  <a:lnTo>
                    <a:pt x="832" y="2474"/>
                  </a:lnTo>
                  <a:lnTo>
                    <a:pt x="583" y="2911"/>
                  </a:lnTo>
                  <a:lnTo>
                    <a:pt x="479" y="3140"/>
                  </a:lnTo>
                  <a:lnTo>
                    <a:pt x="375" y="3389"/>
                  </a:lnTo>
                  <a:lnTo>
                    <a:pt x="292" y="3618"/>
                  </a:lnTo>
                  <a:lnTo>
                    <a:pt x="209" y="3867"/>
                  </a:lnTo>
                  <a:lnTo>
                    <a:pt x="146" y="4137"/>
                  </a:lnTo>
                  <a:lnTo>
                    <a:pt x="84" y="4387"/>
                  </a:lnTo>
                  <a:lnTo>
                    <a:pt x="43" y="4657"/>
                  </a:lnTo>
                  <a:lnTo>
                    <a:pt x="22" y="4927"/>
                  </a:lnTo>
                  <a:lnTo>
                    <a:pt x="1" y="5198"/>
                  </a:lnTo>
                  <a:lnTo>
                    <a:pt x="1" y="5468"/>
                  </a:lnTo>
                  <a:lnTo>
                    <a:pt x="1435" y="67023"/>
                  </a:lnTo>
                  <a:lnTo>
                    <a:pt x="1456" y="67293"/>
                  </a:lnTo>
                  <a:lnTo>
                    <a:pt x="1477" y="67584"/>
                  </a:lnTo>
                  <a:lnTo>
                    <a:pt x="1519" y="67855"/>
                  </a:lnTo>
                  <a:lnTo>
                    <a:pt x="1581" y="68125"/>
                  </a:lnTo>
                  <a:lnTo>
                    <a:pt x="1643" y="68395"/>
                  </a:lnTo>
                  <a:lnTo>
                    <a:pt x="1726" y="68645"/>
                  </a:lnTo>
                  <a:lnTo>
                    <a:pt x="1810" y="68894"/>
                  </a:lnTo>
                  <a:lnTo>
                    <a:pt x="1914" y="69144"/>
                  </a:lnTo>
                  <a:lnTo>
                    <a:pt x="2038" y="69393"/>
                  </a:lnTo>
                  <a:lnTo>
                    <a:pt x="2163" y="69622"/>
                  </a:lnTo>
                  <a:lnTo>
                    <a:pt x="2288" y="69850"/>
                  </a:lnTo>
                  <a:lnTo>
                    <a:pt x="2433" y="70079"/>
                  </a:lnTo>
                  <a:lnTo>
                    <a:pt x="2766" y="70495"/>
                  </a:lnTo>
                  <a:lnTo>
                    <a:pt x="3119" y="70869"/>
                  </a:lnTo>
                  <a:lnTo>
                    <a:pt x="3514" y="71223"/>
                  </a:lnTo>
                  <a:lnTo>
                    <a:pt x="3951" y="71534"/>
                  </a:lnTo>
                  <a:lnTo>
                    <a:pt x="4179" y="71680"/>
                  </a:lnTo>
                  <a:lnTo>
                    <a:pt x="4408" y="71825"/>
                  </a:lnTo>
                  <a:lnTo>
                    <a:pt x="4637" y="71929"/>
                  </a:lnTo>
                  <a:lnTo>
                    <a:pt x="4886" y="72054"/>
                  </a:lnTo>
                  <a:lnTo>
                    <a:pt x="5136" y="72137"/>
                  </a:lnTo>
                  <a:lnTo>
                    <a:pt x="5385" y="72241"/>
                  </a:lnTo>
                  <a:lnTo>
                    <a:pt x="5655" y="72304"/>
                  </a:lnTo>
                  <a:lnTo>
                    <a:pt x="5926" y="72366"/>
                  </a:lnTo>
                  <a:lnTo>
                    <a:pt x="6196" y="72407"/>
                  </a:lnTo>
                  <a:lnTo>
                    <a:pt x="6466" y="72449"/>
                  </a:lnTo>
                  <a:lnTo>
                    <a:pt x="6736" y="72470"/>
                  </a:lnTo>
                  <a:lnTo>
                    <a:pt x="7028" y="72491"/>
                  </a:lnTo>
                  <a:lnTo>
                    <a:pt x="115835" y="72491"/>
                  </a:lnTo>
                  <a:lnTo>
                    <a:pt x="116106" y="72470"/>
                  </a:lnTo>
                  <a:lnTo>
                    <a:pt x="116376" y="72449"/>
                  </a:lnTo>
                  <a:lnTo>
                    <a:pt x="116625" y="72407"/>
                  </a:lnTo>
                  <a:lnTo>
                    <a:pt x="116896" y="72345"/>
                  </a:lnTo>
                  <a:lnTo>
                    <a:pt x="117145" y="72283"/>
                  </a:lnTo>
                  <a:lnTo>
                    <a:pt x="117394" y="72200"/>
                  </a:lnTo>
                  <a:lnTo>
                    <a:pt x="117644" y="72116"/>
                  </a:lnTo>
                  <a:lnTo>
                    <a:pt x="117893" y="72012"/>
                  </a:lnTo>
                  <a:lnTo>
                    <a:pt x="118122" y="71909"/>
                  </a:lnTo>
                  <a:lnTo>
                    <a:pt x="118351" y="71784"/>
                  </a:lnTo>
                  <a:lnTo>
                    <a:pt x="118787" y="71493"/>
                  </a:lnTo>
                  <a:lnTo>
                    <a:pt x="119182" y="71181"/>
                  </a:lnTo>
                  <a:lnTo>
                    <a:pt x="119557" y="70828"/>
                  </a:lnTo>
                  <a:lnTo>
                    <a:pt x="119889" y="70433"/>
                  </a:lnTo>
                  <a:lnTo>
                    <a:pt x="120180" y="70017"/>
                  </a:lnTo>
                  <a:lnTo>
                    <a:pt x="120430" y="69580"/>
                  </a:lnTo>
                  <a:lnTo>
                    <a:pt x="120554" y="69352"/>
                  </a:lnTo>
                  <a:lnTo>
                    <a:pt x="120658" y="69102"/>
                  </a:lnTo>
                  <a:lnTo>
                    <a:pt x="120741" y="68853"/>
                  </a:lnTo>
                  <a:lnTo>
                    <a:pt x="120825" y="68603"/>
                  </a:lnTo>
                  <a:lnTo>
                    <a:pt x="120887" y="68354"/>
                  </a:lnTo>
                  <a:lnTo>
                    <a:pt x="120929" y="68104"/>
                  </a:lnTo>
                  <a:lnTo>
                    <a:pt x="120970" y="67834"/>
                  </a:lnTo>
                  <a:lnTo>
                    <a:pt x="121012" y="67564"/>
                  </a:lnTo>
                  <a:lnTo>
                    <a:pt x="121012" y="67293"/>
                  </a:lnTo>
                  <a:lnTo>
                    <a:pt x="121012" y="67023"/>
                  </a:lnTo>
                  <a:lnTo>
                    <a:pt x="119598" y="5468"/>
                  </a:lnTo>
                  <a:lnTo>
                    <a:pt x="119598" y="5177"/>
                  </a:lnTo>
                  <a:lnTo>
                    <a:pt x="119557" y="4907"/>
                  </a:lnTo>
                  <a:lnTo>
                    <a:pt x="119515" y="4636"/>
                  </a:lnTo>
                  <a:lnTo>
                    <a:pt x="119453" y="4366"/>
                  </a:lnTo>
                  <a:lnTo>
                    <a:pt x="119390" y="4096"/>
                  </a:lnTo>
                  <a:lnTo>
                    <a:pt x="119307" y="3846"/>
                  </a:lnTo>
                  <a:lnTo>
                    <a:pt x="119224" y="3576"/>
                  </a:lnTo>
                  <a:lnTo>
                    <a:pt x="119120" y="3347"/>
                  </a:lnTo>
                  <a:lnTo>
                    <a:pt x="118995" y="3098"/>
                  </a:lnTo>
                  <a:lnTo>
                    <a:pt x="118870" y="2869"/>
                  </a:lnTo>
                  <a:lnTo>
                    <a:pt x="118746" y="2641"/>
                  </a:lnTo>
                  <a:lnTo>
                    <a:pt x="118600" y="2412"/>
                  </a:lnTo>
                  <a:lnTo>
                    <a:pt x="118268" y="1996"/>
                  </a:lnTo>
                  <a:lnTo>
                    <a:pt x="117914" y="1601"/>
                  </a:lnTo>
                  <a:lnTo>
                    <a:pt x="117519" y="1248"/>
                  </a:lnTo>
                  <a:lnTo>
                    <a:pt x="117083" y="936"/>
                  </a:lnTo>
                  <a:lnTo>
                    <a:pt x="116854" y="790"/>
                  </a:lnTo>
                  <a:lnTo>
                    <a:pt x="116625" y="666"/>
                  </a:lnTo>
                  <a:lnTo>
                    <a:pt x="116397" y="541"/>
                  </a:lnTo>
                  <a:lnTo>
                    <a:pt x="116147" y="437"/>
                  </a:lnTo>
                  <a:lnTo>
                    <a:pt x="115898" y="333"/>
                  </a:lnTo>
                  <a:lnTo>
                    <a:pt x="115648" y="250"/>
                  </a:lnTo>
                  <a:lnTo>
                    <a:pt x="115378" y="188"/>
                  </a:lnTo>
                  <a:lnTo>
                    <a:pt x="115108" y="125"/>
                  </a:lnTo>
                  <a:lnTo>
                    <a:pt x="114837" y="63"/>
                  </a:lnTo>
                  <a:lnTo>
                    <a:pt x="114567" y="42"/>
                  </a:lnTo>
                  <a:lnTo>
                    <a:pt x="11429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4832175" y="782100"/>
              <a:ext cx="3025300" cy="1812275"/>
            </a:xfrm>
            <a:custGeom>
              <a:avLst/>
              <a:gdLst/>
              <a:ahLst/>
              <a:cxnLst/>
              <a:rect l="l" t="t" r="r" b="b"/>
              <a:pathLst>
                <a:path w="121012" h="72491" fill="none" extrusionOk="0">
                  <a:moveTo>
                    <a:pt x="115690" y="72491"/>
                  </a:moveTo>
                  <a:lnTo>
                    <a:pt x="7028" y="72491"/>
                  </a:lnTo>
                  <a:lnTo>
                    <a:pt x="7028" y="72491"/>
                  </a:lnTo>
                  <a:lnTo>
                    <a:pt x="6736" y="72470"/>
                  </a:lnTo>
                  <a:lnTo>
                    <a:pt x="6466" y="72449"/>
                  </a:lnTo>
                  <a:lnTo>
                    <a:pt x="6196" y="72407"/>
                  </a:lnTo>
                  <a:lnTo>
                    <a:pt x="5926" y="72366"/>
                  </a:lnTo>
                  <a:lnTo>
                    <a:pt x="5655" y="72304"/>
                  </a:lnTo>
                  <a:lnTo>
                    <a:pt x="5385" y="72241"/>
                  </a:lnTo>
                  <a:lnTo>
                    <a:pt x="5136" y="72137"/>
                  </a:lnTo>
                  <a:lnTo>
                    <a:pt x="4886" y="72054"/>
                  </a:lnTo>
                  <a:lnTo>
                    <a:pt x="4637" y="71929"/>
                  </a:lnTo>
                  <a:lnTo>
                    <a:pt x="4408" y="71825"/>
                  </a:lnTo>
                  <a:lnTo>
                    <a:pt x="4179" y="71680"/>
                  </a:lnTo>
                  <a:lnTo>
                    <a:pt x="3951" y="71534"/>
                  </a:lnTo>
                  <a:lnTo>
                    <a:pt x="3514" y="71223"/>
                  </a:lnTo>
                  <a:lnTo>
                    <a:pt x="3119" y="70869"/>
                  </a:lnTo>
                  <a:lnTo>
                    <a:pt x="2766" y="70495"/>
                  </a:lnTo>
                  <a:lnTo>
                    <a:pt x="2433" y="70079"/>
                  </a:lnTo>
                  <a:lnTo>
                    <a:pt x="2288" y="69850"/>
                  </a:lnTo>
                  <a:lnTo>
                    <a:pt x="2163" y="69622"/>
                  </a:lnTo>
                  <a:lnTo>
                    <a:pt x="2038" y="69393"/>
                  </a:lnTo>
                  <a:lnTo>
                    <a:pt x="1914" y="69144"/>
                  </a:lnTo>
                  <a:lnTo>
                    <a:pt x="1810" y="68894"/>
                  </a:lnTo>
                  <a:lnTo>
                    <a:pt x="1726" y="68645"/>
                  </a:lnTo>
                  <a:lnTo>
                    <a:pt x="1643" y="68395"/>
                  </a:lnTo>
                  <a:lnTo>
                    <a:pt x="1581" y="68125"/>
                  </a:lnTo>
                  <a:lnTo>
                    <a:pt x="1519" y="67855"/>
                  </a:lnTo>
                  <a:lnTo>
                    <a:pt x="1477" y="67584"/>
                  </a:lnTo>
                  <a:lnTo>
                    <a:pt x="1456" y="67293"/>
                  </a:lnTo>
                  <a:lnTo>
                    <a:pt x="1435" y="67023"/>
                  </a:lnTo>
                  <a:lnTo>
                    <a:pt x="1" y="5468"/>
                  </a:lnTo>
                  <a:lnTo>
                    <a:pt x="1" y="5468"/>
                  </a:lnTo>
                  <a:lnTo>
                    <a:pt x="1" y="5198"/>
                  </a:lnTo>
                  <a:lnTo>
                    <a:pt x="22" y="4927"/>
                  </a:lnTo>
                  <a:lnTo>
                    <a:pt x="43" y="4657"/>
                  </a:lnTo>
                  <a:lnTo>
                    <a:pt x="84" y="4387"/>
                  </a:lnTo>
                  <a:lnTo>
                    <a:pt x="146" y="4137"/>
                  </a:lnTo>
                  <a:lnTo>
                    <a:pt x="209" y="3867"/>
                  </a:lnTo>
                  <a:lnTo>
                    <a:pt x="292" y="3618"/>
                  </a:lnTo>
                  <a:lnTo>
                    <a:pt x="375" y="3389"/>
                  </a:lnTo>
                  <a:lnTo>
                    <a:pt x="479" y="3140"/>
                  </a:lnTo>
                  <a:lnTo>
                    <a:pt x="583" y="2911"/>
                  </a:lnTo>
                  <a:lnTo>
                    <a:pt x="832" y="2474"/>
                  </a:lnTo>
                  <a:lnTo>
                    <a:pt x="1144" y="2038"/>
                  </a:lnTo>
                  <a:lnTo>
                    <a:pt x="1477" y="1664"/>
                  </a:lnTo>
                  <a:lnTo>
                    <a:pt x="1830" y="1310"/>
                  </a:lnTo>
                  <a:lnTo>
                    <a:pt x="2246" y="998"/>
                  </a:lnTo>
                  <a:lnTo>
                    <a:pt x="2683" y="707"/>
                  </a:lnTo>
                  <a:lnTo>
                    <a:pt x="2891" y="583"/>
                  </a:lnTo>
                  <a:lnTo>
                    <a:pt x="3140" y="479"/>
                  </a:lnTo>
                  <a:lnTo>
                    <a:pt x="3369" y="375"/>
                  </a:lnTo>
                  <a:lnTo>
                    <a:pt x="3618" y="292"/>
                  </a:lnTo>
                  <a:lnTo>
                    <a:pt x="3868" y="208"/>
                  </a:lnTo>
                  <a:lnTo>
                    <a:pt x="4117" y="146"/>
                  </a:lnTo>
                  <a:lnTo>
                    <a:pt x="4387" y="84"/>
                  </a:lnTo>
                  <a:lnTo>
                    <a:pt x="4658" y="42"/>
                  </a:lnTo>
                  <a:lnTo>
                    <a:pt x="4928" y="21"/>
                  </a:lnTo>
                  <a:lnTo>
                    <a:pt x="5198" y="0"/>
                  </a:lnTo>
                  <a:lnTo>
                    <a:pt x="5198" y="0"/>
                  </a:lnTo>
                  <a:lnTo>
                    <a:pt x="5344" y="0"/>
                  </a:lnTo>
                  <a:lnTo>
                    <a:pt x="114006" y="0"/>
                  </a:lnTo>
                  <a:lnTo>
                    <a:pt x="114006" y="0"/>
                  </a:lnTo>
                  <a:lnTo>
                    <a:pt x="114297" y="0"/>
                  </a:lnTo>
                  <a:lnTo>
                    <a:pt x="114567" y="42"/>
                  </a:lnTo>
                  <a:lnTo>
                    <a:pt x="114837" y="63"/>
                  </a:lnTo>
                  <a:lnTo>
                    <a:pt x="115108" y="125"/>
                  </a:lnTo>
                  <a:lnTo>
                    <a:pt x="115378" y="188"/>
                  </a:lnTo>
                  <a:lnTo>
                    <a:pt x="115648" y="250"/>
                  </a:lnTo>
                  <a:lnTo>
                    <a:pt x="115898" y="333"/>
                  </a:lnTo>
                  <a:lnTo>
                    <a:pt x="116147" y="437"/>
                  </a:lnTo>
                  <a:lnTo>
                    <a:pt x="116397" y="541"/>
                  </a:lnTo>
                  <a:lnTo>
                    <a:pt x="116625" y="666"/>
                  </a:lnTo>
                  <a:lnTo>
                    <a:pt x="116854" y="790"/>
                  </a:lnTo>
                  <a:lnTo>
                    <a:pt x="117083" y="936"/>
                  </a:lnTo>
                  <a:lnTo>
                    <a:pt x="117519" y="1248"/>
                  </a:lnTo>
                  <a:lnTo>
                    <a:pt x="117914" y="1601"/>
                  </a:lnTo>
                  <a:lnTo>
                    <a:pt x="118268" y="1996"/>
                  </a:lnTo>
                  <a:lnTo>
                    <a:pt x="118600" y="2412"/>
                  </a:lnTo>
                  <a:lnTo>
                    <a:pt x="118746" y="2641"/>
                  </a:lnTo>
                  <a:lnTo>
                    <a:pt x="118870" y="2869"/>
                  </a:lnTo>
                  <a:lnTo>
                    <a:pt x="118995" y="3098"/>
                  </a:lnTo>
                  <a:lnTo>
                    <a:pt x="119120" y="3347"/>
                  </a:lnTo>
                  <a:lnTo>
                    <a:pt x="119224" y="3576"/>
                  </a:lnTo>
                  <a:lnTo>
                    <a:pt x="119307" y="3846"/>
                  </a:lnTo>
                  <a:lnTo>
                    <a:pt x="119390" y="4096"/>
                  </a:lnTo>
                  <a:lnTo>
                    <a:pt x="119453" y="4366"/>
                  </a:lnTo>
                  <a:lnTo>
                    <a:pt x="119515" y="4636"/>
                  </a:lnTo>
                  <a:lnTo>
                    <a:pt x="119557" y="4907"/>
                  </a:lnTo>
                  <a:lnTo>
                    <a:pt x="119598" y="5177"/>
                  </a:lnTo>
                  <a:lnTo>
                    <a:pt x="119598" y="5468"/>
                  </a:lnTo>
                  <a:lnTo>
                    <a:pt x="121012" y="67023"/>
                  </a:lnTo>
                  <a:lnTo>
                    <a:pt x="121012" y="67023"/>
                  </a:lnTo>
                  <a:lnTo>
                    <a:pt x="121012" y="67293"/>
                  </a:lnTo>
                  <a:lnTo>
                    <a:pt x="121012" y="67564"/>
                  </a:lnTo>
                  <a:lnTo>
                    <a:pt x="120970" y="67834"/>
                  </a:lnTo>
                  <a:lnTo>
                    <a:pt x="120929" y="68104"/>
                  </a:lnTo>
                  <a:lnTo>
                    <a:pt x="120887" y="68354"/>
                  </a:lnTo>
                  <a:lnTo>
                    <a:pt x="120825" y="68603"/>
                  </a:lnTo>
                  <a:lnTo>
                    <a:pt x="120741" y="68853"/>
                  </a:lnTo>
                  <a:lnTo>
                    <a:pt x="120658" y="69102"/>
                  </a:lnTo>
                  <a:lnTo>
                    <a:pt x="120554" y="69352"/>
                  </a:lnTo>
                  <a:lnTo>
                    <a:pt x="120430" y="69580"/>
                  </a:lnTo>
                  <a:lnTo>
                    <a:pt x="120180" y="70017"/>
                  </a:lnTo>
                  <a:lnTo>
                    <a:pt x="119889" y="70433"/>
                  </a:lnTo>
                  <a:lnTo>
                    <a:pt x="119557" y="70828"/>
                  </a:lnTo>
                  <a:lnTo>
                    <a:pt x="119182" y="71181"/>
                  </a:lnTo>
                  <a:lnTo>
                    <a:pt x="118787" y="71493"/>
                  </a:lnTo>
                  <a:lnTo>
                    <a:pt x="118351" y="71784"/>
                  </a:lnTo>
                  <a:lnTo>
                    <a:pt x="118122" y="71909"/>
                  </a:lnTo>
                  <a:lnTo>
                    <a:pt x="117893" y="72012"/>
                  </a:lnTo>
                  <a:lnTo>
                    <a:pt x="117644" y="72116"/>
                  </a:lnTo>
                  <a:lnTo>
                    <a:pt x="117394" y="72200"/>
                  </a:lnTo>
                  <a:lnTo>
                    <a:pt x="117145" y="72283"/>
                  </a:lnTo>
                  <a:lnTo>
                    <a:pt x="116896" y="72345"/>
                  </a:lnTo>
                  <a:lnTo>
                    <a:pt x="116625" y="72407"/>
                  </a:lnTo>
                  <a:lnTo>
                    <a:pt x="116376" y="72449"/>
                  </a:lnTo>
                  <a:lnTo>
                    <a:pt x="116106" y="72470"/>
                  </a:lnTo>
                  <a:lnTo>
                    <a:pt x="115835" y="72491"/>
                  </a:lnTo>
                  <a:lnTo>
                    <a:pt x="115835"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4826475" y="776375"/>
              <a:ext cx="3037250" cy="1823725"/>
            </a:xfrm>
            <a:custGeom>
              <a:avLst/>
              <a:gdLst/>
              <a:ahLst/>
              <a:cxnLst/>
              <a:rect l="l" t="t" r="r" b="b"/>
              <a:pathLst>
                <a:path w="121490" h="72949" extrusionOk="0">
                  <a:moveTo>
                    <a:pt x="114504" y="458"/>
                  </a:moveTo>
                  <a:lnTo>
                    <a:pt x="114774" y="479"/>
                  </a:lnTo>
                  <a:lnTo>
                    <a:pt x="115045" y="521"/>
                  </a:lnTo>
                  <a:lnTo>
                    <a:pt x="115294" y="562"/>
                  </a:lnTo>
                  <a:lnTo>
                    <a:pt x="115564" y="624"/>
                  </a:lnTo>
                  <a:lnTo>
                    <a:pt x="115814" y="708"/>
                  </a:lnTo>
                  <a:lnTo>
                    <a:pt x="116043" y="791"/>
                  </a:lnTo>
                  <a:lnTo>
                    <a:pt x="116292" y="874"/>
                  </a:lnTo>
                  <a:lnTo>
                    <a:pt x="116749" y="1103"/>
                  </a:lnTo>
                  <a:lnTo>
                    <a:pt x="117186" y="1352"/>
                  </a:lnTo>
                  <a:lnTo>
                    <a:pt x="117602" y="1664"/>
                  </a:lnTo>
                  <a:lnTo>
                    <a:pt x="117976" y="1997"/>
                  </a:lnTo>
                  <a:lnTo>
                    <a:pt x="118329" y="2371"/>
                  </a:lnTo>
                  <a:lnTo>
                    <a:pt x="118641" y="2766"/>
                  </a:lnTo>
                  <a:lnTo>
                    <a:pt x="118911" y="3202"/>
                  </a:lnTo>
                  <a:lnTo>
                    <a:pt x="119140" y="3660"/>
                  </a:lnTo>
                  <a:lnTo>
                    <a:pt x="119244" y="3888"/>
                  </a:lnTo>
                  <a:lnTo>
                    <a:pt x="119327" y="4138"/>
                  </a:lnTo>
                  <a:lnTo>
                    <a:pt x="119410" y="4387"/>
                  </a:lnTo>
                  <a:lnTo>
                    <a:pt x="119473" y="4637"/>
                  </a:lnTo>
                  <a:lnTo>
                    <a:pt x="119514" y="4907"/>
                  </a:lnTo>
                  <a:lnTo>
                    <a:pt x="119556" y="5156"/>
                  </a:lnTo>
                  <a:lnTo>
                    <a:pt x="119597" y="5427"/>
                  </a:lnTo>
                  <a:lnTo>
                    <a:pt x="119597" y="5697"/>
                  </a:lnTo>
                  <a:lnTo>
                    <a:pt x="121032" y="67252"/>
                  </a:lnTo>
                  <a:lnTo>
                    <a:pt x="121032" y="67398"/>
                  </a:lnTo>
                  <a:lnTo>
                    <a:pt x="121032" y="67647"/>
                  </a:lnTo>
                  <a:lnTo>
                    <a:pt x="121011" y="67917"/>
                  </a:lnTo>
                  <a:lnTo>
                    <a:pt x="120969" y="68167"/>
                  </a:lnTo>
                  <a:lnTo>
                    <a:pt x="120928" y="68416"/>
                  </a:lnTo>
                  <a:lnTo>
                    <a:pt x="120866" y="68666"/>
                  </a:lnTo>
                  <a:lnTo>
                    <a:pt x="120803" y="68915"/>
                  </a:lnTo>
                  <a:lnTo>
                    <a:pt x="120637" y="69373"/>
                  </a:lnTo>
                  <a:lnTo>
                    <a:pt x="120408" y="69830"/>
                  </a:lnTo>
                  <a:lnTo>
                    <a:pt x="120159" y="70246"/>
                  </a:lnTo>
                  <a:lnTo>
                    <a:pt x="119868" y="70641"/>
                  </a:lnTo>
                  <a:lnTo>
                    <a:pt x="119535" y="70994"/>
                  </a:lnTo>
                  <a:lnTo>
                    <a:pt x="119161" y="71327"/>
                  </a:lnTo>
                  <a:lnTo>
                    <a:pt x="118766" y="71618"/>
                  </a:lnTo>
                  <a:lnTo>
                    <a:pt x="118350" y="71867"/>
                  </a:lnTo>
                  <a:lnTo>
                    <a:pt x="117914" y="72096"/>
                  </a:lnTo>
                  <a:lnTo>
                    <a:pt x="117435" y="72262"/>
                  </a:lnTo>
                  <a:lnTo>
                    <a:pt x="117186" y="72325"/>
                  </a:lnTo>
                  <a:lnTo>
                    <a:pt x="116957" y="72387"/>
                  </a:lnTo>
                  <a:lnTo>
                    <a:pt x="116687" y="72429"/>
                  </a:lnTo>
                  <a:lnTo>
                    <a:pt x="116438" y="72470"/>
                  </a:lnTo>
                  <a:lnTo>
                    <a:pt x="116188" y="72470"/>
                  </a:lnTo>
                  <a:lnTo>
                    <a:pt x="115918" y="72491"/>
                  </a:lnTo>
                  <a:lnTo>
                    <a:pt x="7256" y="72491"/>
                  </a:lnTo>
                  <a:lnTo>
                    <a:pt x="6985" y="72470"/>
                  </a:lnTo>
                  <a:lnTo>
                    <a:pt x="6715" y="72449"/>
                  </a:lnTo>
                  <a:lnTo>
                    <a:pt x="6466" y="72429"/>
                  </a:lnTo>
                  <a:lnTo>
                    <a:pt x="6195" y="72366"/>
                  </a:lnTo>
                  <a:lnTo>
                    <a:pt x="5946" y="72325"/>
                  </a:lnTo>
                  <a:lnTo>
                    <a:pt x="5696" y="72241"/>
                  </a:lnTo>
                  <a:lnTo>
                    <a:pt x="5447" y="72158"/>
                  </a:lnTo>
                  <a:lnTo>
                    <a:pt x="5218" y="72075"/>
                  </a:lnTo>
                  <a:lnTo>
                    <a:pt x="4740" y="71847"/>
                  </a:lnTo>
                  <a:lnTo>
                    <a:pt x="4304" y="71597"/>
                  </a:lnTo>
                  <a:lnTo>
                    <a:pt x="3909" y="71285"/>
                  </a:lnTo>
                  <a:lnTo>
                    <a:pt x="3514" y="70953"/>
                  </a:lnTo>
                  <a:lnTo>
                    <a:pt x="3181" y="70578"/>
                  </a:lnTo>
                  <a:lnTo>
                    <a:pt x="2869" y="70183"/>
                  </a:lnTo>
                  <a:lnTo>
                    <a:pt x="2599" y="69747"/>
                  </a:lnTo>
                  <a:lnTo>
                    <a:pt x="2370" y="69289"/>
                  </a:lnTo>
                  <a:lnTo>
                    <a:pt x="2266" y="69040"/>
                  </a:lnTo>
                  <a:lnTo>
                    <a:pt x="2183" y="68811"/>
                  </a:lnTo>
                  <a:lnTo>
                    <a:pt x="2100" y="68562"/>
                  </a:lnTo>
                  <a:lnTo>
                    <a:pt x="2038" y="68312"/>
                  </a:lnTo>
                  <a:lnTo>
                    <a:pt x="1975" y="68042"/>
                  </a:lnTo>
                  <a:lnTo>
                    <a:pt x="1934" y="67772"/>
                  </a:lnTo>
                  <a:lnTo>
                    <a:pt x="1913" y="67522"/>
                  </a:lnTo>
                  <a:lnTo>
                    <a:pt x="1892" y="67252"/>
                  </a:lnTo>
                  <a:lnTo>
                    <a:pt x="458" y="5697"/>
                  </a:lnTo>
                  <a:lnTo>
                    <a:pt x="458" y="5531"/>
                  </a:lnTo>
                  <a:lnTo>
                    <a:pt x="458" y="5281"/>
                  </a:lnTo>
                  <a:lnTo>
                    <a:pt x="478" y="5011"/>
                  </a:lnTo>
                  <a:lnTo>
                    <a:pt x="520" y="4761"/>
                  </a:lnTo>
                  <a:lnTo>
                    <a:pt x="562" y="4512"/>
                  </a:lnTo>
                  <a:lnTo>
                    <a:pt x="624" y="4262"/>
                  </a:lnTo>
                  <a:lnTo>
                    <a:pt x="686" y="4034"/>
                  </a:lnTo>
                  <a:lnTo>
                    <a:pt x="873" y="3556"/>
                  </a:lnTo>
                  <a:lnTo>
                    <a:pt x="1081" y="3119"/>
                  </a:lnTo>
                  <a:lnTo>
                    <a:pt x="1331" y="2683"/>
                  </a:lnTo>
                  <a:lnTo>
                    <a:pt x="1643" y="2308"/>
                  </a:lnTo>
                  <a:lnTo>
                    <a:pt x="1954" y="1934"/>
                  </a:lnTo>
                  <a:lnTo>
                    <a:pt x="2329" y="1602"/>
                  </a:lnTo>
                  <a:lnTo>
                    <a:pt x="2724" y="1310"/>
                  </a:lnTo>
                  <a:lnTo>
                    <a:pt x="3139" y="1061"/>
                  </a:lnTo>
                  <a:lnTo>
                    <a:pt x="3597" y="853"/>
                  </a:lnTo>
                  <a:lnTo>
                    <a:pt x="4054" y="687"/>
                  </a:lnTo>
                  <a:lnTo>
                    <a:pt x="4304" y="624"/>
                  </a:lnTo>
                  <a:lnTo>
                    <a:pt x="4553" y="562"/>
                  </a:lnTo>
                  <a:lnTo>
                    <a:pt x="4802" y="521"/>
                  </a:lnTo>
                  <a:lnTo>
                    <a:pt x="5052" y="479"/>
                  </a:lnTo>
                  <a:lnTo>
                    <a:pt x="5301" y="458"/>
                  </a:lnTo>
                  <a:close/>
                  <a:moveTo>
                    <a:pt x="5405" y="1"/>
                  </a:moveTo>
                  <a:lnTo>
                    <a:pt x="5135" y="22"/>
                  </a:lnTo>
                  <a:lnTo>
                    <a:pt x="4844" y="42"/>
                  </a:lnTo>
                  <a:lnTo>
                    <a:pt x="4574" y="84"/>
                  </a:lnTo>
                  <a:lnTo>
                    <a:pt x="4304" y="146"/>
                  </a:lnTo>
                  <a:lnTo>
                    <a:pt x="4033" y="209"/>
                  </a:lnTo>
                  <a:lnTo>
                    <a:pt x="3763" y="292"/>
                  </a:lnTo>
                  <a:lnTo>
                    <a:pt x="3514" y="396"/>
                  </a:lnTo>
                  <a:lnTo>
                    <a:pt x="3264" y="500"/>
                  </a:lnTo>
                  <a:lnTo>
                    <a:pt x="3015" y="624"/>
                  </a:lnTo>
                  <a:lnTo>
                    <a:pt x="2786" y="749"/>
                  </a:lnTo>
                  <a:lnTo>
                    <a:pt x="2557" y="874"/>
                  </a:lnTo>
                  <a:lnTo>
                    <a:pt x="2329" y="1040"/>
                  </a:lnTo>
                  <a:lnTo>
                    <a:pt x="2121" y="1186"/>
                  </a:lnTo>
                  <a:lnTo>
                    <a:pt x="1913" y="1373"/>
                  </a:lnTo>
                  <a:lnTo>
                    <a:pt x="1726" y="1539"/>
                  </a:lnTo>
                  <a:lnTo>
                    <a:pt x="1539" y="1726"/>
                  </a:lnTo>
                  <a:lnTo>
                    <a:pt x="1352" y="1934"/>
                  </a:lnTo>
                  <a:lnTo>
                    <a:pt x="1185" y="2142"/>
                  </a:lnTo>
                  <a:lnTo>
                    <a:pt x="1019" y="2350"/>
                  </a:lnTo>
                  <a:lnTo>
                    <a:pt x="873" y="2579"/>
                  </a:lnTo>
                  <a:lnTo>
                    <a:pt x="728" y="2807"/>
                  </a:lnTo>
                  <a:lnTo>
                    <a:pt x="603" y="3036"/>
                  </a:lnTo>
                  <a:lnTo>
                    <a:pt x="499" y="3285"/>
                  </a:lnTo>
                  <a:lnTo>
                    <a:pt x="395" y="3535"/>
                  </a:lnTo>
                  <a:lnTo>
                    <a:pt x="291" y="3784"/>
                  </a:lnTo>
                  <a:lnTo>
                    <a:pt x="208" y="4034"/>
                  </a:lnTo>
                  <a:lnTo>
                    <a:pt x="146" y="4304"/>
                  </a:lnTo>
                  <a:lnTo>
                    <a:pt x="83" y="4574"/>
                  </a:lnTo>
                  <a:lnTo>
                    <a:pt x="42" y="4845"/>
                  </a:lnTo>
                  <a:lnTo>
                    <a:pt x="21" y="5136"/>
                  </a:lnTo>
                  <a:lnTo>
                    <a:pt x="0" y="5406"/>
                  </a:lnTo>
                  <a:lnTo>
                    <a:pt x="0" y="5697"/>
                  </a:lnTo>
                  <a:lnTo>
                    <a:pt x="1435" y="67252"/>
                  </a:lnTo>
                  <a:lnTo>
                    <a:pt x="1455" y="67543"/>
                  </a:lnTo>
                  <a:lnTo>
                    <a:pt x="1476" y="67834"/>
                  </a:lnTo>
                  <a:lnTo>
                    <a:pt x="1539" y="68125"/>
                  </a:lnTo>
                  <a:lnTo>
                    <a:pt x="1580" y="68396"/>
                  </a:lnTo>
                  <a:lnTo>
                    <a:pt x="1663" y="68687"/>
                  </a:lnTo>
                  <a:lnTo>
                    <a:pt x="1747" y="68957"/>
                  </a:lnTo>
                  <a:lnTo>
                    <a:pt x="1830" y="69206"/>
                  </a:lnTo>
                  <a:lnTo>
                    <a:pt x="1954" y="69477"/>
                  </a:lnTo>
                  <a:lnTo>
                    <a:pt x="2058" y="69726"/>
                  </a:lnTo>
                  <a:lnTo>
                    <a:pt x="2204" y="69976"/>
                  </a:lnTo>
                  <a:lnTo>
                    <a:pt x="2329" y="70204"/>
                  </a:lnTo>
                  <a:lnTo>
                    <a:pt x="2495" y="70433"/>
                  </a:lnTo>
                  <a:lnTo>
                    <a:pt x="2661" y="70662"/>
                  </a:lnTo>
                  <a:lnTo>
                    <a:pt x="2828" y="70869"/>
                  </a:lnTo>
                  <a:lnTo>
                    <a:pt x="3015" y="71077"/>
                  </a:lnTo>
                  <a:lnTo>
                    <a:pt x="3202" y="71264"/>
                  </a:lnTo>
                  <a:lnTo>
                    <a:pt x="3410" y="71452"/>
                  </a:lnTo>
                  <a:lnTo>
                    <a:pt x="3617" y="71639"/>
                  </a:lnTo>
                  <a:lnTo>
                    <a:pt x="3825" y="71805"/>
                  </a:lnTo>
                  <a:lnTo>
                    <a:pt x="4054" y="71971"/>
                  </a:lnTo>
                  <a:lnTo>
                    <a:pt x="4283" y="72117"/>
                  </a:lnTo>
                  <a:lnTo>
                    <a:pt x="4532" y="72241"/>
                  </a:lnTo>
                  <a:lnTo>
                    <a:pt x="4782" y="72366"/>
                  </a:lnTo>
                  <a:lnTo>
                    <a:pt x="5031" y="72491"/>
                  </a:lnTo>
                  <a:lnTo>
                    <a:pt x="5281" y="72595"/>
                  </a:lnTo>
                  <a:lnTo>
                    <a:pt x="5551" y="72678"/>
                  </a:lnTo>
                  <a:lnTo>
                    <a:pt x="5821" y="72761"/>
                  </a:lnTo>
                  <a:lnTo>
                    <a:pt x="6112" y="72824"/>
                  </a:lnTo>
                  <a:lnTo>
                    <a:pt x="6382" y="72865"/>
                  </a:lnTo>
                  <a:lnTo>
                    <a:pt x="6673" y="72907"/>
                  </a:lnTo>
                  <a:lnTo>
                    <a:pt x="6964" y="72928"/>
                  </a:lnTo>
                  <a:lnTo>
                    <a:pt x="7256" y="72948"/>
                  </a:lnTo>
                  <a:lnTo>
                    <a:pt x="116084" y="72948"/>
                  </a:lnTo>
                  <a:lnTo>
                    <a:pt x="116375" y="72928"/>
                  </a:lnTo>
                  <a:lnTo>
                    <a:pt x="116645" y="72886"/>
                  </a:lnTo>
                  <a:lnTo>
                    <a:pt x="116916" y="72844"/>
                  </a:lnTo>
                  <a:lnTo>
                    <a:pt x="117186" y="72803"/>
                  </a:lnTo>
                  <a:lnTo>
                    <a:pt x="117456" y="72720"/>
                  </a:lnTo>
                  <a:lnTo>
                    <a:pt x="117726" y="72636"/>
                  </a:lnTo>
                  <a:lnTo>
                    <a:pt x="117976" y="72553"/>
                  </a:lnTo>
                  <a:lnTo>
                    <a:pt x="118225" y="72449"/>
                  </a:lnTo>
                  <a:lnTo>
                    <a:pt x="118475" y="72325"/>
                  </a:lnTo>
                  <a:lnTo>
                    <a:pt x="118703" y="72200"/>
                  </a:lnTo>
                  <a:lnTo>
                    <a:pt x="118932" y="72054"/>
                  </a:lnTo>
                  <a:lnTo>
                    <a:pt x="119161" y="71909"/>
                  </a:lnTo>
                  <a:lnTo>
                    <a:pt x="119369" y="71743"/>
                  </a:lnTo>
                  <a:lnTo>
                    <a:pt x="119577" y="71576"/>
                  </a:lnTo>
                  <a:lnTo>
                    <a:pt x="119785" y="71389"/>
                  </a:lnTo>
                  <a:lnTo>
                    <a:pt x="119972" y="71202"/>
                  </a:lnTo>
                  <a:lnTo>
                    <a:pt x="120138" y="71015"/>
                  </a:lnTo>
                  <a:lnTo>
                    <a:pt x="120304" y="70807"/>
                  </a:lnTo>
                  <a:lnTo>
                    <a:pt x="120471" y="70599"/>
                  </a:lnTo>
                  <a:lnTo>
                    <a:pt x="120616" y="70371"/>
                  </a:lnTo>
                  <a:lnTo>
                    <a:pt x="120762" y="70142"/>
                  </a:lnTo>
                  <a:lnTo>
                    <a:pt x="120886" y="69913"/>
                  </a:lnTo>
                  <a:lnTo>
                    <a:pt x="121011" y="69664"/>
                  </a:lnTo>
                  <a:lnTo>
                    <a:pt x="121115" y="69414"/>
                  </a:lnTo>
                  <a:lnTo>
                    <a:pt x="121198" y="69165"/>
                  </a:lnTo>
                  <a:lnTo>
                    <a:pt x="121281" y="68895"/>
                  </a:lnTo>
                  <a:lnTo>
                    <a:pt x="121344" y="68624"/>
                  </a:lnTo>
                  <a:lnTo>
                    <a:pt x="121406" y="68375"/>
                  </a:lnTo>
                  <a:lnTo>
                    <a:pt x="121448" y="68084"/>
                  </a:lnTo>
                  <a:lnTo>
                    <a:pt x="121468" y="67813"/>
                  </a:lnTo>
                  <a:lnTo>
                    <a:pt x="121489" y="67522"/>
                  </a:lnTo>
                  <a:lnTo>
                    <a:pt x="121489" y="67252"/>
                  </a:lnTo>
                  <a:lnTo>
                    <a:pt x="120055" y="5697"/>
                  </a:lnTo>
                  <a:lnTo>
                    <a:pt x="120034" y="5406"/>
                  </a:lnTo>
                  <a:lnTo>
                    <a:pt x="120013" y="5115"/>
                  </a:lnTo>
                  <a:lnTo>
                    <a:pt x="119972" y="4824"/>
                  </a:lnTo>
                  <a:lnTo>
                    <a:pt x="119909" y="4533"/>
                  </a:lnTo>
                  <a:lnTo>
                    <a:pt x="119847" y="4262"/>
                  </a:lnTo>
                  <a:lnTo>
                    <a:pt x="119764" y="3992"/>
                  </a:lnTo>
                  <a:lnTo>
                    <a:pt x="119660" y="3743"/>
                  </a:lnTo>
                  <a:lnTo>
                    <a:pt x="119556" y="3472"/>
                  </a:lnTo>
                  <a:lnTo>
                    <a:pt x="119431" y="3223"/>
                  </a:lnTo>
                  <a:lnTo>
                    <a:pt x="119306" y="2974"/>
                  </a:lnTo>
                  <a:lnTo>
                    <a:pt x="119161" y="2745"/>
                  </a:lnTo>
                  <a:lnTo>
                    <a:pt x="119015" y="2516"/>
                  </a:lnTo>
                  <a:lnTo>
                    <a:pt x="118849" y="2288"/>
                  </a:lnTo>
                  <a:lnTo>
                    <a:pt x="118683" y="2080"/>
                  </a:lnTo>
                  <a:lnTo>
                    <a:pt x="118496" y="1872"/>
                  </a:lnTo>
                  <a:lnTo>
                    <a:pt x="118309" y="1664"/>
                  </a:lnTo>
                  <a:lnTo>
                    <a:pt x="118101" y="1477"/>
                  </a:lnTo>
                  <a:lnTo>
                    <a:pt x="117893" y="1310"/>
                  </a:lnTo>
                  <a:lnTo>
                    <a:pt x="117664" y="1144"/>
                  </a:lnTo>
                  <a:lnTo>
                    <a:pt x="117435" y="978"/>
                  </a:lnTo>
                  <a:lnTo>
                    <a:pt x="117207" y="832"/>
                  </a:lnTo>
                  <a:lnTo>
                    <a:pt x="116978" y="687"/>
                  </a:lnTo>
                  <a:lnTo>
                    <a:pt x="116729" y="562"/>
                  </a:lnTo>
                  <a:lnTo>
                    <a:pt x="116458" y="458"/>
                  </a:lnTo>
                  <a:lnTo>
                    <a:pt x="116209" y="354"/>
                  </a:lnTo>
                  <a:lnTo>
                    <a:pt x="115939" y="271"/>
                  </a:lnTo>
                  <a:lnTo>
                    <a:pt x="115668" y="188"/>
                  </a:lnTo>
                  <a:lnTo>
                    <a:pt x="115398" y="126"/>
                  </a:lnTo>
                  <a:lnTo>
                    <a:pt x="115107" y="63"/>
                  </a:lnTo>
                  <a:lnTo>
                    <a:pt x="114816" y="42"/>
                  </a:lnTo>
                  <a:lnTo>
                    <a:pt x="11452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4826475" y="776375"/>
              <a:ext cx="3037250" cy="1823725"/>
            </a:xfrm>
            <a:custGeom>
              <a:avLst/>
              <a:gdLst/>
              <a:ahLst/>
              <a:cxnLst/>
              <a:rect l="l" t="t" r="r" b="b"/>
              <a:pathLst>
                <a:path w="121490" h="72949" fill="none" extrusionOk="0">
                  <a:moveTo>
                    <a:pt x="115918" y="72948"/>
                  </a:moveTo>
                  <a:lnTo>
                    <a:pt x="7256" y="72948"/>
                  </a:lnTo>
                  <a:lnTo>
                    <a:pt x="7256" y="72948"/>
                  </a:lnTo>
                  <a:lnTo>
                    <a:pt x="6964" y="72928"/>
                  </a:lnTo>
                  <a:lnTo>
                    <a:pt x="6673" y="72907"/>
                  </a:lnTo>
                  <a:lnTo>
                    <a:pt x="6382" y="72865"/>
                  </a:lnTo>
                  <a:lnTo>
                    <a:pt x="6112" y="72824"/>
                  </a:lnTo>
                  <a:lnTo>
                    <a:pt x="5821" y="72761"/>
                  </a:lnTo>
                  <a:lnTo>
                    <a:pt x="5551" y="72678"/>
                  </a:lnTo>
                  <a:lnTo>
                    <a:pt x="5281" y="72595"/>
                  </a:lnTo>
                  <a:lnTo>
                    <a:pt x="5031" y="72491"/>
                  </a:lnTo>
                  <a:lnTo>
                    <a:pt x="4782" y="72366"/>
                  </a:lnTo>
                  <a:lnTo>
                    <a:pt x="4532" y="72241"/>
                  </a:lnTo>
                  <a:lnTo>
                    <a:pt x="4283" y="72117"/>
                  </a:lnTo>
                  <a:lnTo>
                    <a:pt x="4054" y="71971"/>
                  </a:lnTo>
                  <a:lnTo>
                    <a:pt x="3825" y="71805"/>
                  </a:lnTo>
                  <a:lnTo>
                    <a:pt x="3617" y="71639"/>
                  </a:lnTo>
                  <a:lnTo>
                    <a:pt x="3410" y="71452"/>
                  </a:lnTo>
                  <a:lnTo>
                    <a:pt x="3202" y="71264"/>
                  </a:lnTo>
                  <a:lnTo>
                    <a:pt x="3015" y="71077"/>
                  </a:lnTo>
                  <a:lnTo>
                    <a:pt x="2828" y="70869"/>
                  </a:lnTo>
                  <a:lnTo>
                    <a:pt x="2661" y="70662"/>
                  </a:lnTo>
                  <a:lnTo>
                    <a:pt x="2495" y="70433"/>
                  </a:lnTo>
                  <a:lnTo>
                    <a:pt x="2329" y="70204"/>
                  </a:lnTo>
                  <a:lnTo>
                    <a:pt x="2204" y="69976"/>
                  </a:lnTo>
                  <a:lnTo>
                    <a:pt x="2058" y="69726"/>
                  </a:lnTo>
                  <a:lnTo>
                    <a:pt x="1954" y="69477"/>
                  </a:lnTo>
                  <a:lnTo>
                    <a:pt x="1830" y="69206"/>
                  </a:lnTo>
                  <a:lnTo>
                    <a:pt x="1747" y="68957"/>
                  </a:lnTo>
                  <a:lnTo>
                    <a:pt x="1663" y="68687"/>
                  </a:lnTo>
                  <a:lnTo>
                    <a:pt x="1580" y="68396"/>
                  </a:lnTo>
                  <a:lnTo>
                    <a:pt x="1539" y="68125"/>
                  </a:lnTo>
                  <a:lnTo>
                    <a:pt x="1476" y="67834"/>
                  </a:lnTo>
                  <a:lnTo>
                    <a:pt x="1455" y="67543"/>
                  </a:lnTo>
                  <a:lnTo>
                    <a:pt x="1435" y="67252"/>
                  </a:lnTo>
                  <a:lnTo>
                    <a:pt x="0" y="5697"/>
                  </a:lnTo>
                  <a:lnTo>
                    <a:pt x="0" y="5697"/>
                  </a:lnTo>
                  <a:lnTo>
                    <a:pt x="0" y="5406"/>
                  </a:lnTo>
                  <a:lnTo>
                    <a:pt x="21" y="5136"/>
                  </a:lnTo>
                  <a:lnTo>
                    <a:pt x="42" y="4845"/>
                  </a:lnTo>
                  <a:lnTo>
                    <a:pt x="83" y="4574"/>
                  </a:lnTo>
                  <a:lnTo>
                    <a:pt x="146" y="4304"/>
                  </a:lnTo>
                  <a:lnTo>
                    <a:pt x="208" y="4034"/>
                  </a:lnTo>
                  <a:lnTo>
                    <a:pt x="291" y="3784"/>
                  </a:lnTo>
                  <a:lnTo>
                    <a:pt x="395" y="3535"/>
                  </a:lnTo>
                  <a:lnTo>
                    <a:pt x="499" y="3285"/>
                  </a:lnTo>
                  <a:lnTo>
                    <a:pt x="603" y="3036"/>
                  </a:lnTo>
                  <a:lnTo>
                    <a:pt x="728" y="2807"/>
                  </a:lnTo>
                  <a:lnTo>
                    <a:pt x="873" y="2579"/>
                  </a:lnTo>
                  <a:lnTo>
                    <a:pt x="1019" y="2350"/>
                  </a:lnTo>
                  <a:lnTo>
                    <a:pt x="1185" y="2142"/>
                  </a:lnTo>
                  <a:lnTo>
                    <a:pt x="1352" y="1934"/>
                  </a:lnTo>
                  <a:lnTo>
                    <a:pt x="1539" y="1726"/>
                  </a:lnTo>
                  <a:lnTo>
                    <a:pt x="1726" y="1539"/>
                  </a:lnTo>
                  <a:lnTo>
                    <a:pt x="1913" y="1373"/>
                  </a:lnTo>
                  <a:lnTo>
                    <a:pt x="2121" y="1186"/>
                  </a:lnTo>
                  <a:lnTo>
                    <a:pt x="2329" y="1040"/>
                  </a:lnTo>
                  <a:lnTo>
                    <a:pt x="2557" y="874"/>
                  </a:lnTo>
                  <a:lnTo>
                    <a:pt x="2786" y="749"/>
                  </a:lnTo>
                  <a:lnTo>
                    <a:pt x="3015" y="624"/>
                  </a:lnTo>
                  <a:lnTo>
                    <a:pt x="3264" y="500"/>
                  </a:lnTo>
                  <a:lnTo>
                    <a:pt x="3514" y="396"/>
                  </a:lnTo>
                  <a:lnTo>
                    <a:pt x="3763" y="292"/>
                  </a:lnTo>
                  <a:lnTo>
                    <a:pt x="4033" y="209"/>
                  </a:lnTo>
                  <a:lnTo>
                    <a:pt x="4304" y="146"/>
                  </a:lnTo>
                  <a:lnTo>
                    <a:pt x="4574" y="84"/>
                  </a:lnTo>
                  <a:lnTo>
                    <a:pt x="4844" y="42"/>
                  </a:lnTo>
                  <a:lnTo>
                    <a:pt x="5135" y="22"/>
                  </a:lnTo>
                  <a:lnTo>
                    <a:pt x="5405" y="1"/>
                  </a:lnTo>
                  <a:lnTo>
                    <a:pt x="5405" y="1"/>
                  </a:lnTo>
                  <a:lnTo>
                    <a:pt x="5572" y="1"/>
                  </a:lnTo>
                  <a:lnTo>
                    <a:pt x="114234" y="1"/>
                  </a:lnTo>
                  <a:lnTo>
                    <a:pt x="114234" y="1"/>
                  </a:lnTo>
                  <a:lnTo>
                    <a:pt x="114525" y="1"/>
                  </a:lnTo>
                  <a:lnTo>
                    <a:pt x="114816" y="42"/>
                  </a:lnTo>
                  <a:lnTo>
                    <a:pt x="115107" y="63"/>
                  </a:lnTo>
                  <a:lnTo>
                    <a:pt x="115398" y="126"/>
                  </a:lnTo>
                  <a:lnTo>
                    <a:pt x="115668" y="188"/>
                  </a:lnTo>
                  <a:lnTo>
                    <a:pt x="115939" y="271"/>
                  </a:lnTo>
                  <a:lnTo>
                    <a:pt x="116209" y="354"/>
                  </a:lnTo>
                  <a:lnTo>
                    <a:pt x="116458" y="458"/>
                  </a:lnTo>
                  <a:lnTo>
                    <a:pt x="116729" y="562"/>
                  </a:lnTo>
                  <a:lnTo>
                    <a:pt x="116978" y="687"/>
                  </a:lnTo>
                  <a:lnTo>
                    <a:pt x="117207" y="832"/>
                  </a:lnTo>
                  <a:lnTo>
                    <a:pt x="117435" y="978"/>
                  </a:lnTo>
                  <a:lnTo>
                    <a:pt x="117664" y="1144"/>
                  </a:lnTo>
                  <a:lnTo>
                    <a:pt x="117893" y="1310"/>
                  </a:lnTo>
                  <a:lnTo>
                    <a:pt x="118101" y="1477"/>
                  </a:lnTo>
                  <a:lnTo>
                    <a:pt x="118309" y="1664"/>
                  </a:lnTo>
                  <a:lnTo>
                    <a:pt x="118496" y="1872"/>
                  </a:lnTo>
                  <a:lnTo>
                    <a:pt x="118683" y="2080"/>
                  </a:lnTo>
                  <a:lnTo>
                    <a:pt x="118849" y="2288"/>
                  </a:lnTo>
                  <a:lnTo>
                    <a:pt x="119015" y="2516"/>
                  </a:lnTo>
                  <a:lnTo>
                    <a:pt x="119161" y="2745"/>
                  </a:lnTo>
                  <a:lnTo>
                    <a:pt x="119306" y="2974"/>
                  </a:lnTo>
                  <a:lnTo>
                    <a:pt x="119431" y="3223"/>
                  </a:lnTo>
                  <a:lnTo>
                    <a:pt x="119556" y="3472"/>
                  </a:lnTo>
                  <a:lnTo>
                    <a:pt x="119660" y="3743"/>
                  </a:lnTo>
                  <a:lnTo>
                    <a:pt x="119764" y="3992"/>
                  </a:lnTo>
                  <a:lnTo>
                    <a:pt x="119847" y="4262"/>
                  </a:lnTo>
                  <a:lnTo>
                    <a:pt x="119909" y="4533"/>
                  </a:lnTo>
                  <a:lnTo>
                    <a:pt x="119972" y="4824"/>
                  </a:lnTo>
                  <a:lnTo>
                    <a:pt x="120013" y="5115"/>
                  </a:lnTo>
                  <a:lnTo>
                    <a:pt x="120034" y="5406"/>
                  </a:lnTo>
                  <a:lnTo>
                    <a:pt x="120055" y="5697"/>
                  </a:lnTo>
                  <a:lnTo>
                    <a:pt x="121489" y="67252"/>
                  </a:lnTo>
                  <a:lnTo>
                    <a:pt x="121489" y="67252"/>
                  </a:lnTo>
                  <a:lnTo>
                    <a:pt x="121489" y="67522"/>
                  </a:lnTo>
                  <a:lnTo>
                    <a:pt x="121468" y="67813"/>
                  </a:lnTo>
                  <a:lnTo>
                    <a:pt x="121448" y="68084"/>
                  </a:lnTo>
                  <a:lnTo>
                    <a:pt x="121406" y="68375"/>
                  </a:lnTo>
                  <a:lnTo>
                    <a:pt x="121344" y="68624"/>
                  </a:lnTo>
                  <a:lnTo>
                    <a:pt x="121281" y="68895"/>
                  </a:lnTo>
                  <a:lnTo>
                    <a:pt x="121198" y="69165"/>
                  </a:lnTo>
                  <a:lnTo>
                    <a:pt x="121115" y="69414"/>
                  </a:lnTo>
                  <a:lnTo>
                    <a:pt x="121011" y="69664"/>
                  </a:lnTo>
                  <a:lnTo>
                    <a:pt x="120886" y="69913"/>
                  </a:lnTo>
                  <a:lnTo>
                    <a:pt x="120762" y="70142"/>
                  </a:lnTo>
                  <a:lnTo>
                    <a:pt x="120616" y="70371"/>
                  </a:lnTo>
                  <a:lnTo>
                    <a:pt x="120471" y="70599"/>
                  </a:lnTo>
                  <a:lnTo>
                    <a:pt x="120304" y="70807"/>
                  </a:lnTo>
                  <a:lnTo>
                    <a:pt x="120138" y="71015"/>
                  </a:lnTo>
                  <a:lnTo>
                    <a:pt x="119972" y="71202"/>
                  </a:lnTo>
                  <a:lnTo>
                    <a:pt x="119785" y="71389"/>
                  </a:lnTo>
                  <a:lnTo>
                    <a:pt x="119577" y="71576"/>
                  </a:lnTo>
                  <a:lnTo>
                    <a:pt x="119369" y="71743"/>
                  </a:lnTo>
                  <a:lnTo>
                    <a:pt x="119161" y="71909"/>
                  </a:lnTo>
                  <a:lnTo>
                    <a:pt x="118932" y="72054"/>
                  </a:lnTo>
                  <a:lnTo>
                    <a:pt x="118703" y="72200"/>
                  </a:lnTo>
                  <a:lnTo>
                    <a:pt x="118475" y="72325"/>
                  </a:lnTo>
                  <a:lnTo>
                    <a:pt x="118225" y="72449"/>
                  </a:lnTo>
                  <a:lnTo>
                    <a:pt x="117976" y="72553"/>
                  </a:lnTo>
                  <a:lnTo>
                    <a:pt x="117726" y="72636"/>
                  </a:lnTo>
                  <a:lnTo>
                    <a:pt x="117456" y="72720"/>
                  </a:lnTo>
                  <a:lnTo>
                    <a:pt x="117186" y="72803"/>
                  </a:lnTo>
                  <a:lnTo>
                    <a:pt x="116916" y="72844"/>
                  </a:lnTo>
                  <a:lnTo>
                    <a:pt x="116645" y="72886"/>
                  </a:lnTo>
                  <a:lnTo>
                    <a:pt x="116375" y="72928"/>
                  </a:lnTo>
                  <a:lnTo>
                    <a:pt x="116084" y="72948"/>
                  </a:lnTo>
                  <a:lnTo>
                    <a:pt x="116084" y="72948"/>
                  </a:lnTo>
                  <a:lnTo>
                    <a:pt x="115918"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4837900" y="787825"/>
              <a:ext cx="3014375" cy="1800825"/>
            </a:xfrm>
            <a:custGeom>
              <a:avLst/>
              <a:gdLst/>
              <a:ahLst/>
              <a:cxnLst/>
              <a:rect l="l" t="t" r="r" b="b"/>
              <a:pathLst>
                <a:path w="120575" h="72033" fill="none" extrusionOk="0">
                  <a:moveTo>
                    <a:pt x="5115" y="0"/>
                  </a:moveTo>
                  <a:lnTo>
                    <a:pt x="5115" y="0"/>
                  </a:lnTo>
                  <a:lnTo>
                    <a:pt x="4844" y="0"/>
                  </a:lnTo>
                  <a:lnTo>
                    <a:pt x="4595" y="21"/>
                  </a:lnTo>
                  <a:lnTo>
                    <a:pt x="4345" y="63"/>
                  </a:lnTo>
                  <a:lnTo>
                    <a:pt x="4096" y="104"/>
                  </a:lnTo>
                  <a:lnTo>
                    <a:pt x="3847" y="166"/>
                  </a:lnTo>
                  <a:lnTo>
                    <a:pt x="3597" y="229"/>
                  </a:lnTo>
                  <a:lnTo>
                    <a:pt x="3140" y="395"/>
                  </a:lnTo>
                  <a:lnTo>
                    <a:pt x="2682" y="603"/>
                  </a:lnTo>
                  <a:lnTo>
                    <a:pt x="2267" y="852"/>
                  </a:lnTo>
                  <a:lnTo>
                    <a:pt x="1872" y="1144"/>
                  </a:lnTo>
                  <a:lnTo>
                    <a:pt x="1497" y="1476"/>
                  </a:lnTo>
                  <a:lnTo>
                    <a:pt x="1186" y="1850"/>
                  </a:lnTo>
                  <a:lnTo>
                    <a:pt x="874" y="2225"/>
                  </a:lnTo>
                  <a:lnTo>
                    <a:pt x="624" y="2661"/>
                  </a:lnTo>
                  <a:lnTo>
                    <a:pt x="416" y="3098"/>
                  </a:lnTo>
                  <a:lnTo>
                    <a:pt x="229" y="3576"/>
                  </a:lnTo>
                  <a:lnTo>
                    <a:pt x="167" y="3804"/>
                  </a:lnTo>
                  <a:lnTo>
                    <a:pt x="105" y="4054"/>
                  </a:lnTo>
                  <a:lnTo>
                    <a:pt x="63" y="4303"/>
                  </a:lnTo>
                  <a:lnTo>
                    <a:pt x="21" y="4553"/>
                  </a:lnTo>
                  <a:lnTo>
                    <a:pt x="1" y="4823"/>
                  </a:lnTo>
                  <a:lnTo>
                    <a:pt x="1" y="5073"/>
                  </a:lnTo>
                  <a:lnTo>
                    <a:pt x="1" y="5073"/>
                  </a:lnTo>
                  <a:lnTo>
                    <a:pt x="1" y="5239"/>
                  </a:lnTo>
                  <a:lnTo>
                    <a:pt x="1435" y="66794"/>
                  </a:lnTo>
                  <a:lnTo>
                    <a:pt x="1435" y="66794"/>
                  </a:lnTo>
                  <a:lnTo>
                    <a:pt x="1456" y="67064"/>
                  </a:lnTo>
                  <a:lnTo>
                    <a:pt x="1477" y="67314"/>
                  </a:lnTo>
                  <a:lnTo>
                    <a:pt x="1518" y="67584"/>
                  </a:lnTo>
                  <a:lnTo>
                    <a:pt x="1581" y="67854"/>
                  </a:lnTo>
                  <a:lnTo>
                    <a:pt x="1643" y="68104"/>
                  </a:lnTo>
                  <a:lnTo>
                    <a:pt x="1726" y="68353"/>
                  </a:lnTo>
                  <a:lnTo>
                    <a:pt x="1809" y="68582"/>
                  </a:lnTo>
                  <a:lnTo>
                    <a:pt x="1913" y="68831"/>
                  </a:lnTo>
                  <a:lnTo>
                    <a:pt x="2142" y="69289"/>
                  </a:lnTo>
                  <a:lnTo>
                    <a:pt x="2412" y="69725"/>
                  </a:lnTo>
                  <a:lnTo>
                    <a:pt x="2724" y="70120"/>
                  </a:lnTo>
                  <a:lnTo>
                    <a:pt x="3057" y="70495"/>
                  </a:lnTo>
                  <a:lnTo>
                    <a:pt x="3452" y="70827"/>
                  </a:lnTo>
                  <a:lnTo>
                    <a:pt x="3847" y="71139"/>
                  </a:lnTo>
                  <a:lnTo>
                    <a:pt x="4283" y="71389"/>
                  </a:lnTo>
                  <a:lnTo>
                    <a:pt x="4761" y="71617"/>
                  </a:lnTo>
                  <a:lnTo>
                    <a:pt x="4990" y="71700"/>
                  </a:lnTo>
                  <a:lnTo>
                    <a:pt x="5239" y="71783"/>
                  </a:lnTo>
                  <a:lnTo>
                    <a:pt x="5489" y="71867"/>
                  </a:lnTo>
                  <a:lnTo>
                    <a:pt x="5738" y="71908"/>
                  </a:lnTo>
                  <a:lnTo>
                    <a:pt x="6009" y="71971"/>
                  </a:lnTo>
                  <a:lnTo>
                    <a:pt x="6258" y="71991"/>
                  </a:lnTo>
                  <a:lnTo>
                    <a:pt x="6528" y="72012"/>
                  </a:lnTo>
                  <a:lnTo>
                    <a:pt x="6799" y="72033"/>
                  </a:lnTo>
                  <a:lnTo>
                    <a:pt x="115461" y="72033"/>
                  </a:lnTo>
                  <a:lnTo>
                    <a:pt x="115461" y="72033"/>
                  </a:lnTo>
                  <a:lnTo>
                    <a:pt x="115731" y="72012"/>
                  </a:lnTo>
                  <a:lnTo>
                    <a:pt x="115981" y="72012"/>
                  </a:lnTo>
                  <a:lnTo>
                    <a:pt x="116230" y="71971"/>
                  </a:lnTo>
                  <a:lnTo>
                    <a:pt x="116500" y="71929"/>
                  </a:lnTo>
                  <a:lnTo>
                    <a:pt x="116729" y="71867"/>
                  </a:lnTo>
                  <a:lnTo>
                    <a:pt x="116978" y="71804"/>
                  </a:lnTo>
                  <a:lnTo>
                    <a:pt x="117457" y="71638"/>
                  </a:lnTo>
                  <a:lnTo>
                    <a:pt x="117893" y="71409"/>
                  </a:lnTo>
                  <a:lnTo>
                    <a:pt x="118309" y="71160"/>
                  </a:lnTo>
                  <a:lnTo>
                    <a:pt x="118704" y="70869"/>
                  </a:lnTo>
                  <a:lnTo>
                    <a:pt x="119078" y="70536"/>
                  </a:lnTo>
                  <a:lnTo>
                    <a:pt x="119411" y="70183"/>
                  </a:lnTo>
                  <a:lnTo>
                    <a:pt x="119702" y="69788"/>
                  </a:lnTo>
                  <a:lnTo>
                    <a:pt x="119951" y="69372"/>
                  </a:lnTo>
                  <a:lnTo>
                    <a:pt x="120180" y="68915"/>
                  </a:lnTo>
                  <a:lnTo>
                    <a:pt x="120346" y="68457"/>
                  </a:lnTo>
                  <a:lnTo>
                    <a:pt x="120409" y="68208"/>
                  </a:lnTo>
                  <a:lnTo>
                    <a:pt x="120471" y="67958"/>
                  </a:lnTo>
                  <a:lnTo>
                    <a:pt x="120512" y="67709"/>
                  </a:lnTo>
                  <a:lnTo>
                    <a:pt x="120554" y="67459"/>
                  </a:lnTo>
                  <a:lnTo>
                    <a:pt x="120575" y="67189"/>
                  </a:lnTo>
                  <a:lnTo>
                    <a:pt x="120575" y="66940"/>
                  </a:lnTo>
                  <a:lnTo>
                    <a:pt x="120575" y="66940"/>
                  </a:lnTo>
                  <a:lnTo>
                    <a:pt x="120575" y="66794"/>
                  </a:lnTo>
                  <a:lnTo>
                    <a:pt x="119140" y="5239"/>
                  </a:lnTo>
                  <a:lnTo>
                    <a:pt x="119140" y="5239"/>
                  </a:lnTo>
                  <a:lnTo>
                    <a:pt x="119140" y="4969"/>
                  </a:lnTo>
                  <a:lnTo>
                    <a:pt x="119099" y="4698"/>
                  </a:lnTo>
                  <a:lnTo>
                    <a:pt x="119057" y="4449"/>
                  </a:lnTo>
                  <a:lnTo>
                    <a:pt x="119016" y="4179"/>
                  </a:lnTo>
                  <a:lnTo>
                    <a:pt x="118953" y="3929"/>
                  </a:lnTo>
                  <a:lnTo>
                    <a:pt x="118870" y="3680"/>
                  </a:lnTo>
                  <a:lnTo>
                    <a:pt x="118787" y="3430"/>
                  </a:lnTo>
                  <a:lnTo>
                    <a:pt x="118683" y="3202"/>
                  </a:lnTo>
                  <a:lnTo>
                    <a:pt x="118454" y="2744"/>
                  </a:lnTo>
                  <a:lnTo>
                    <a:pt x="118184" y="2308"/>
                  </a:lnTo>
                  <a:lnTo>
                    <a:pt x="117872" y="1913"/>
                  </a:lnTo>
                  <a:lnTo>
                    <a:pt x="117519" y="1539"/>
                  </a:lnTo>
                  <a:lnTo>
                    <a:pt x="117145" y="1206"/>
                  </a:lnTo>
                  <a:lnTo>
                    <a:pt x="116729" y="894"/>
                  </a:lnTo>
                  <a:lnTo>
                    <a:pt x="116292" y="645"/>
                  </a:lnTo>
                  <a:lnTo>
                    <a:pt x="115835" y="416"/>
                  </a:lnTo>
                  <a:lnTo>
                    <a:pt x="115586" y="333"/>
                  </a:lnTo>
                  <a:lnTo>
                    <a:pt x="115357" y="250"/>
                  </a:lnTo>
                  <a:lnTo>
                    <a:pt x="115107" y="166"/>
                  </a:lnTo>
                  <a:lnTo>
                    <a:pt x="114837" y="104"/>
                  </a:lnTo>
                  <a:lnTo>
                    <a:pt x="114588" y="63"/>
                  </a:lnTo>
                  <a:lnTo>
                    <a:pt x="114317" y="21"/>
                  </a:lnTo>
                  <a:lnTo>
                    <a:pt x="114047" y="0"/>
                  </a:lnTo>
                  <a:lnTo>
                    <a:pt x="113777" y="0"/>
                  </a:lnTo>
                  <a:lnTo>
                    <a:pt x="51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4855050" y="782100"/>
              <a:ext cx="3025300" cy="1812275"/>
            </a:xfrm>
            <a:custGeom>
              <a:avLst/>
              <a:gdLst/>
              <a:ahLst/>
              <a:cxnLst/>
              <a:rect l="l" t="t" r="r" b="b"/>
              <a:pathLst>
                <a:path w="121012" h="72491" extrusionOk="0">
                  <a:moveTo>
                    <a:pt x="5198" y="0"/>
                  </a:moveTo>
                  <a:lnTo>
                    <a:pt x="4928" y="21"/>
                  </a:lnTo>
                  <a:lnTo>
                    <a:pt x="4657" y="42"/>
                  </a:lnTo>
                  <a:lnTo>
                    <a:pt x="4387" y="84"/>
                  </a:lnTo>
                  <a:lnTo>
                    <a:pt x="4117" y="146"/>
                  </a:lnTo>
                  <a:lnTo>
                    <a:pt x="3867" y="208"/>
                  </a:lnTo>
                  <a:lnTo>
                    <a:pt x="3618" y="292"/>
                  </a:lnTo>
                  <a:lnTo>
                    <a:pt x="3368" y="375"/>
                  </a:lnTo>
                  <a:lnTo>
                    <a:pt x="3140" y="479"/>
                  </a:lnTo>
                  <a:lnTo>
                    <a:pt x="2890" y="583"/>
                  </a:lnTo>
                  <a:lnTo>
                    <a:pt x="2662" y="707"/>
                  </a:lnTo>
                  <a:lnTo>
                    <a:pt x="2246" y="998"/>
                  </a:lnTo>
                  <a:lnTo>
                    <a:pt x="1830" y="1310"/>
                  </a:lnTo>
                  <a:lnTo>
                    <a:pt x="1456" y="1664"/>
                  </a:lnTo>
                  <a:lnTo>
                    <a:pt x="1123" y="2038"/>
                  </a:lnTo>
                  <a:lnTo>
                    <a:pt x="832" y="2474"/>
                  </a:lnTo>
                  <a:lnTo>
                    <a:pt x="583" y="2911"/>
                  </a:lnTo>
                  <a:lnTo>
                    <a:pt x="458" y="3140"/>
                  </a:lnTo>
                  <a:lnTo>
                    <a:pt x="375" y="3389"/>
                  </a:lnTo>
                  <a:lnTo>
                    <a:pt x="271" y="3618"/>
                  </a:lnTo>
                  <a:lnTo>
                    <a:pt x="209" y="3867"/>
                  </a:lnTo>
                  <a:lnTo>
                    <a:pt x="125" y="4137"/>
                  </a:lnTo>
                  <a:lnTo>
                    <a:pt x="84" y="4387"/>
                  </a:lnTo>
                  <a:lnTo>
                    <a:pt x="42" y="4657"/>
                  </a:lnTo>
                  <a:lnTo>
                    <a:pt x="21" y="4927"/>
                  </a:lnTo>
                  <a:lnTo>
                    <a:pt x="1" y="5198"/>
                  </a:lnTo>
                  <a:lnTo>
                    <a:pt x="1" y="5468"/>
                  </a:lnTo>
                  <a:lnTo>
                    <a:pt x="1435" y="67023"/>
                  </a:lnTo>
                  <a:lnTo>
                    <a:pt x="1435" y="67293"/>
                  </a:lnTo>
                  <a:lnTo>
                    <a:pt x="1477" y="67584"/>
                  </a:lnTo>
                  <a:lnTo>
                    <a:pt x="1518" y="67855"/>
                  </a:lnTo>
                  <a:lnTo>
                    <a:pt x="1560" y="68125"/>
                  </a:lnTo>
                  <a:lnTo>
                    <a:pt x="1643" y="68395"/>
                  </a:lnTo>
                  <a:lnTo>
                    <a:pt x="1726" y="68645"/>
                  </a:lnTo>
                  <a:lnTo>
                    <a:pt x="1809" y="68894"/>
                  </a:lnTo>
                  <a:lnTo>
                    <a:pt x="1913" y="69144"/>
                  </a:lnTo>
                  <a:lnTo>
                    <a:pt x="2038" y="69393"/>
                  </a:lnTo>
                  <a:lnTo>
                    <a:pt x="2163" y="69622"/>
                  </a:lnTo>
                  <a:lnTo>
                    <a:pt x="2287" y="69850"/>
                  </a:lnTo>
                  <a:lnTo>
                    <a:pt x="2433" y="70079"/>
                  </a:lnTo>
                  <a:lnTo>
                    <a:pt x="2766" y="70495"/>
                  </a:lnTo>
                  <a:lnTo>
                    <a:pt x="3119" y="70869"/>
                  </a:lnTo>
                  <a:lnTo>
                    <a:pt x="3514" y="71223"/>
                  </a:lnTo>
                  <a:lnTo>
                    <a:pt x="3950" y="71534"/>
                  </a:lnTo>
                  <a:lnTo>
                    <a:pt x="4158" y="71680"/>
                  </a:lnTo>
                  <a:lnTo>
                    <a:pt x="4408" y="71825"/>
                  </a:lnTo>
                  <a:lnTo>
                    <a:pt x="4637" y="71929"/>
                  </a:lnTo>
                  <a:lnTo>
                    <a:pt x="4886" y="72054"/>
                  </a:lnTo>
                  <a:lnTo>
                    <a:pt x="5135" y="72137"/>
                  </a:lnTo>
                  <a:lnTo>
                    <a:pt x="5385" y="72241"/>
                  </a:lnTo>
                  <a:lnTo>
                    <a:pt x="5655" y="72304"/>
                  </a:lnTo>
                  <a:lnTo>
                    <a:pt x="5905" y="72366"/>
                  </a:lnTo>
                  <a:lnTo>
                    <a:pt x="6175" y="72407"/>
                  </a:lnTo>
                  <a:lnTo>
                    <a:pt x="6466" y="72449"/>
                  </a:lnTo>
                  <a:lnTo>
                    <a:pt x="6736" y="72470"/>
                  </a:lnTo>
                  <a:lnTo>
                    <a:pt x="7027" y="72491"/>
                  </a:lnTo>
                  <a:lnTo>
                    <a:pt x="115814" y="72491"/>
                  </a:lnTo>
                  <a:lnTo>
                    <a:pt x="116105" y="72470"/>
                  </a:lnTo>
                  <a:lnTo>
                    <a:pt x="116355" y="72449"/>
                  </a:lnTo>
                  <a:lnTo>
                    <a:pt x="116625" y="72407"/>
                  </a:lnTo>
                  <a:lnTo>
                    <a:pt x="116895" y="72345"/>
                  </a:lnTo>
                  <a:lnTo>
                    <a:pt x="117145" y="72283"/>
                  </a:lnTo>
                  <a:lnTo>
                    <a:pt x="117394" y="72200"/>
                  </a:lnTo>
                  <a:lnTo>
                    <a:pt x="117644" y="72116"/>
                  </a:lnTo>
                  <a:lnTo>
                    <a:pt x="117893" y="72012"/>
                  </a:lnTo>
                  <a:lnTo>
                    <a:pt x="118122" y="71909"/>
                  </a:lnTo>
                  <a:lnTo>
                    <a:pt x="118350" y="71784"/>
                  </a:lnTo>
                  <a:lnTo>
                    <a:pt x="118766" y="71493"/>
                  </a:lnTo>
                  <a:lnTo>
                    <a:pt x="119182" y="71181"/>
                  </a:lnTo>
                  <a:lnTo>
                    <a:pt x="119556" y="70828"/>
                  </a:lnTo>
                  <a:lnTo>
                    <a:pt x="119889" y="70433"/>
                  </a:lnTo>
                  <a:lnTo>
                    <a:pt x="120180" y="70017"/>
                  </a:lnTo>
                  <a:lnTo>
                    <a:pt x="120429" y="69580"/>
                  </a:lnTo>
                  <a:lnTo>
                    <a:pt x="120554" y="69352"/>
                  </a:lnTo>
                  <a:lnTo>
                    <a:pt x="120637" y="69102"/>
                  </a:lnTo>
                  <a:lnTo>
                    <a:pt x="120741" y="68853"/>
                  </a:lnTo>
                  <a:lnTo>
                    <a:pt x="120804" y="68603"/>
                  </a:lnTo>
                  <a:lnTo>
                    <a:pt x="120887" y="68354"/>
                  </a:lnTo>
                  <a:lnTo>
                    <a:pt x="120928" y="68104"/>
                  </a:lnTo>
                  <a:lnTo>
                    <a:pt x="120970" y="67834"/>
                  </a:lnTo>
                  <a:lnTo>
                    <a:pt x="120991" y="67564"/>
                  </a:lnTo>
                  <a:lnTo>
                    <a:pt x="121011" y="67293"/>
                  </a:lnTo>
                  <a:lnTo>
                    <a:pt x="121011" y="67023"/>
                  </a:lnTo>
                  <a:lnTo>
                    <a:pt x="119598" y="5468"/>
                  </a:lnTo>
                  <a:lnTo>
                    <a:pt x="119577" y="5177"/>
                  </a:lnTo>
                  <a:lnTo>
                    <a:pt x="119556" y="4907"/>
                  </a:lnTo>
                  <a:lnTo>
                    <a:pt x="119515" y="4636"/>
                  </a:lnTo>
                  <a:lnTo>
                    <a:pt x="119452" y="4366"/>
                  </a:lnTo>
                  <a:lnTo>
                    <a:pt x="119390" y="4096"/>
                  </a:lnTo>
                  <a:lnTo>
                    <a:pt x="119307" y="3846"/>
                  </a:lnTo>
                  <a:lnTo>
                    <a:pt x="119224" y="3576"/>
                  </a:lnTo>
                  <a:lnTo>
                    <a:pt x="119120" y="3347"/>
                  </a:lnTo>
                  <a:lnTo>
                    <a:pt x="118995" y="3098"/>
                  </a:lnTo>
                  <a:lnTo>
                    <a:pt x="118870" y="2869"/>
                  </a:lnTo>
                  <a:lnTo>
                    <a:pt x="118745" y="2641"/>
                  </a:lnTo>
                  <a:lnTo>
                    <a:pt x="118579" y="2412"/>
                  </a:lnTo>
                  <a:lnTo>
                    <a:pt x="118267" y="1996"/>
                  </a:lnTo>
                  <a:lnTo>
                    <a:pt x="117914" y="1601"/>
                  </a:lnTo>
                  <a:lnTo>
                    <a:pt x="117519" y="1248"/>
                  </a:lnTo>
                  <a:lnTo>
                    <a:pt x="117082" y="936"/>
                  </a:lnTo>
                  <a:lnTo>
                    <a:pt x="116854" y="790"/>
                  </a:lnTo>
                  <a:lnTo>
                    <a:pt x="116625" y="666"/>
                  </a:lnTo>
                  <a:lnTo>
                    <a:pt x="116396" y="541"/>
                  </a:lnTo>
                  <a:lnTo>
                    <a:pt x="116147" y="437"/>
                  </a:lnTo>
                  <a:lnTo>
                    <a:pt x="115897" y="333"/>
                  </a:lnTo>
                  <a:lnTo>
                    <a:pt x="115648" y="250"/>
                  </a:lnTo>
                  <a:lnTo>
                    <a:pt x="115378" y="188"/>
                  </a:lnTo>
                  <a:lnTo>
                    <a:pt x="115107" y="125"/>
                  </a:lnTo>
                  <a:lnTo>
                    <a:pt x="114837" y="63"/>
                  </a:lnTo>
                  <a:lnTo>
                    <a:pt x="114567" y="42"/>
                  </a:lnTo>
                  <a:lnTo>
                    <a:pt x="11429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4855050" y="782100"/>
              <a:ext cx="3025300" cy="1812275"/>
            </a:xfrm>
            <a:custGeom>
              <a:avLst/>
              <a:gdLst/>
              <a:ahLst/>
              <a:cxnLst/>
              <a:rect l="l" t="t" r="r" b="b"/>
              <a:pathLst>
                <a:path w="121012" h="72491" fill="none" extrusionOk="0">
                  <a:moveTo>
                    <a:pt x="115690" y="72491"/>
                  </a:moveTo>
                  <a:lnTo>
                    <a:pt x="7027" y="72491"/>
                  </a:lnTo>
                  <a:lnTo>
                    <a:pt x="7027" y="72491"/>
                  </a:lnTo>
                  <a:lnTo>
                    <a:pt x="6736" y="72470"/>
                  </a:lnTo>
                  <a:lnTo>
                    <a:pt x="6466" y="72449"/>
                  </a:lnTo>
                  <a:lnTo>
                    <a:pt x="6175" y="72407"/>
                  </a:lnTo>
                  <a:lnTo>
                    <a:pt x="5905" y="72366"/>
                  </a:lnTo>
                  <a:lnTo>
                    <a:pt x="5655" y="72304"/>
                  </a:lnTo>
                  <a:lnTo>
                    <a:pt x="5385" y="72241"/>
                  </a:lnTo>
                  <a:lnTo>
                    <a:pt x="5135" y="72137"/>
                  </a:lnTo>
                  <a:lnTo>
                    <a:pt x="4886" y="72054"/>
                  </a:lnTo>
                  <a:lnTo>
                    <a:pt x="4637" y="71929"/>
                  </a:lnTo>
                  <a:lnTo>
                    <a:pt x="4408" y="71825"/>
                  </a:lnTo>
                  <a:lnTo>
                    <a:pt x="4158" y="71680"/>
                  </a:lnTo>
                  <a:lnTo>
                    <a:pt x="3950" y="71534"/>
                  </a:lnTo>
                  <a:lnTo>
                    <a:pt x="3514" y="71223"/>
                  </a:lnTo>
                  <a:lnTo>
                    <a:pt x="3119" y="70869"/>
                  </a:lnTo>
                  <a:lnTo>
                    <a:pt x="2766" y="70495"/>
                  </a:lnTo>
                  <a:lnTo>
                    <a:pt x="2433" y="70079"/>
                  </a:lnTo>
                  <a:lnTo>
                    <a:pt x="2287" y="69850"/>
                  </a:lnTo>
                  <a:lnTo>
                    <a:pt x="2163" y="69622"/>
                  </a:lnTo>
                  <a:lnTo>
                    <a:pt x="2038" y="69393"/>
                  </a:lnTo>
                  <a:lnTo>
                    <a:pt x="1913" y="69144"/>
                  </a:lnTo>
                  <a:lnTo>
                    <a:pt x="1809" y="68894"/>
                  </a:lnTo>
                  <a:lnTo>
                    <a:pt x="1726" y="68645"/>
                  </a:lnTo>
                  <a:lnTo>
                    <a:pt x="1643" y="68395"/>
                  </a:lnTo>
                  <a:lnTo>
                    <a:pt x="1560" y="68125"/>
                  </a:lnTo>
                  <a:lnTo>
                    <a:pt x="1518" y="67855"/>
                  </a:lnTo>
                  <a:lnTo>
                    <a:pt x="1477" y="67584"/>
                  </a:lnTo>
                  <a:lnTo>
                    <a:pt x="1435" y="67293"/>
                  </a:lnTo>
                  <a:lnTo>
                    <a:pt x="1435" y="67023"/>
                  </a:lnTo>
                  <a:lnTo>
                    <a:pt x="1" y="5468"/>
                  </a:lnTo>
                  <a:lnTo>
                    <a:pt x="1" y="5468"/>
                  </a:lnTo>
                  <a:lnTo>
                    <a:pt x="1" y="5198"/>
                  </a:lnTo>
                  <a:lnTo>
                    <a:pt x="21" y="4927"/>
                  </a:lnTo>
                  <a:lnTo>
                    <a:pt x="42" y="4657"/>
                  </a:lnTo>
                  <a:lnTo>
                    <a:pt x="84" y="4387"/>
                  </a:lnTo>
                  <a:lnTo>
                    <a:pt x="125" y="4137"/>
                  </a:lnTo>
                  <a:lnTo>
                    <a:pt x="209" y="3867"/>
                  </a:lnTo>
                  <a:lnTo>
                    <a:pt x="271" y="3618"/>
                  </a:lnTo>
                  <a:lnTo>
                    <a:pt x="375" y="3389"/>
                  </a:lnTo>
                  <a:lnTo>
                    <a:pt x="458" y="3140"/>
                  </a:lnTo>
                  <a:lnTo>
                    <a:pt x="583" y="2911"/>
                  </a:lnTo>
                  <a:lnTo>
                    <a:pt x="832" y="2474"/>
                  </a:lnTo>
                  <a:lnTo>
                    <a:pt x="1123" y="2038"/>
                  </a:lnTo>
                  <a:lnTo>
                    <a:pt x="1456" y="1664"/>
                  </a:lnTo>
                  <a:lnTo>
                    <a:pt x="1830" y="1310"/>
                  </a:lnTo>
                  <a:lnTo>
                    <a:pt x="2246" y="998"/>
                  </a:lnTo>
                  <a:lnTo>
                    <a:pt x="2662" y="707"/>
                  </a:lnTo>
                  <a:lnTo>
                    <a:pt x="2890" y="583"/>
                  </a:lnTo>
                  <a:lnTo>
                    <a:pt x="3140" y="479"/>
                  </a:lnTo>
                  <a:lnTo>
                    <a:pt x="3368" y="375"/>
                  </a:lnTo>
                  <a:lnTo>
                    <a:pt x="3618" y="292"/>
                  </a:lnTo>
                  <a:lnTo>
                    <a:pt x="3867" y="208"/>
                  </a:lnTo>
                  <a:lnTo>
                    <a:pt x="4117" y="146"/>
                  </a:lnTo>
                  <a:lnTo>
                    <a:pt x="4387" y="84"/>
                  </a:lnTo>
                  <a:lnTo>
                    <a:pt x="4657" y="42"/>
                  </a:lnTo>
                  <a:lnTo>
                    <a:pt x="4928" y="21"/>
                  </a:lnTo>
                  <a:lnTo>
                    <a:pt x="5198" y="0"/>
                  </a:lnTo>
                  <a:lnTo>
                    <a:pt x="5198" y="0"/>
                  </a:lnTo>
                  <a:lnTo>
                    <a:pt x="5343" y="0"/>
                  </a:lnTo>
                  <a:lnTo>
                    <a:pt x="114006" y="0"/>
                  </a:lnTo>
                  <a:lnTo>
                    <a:pt x="114006" y="0"/>
                  </a:lnTo>
                  <a:lnTo>
                    <a:pt x="114297" y="0"/>
                  </a:lnTo>
                  <a:lnTo>
                    <a:pt x="114567" y="42"/>
                  </a:lnTo>
                  <a:lnTo>
                    <a:pt x="114837" y="63"/>
                  </a:lnTo>
                  <a:lnTo>
                    <a:pt x="115107" y="125"/>
                  </a:lnTo>
                  <a:lnTo>
                    <a:pt x="115378" y="188"/>
                  </a:lnTo>
                  <a:lnTo>
                    <a:pt x="115648" y="250"/>
                  </a:lnTo>
                  <a:lnTo>
                    <a:pt x="115897" y="333"/>
                  </a:lnTo>
                  <a:lnTo>
                    <a:pt x="116147" y="437"/>
                  </a:lnTo>
                  <a:lnTo>
                    <a:pt x="116396" y="541"/>
                  </a:lnTo>
                  <a:lnTo>
                    <a:pt x="116625" y="666"/>
                  </a:lnTo>
                  <a:lnTo>
                    <a:pt x="116854" y="790"/>
                  </a:lnTo>
                  <a:lnTo>
                    <a:pt x="117082" y="936"/>
                  </a:lnTo>
                  <a:lnTo>
                    <a:pt x="117519" y="1248"/>
                  </a:lnTo>
                  <a:lnTo>
                    <a:pt x="117914" y="1601"/>
                  </a:lnTo>
                  <a:lnTo>
                    <a:pt x="118267" y="1996"/>
                  </a:lnTo>
                  <a:lnTo>
                    <a:pt x="118579" y="2412"/>
                  </a:lnTo>
                  <a:lnTo>
                    <a:pt x="118745" y="2641"/>
                  </a:lnTo>
                  <a:lnTo>
                    <a:pt x="118870" y="2869"/>
                  </a:lnTo>
                  <a:lnTo>
                    <a:pt x="118995" y="3098"/>
                  </a:lnTo>
                  <a:lnTo>
                    <a:pt x="119120" y="3347"/>
                  </a:lnTo>
                  <a:lnTo>
                    <a:pt x="119224" y="3576"/>
                  </a:lnTo>
                  <a:lnTo>
                    <a:pt x="119307" y="3846"/>
                  </a:lnTo>
                  <a:lnTo>
                    <a:pt x="119390" y="4096"/>
                  </a:lnTo>
                  <a:lnTo>
                    <a:pt x="119452" y="4366"/>
                  </a:lnTo>
                  <a:lnTo>
                    <a:pt x="119515" y="4636"/>
                  </a:lnTo>
                  <a:lnTo>
                    <a:pt x="119556" y="4907"/>
                  </a:lnTo>
                  <a:lnTo>
                    <a:pt x="119577" y="5177"/>
                  </a:lnTo>
                  <a:lnTo>
                    <a:pt x="119598" y="5468"/>
                  </a:lnTo>
                  <a:lnTo>
                    <a:pt x="121011" y="67023"/>
                  </a:lnTo>
                  <a:lnTo>
                    <a:pt x="121011" y="67023"/>
                  </a:lnTo>
                  <a:lnTo>
                    <a:pt x="121011" y="67293"/>
                  </a:lnTo>
                  <a:lnTo>
                    <a:pt x="120991" y="67564"/>
                  </a:lnTo>
                  <a:lnTo>
                    <a:pt x="120970" y="67834"/>
                  </a:lnTo>
                  <a:lnTo>
                    <a:pt x="120928" y="68104"/>
                  </a:lnTo>
                  <a:lnTo>
                    <a:pt x="120887" y="68354"/>
                  </a:lnTo>
                  <a:lnTo>
                    <a:pt x="120804" y="68603"/>
                  </a:lnTo>
                  <a:lnTo>
                    <a:pt x="120741" y="68853"/>
                  </a:lnTo>
                  <a:lnTo>
                    <a:pt x="120637" y="69102"/>
                  </a:lnTo>
                  <a:lnTo>
                    <a:pt x="120554" y="69352"/>
                  </a:lnTo>
                  <a:lnTo>
                    <a:pt x="120429" y="69580"/>
                  </a:lnTo>
                  <a:lnTo>
                    <a:pt x="120180" y="70017"/>
                  </a:lnTo>
                  <a:lnTo>
                    <a:pt x="119889" y="70433"/>
                  </a:lnTo>
                  <a:lnTo>
                    <a:pt x="119556" y="70828"/>
                  </a:lnTo>
                  <a:lnTo>
                    <a:pt x="119182" y="71181"/>
                  </a:lnTo>
                  <a:lnTo>
                    <a:pt x="118766" y="71493"/>
                  </a:lnTo>
                  <a:lnTo>
                    <a:pt x="118350" y="71784"/>
                  </a:lnTo>
                  <a:lnTo>
                    <a:pt x="118122" y="71909"/>
                  </a:lnTo>
                  <a:lnTo>
                    <a:pt x="117893" y="72012"/>
                  </a:lnTo>
                  <a:lnTo>
                    <a:pt x="117644" y="72116"/>
                  </a:lnTo>
                  <a:lnTo>
                    <a:pt x="117394" y="72200"/>
                  </a:lnTo>
                  <a:lnTo>
                    <a:pt x="117145" y="72283"/>
                  </a:lnTo>
                  <a:lnTo>
                    <a:pt x="116895" y="72345"/>
                  </a:lnTo>
                  <a:lnTo>
                    <a:pt x="116625" y="72407"/>
                  </a:lnTo>
                  <a:lnTo>
                    <a:pt x="116355" y="72449"/>
                  </a:lnTo>
                  <a:lnTo>
                    <a:pt x="116105" y="72470"/>
                  </a:lnTo>
                  <a:lnTo>
                    <a:pt x="115814" y="72491"/>
                  </a:lnTo>
                  <a:lnTo>
                    <a:pt x="115814"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4849325" y="776375"/>
              <a:ext cx="3037250" cy="1823725"/>
            </a:xfrm>
            <a:custGeom>
              <a:avLst/>
              <a:gdLst/>
              <a:ahLst/>
              <a:cxnLst/>
              <a:rect l="l" t="t" r="r" b="b"/>
              <a:pathLst>
                <a:path w="121490" h="72949" extrusionOk="0">
                  <a:moveTo>
                    <a:pt x="114505" y="458"/>
                  </a:moveTo>
                  <a:lnTo>
                    <a:pt x="114775" y="479"/>
                  </a:lnTo>
                  <a:lnTo>
                    <a:pt x="115045" y="521"/>
                  </a:lnTo>
                  <a:lnTo>
                    <a:pt x="115295" y="562"/>
                  </a:lnTo>
                  <a:lnTo>
                    <a:pt x="115544" y="624"/>
                  </a:lnTo>
                  <a:lnTo>
                    <a:pt x="115794" y="708"/>
                  </a:lnTo>
                  <a:lnTo>
                    <a:pt x="116043" y="791"/>
                  </a:lnTo>
                  <a:lnTo>
                    <a:pt x="116293" y="874"/>
                  </a:lnTo>
                  <a:lnTo>
                    <a:pt x="116750" y="1103"/>
                  </a:lnTo>
                  <a:lnTo>
                    <a:pt x="117187" y="1352"/>
                  </a:lnTo>
                  <a:lnTo>
                    <a:pt x="117602" y="1664"/>
                  </a:lnTo>
                  <a:lnTo>
                    <a:pt x="117977" y="1997"/>
                  </a:lnTo>
                  <a:lnTo>
                    <a:pt x="118330" y="2371"/>
                  </a:lnTo>
                  <a:lnTo>
                    <a:pt x="118642" y="2766"/>
                  </a:lnTo>
                  <a:lnTo>
                    <a:pt x="118912" y="3202"/>
                  </a:lnTo>
                  <a:lnTo>
                    <a:pt x="119141" y="3660"/>
                  </a:lnTo>
                  <a:lnTo>
                    <a:pt x="119245" y="3888"/>
                  </a:lnTo>
                  <a:lnTo>
                    <a:pt x="119328" y="4138"/>
                  </a:lnTo>
                  <a:lnTo>
                    <a:pt x="119411" y="4387"/>
                  </a:lnTo>
                  <a:lnTo>
                    <a:pt x="119473" y="4637"/>
                  </a:lnTo>
                  <a:lnTo>
                    <a:pt x="119515" y="4907"/>
                  </a:lnTo>
                  <a:lnTo>
                    <a:pt x="119557" y="5156"/>
                  </a:lnTo>
                  <a:lnTo>
                    <a:pt x="119577" y="5427"/>
                  </a:lnTo>
                  <a:lnTo>
                    <a:pt x="119598" y="5697"/>
                  </a:lnTo>
                  <a:lnTo>
                    <a:pt x="121033" y="67252"/>
                  </a:lnTo>
                  <a:lnTo>
                    <a:pt x="121033" y="67398"/>
                  </a:lnTo>
                  <a:lnTo>
                    <a:pt x="121012" y="67647"/>
                  </a:lnTo>
                  <a:lnTo>
                    <a:pt x="120991" y="67917"/>
                  </a:lnTo>
                  <a:lnTo>
                    <a:pt x="120970" y="68167"/>
                  </a:lnTo>
                  <a:lnTo>
                    <a:pt x="120929" y="68416"/>
                  </a:lnTo>
                  <a:lnTo>
                    <a:pt x="120866" y="68666"/>
                  </a:lnTo>
                  <a:lnTo>
                    <a:pt x="120804" y="68915"/>
                  </a:lnTo>
                  <a:lnTo>
                    <a:pt x="120617" y="69373"/>
                  </a:lnTo>
                  <a:lnTo>
                    <a:pt x="120409" y="69830"/>
                  </a:lnTo>
                  <a:lnTo>
                    <a:pt x="120159" y="70246"/>
                  </a:lnTo>
                  <a:lnTo>
                    <a:pt x="119848" y="70641"/>
                  </a:lnTo>
                  <a:lnTo>
                    <a:pt x="119536" y="70994"/>
                  </a:lnTo>
                  <a:lnTo>
                    <a:pt x="119162" y="71327"/>
                  </a:lnTo>
                  <a:lnTo>
                    <a:pt x="118767" y="71618"/>
                  </a:lnTo>
                  <a:lnTo>
                    <a:pt x="118351" y="71867"/>
                  </a:lnTo>
                  <a:lnTo>
                    <a:pt x="117893" y="72096"/>
                  </a:lnTo>
                  <a:lnTo>
                    <a:pt x="117436" y="72262"/>
                  </a:lnTo>
                  <a:lnTo>
                    <a:pt x="117187" y="72325"/>
                  </a:lnTo>
                  <a:lnTo>
                    <a:pt x="116937" y="72387"/>
                  </a:lnTo>
                  <a:lnTo>
                    <a:pt x="116688" y="72429"/>
                  </a:lnTo>
                  <a:lnTo>
                    <a:pt x="116438" y="72470"/>
                  </a:lnTo>
                  <a:lnTo>
                    <a:pt x="116189" y="72470"/>
                  </a:lnTo>
                  <a:lnTo>
                    <a:pt x="115919" y="72491"/>
                  </a:lnTo>
                  <a:lnTo>
                    <a:pt x="7256" y="72491"/>
                  </a:lnTo>
                  <a:lnTo>
                    <a:pt x="6986" y="72470"/>
                  </a:lnTo>
                  <a:lnTo>
                    <a:pt x="6716" y="72449"/>
                  </a:lnTo>
                  <a:lnTo>
                    <a:pt x="6466" y="72429"/>
                  </a:lnTo>
                  <a:lnTo>
                    <a:pt x="6196" y="72366"/>
                  </a:lnTo>
                  <a:lnTo>
                    <a:pt x="5947" y="72325"/>
                  </a:lnTo>
                  <a:lnTo>
                    <a:pt x="5697" y="72241"/>
                  </a:lnTo>
                  <a:lnTo>
                    <a:pt x="5448" y="72158"/>
                  </a:lnTo>
                  <a:lnTo>
                    <a:pt x="5198" y="72075"/>
                  </a:lnTo>
                  <a:lnTo>
                    <a:pt x="4741" y="71847"/>
                  </a:lnTo>
                  <a:lnTo>
                    <a:pt x="4304" y="71597"/>
                  </a:lnTo>
                  <a:lnTo>
                    <a:pt x="3888" y="71285"/>
                  </a:lnTo>
                  <a:lnTo>
                    <a:pt x="3514" y="70953"/>
                  </a:lnTo>
                  <a:lnTo>
                    <a:pt x="3161" y="70578"/>
                  </a:lnTo>
                  <a:lnTo>
                    <a:pt x="2870" y="70183"/>
                  </a:lnTo>
                  <a:lnTo>
                    <a:pt x="2579" y="69747"/>
                  </a:lnTo>
                  <a:lnTo>
                    <a:pt x="2350" y="69289"/>
                  </a:lnTo>
                  <a:lnTo>
                    <a:pt x="2267" y="69040"/>
                  </a:lnTo>
                  <a:lnTo>
                    <a:pt x="2163" y="68811"/>
                  </a:lnTo>
                  <a:lnTo>
                    <a:pt x="2101" y="68562"/>
                  </a:lnTo>
                  <a:lnTo>
                    <a:pt x="2038" y="68312"/>
                  </a:lnTo>
                  <a:lnTo>
                    <a:pt x="1976" y="68042"/>
                  </a:lnTo>
                  <a:lnTo>
                    <a:pt x="1934" y="67772"/>
                  </a:lnTo>
                  <a:lnTo>
                    <a:pt x="1914" y="67522"/>
                  </a:lnTo>
                  <a:lnTo>
                    <a:pt x="1893" y="67252"/>
                  </a:lnTo>
                  <a:lnTo>
                    <a:pt x="458" y="5697"/>
                  </a:lnTo>
                  <a:lnTo>
                    <a:pt x="458" y="5531"/>
                  </a:lnTo>
                  <a:lnTo>
                    <a:pt x="458" y="5281"/>
                  </a:lnTo>
                  <a:lnTo>
                    <a:pt x="479" y="5011"/>
                  </a:lnTo>
                  <a:lnTo>
                    <a:pt x="521" y="4761"/>
                  </a:lnTo>
                  <a:lnTo>
                    <a:pt x="562" y="4512"/>
                  </a:lnTo>
                  <a:lnTo>
                    <a:pt x="625" y="4262"/>
                  </a:lnTo>
                  <a:lnTo>
                    <a:pt x="687" y="4034"/>
                  </a:lnTo>
                  <a:lnTo>
                    <a:pt x="853" y="3556"/>
                  </a:lnTo>
                  <a:lnTo>
                    <a:pt x="1082" y="3119"/>
                  </a:lnTo>
                  <a:lnTo>
                    <a:pt x="1331" y="2683"/>
                  </a:lnTo>
                  <a:lnTo>
                    <a:pt x="1622" y="2308"/>
                  </a:lnTo>
                  <a:lnTo>
                    <a:pt x="1955" y="1934"/>
                  </a:lnTo>
                  <a:lnTo>
                    <a:pt x="2329" y="1602"/>
                  </a:lnTo>
                  <a:lnTo>
                    <a:pt x="2724" y="1310"/>
                  </a:lnTo>
                  <a:lnTo>
                    <a:pt x="3140" y="1061"/>
                  </a:lnTo>
                  <a:lnTo>
                    <a:pt x="3577" y="853"/>
                  </a:lnTo>
                  <a:lnTo>
                    <a:pt x="4055" y="687"/>
                  </a:lnTo>
                  <a:lnTo>
                    <a:pt x="4304" y="624"/>
                  </a:lnTo>
                  <a:lnTo>
                    <a:pt x="4533" y="562"/>
                  </a:lnTo>
                  <a:lnTo>
                    <a:pt x="4782" y="521"/>
                  </a:lnTo>
                  <a:lnTo>
                    <a:pt x="5053" y="479"/>
                  </a:lnTo>
                  <a:lnTo>
                    <a:pt x="5302" y="458"/>
                  </a:lnTo>
                  <a:close/>
                  <a:moveTo>
                    <a:pt x="5406" y="1"/>
                  </a:moveTo>
                  <a:lnTo>
                    <a:pt x="5115" y="22"/>
                  </a:lnTo>
                  <a:lnTo>
                    <a:pt x="4845" y="42"/>
                  </a:lnTo>
                  <a:lnTo>
                    <a:pt x="4554" y="84"/>
                  </a:lnTo>
                  <a:lnTo>
                    <a:pt x="4283" y="146"/>
                  </a:lnTo>
                  <a:lnTo>
                    <a:pt x="4034" y="209"/>
                  </a:lnTo>
                  <a:lnTo>
                    <a:pt x="3764" y="292"/>
                  </a:lnTo>
                  <a:lnTo>
                    <a:pt x="3514" y="396"/>
                  </a:lnTo>
                  <a:lnTo>
                    <a:pt x="3265" y="500"/>
                  </a:lnTo>
                  <a:lnTo>
                    <a:pt x="3015" y="624"/>
                  </a:lnTo>
                  <a:lnTo>
                    <a:pt x="2787" y="749"/>
                  </a:lnTo>
                  <a:lnTo>
                    <a:pt x="2558" y="874"/>
                  </a:lnTo>
                  <a:lnTo>
                    <a:pt x="2329" y="1040"/>
                  </a:lnTo>
                  <a:lnTo>
                    <a:pt x="2121" y="1186"/>
                  </a:lnTo>
                  <a:lnTo>
                    <a:pt x="1914" y="1373"/>
                  </a:lnTo>
                  <a:lnTo>
                    <a:pt x="1706" y="1539"/>
                  </a:lnTo>
                  <a:lnTo>
                    <a:pt x="1519" y="1726"/>
                  </a:lnTo>
                  <a:lnTo>
                    <a:pt x="1352" y="1934"/>
                  </a:lnTo>
                  <a:lnTo>
                    <a:pt x="1186" y="2142"/>
                  </a:lnTo>
                  <a:lnTo>
                    <a:pt x="1020" y="2350"/>
                  </a:lnTo>
                  <a:lnTo>
                    <a:pt x="874" y="2579"/>
                  </a:lnTo>
                  <a:lnTo>
                    <a:pt x="729" y="2807"/>
                  </a:lnTo>
                  <a:lnTo>
                    <a:pt x="604" y="3036"/>
                  </a:lnTo>
                  <a:lnTo>
                    <a:pt x="479" y="3285"/>
                  </a:lnTo>
                  <a:lnTo>
                    <a:pt x="375" y="3535"/>
                  </a:lnTo>
                  <a:lnTo>
                    <a:pt x="292" y="3784"/>
                  </a:lnTo>
                  <a:lnTo>
                    <a:pt x="209" y="4034"/>
                  </a:lnTo>
                  <a:lnTo>
                    <a:pt x="146" y="4304"/>
                  </a:lnTo>
                  <a:lnTo>
                    <a:pt x="84" y="4574"/>
                  </a:lnTo>
                  <a:lnTo>
                    <a:pt x="43" y="4845"/>
                  </a:lnTo>
                  <a:lnTo>
                    <a:pt x="22" y="5136"/>
                  </a:lnTo>
                  <a:lnTo>
                    <a:pt x="1" y="5406"/>
                  </a:lnTo>
                  <a:lnTo>
                    <a:pt x="1" y="5697"/>
                  </a:lnTo>
                  <a:lnTo>
                    <a:pt x="1435" y="67252"/>
                  </a:lnTo>
                  <a:lnTo>
                    <a:pt x="1456" y="67543"/>
                  </a:lnTo>
                  <a:lnTo>
                    <a:pt x="1477" y="67834"/>
                  </a:lnTo>
                  <a:lnTo>
                    <a:pt x="1519" y="68125"/>
                  </a:lnTo>
                  <a:lnTo>
                    <a:pt x="1581" y="68396"/>
                  </a:lnTo>
                  <a:lnTo>
                    <a:pt x="1664" y="68687"/>
                  </a:lnTo>
                  <a:lnTo>
                    <a:pt x="1747" y="68957"/>
                  </a:lnTo>
                  <a:lnTo>
                    <a:pt x="1830" y="69206"/>
                  </a:lnTo>
                  <a:lnTo>
                    <a:pt x="1934" y="69477"/>
                  </a:lnTo>
                  <a:lnTo>
                    <a:pt x="2059" y="69726"/>
                  </a:lnTo>
                  <a:lnTo>
                    <a:pt x="2184" y="69976"/>
                  </a:lnTo>
                  <a:lnTo>
                    <a:pt x="2329" y="70204"/>
                  </a:lnTo>
                  <a:lnTo>
                    <a:pt x="2496" y="70433"/>
                  </a:lnTo>
                  <a:lnTo>
                    <a:pt x="2641" y="70662"/>
                  </a:lnTo>
                  <a:lnTo>
                    <a:pt x="2828" y="70869"/>
                  </a:lnTo>
                  <a:lnTo>
                    <a:pt x="3015" y="71077"/>
                  </a:lnTo>
                  <a:lnTo>
                    <a:pt x="3202" y="71264"/>
                  </a:lnTo>
                  <a:lnTo>
                    <a:pt x="3390" y="71452"/>
                  </a:lnTo>
                  <a:lnTo>
                    <a:pt x="3597" y="71639"/>
                  </a:lnTo>
                  <a:lnTo>
                    <a:pt x="3826" y="71805"/>
                  </a:lnTo>
                  <a:lnTo>
                    <a:pt x="4055" y="71971"/>
                  </a:lnTo>
                  <a:lnTo>
                    <a:pt x="4283" y="72117"/>
                  </a:lnTo>
                  <a:lnTo>
                    <a:pt x="4533" y="72241"/>
                  </a:lnTo>
                  <a:lnTo>
                    <a:pt x="4762" y="72366"/>
                  </a:lnTo>
                  <a:lnTo>
                    <a:pt x="5032" y="72491"/>
                  </a:lnTo>
                  <a:lnTo>
                    <a:pt x="5281" y="72595"/>
                  </a:lnTo>
                  <a:lnTo>
                    <a:pt x="5552" y="72678"/>
                  </a:lnTo>
                  <a:lnTo>
                    <a:pt x="5822" y="72761"/>
                  </a:lnTo>
                  <a:lnTo>
                    <a:pt x="6092" y="72824"/>
                  </a:lnTo>
                  <a:lnTo>
                    <a:pt x="6383" y="72865"/>
                  </a:lnTo>
                  <a:lnTo>
                    <a:pt x="6674" y="72907"/>
                  </a:lnTo>
                  <a:lnTo>
                    <a:pt x="6965" y="72928"/>
                  </a:lnTo>
                  <a:lnTo>
                    <a:pt x="7256" y="72948"/>
                  </a:lnTo>
                  <a:lnTo>
                    <a:pt x="116085" y="72948"/>
                  </a:lnTo>
                  <a:lnTo>
                    <a:pt x="116355" y="72928"/>
                  </a:lnTo>
                  <a:lnTo>
                    <a:pt x="116646" y="72886"/>
                  </a:lnTo>
                  <a:lnTo>
                    <a:pt x="116916" y="72844"/>
                  </a:lnTo>
                  <a:lnTo>
                    <a:pt x="117187" y="72803"/>
                  </a:lnTo>
                  <a:lnTo>
                    <a:pt x="117457" y="72720"/>
                  </a:lnTo>
                  <a:lnTo>
                    <a:pt x="117727" y="72636"/>
                  </a:lnTo>
                  <a:lnTo>
                    <a:pt x="117977" y="72553"/>
                  </a:lnTo>
                  <a:lnTo>
                    <a:pt x="118226" y="72449"/>
                  </a:lnTo>
                  <a:lnTo>
                    <a:pt x="118476" y="72325"/>
                  </a:lnTo>
                  <a:lnTo>
                    <a:pt x="118704" y="72200"/>
                  </a:lnTo>
                  <a:lnTo>
                    <a:pt x="118933" y="72054"/>
                  </a:lnTo>
                  <a:lnTo>
                    <a:pt x="119162" y="71909"/>
                  </a:lnTo>
                  <a:lnTo>
                    <a:pt x="119369" y="71743"/>
                  </a:lnTo>
                  <a:lnTo>
                    <a:pt x="119577" y="71576"/>
                  </a:lnTo>
                  <a:lnTo>
                    <a:pt x="119764" y="71389"/>
                  </a:lnTo>
                  <a:lnTo>
                    <a:pt x="119952" y="71202"/>
                  </a:lnTo>
                  <a:lnTo>
                    <a:pt x="120139" y="71015"/>
                  </a:lnTo>
                  <a:lnTo>
                    <a:pt x="120305" y="70807"/>
                  </a:lnTo>
                  <a:lnTo>
                    <a:pt x="120471" y="70599"/>
                  </a:lnTo>
                  <a:lnTo>
                    <a:pt x="120617" y="70371"/>
                  </a:lnTo>
                  <a:lnTo>
                    <a:pt x="120762" y="70142"/>
                  </a:lnTo>
                  <a:lnTo>
                    <a:pt x="120887" y="69913"/>
                  </a:lnTo>
                  <a:lnTo>
                    <a:pt x="120991" y="69664"/>
                  </a:lnTo>
                  <a:lnTo>
                    <a:pt x="121095" y="69414"/>
                  </a:lnTo>
                  <a:lnTo>
                    <a:pt x="121199" y="69165"/>
                  </a:lnTo>
                  <a:lnTo>
                    <a:pt x="121282" y="68895"/>
                  </a:lnTo>
                  <a:lnTo>
                    <a:pt x="121344" y="68624"/>
                  </a:lnTo>
                  <a:lnTo>
                    <a:pt x="121407" y="68375"/>
                  </a:lnTo>
                  <a:lnTo>
                    <a:pt x="121448" y="68084"/>
                  </a:lnTo>
                  <a:lnTo>
                    <a:pt x="121469" y="67813"/>
                  </a:lnTo>
                  <a:lnTo>
                    <a:pt x="121490" y="67522"/>
                  </a:lnTo>
                  <a:lnTo>
                    <a:pt x="121490" y="67252"/>
                  </a:lnTo>
                  <a:lnTo>
                    <a:pt x="120055" y="5697"/>
                  </a:lnTo>
                  <a:lnTo>
                    <a:pt x="120035" y="5406"/>
                  </a:lnTo>
                  <a:lnTo>
                    <a:pt x="120014" y="5115"/>
                  </a:lnTo>
                  <a:lnTo>
                    <a:pt x="119972" y="4824"/>
                  </a:lnTo>
                  <a:lnTo>
                    <a:pt x="119910" y="4533"/>
                  </a:lnTo>
                  <a:lnTo>
                    <a:pt x="119848" y="4262"/>
                  </a:lnTo>
                  <a:lnTo>
                    <a:pt x="119764" y="3992"/>
                  </a:lnTo>
                  <a:lnTo>
                    <a:pt x="119660" y="3743"/>
                  </a:lnTo>
                  <a:lnTo>
                    <a:pt x="119557" y="3472"/>
                  </a:lnTo>
                  <a:lnTo>
                    <a:pt x="119432" y="3223"/>
                  </a:lnTo>
                  <a:lnTo>
                    <a:pt x="119307" y="2974"/>
                  </a:lnTo>
                  <a:lnTo>
                    <a:pt x="119162" y="2745"/>
                  </a:lnTo>
                  <a:lnTo>
                    <a:pt x="119016" y="2516"/>
                  </a:lnTo>
                  <a:lnTo>
                    <a:pt x="118850" y="2288"/>
                  </a:lnTo>
                  <a:lnTo>
                    <a:pt x="118663" y="2080"/>
                  </a:lnTo>
                  <a:lnTo>
                    <a:pt x="118496" y="1872"/>
                  </a:lnTo>
                  <a:lnTo>
                    <a:pt x="118288" y="1664"/>
                  </a:lnTo>
                  <a:lnTo>
                    <a:pt x="118101" y="1477"/>
                  </a:lnTo>
                  <a:lnTo>
                    <a:pt x="117893" y="1310"/>
                  </a:lnTo>
                  <a:lnTo>
                    <a:pt x="117665" y="1144"/>
                  </a:lnTo>
                  <a:lnTo>
                    <a:pt x="117436" y="978"/>
                  </a:lnTo>
                  <a:lnTo>
                    <a:pt x="117207" y="832"/>
                  </a:lnTo>
                  <a:lnTo>
                    <a:pt x="116958" y="687"/>
                  </a:lnTo>
                  <a:lnTo>
                    <a:pt x="116708" y="562"/>
                  </a:lnTo>
                  <a:lnTo>
                    <a:pt x="116459" y="458"/>
                  </a:lnTo>
                  <a:lnTo>
                    <a:pt x="116210" y="354"/>
                  </a:lnTo>
                  <a:lnTo>
                    <a:pt x="115939" y="271"/>
                  </a:lnTo>
                  <a:lnTo>
                    <a:pt x="115669" y="188"/>
                  </a:lnTo>
                  <a:lnTo>
                    <a:pt x="115378" y="126"/>
                  </a:lnTo>
                  <a:lnTo>
                    <a:pt x="115108" y="63"/>
                  </a:lnTo>
                  <a:lnTo>
                    <a:pt x="114817" y="42"/>
                  </a:lnTo>
                  <a:lnTo>
                    <a:pt x="11452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4849325" y="776375"/>
              <a:ext cx="3037250" cy="1823725"/>
            </a:xfrm>
            <a:custGeom>
              <a:avLst/>
              <a:gdLst/>
              <a:ahLst/>
              <a:cxnLst/>
              <a:rect l="l" t="t" r="r" b="b"/>
              <a:pathLst>
                <a:path w="121490" h="72949" fill="none" extrusionOk="0">
                  <a:moveTo>
                    <a:pt x="115919" y="72948"/>
                  </a:moveTo>
                  <a:lnTo>
                    <a:pt x="7256" y="72948"/>
                  </a:lnTo>
                  <a:lnTo>
                    <a:pt x="7256" y="72948"/>
                  </a:lnTo>
                  <a:lnTo>
                    <a:pt x="6965" y="72928"/>
                  </a:lnTo>
                  <a:lnTo>
                    <a:pt x="6674" y="72907"/>
                  </a:lnTo>
                  <a:lnTo>
                    <a:pt x="6383" y="72865"/>
                  </a:lnTo>
                  <a:lnTo>
                    <a:pt x="6092" y="72824"/>
                  </a:lnTo>
                  <a:lnTo>
                    <a:pt x="5822" y="72761"/>
                  </a:lnTo>
                  <a:lnTo>
                    <a:pt x="5552" y="72678"/>
                  </a:lnTo>
                  <a:lnTo>
                    <a:pt x="5281" y="72595"/>
                  </a:lnTo>
                  <a:lnTo>
                    <a:pt x="5032" y="72491"/>
                  </a:lnTo>
                  <a:lnTo>
                    <a:pt x="4762" y="72366"/>
                  </a:lnTo>
                  <a:lnTo>
                    <a:pt x="4533" y="72241"/>
                  </a:lnTo>
                  <a:lnTo>
                    <a:pt x="4283" y="72117"/>
                  </a:lnTo>
                  <a:lnTo>
                    <a:pt x="4055" y="71971"/>
                  </a:lnTo>
                  <a:lnTo>
                    <a:pt x="3826" y="71805"/>
                  </a:lnTo>
                  <a:lnTo>
                    <a:pt x="3597" y="71639"/>
                  </a:lnTo>
                  <a:lnTo>
                    <a:pt x="3390" y="71452"/>
                  </a:lnTo>
                  <a:lnTo>
                    <a:pt x="3202" y="71264"/>
                  </a:lnTo>
                  <a:lnTo>
                    <a:pt x="3015" y="71077"/>
                  </a:lnTo>
                  <a:lnTo>
                    <a:pt x="2828" y="70869"/>
                  </a:lnTo>
                  <a:lnTo>
                    <a:pt x="2641" y="70662"/>
                  </a:lnTo>
                  <a:lnTo>
                    <a:pt x="2496" y="70433"/>
                  </a:lnTo>
                  <a:lnTo>
                    <a:pt x="2329" y="70204"/>
                  </a:lnTo>
                  <a:lnTo>
                    <a:pt x="2184" y="69976"/>
                  </a:lnTo>
                  <a:lnTo>
                    <a:pt x="2059" y="69726"/>
                  </a:lnTo>
                  <a:lnTo>
                    <a:pt x="1934" y="69477"/>
                  </a:lnTo>
                  <a:lnTo>
                    <a:pt x="1830" y="69206"/>
                  </a:lnTo>
                  <a:lnTo>
                    <a:pt x="1747" y="68957"/>
                  </a:lnTo>
                  <a:lnTo>
                    <a:pt x="1664" y="68687"/>
                  </a:lnTo>
                  <a:lnTo>
                    <a:pt x="1581" y="68396"/>
                  </a:lnTo>
                  <a:lnTo>
                    <a:pt x="1519" y="68125"/>
                  </a:lnTo>
                  <a:lnTo>
                    <a:pt x="1477" y="67834"/>
                  </a:lnTo>
                  <a:lnTo>
                    <a:pt x="1456" y="67543"/>
                  </a:lnTo>
                  <a:lnTo>
                    <a:pt x="1435" y="67252"/>
                  </a:lnTo>
                  <a:lnTo>
                    <a:pt x="1" y="5697"/>
                  </a:lnTo>
                  <a:lnTo>
                    <a:pt x="1" y="5697"/>
                  </a:lnTo>
                  <a:lnTo>
                    <a:pt x="1" y="5406"/>
                  </a:lnTo>
                  <a:lnTo>
                    <a:pt x="22" y="5136"/>
                  </a:lnTo>
                  <a:lnTo>
                    <a:pt x="43" y="4845"/>
                  </a:lnTo>
                  <a:lnTo>
                    <a:pt x="84" y="4574"/>
                  </a:lnTo>
                  <a:lnTo>
                    <a:pt x="146" y="4304"/>
                  </a:lnTo>
                  <a:lnTo>
                    <a:pt x="209" y="4034"/>
                  </a:lnTo>
                  <a:lnTo>
                    <a:pt x="292" y="3784"/>
                  </a:lnTo>
                  <a:lnTo>
                    <a:pt x="375" y="3535"/>
                  </a:lnTo>
                  <a:lnTo>
                    <a:pt x="479" y="3285"/>
                  </a:lnTo>
                  <a:lnTo>
                    <a:pt x="604" y="3036"/>
                  </a:lnTo>
                  <a:lnTo>
                    <a:pt x="729" y="2807"/>
                  </a:lnTo>
                  <a:lnTo>
                    <a:pt x="874" y="2579"/>
                  </a:lnTo>
                  <a:lnTo>
                    <a:pt x="1020" y="2350"/>
                  </a:lnTo>
                  <a:lnTo>
                    <a:pt x="1186" y="2142"/>
                  </a:lnTo>
                  <a:lnTo>
                    <a:pt x="1352" y="1934"/>
                  </a:lnTo>
                  <a:lnTo>
                    <a:pt x="1519" y="1726"/>
                  </a:lnTo>
                  <a:lnTo>
                    <a:pt x="1706" y="1539"/>
                  </a:lnTo>
                  <a:lnTo>
                    <a:pt x="1914" y="1373"/>
                  </a:lnTo>
                  <a:lnTo>
                    <a:pt x="2121" y="1186"/>
                  </a:lnTo>
                  <a:lnTo>
                    <a:pt x="2329" y="1040"/>
                  </a:lnTo>
                  <a:lnTo>
                    <a:pt x="2558" y="874"/>
                  </a:lnTo>
                  <a:lnTo>
                    <a:pt x="2787" y="749"/>
                  </a:lnTo>
                  <a:lnTo>
                    <a:pt x="3015" y="624"/>
                  </a:lnTo>
                  <a:lnTo>
                    <a:pt x="3265" y="500"/>
                  </a:lnTo>
                  <a:lnTo>
                    <a:pt x="3514" y="396"/>
                  </a:lnTo>
                  <a:lnTo>
                    <a:pt x="3764" y="292"/>
                  </a:lnTo>
                  <a:lnTo>
                    <a:pt x="4034" y="209"/>
                  </a:lnTo>
                  <a:lnTo>
                    <a:pt x="4283" y="146"/>
                  </a:lnTo>
                  <a:lnTo>
                    <a:pt x="4554" y="84"/>
                  </a:lnTo>
                  <a:lnTo>
                    <a:pt x="4845" y="42"/>
                  </a:lnTo>
                  <a:lnTo>
                    <a:pt x="5115" y="22"/>
                  </a:lnTo>
                  <a:lnTo>
                    <a:pt x="5406" y="1"/>
                  </a:lnTo>
                  <a:lnTo>
                    <a:pt x="5406" y="1"/>
                  </a:lnTo>
                  <a:lnTo>
                    <a:pt x="5572" y="1"/>
                  </a:lnTo>
                  <a:lnTo>
                    <a:pt x="114235" y="1"/>
                  </a:lnTo>
                  <a:lnTo>
                    <a:pt x="114235" y="1"/>
                  </a:lnTo>
                  <a:lnTo>
                    <a:pt x="114526" y="1"/>
                  </a:lnTo>
                  <a:lnTo>
                    <a:pt x="114817" y="42"/>
                  </a:lnTo>
                  <a:lnTo>
                    <a:pt x="115108" y="63"/>
                  </a:lnTo>
                  <a:lnTo>
                    <a:pt x="115378" y="126"/>
                  </a:lnTo>
                  <a:lnTo>
                    <a:pt x="115669" y="188"/>
                  </a:lnTo>
                  <a:lnTo>
                    <a:pt x="115939" y="271"/>
                  </a:lnTo>
                  <a:lnTo>
                    <a:pt x="116210" y="354"/>
                  </a:lnTo>
                  <a:lnTo>
                    <a:pt x="116459" y="458"/>
                  </a:lnTo>
                  <a:lnTo>
                    <a:pt x="116708" y="562"/>
                  </a:lnTo>
                  <a:lnTo>
                    <a:pt x="116958" y="687"/>
                  </a:lnTo>
                  <a:lnTo>
                    <a:pt x="117207" y="832"/>
                  </a:lnTo>
                  <a:lnTo>
                    <a:pt x="117436" y="978"/>
                  </a:lnTo>
                  <a:lnTo>
                    <a:pt x="117665" y="1144"/>
                  </a:lnTo>
                  <a:lnTo>
                    <a:pt x="117893" y="1310"/>
                  </a:lnTo>
                  <a:lnTo>
                    <a:pt x="118101" y="1477"/>
                  </a:lnTo>
                  <a:lnTo>
                    <a:pt x="118288" y="1664"/>
                  </a:lnTo>
                  <a:lnTo>
                    <a:pt x="118496" y="1872"/>
                  </a:lnTo>
                  <a:lnTo>
                    <a:pt x="118663" y="2080"/>
                  </a:lnTo>
                  <a:lnTo>
                    <a:pt x="118850" y="2288"/>
                  </a:lnTo>
                  <a:lnTo>
                    <a:pt x="119016" y="2516"/>
                  </a:lnTo>
                  <a:lnTo>
                    <a:pt x="119162" y="2745"/>
                  </a:lnTo>
                  <a:lnTo>
                    <a:pt x="119307" y="2974"/>
                  </a:lnTo>
                  <a:lnTo>
                    <a:pt x="119432" y="3223"/>
                  </a:lnTo>
                  <a:lnTo>
                    <a:pt x="119557" y="3472"/>
                  </a:lnTo>
                  <a:lnTo>
                    <a:pt x="119660" y="3743"/>
                  </a:lnTo>
                  <a:lnTo>
                    <a:pt x="119764" y="3992"/>
                  </a:lnTo>
                  <a:lnTo>
                    <a:pt x="119848" y="4262"/>
                  </a:lnTo>
                  <a:lnTo>
                    <a:pt x="119910" y="4533"/>
                  </a:lnTo>
                  <a:lnTo>
                    <a:pt x="119972" y="4824"/>
                  </a:lnTo>
                  <a:lnTo>
                    <a:pt x="120014" y="5115"/>
                  </a:lnTo>
                  <a:lnTo>
                    <a:pt x="120035" y="5406"/>
                  </a:lnTo>
                  <a:lnTo>
                    <a:pt x="120055" y="5697"/>
                  </a:lnTo>
                  <a:lnTo>
                    <a:pt x="121490" y="67252"/>
                  </a:lnTo>
                  <a:lnTo>
                    <a:pt x="121490" y="67252"/>
                  </a:lnTo>
                  <a:lnTo>
                    <a:pt x="121490" y="67522"/>
                  </a:lnTo>
                  <a:lnTo>
                    <a:pt x="121469" y="67813"/>
                  </a:lnTo>
                  <a:lnTo>
                    <a:pt x="121448" y="68084"/>
                  </a:lnTo>
                  <a:lnTo>
                    <a:pt x="121407" y="68375"/>
                  </a:lnTo>
                  <a:lnTo>
                    <a:pt x="121344" y="68624"/>
                  </a:lnTo>
                  <a:lnTo>
                    <a:pt x="121282" y="68895"/>
                  </a:lnTo>
                  <a:lnTo>
                    <a:pt x="121199" y="69165"/>
                  </a:lnTo>
                  <a:lnTo>
                    <a:pt x="121095" y="69414"/>
                  </a:lnTo>
                  <a:lnTo>
                    <a:pt x="120991" y="69664"/>
                  </a:lnTo>
                  <a:lnTo>
                    <a:pt x="120887" y="69913"/>
                  </a:lnTo>
                  <a:lnTo>
                    <a:pt x="120762" y="70142"/>
                  </a:lnTo>
                  <a:lnTo>
                    <a:pt x="120617" y="70371"/>
                  </a:lnTo>
                  <a:lnTo>
                    <a:pt x="120471" y="70599"/>
                  </a:lnTo>
                  <a:lnTo>
                    <a:pt x="120305" y="70807"/>
                  </a:lnTo>
                  <a:lnTo>
                    <a:pt x="120139" y="71015"/>
                  </a:lnTo>
                  <a:lnTo>
                    <a:pt x="119952" y="71202"/>
                  </a:lnTo>
                  <a:lnTo>
                    <a:pt x="119764" y="71389"/>
                  </a:lnTo>
                  <a:lnTo>
                    <a:pt x="119577" y="71576"/>
                  </a:lnTo>
                  <a:lnTo>
                    <a:pt x="119369" y="71743"/>
                  </a:lnTo>
                  <a:lnTo>
                    <a:pt x="119162" y="71909"/>
                  </a:lnTo>
                  <a:lnTo>
                    <a:pt x="118933" y="72054"/>
                  </a:lnTo>
                  <a:lnTo>
                    <a:pt x="118704" y="72200"/>
                  </a:lnTo>
                  <a:lnTo>
                    <a:pt x="118476" y="72325"/>
                  </a:lnTo>
                  <a:lnTo>
                    <a:pt x="118226" y="72449"/>
                  </a:lnTo>
                  <a:lnTo>
                    <a:pt x="117977" y="72553"/>
                  </a:lnTo>
                  <a:lnTo>
                    <a:pt x="117727" y="72636"/>
                  </a:lnTo>
                  <a:lnTo>
                    <a:pt x="117457" y="72720"/>
                  </a:lnTo>
                  <a:lnTo>
                    <a:pt x="117187" y="72803"/>
                  </a:lnTo>
                  <a:lnTo>
                    <a:pt x="116916" y="72844"/>
                  </a:lnTo>
                  <a:lnTo>
                    <a:pt x="116646" y="72886"/>
                  </a:lnTo>
                  <a:lnTo>
                    <a:pt x="116355" y="72928"/>
                  </a:lnTo>
                  <a:lnTo>
                    <a:pt x="116085" y="72948"/>
                  </a:lnTo>
                  <a:lnTo>
                    <a:pt x="116085" y="72948"/>
                  </a:lnTo>
                  <a:lnTo>
                    <a:pt x="115919"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4860775" y="787825"/>
              <a:ext cx="3014375" cy="1800825"/>
            </a:xfrm>
            <a:custGeom>
              <a:avLst/>
              <a:gdLst/>
              <a:ahLst/>
              <a:cxnLst/>
              <a:rect l="l" t="t" r="r" b="b"/>
              <a:pathLst>
                <a:path w="120575" h="72033" fill="none" extrusionOk="0">
                  <a:moveTo>
                    <a:pt x="5114" y="0"/>
                  </a:moveTo>
                  <a:lnTo>
                    <a:pt x="5114" y="0"/>
                  </a:lnTo>
                  <a:lnTo>
                    <a:pt x="4844" y="0"/>
                  </a:lnTo>
                  <a:lnTo>
                    <a:pt x="4595" y="21"/>
                  </a:lnTo>
                  <a:lnTo>
                    <a:pt x="4324" y="63"/>
                  </a:lnTo>
                  <a:lnTo>
                    <a:pt x="4075" y="104"/>
                  </a:lnTo>
                  <a:lnTo>
                    <a:pt x="3846" y="166"/>
                  </a:lnTo>
                  <a:lnTo>
                    <a:pt x="3597" y="229"/>
                  </a:lnTo>
                  <a:lnTo>
                    <a:pt x="3119" y="395"/>
                  </a:lnTo>
                  <a:lnTo>
                    <a:pt x="2682" y="603"/>
                  </a:lnTo>
                  <a:lnTo>
                    <a:pt x="2266" y="852"/>
                  </a:lnTo>
                  <a:lnTo>
                    <a:pt x="1871" y="1144"/>
                  </a:lnTo>
                  <a:lnTo>
                    <a:pt x="1497" y="1476"/>
                  </a:lnTo>
                  <a:lnTo>
                    <a:pt x="1164" y="1850"/>
                  </a:lnTo>
                  <a:lnTo>
                    <a:pt x="873" y="2225"/>
                  </a:lnTo>
                  <a:lnTo>
                    <a:pt x="624" y="2661"/>
                  </a:lnTo>
                  <a:lnTo>
                    <a:pt x="395" y="3098"/>
                  </a:lnTo>
                  <a:lnTo>
                    <a:pt x="229" y="3576"/>
                  </a:lnTo>
                  <a:lnTo>
                    <a:pt x="167" y="3804"/>
                  </a:lnTo>
                  <a:lnTo>
                    <a:pt x="104" y="4054"/>
                  </a:lnTo>
                  <a:lnTo>
                    <a:pt x="63" y="4303"/>
                  </a:lnTo>
                  <a:lnTo>
                    <a:pt x="21" y="4553"/>
                  </a:lnTo>
                  <a:lnTo>
                    <a:pt x="0" y="4823"/>
                  </a:lnTo>
                  <a:lnTo>
                    <a:pt x="0" y="5073"/>
                  </a:lnTo>
                  <a:lnTo>
                    <a:pt x="0" y="5073"/>
                  </a:lnTo>
                  <a:lnTo>
                    <a:pt x="0" y="5239"/>
                  </a:lnTo>
                  <a:lnTo>
                    <a:pt x="1435" y="66794"/>
                  </a:lnTo>
                  <a:lnTo>
                    <a:pt x="1435" y="66794"/>
                  </a:lnTo>
                  <a:lnTo>
                    <a:pt x="1456" y="67064"/>
                  </a:lnTo>
                  <a:lnTo>
                    <a:pt x="1476" y="67314"/>
                  </a:lnTo>
                  <a:lnTo>
                    <a:pt x="1518" y="67584"/>
                  </a:lnTo>
                  <a:lnTo>
                    <a:pt x="1580" y="67854"/>
                  </a:lnTo>
                  <a:lnTo>
                    <a:pt x="1643" y="68104"/>
                  </a:lnTo>
                  <a:lnTo>
                    <a:pt x="1705" y="68353"/>
                  </a:lnTo>
                  <a:lnTo>
                    <a:pt x="1809" y="68582"/>
                  </a:lnTo>
                  <a:lnTo>
                    <a:pt x="1892" y="68831"/>
                  </a:lnTo>
                  <a:lnTo>
                    <a:pt x="2121" y="69289"/>
                  </a:lnTo>
                  <a:lnTo>
                    <a:pt x="2412" y="69725"/>
                  </a:lnTo>
                  <a:lnTo>
                    <a:pt x="2703" y="70120"/>
                  </a:lnTo>
                  <a:lnTo>
                    <a:pt x="3056" y="70495"/>
                  </a:lnTo>
                  <a:lnTo>
                    <a:pt x="3430" y="70827"/>
                  </a:lnTo>
                  <a:lnTo>
                    <a:pt x="3846" y="71139"/>
                  </a:lnTo>
                  <a:lnTo>
                    <a:pt x="4283" y="71389"/>
                  </a:lnTo>
                  <a:lnTo>
                    <a:pt x="4740" y="71617"/>
                  </a:lnTo>
                  <a:lnTo>
                    <a:pt x="4990" y="71700"/>
                  </a:lnTo>
                  <a:lnTo>
                    <a:pt x="5239" y="71783"/>
                  </a:lnTo>
                  <a:lnTo>
                    <a:pt x="5489" y="71867"/>
                  </a:lnTo>
                  <a:lnTo>
                    <a:pt x="5738" y="71908"/>
                  </a:lnTo>
                  <a:lnTo>
                    <a:pt x="6008" y="71971"/>
                  </a:lnTo>
                  <a:lnTo>
                    <a:pt x="6258" y="71991"/>
                  </a:lnTo>
                  <a:lnTo>
                    <a:pt x="6528" y="72012"/>
                  </a:lnTo>
                  <a:lnTo>
                    <a:pt x="6798" y="72033"/>
                  </a:lnTo>
                  <a:lnTo>
                    <a:pt x="115461" y="72033"/>
                  </a:lnTo>
                  <a:lnTo>
                    <a:pt x="115461" y="72033"/>
                  </a:lnTo>
                  <a:lnTo>
                    <a:pt x="115731" y="72012"/>
                  </a:lnTo>
                  <a:lnTo>
                    <a:pt x="115980" y="72012"/>
                  </a:lnTo>
                  <a:lnTo>
                    <a:pt x="116230" y="71971"/>
                  </a:lnTo>
                  <a:lnTo>
                    <a:pt x="116479" y="71929"/>
                  </a:lnTo>
                  <a:lnTo>
                    <a:pt x="116729" y="71867"/>
                  </a:lnTo>
                  <a:lnTo>
                    <a:pt x="116978" y="71804"/>
                  </a:lnTo>
                  <a:lnTo>
                    <a:pt x="117435" y="71638"/>
                  </a:lnTo>
                  <a:lnTo>
                    <a:pt x="117893" y="71409"/>
                  </a:lnTo>
                  <a:lnTo>
                    <a:pt x="118309" y="71160"/>
                  </a:lnTo>
                  <a:lnTo>
                    <a:pt x="118704" y="70869"/>
                  </a:lnTo>
                  <a:lnTo>
                    <a:pt x="119078" y="70536"/>
                  </a:lnTo>
                  <a:lnTo>
                    <a:pt x="119390" y="70183"/>
                  </a:lnTo>
                  <a:lnTo>
                    <a:pt x="119701" y="69788"/>
                  </a:lnTo>
                  <a:lnTo>
                    <a:pt x="119951" y="69372"/>
                  </a:lnTo>
                  <a:lnTo>
                    <a:pt x="120159" y="68915"/>
                  </a:lnTo>
                  <a:lnTo>
                    <a:pt x="120346" y="68457"/>
                  </a:lnTo>
                  <a:lnTo>
                    <a:pt x="120408" y="68208"/>
                  </a:lnTo>
                  <a:lnTo>
                    <a:pt x="120471" y="67958"/>
                  </a:lnTo>
                  <a:lnTo>
                    <a:pt x="120512" y="67709"/>
                  </a:lnTo>
                  <a:lnTo>
                    <a:pt x="120533" y="67459"/>
                  </a:lnTo>
                  <a:lnTo>
                    <a:pt x="120554" y="67189"/>
                  </a:lnTo>
                  <a:lnTo>
                    <a:pt x="120575" y="66940"/>
                  </a:lnTo>
                  <a:lnTo>
                    <a:pt x="120575" y="66940"/>
                  </a:lnTo>
                  <a:lnTo>
                    <a:pt x="120575" y="66794"/>
                  </a:lnTo>
                  <a:lnTo>
                    <a:pt x="119140" y="5239"/>
                  </a:lnTo>
                  <a:lnTo>
                    <a:pt x="119140" y="5239"/>
                  </a:lnTo>
                  <a:lnTo>
                    <a:pt x="119119" y="4969"/>
                  </a:lnTo>
                  <a:lnTo>
                    <a:pt x="119099" y="4698"/>
                  </a:lnTo>
                  <a:lnTo>
                    <a:pt x="119057" y="4449"/>
                  </a:lnTo>
                  <a:lnTo>
                    <a:pt x="119015" y="4179"/>
                  </a:lnTo>
                  <a:lnTo>
                    <a:pt x="118953" y="3929"/>
                  </a:lnTo>
                  <a:lnTo>
                    <a:pt x="118870" y="3680"/>
                  </a:lnTo>
                  <a:lnTo>
                    <a:pt x="118787" y="3430"/>
                  </a:lnTo>
                  <a:lnTo>
                    <a:pt x="118683" y="3202"/>
                  </a:lnTo>
                  <a:lnTo>
                    <a:pt x="118454" y="2744"/>
                  </a:lnTo>
                  <a:lnTo>
                    <a:pt x="118184" y="2308"/>
                  </a:lnTo>
                  <a:lnTo>
                    <a:pt x="117872" y="1913"/>
                  </a:lnTo>
                  <a:lnTo>
                    <a:pt x="117519" y="1539"/>
                  </a:lnTo>
                  <a:lnTo>
                    <a:pt x="117144" y="1206"/>
                  </a:lnTo>
                  <a:lnTo>
                    <a:pt x="116729" y="894"/>
                  </a:lnTo>
                  <a:lnTo>
                    <a:pt x="116292" y="645"/>
                  </a:lnTo>
                  <a:lnTo>
                    <a:pt x="115835" y="416"/>
                  </a:lnTo>
                  <a:lnTo>
                    <a:pt x="115585" y="333"/>
                  </a:lnTo>
                  <a:lnTo>
                    <a:pt x="115336" y="250"/>
                  </a:lnTo>
                  <a:lnTo>
                    <a:pt x="115086" y="166"/>
                  </a:lnTo>
                  <a:lnTo>
                    <a:pt x="114837" y="104"/>
                  </a:lnTo>
                  <a:lnTo>
                    <a:pt x="114587" y="63"/>
                  </a:lnTo>
                  <a:lnTo>
                    <a:pt x="114317" y="21"/>
                  </a:lnTo>
                  <a:lnTo>
                    <a:pt x="114047" y="0"/>
                  </a:lnTo>
                  <a:lnTo>
                    <a:pt x="113777" y="0"/>
                  </a:lnTo>
                  <a:lnTo>
                    <a:pt x="51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5205350" y="971275"/>
              <a:ext cx="412150" cy="241700"/>
            </a:xfrm>
            <a:custGeom>
              <a:avLst/>
              <a:gdLst/>
              <a:ahLst/>
              <a:cxnLst/>
              <a:rect l="l" t="t" r="r" b="b"/>
              <a:pathLst>
                <a:path w="16486" h="9668" extrusionOk="0">
                  <a:moveTo>
                    <a:pt x="6632" y="1"/>
                  </a:moveTo>
                  <a:lnTo>
                    <a:pt x="6154" y="21"/>
                  </a:lnTo>
                  <a:lnTo>
                    <a:pt x="5696" y="63"/>
                  </a:lnTo>
                  <a:lnTo>
                    <a:pt x="5239" y="104"/>
                  </a:lnTo>
                  <a:lnTo>
                    <a:pt x="4782" y="188"/>
                  </a:lnTo>
                  <a:lnTo>
                    <a:pt x="4345" y="292"/>
                  </a:lnTo>
                  <a:lnTo>
                    <a:pt x="3908" y="396"/>
                  </a:lnTo>
                  <a:lnTo>
                    <a:pt x="3472" y="541"/>
                  </a:lnTo>
                  <a:lnTo>
                    <a:pt x="3035" y="707"/>
                  </a:lnTo>
                  <a:lnTo>
                    <a:pt x="2620" y="894"/>
                  </a:lnTo>
                  <a:lnTo>
                    <a:pt x="2204" y="1102"/>
                  </a:lnTo>
                  <a:lnTo>
                    <a:pt x="1809" y="1331"/>
                  </a:lnTo>
                  <a:lnTo>
                    <a:pt x="1414" y="1601"/>
                  </a:lnTo>
                  <a:lnTo>
                    <a:pt x="1040" y="1872"/>
                  </a:lnTo>
                  <a:lnTo>
                    <a:pt x="686" y="2163"/>
                  </a:lnTo>
                  <a:lnTo>
                    <a:pt x="333" y="2474"/>
                  </a:lnTo>
                  <a:lnTo>
                    <a:pt x="0" y="2828"/>
                  </a:lnTo>
                  <a:lnTo>
                    <a:pt x="7339" y="9667"/>
                  </a:lnTo>
                  <a:lnTo>
                    <a:pt x="16486" y="7152"/>
                  </a:lnTo>
                  <a:lnTo>
                    <a:pt x="16257" y="6549"/>
                  </a:lnTo>
                  <a:lnTo>
                    <a:pt x="15987" y="5946"/>
                  </a:lnTo>
                  <a:lnTo>
                    <a:pt x="15675" y="5385"/>
                  </a:lnTo>
                  <a:lnTo>
                    <a:pt x="15342" y="4824"/>
                  </a:lnTo>
                  <a:lnTo>
                    <a:pt x="14968" y="4283"/>
                  </a:lnTo>
                  <a:lnTo>
                    <a:pt x="14573" y="3763"/>
                  </a:lnTo>
                  <a:lnTo>
                    <a:pt x="14136" y="3285"/>
                  </a:lnTo>
                  <a:lnTo>
                    <a:pt x="13658" y="2828"/>
                  </a:lnTo>
                  <a:lnTo>
                    <a:pt x="13284" y="2474"/>
                  </a:lnTo>
                  <a:lnTo>
                    <a:pt x="12889" y="2163"/>
                  </a:lnTo>
                  <a:lnTo>
                    <a:pt x="12473" y="1872"/>
                  </a:lnTo>
                  <a:lnTo>
                    <a:pt x="12058" y="1601"/>
                  </a:lnTo>
                  <a:lnTo>
                    <a:pt x="11642" y="1331"/>
                  </a:lnTo>
                  <a:lnTo>
                    <a:pt x="11205" y="1102"/>
                  </a:lnTo>
                  <a:lnTo>
                    <a:pt x="10769" y="894"/>
                  </a:lnTo>
                  <a:lnTo>
                    <a:pt x="10332" y="707"/>
                  </a:lnTo>
                  <a:lnTo>
                    <a:pt x="9875" y="541"/>
                  </a:lnTo>
                  <a:lnTo>
                    <a:pt x="9417" y="396"/>
                  </a:lnTo>
                  <a:lnTo>
                    <a:pt x="8960" y="292"/>
                  </a:lnTo>
                  <a:lnTo>
                    <a:pt x="8482" y="188"/>
                  </a:lnTo>
                  <a:lnTo>
                    <a:pt x="8025" y="104"/>
                  </a:lnTo>
                  <a:lnTo>
                    <a:pt x="7567" y="63"/>
                  </a:lnTo>
                  <a:lnTo>
                    <a:pt x="7089" y="21"/>
                  </a:lnTo>
                  <a:lnTo>
                    <a:pt x="663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5108150" y="1045600"/>
              <a:ext cx="242750" cy="191800"/>
            </a:xfrm>
            <a:custGeom>
              <a:avLst/>
              <a:gdLst/>
              <a:ahLst/>
              <a:cxnLst/>
              <a:rect l="l" t="t" r="r" b="b"/>
              <a:pathLst>
                <a:path w="9710" h="7672" extrusionOk="0">
                  <a:moveTo>
                    <a:pt x="2371" y="0"/>
                  </a:moveTo>
                  <a:lnTo>
                    <a:pt x="2017" y="375"/>
                  </a:lnTo>
                  <a:lnTo>
                    <a:pt x="1705" y="790"/>
                  </a:lnTo>
                  <a:lnTo>
                    <a:pt x="1435" y="1206"/>
                  </a:lnTo>
                  <a:lnTo>
                    <a:pt x="1165" y="1643"/>
                  </a:lnTo>
                  <a:lnTo>
                    <a:pt x="915" y="2100"/>
                  </a:lnTo>
                  <a:lnTo>
                    <a:pt x="708" y="2557"/>
                  </a:lnTo>
                  <a:lnTo>
                    <a:pt x="520" y="3035"/>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5108150" y="1045600"/>
              <a:ext cx="242750" cy="191800"/>
            </a:xfrm>
            <a:custGeom>
              <a:avLst/>
              <a:gdLst/>
              <a:ahLst/>
              <a:cxnLst/>
              <a:rect l="l" t="t" r="r" b="b"/>
              <a:pathLst>
                <a:path w="9710" h="7672" fill="none" extrusionOk="0">
                  <a:moveTo>
                    <a:pt x="2371" y="0"/>
                  </a:moveTo>
                  <a:lnTo>
                    <a:pt x="2371" y="0"/>
                  </a:lnTo>
                  <a:lnTo>
                    <a:pt x="2017" y="375"/>
                  </a:lnTo>
                  <a:lnTo>
                    <a:pt x="1705" y="790"/>
                  </a:lnTo>
                  <a:lnTo>
                    <a:pt x="1435" y="1206"/>
                  </a:lnTo>
                  <a:lnTo>
                    <a:pt x="1165" y="1643"/>
                  </a:lnTo>
                  <a:lnTo>
                    <a:pt x="915" y="2100"/>
                  </a:lnTo>
                  <a:lnTo>
                    <a:pt x="708" y="2557"/>
                  </a:lnTo>
                  <a:lnTo>
                    <a:pt x="520" y="3035"/>
                  </a:lnTo>
                  <a:lnTo>
                    <a:pt x="375" y="3514"/>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5189225" y="1230100"/>
              <a:ext cx="199600" cy="142950"/>
            </a:xfrm>
            <a:custGeom>
              <a:avLst/>
              <a:gdLst/>
              <a:ahLst/>
              <a:cxnLst/>
              <a:rect l="l" t="t" r="r" b="b"/>
              <a:pathLst>
                <a:path w="7984" h="5718" extrusionOk="0">
                  <a:moveTo>
                    <a:pt x="7984" y="0"/>
                  </a:moveTo>
                  <a:lnTo>
                    <a:pt x="1" y="686"/>
                  </a:lnTo>
                  <a:lnTo>
                    <a:pt x="63" y="1040"/>
                  </a:lnTo>
                  <a:lnTo>
                    <a:pt x="125" y="1393"/>
                  </a:lnTo>
                  <a:lnTo>
                    <a:pt x="229" y="1747"/>
                  </a:lnTo>
                  <a:lnTo>
                    <a:pt x="333" y="2100"/>
                  </a:lnTo>
                  <a:lnTo>
                    <a:pt x="458" y="2433"/>
                  </a:lnTo>
                  <a:lnTo>
                    <a:pt x="583" y="2765"/>
                  </a:lnTo>
                  <a:lnTo>
                    <a:pt x="749" y="3098"/>
                  </a:lnTo>
                  <a:lnTo>
                    <a:pt x="915" y="3430"/>
                  </a:lnTo>
                  <a:lnTo>
                    <a:pt x="1082" y="3742"/>
                  </a:lnTo>
                  <a:lnTo>
                    <a:pt x="1290" y="4054"/>
                  </a:lnTo>
                  <a:lnTo>
                    <a:pt x="1477" y="4345"/>
                  </a:lnTo>
                  <a:lnTo>
                    <a:pt x="1705" y="4657"/>
                  </a:lnTo>
                  <a:lnTo>
                    <a:pt x="1934" y="4927"/>
                  </a:lnTo>
                  <a:lnTo>
                    <a:pt x="2163" y="5197"/>
                  </a:lnTo>
                  <a:lnTo>
                    <a:pt x="2433" y="5468"/>
                  </a:lnTo>
                  <a:lnTo>
                    <a:pt x="2682" y="5717"/>
                  </a:lnTo>
                  <a:lnTo>
                    <a:pt x="79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5243800" y="1186950"/>
              <a:ext cx="400725" cy="304075"/>
            </a:xfrm>
            <a:custGeom>
              <a:avLst/>
              <a:gdLst/>
              <a:ahLst/>
              <a:cxnLst/>
              <a:rect l="l" t="t" r="r" b="b"/>
              <a:pathLst>
                <a:path w="16029" h="12163" extrusionOk="0">
                  <a:moveTo>
                    <a:pt x="15488" y="1"/>
                  </a:moveTo>
                  <a:lnTo>
                    <a:pt x="6320" y="249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5243800" y="1186950"/>
              <a:ext cx="400725" cy="304075"/>
            </a:xfrm>
            <a:custGeom>
              <a:avLst/>
              <a:gdLst/>
              <a:ahLst/>
              <a:cxnLst/>
              <a:rect l="l" t="t" r="r" b="b"/>
              <a:pathLst>
                <a:path w="16029" h="12163" fill="none" extrusionOk="0">
                  <a:moveTo>
                    <a:pt x="15488" y="1"/>
                  </a:moveTo>
                  <a:lnTo>
                    <a:pt x="6320" y="2495"/>
                  </a:lnTo>
                  <a:lnTo>
                    <a:pt x="1" y="933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834200" y="971275"/>
              <a:ext cx="412675" cy="241700"/>
            </a:xfrm>
            <a:custGeom>
              <a:avLst/>
              <a:gdLst/>
              <a:ahLst/>
              <a:cxnLst/>
              <a:rect l="l" t="t" r="r" b="b"/>
              <a:pathLst>
                <a:path w="16507" h="9668" extrusionOk="0">
                  <a:moveTo>
                    <a:pt x="6632" y="1"/>
                  </a:move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5834200" y="971275"/>
              <a:ext cx="412675" cy="241700"/>
            </a:xfrm>
            <a:custGeom>
              <a:avLst/>
              <a:gdLst/>
              <a:ahLst/>
              <a:cxnLst/>
              <a:rect l="l" t="t" r="r" b="b"/>
              <a:pathLst>
                <a:path w="16507" h="9668" fill="none" extrusionOk="0">
                  <a:moveTo>
                    <a:pt x="6632" y="1"/>
                  </a:moveTo>
                  <a:lnTo>
                    <a:pt x="6632" y="1"/>
                  </a:ln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5737525" y="1045600"/>
              <a:ext cx="242225" cy="191800"/>
            </a:xfrm>
            <a:custGeom>
              <a:avLst/>
              <a:gdLst/>
              <a:ahLst/>
              <a:cxnLst/>
              <a:rect l="l" t="t" r="r" b="b"/>
              <a:pathLst>
                <a:path w="9689" h="7672" extrusionOk="0">
                  <a:moveTo>
                    <a:pt x="2350" y="0"/>
                  </a:moveTo>
                  <a:lnTo>
                    <a:pt x="2017" y="375"/>
                  </a:lnTo>
                  <a:lnTo>
                    <a:pt x="1705" y="790"/>
                  </a:lnTo>
                  <a:lnTo>
                    <a:pt x="1414" y="1206"/>
                  </a:lnTo>
                  <a:lnTo>
                    <a:pt x="1144" y="1643"/>
                  </a:lnTo>
                  <a:lnTo>
                    <a:pt x="915" y="2100"/>
                  </a:lnTo>
                  <a:lnTo>
                    <a:pt x="708" y="2557"/>
                  </a:lnTo>
                  <a:lnTo>
                    <a:pt x="521" y="3035"/>
                  </a:lnTo>
                  <a:lnTo>
                    <a:pt x="375" y="3514"/>
                  </a:lnTo>
                  <a:lnTo>
                    <a:pt x="229" y="4033"/>
                  </a:lnTo>
                  <a:lnTo>
                    <a:pt x="126" y="4553"/>
                  </a:lnTo>
                  <a:lnTo>
                    <a:pt x="63" y="5073"/>
                  </a:lnTo>
                  <a:lnTo>
                    <a:pt x="22" y="5592"/>
                  </a:lnTo>
                  <a:lnTo>
                    <a:pt x="1" y="6112"/>
                  </a:lnTo>
                  <a:lnTo>
                    <a:pt x="1" y="6632"/>
                  </a:lnTo>
                  <a:lnTo>
                    <a:pt x="63" y="7152"/>
                  </a:lnTo>
                  <a:lnTo>
                    <a:pt x="126" y="7671"/>
                  </a:lnTo>
                  <a:lnTo>
                    <a:pt x="9688" y="6840"/>
                  </a:lnTo>
                  <a:lnTo>
                    <a:pt x="235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5818100" y="1230100"/>
              <a:ext cx="200100" cy="142950"/>
            </a:xfrm>
            <a:custGeom>
              <a:avLst/>
              <a:gdLst/>
              <a:ahLst/>
              <a:cxnLst/>
              <a:rect l="l" t="t" r="r" b="b"/>
              <a:pathLst>
                <a:path w="8004" h="5718" extrusionOk="0">
                  <a:moveTo>
                    <a:pt x="8004" y="0"/>
                  </a:moveTo>
                  <a:lnTo>
                    <a:pt x="0" y="686"/>
                  </a:lnTo>
                  <a:lnTo>
                    <a:pt x="62" y="1040"/>
                  </a:lnTo>
                  <a:lnTo>
                    <a:pt x="146" y="1393"/>
                  </a:lnTo>
                  <a:lnTo>
                    <a:pt x="229" y="1747"/>
                  </a:lnTo>
                  <a:lnTo>
                    <a:pt x="333" y="2100"/>
                  </a:lnTo>
                  <a:lnTo>
                    <a:pt x="457" y="2433"/>
                  </a:lnTo>
                  <a:lnTo>
                    <a:pt x="603" y="2765"/>
                  </a:lnTo>
                  <a:lnTo>
                    <a:pt x="748" y="3098"/>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5818100" y="1230100"/>
              <a:ext cx="200100" cy="142950"/>
            </a:xfrm>
            <a:custGeom>
              <a:avLst/>
              <a:gdLst/>
              <a:ahLst/>
              <a:cxnLst/>
              <a:rect l="l" t="t" r="r" b="b"/>
              <a:pathLst>
                <a:path w="8004" h="5718" fill="none" extrusionOk="0">
                  <a:moveTo>
                    <a:pt x="8004" y="0"/>
                  </a:moveTo>
                  <a:lnTo>
                    <a:pt x="0" y="686"/>
                  </a:lnTo>
                  <a:lnTo>
                    <a:pt x="0" y="686"/>
                  </a:lnTo>
                  <a:lnTo>
                    <a:pt x="62" y="1040"/>
                  </a:lnTo>
                  <a:lnTo>
                    <a:pt x="146" y="1393"/>
                  </a:lnTo>
                  <a:lnTo>
                    <a:pt x="229" y="1747"/>
                  </a:lnTo>
                  <a:lnTo>
                    <a:pt x="333" y="2100"/>
                  </a:lnTo>
                  <a:lnTo>
                    <a:pt x="457" y="2433"/>
                  </a:lnTo>
                  <a:lnTo>
                    <a:pt x="603" y="2765"/>
                  </a:lnTo>
                  <a:lnTo>
                    <a:pt x="748" y="3098"/>
                  </a:lnTo>
                  <a:lnTo>
                    <a:pt x="915" y="3430"/>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5872650" y="1186950"/>
              <a:ext cx="401250" cy="304075"/>
            </a:xfrm>
            <a:custGeom>
              <a:avLst/>
              <a:gdLst/>
              <a:ahLst/>
              <a:cxnLst/>
              <a:rect l="l" t="t" r="r" b="b"/>
              <a:pathLst>
                <a:path w="16050" h="12163" extrusionOk="0">
                  <a:moveTo>
                    <a:pt x="15488" y="1"/>
                  </a:moveTo>
                  <a:lnTo>
                    <a:pt x="6321" y="2495"/>
                  </a:lnTo>
                  <a:lnTo>
                    <a:pt x="1" y="9335"/>
                  </a:lnTo>
                  <a:lnTo>
                    <a:pt x="396" y="9688"/>
                  </a:lnTo>
                  <a:lnTo>
                    <a:pt x="770" y="10000"/>
                  </a:lnTo>
                  <a:lnTo>
                    <a:pt x="1186" y="10291"/>
                  </a:lnTo>
                  <a:lnTo>
                    <a:pt x="1602" y="10582"/>
                  </a:lnTo>
                  <a:lnTo>
                    <a:pt x="2017" y="10832"/>
                  </a:lnTo>
                  <a:lnTo>
                    <a:pt x="2454" y="11060"/>
                  </a:lnTo>
                  <a:lnTo>
                    <a:pt x="2890" y="11268"/>
                  </a:lnTo>
                  <a:lnTo>
                    <a:pt x="3348" y="11455"/>
                  </a:lnTo>
                  <a:lnTo>
                    <a:pt x="3784" y="11622"/>
                  </a:lnTo>
                  <a:lnTo>
                    <a:pt x="4242" y="11767"/>
                  </a:lnTo>
                  <a:lnTo>
                    <a:pt x="4720" y="11892"/>
                  </a:lnTo>
                  <a:lnTo>
                    <a:pt x="5177" y="11975"/>
                  </a:lnTo>
                  <a:lnTo>
                    <a:pt x="5635" y="12058"/>
                  </a:lnTo>
                  <a:lnTo>
                    <a:pt x="6113" y="12121"/>
                  </a:lnTo>
                  <a:lnTo>
                    <a:pt x="6570" y="12141"/>
                  </a:lnTo>
                  <a:lnTo>
                    <a:pt x="7027" y="12162"/>
                  </a:lnTo>
                  <a:lnTo>
                    <a:pt x="7506" y="12141"/>
                  </a:lnTo>
                  <a:lnTo>
                    <a:pt x="7963" y="12121"/>
                  </a:lnTo>
                  <a:lnTo>
                    <a:pt x="8420" y="12058"/>
                  </a:lnTo>
                  <a:lnTo>
                    <a:pt x="8878" y="11975"/>
                  </a:lnTo>
                  <a:lnTo>
                    <a:pt x="9335" y="11892"/>
                  </a:lnTo>
                  <a:lnTo>
                    <a:pt x="9772" y="11767"/>
                  </a:lnTo>
                  <a:lnTo>
                    <a:pt x="10208" y="11622"/>
                  </a:lnTo>
                  <a:lnTo>
                    <a:pt x="10624" y="11455"/>
                  </a:lnTo>
                  <a:lnTo>
                    <a:pt x="11060" y="11268"/>
                  </a:lnTo>
                  <a:lnTo>
                    <a:pt x="11455" y="11060"/>
                  </a:lnTo>
                  <a:lnTo>
                    <a:pt x="11850" y="10832"/>
                  </a:lnTo>
                  <a:lnTo>
                    <a:pt x="12245" y="10582"/>
                  </a:lnTo>
                  <a:lnTo>
                    <a:pt x="12620" y="10291"/>
                  </a:lnTo>
                  <a:lnTo>
                    <a:pt x="12994" y="10000"/>
                  </a:lnTo>
                  <a:lnTo>
                    <a:pt x="13326" y="9688"/>
                  </a:lnTo>
                  <a:lnTo>
                    <a:pt x="13659" y="9335"/>
                  </a:lnTo>
                  <a:lnTo>
                    <a:pt x="14075" y="8857"/>
                  </a:lnTo>
                  <a:lnTo>
                    <a:pt x="14449" y="8337"/>
                  </a:lnTo>
                  <a:lnTo>
                    <a:pt x="14782" y="7817"/>
                  </a:lnTo>
                  <a:lnTo>
                    <a:pt x="15073" y="7256"/>
                  </a:lnTo>
                  <a:lnTo>
                    <a:pt x="15343" y="6695"/>
                  </a:lnTo>
                  <a:lnTo>
                    <a:pt x="15551" y="6113"/>
                  </a:lnTo>
                  <a:lnTo>
                    <a:pt x="15738" y="5531"/>
                  </a:lnTo>
                  <a:lnTo>
                    <a:pt x="15883" y="4928"/>
                  </a:lnTo>
                  <a:lnTo>
                    <a:pt x="15967" y="4304"/>
                  </a:lnTo>
                  <a:lnTo>
                    <a:pt x="16029" y="3701"/>
                  </a:lnTo>
                  <a:lnTo>
                    <a:pt x="16050" y="3078"/>
                  </a:lnTo>
                  <a:lnTo>
                    <a:pt x="16029" y="2454"/>
                  </a:lnTo>
                  <a:lnTo>
                    <a:pt x="15946" y="1830"/>
                  </a:lnTo>
                  <a:lnTo>
                    <a:pt x="15842" y="1207"/>
                  </a:lnTo>
                  <a:lnTo>
                    <a:pt x="15696" y="604"/>
                  </a:lnTo>
                  <a:lnTo>
                    <a:pt x="154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5026550" y="1070025"/>
              <a:ext cx="2338250" cy="1302950"/>
            </a:xfrm>
            <a:custGeom>
              <a:avLst/>
              <a:gdLst/>
              <a:ahLst/>
              <a:cxnLst/>
              <a:rect l="l" t="t" r="r" b="b"/>
              <a:pathLst>
                <a:path w="93530" h="52118" extrusionOk="0">
                  <a:moveTo>
                    <a:pt x="93259" y="0"/>
                  </a:move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5858" y="7131"/>
                  </a:lnTo>
                  <a:lnTo>
                    <a:pt x="85505" y="7755"/>
                  </a:lnTo>
                  <a:lnTo>
                    <a:pt x="84819" y="9002"/>
                  </a:lnTo>
                  <a:lnTo>
                    <a:pt x="84195" y="10187"/>
                  </a:lnTo>
                  <a:lnTo>
                    <a:pt x="83862" y="10769"/>
                  </a:lnTo>
                  <a:lnTo>
                    <a:pt x="83509" y="11351"/>
                  </a:lnTo>
                  <a:lnTo>
                    <a:pt x="83135" y="11912"/>
                  </a:lnTo>
                  <a:lnTo>
                    <a:pt x="82740" y="12453"/>
                  </a:lnTo>
                  <a:lnTo>
                    <a:pt x="82324" y="12973"/>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285" y="17130"/>
                  </a:lnTo>
                  <a:lnTo>
                    <a:pt x="70620" y="17151"/>
                  </a:lnTo>
                  <a:lnTo>
                    <a:pt x="69664" y="17130"/>
                  </a:lnTo>
                  <a:lnTo>
                    <a:pt x="68728" y="17109"/>
                  </a:lnTo>
                  <a:lnTo>
                    <a:pt x="66836" y="17026"/>
                  </a:lnTo>
                  <a:lnTo>
                    <a:pt x="65984" y="16985"/>
                  </a:lnTo>
                  <a:lnTo>
                    <a:pt x="65132" y="16943"/>
                  </a:lnTo>
                  <a:lnTo>
                    <a:pt x="64279" y="16922"/>
                  </a:lnTo>
                  <a:lnTo>
                    <a:pt x="62201" y="16922"/>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007" y="34593"/>
                  </a:lnTo>
                  <a:lnTo>
                    <a:pt x="35071" y="34593"/>
                  </a:lnTo>
                  <a:lnTo>
                    <a:pt x="33762" y="34572"/>
                  </a:lnTo>
                  <a:lnTo>
                    <a:pt x="32431" y="34530"/>
                  </a:lnTo>
                  <a:lnTo>
                    <a:pt x="31101" y="34447"/>
                  </a:lnTo>
                  <a:lnTo>
                    <a:pt x="29770" y="34323"/>
                  </a:lnTo>
                  <a:lnTo>
                    <a:pt x="28606" y="34219"/>
                  </a:lnTo>
                  <a:lnTo>
                    <a:pt x="27421" y="34135"/>
                  </a:lnTo>
                  <a:lnTo>
                    <a:pt x="26215" y="34052"/>
                  </a:lnTo>
                  <a:lnTo>
                    <a:pt x="2503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22" y="51951"/>
                  </a:lnTo>
                  <a:lnTo>
                    <a:pt x="63" y="52034"/>
                  </a:lnTo>
                  <a:lnTo>
                    <a:pt x="126" y="52097"/>
                  </a:lnTo>
                  <a:lnTo>
                    <a:pt x="209" y="52118"/>
                  </a:lnTo>
                  <a:lnTo>
                    <a:pt x="313" y="52118"/>
                  </a:lnTo>
                  <a:lnTo>
                    <a:pt x="375" y="52076"/>
                  </a:lnTo>
                  <a:lnTo>
                    <a:pt x="417" y="52034"/>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5010" y="34530"/>
                  </a:lnTo>
                  <a:lnTo>
                    <a:pt x="26195" y="34572"/>
                  </a:lnTo>
                  <a:lnTo>
                    <a:pt x="27380" y="34634"/>
                  </a:lnTo>
                  <a:lnTo>
                    <a:pt x="29729" y="34821"/>
                  </a:lnTo>
                  <a:lnTo>
                    <a:pt x="31059" y="34946"/>
                  </a:lnTo>
                  <a:lnTo>
                    <a:pt x="32410" y="35029"/>
                  </a:lnTo>
                  <a:lnTo>
                    <a:pt x="33741" y="35092"/>
                  </a:lnTo>
                  <a:lnTo>
                    <a:pt x="36007" y="35092"/>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2201" y="17421"/>
                  </a:lnTo>
                  <a:lnTo>
                    <a:pt x="63406" y="17401"/>
                  </a:lnTo>
                  <a:lnTo>
                    <a:pt x="64259" y="17401"/>
                  </a:lnTo>
                  <a:lnTo>
                    <a:pt x="65111" y="17421"/>
                  </a:lnTo>
                  <a:lnTo>
                    <a:pt x="65963" y="17463"/>
                  </a:lnTo>
                  <a:lnTo>
                    <a:pt x="66816" y="17504"/>
                  </a:lnTo>
                  <a:lnTo>
                    <a:pt x="68645" y="17588"/>
                  </a:lnTo>
                  <a:lnTo>
                    <a:pt x="69581" y="17629"/>
                  </a:lnTo>
                  <a:lnTo>
                    <a:pt x="71244" y="17629"/>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657" y="13326"/>
                  </a:lnTo>
                  <a:lnTo>
                    <a:pt x="83093" y="12785"/>
                  </a:lnTo>
                  <a:lnTo>
                    <a:pt x="83488" y="12224"/>
                  </a:lnTo>
                  <a:lnTo>
                    <a:pt x="83862" y="11642"/>
                  </a:lnTo>
                  <a:lnTo>
                    <a:pt x="84216" y="11060"/>
                  </a:lnTo>
                  <a:lnTo>
                    <a:pt x="84569" y="10457"/>
                  </a:lnTo>
                  <a:lnTo>
                    <a:pt x="85214" y="9251"/>
                  </a:lnTo>
                  <a:lnTo>
                    <a:pt x="85858" y="8004"/>
                  </a:lnTo>
                  <a:lnTo>
                    <a:pt x="86211" y="7401"/>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87" y="375"/>
                  </a:lnTo>
                  <a:lnTo>
                    <a:pt x="93529" y="291"/>
                  </a:lnTo>
                  <a:lnTo>
                    <a:pt x="93529" y="208"/>
                  </a:lnTo>
                  <a:lnTo>
                    <a:pt x="93508" y="104"/>
                  </a:lnTo>
                  <a:lnTo>
                    <a:pt x="93467" y="63"/>
                  </a:lnTo>
                  <a:lnTo>
                    <a:pt x="93425" y="21"/>
                  </a:lnTo>
                  <a:lnTo>
                    <a:pt x="93363" y="0"/>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5026550" y="1070025"/>
              <a:ext cx="2338250" cy="1302950"/>
            </a:xfrm>
            <a:custGeom>
              <a:avLst/>
              <a:gdLst/>
              <a:ahLst/>
              <a:cxnLst/>
              <a:rect l="l" t="t" r="r" b="b"/>
              <a:pathLst>
                <a:path w="93530" h="52118" fill="none" extrusionOk="0">
                  <a:moveTo>
                    <a:pt x="93300" y="0"/>
                  </a:moveTo>
                  <a:lnTo>
                    <a:pt x="93300" y="0"/>
                  </a:lnTo>
                  <a:lnTo>
                    <a:pt x="93259" y="0"/>
                  </a:lnTo>
                  <a:lnTo>
                    <a:pt x="93196" y="21"/>
                  </a:ln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6211" y="6528"/>
                  </a:lnTo>
                  <a:lnTo>
                    <a:pt x="85858" y="7131"/>
                  </a:lnTo>
                  <a:lnTo>
                    <a:pt x="85505" y="7755"/>
                  </a:lnTo>
                  <a:lnTo>
                    <a:pt x="84819" y="9002"/>
                  </a:lnTo>
                  <a:lnTo>
                    <a:pt x="84819" y="9002"/>
                  </a:lnTo>
                  <a:lnTo>
                    <a:pt x="84195" y="10187"/>
                  </a:lnTo>
                  <a:lnTo>
                    <a:pt x="83862" y="10769"/>
                  </a:lnTo>
                  <a:lnTo>
                    <a:pt x="83509" y="11351"/>
                  </a:lnTo>
                  <a:lnTo>
                    <a:pt x="83135" y="11912"/>
                  </a:lnTo>
                  <a:lnTo>
                    <a:pt x="82740" y="12453"/>
                  </a:lnTo>
                  <a:lnTo>
                    <a:pt x="82324" y="12973"/>
                  </a:lnTo>
                  <a:lnTo>
                    <a:pt x="81867" y="13471"/>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971" y="17109"/>
                  </a:lnTo>
                  <a:lnTo>
                    <a:pt x="71285" y="17130"/>
                  </a:lnTo>
                  <a:lnTo>
                    <a:pt x="70620" y="17151"/>
                  </a:lnTo>
                  <a:lnTo>
                    <a:pt x="70620" y="17151"/>
                  </a:lnTo>
                  <a:lnTo>
                    <a:pt x="69664" y="17130"/>
                  </a:lnTo>
                  <a:lnTo>
                    <a:pt x="68728" y="17109"/>
                  </a:lnTo>
                  <a:lnTo>
                    <a:pt x="66836" y="17026"/>
                  </a:lnTo>
                  <a:lnTo>
                    <a:pt x="66836" y="17026"/>
                  </a:lnTo>
                  <a:lnTo>
                    <a:pt x="65984" y="16985"/>
                  </a:lnTo>
                  <a:lnTo>
                    <a:pt x="65132" y="16943"/>
                  </a:lnTo>
                  <a:lnTo>
                    <a:pt x="64279" y="16922"/>
                  </a:lnTo>
                  <a:lnTo>
                    <a:pt x="63427" y="16922"/>
                  </a:lnTo>
                  <a:lnTo>
                    <a:pt x="63427" y="16922"/>
                  </a:lnTo>
                  <a:lnTo>
                    <a:pt x="62201" y="16922"/>
                  </a:lnTo>
                  <a:lnTo>
                    <a:pt x="60995" y="16964"/>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922" y="34551"/>
                  </a:lnTo>
                  <a:lnTo>
                    <a:pt x="36007" y="34593"/>
                  </a:lnTo>
                  <a:lnTo>
                    <a:pt x="35071" y="34593"/>
                  </a:lnTo>
                  <a:lnTo>
                    <a:pt x="35071" y="34593"/>
                  </a:lnTo>
                  <a:lnTo>
                    <a:pt x="33762" y="34572"/>
                  </a:lnTo>
                  <a:lnTo>
                    <a:pt x="32431" y="34530"/>
                  </a:lnTo>
                  <a:lnTo>
                    <a:pt x="31101" y="34447"/>
                  </a:lnTo>
                  <a:lnTo>
                    <a:pt x="29770" y="34323"/>
                  </a:lnTo>
                  <a:lnTo>
                    <a:pt x="29770" y="34323"/>
                  </a:lnTo>
                  <a:lnTo>
                    <a:pt x="28606" y="34219"/>
                  </a:lnTo>
                  <a:lnTo>
                    <a:pt x="27421" y="34135"/>
                  </a:lnTo>
                  <a:lnTo>
                    <a:pt x="26215" y="34052"/>
                  </a:lnTo>
                  <a:lnTo>
                    <a:pt x="25030" y="34011"/>
                  </a:lnTo>
                  <a:lnTo>
                    <a:pt x="25030" y="34011"/>
                  </a:lnTo>
                  <a:lnTo>
                    <a:pt x="2424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1" y="51868"/>
                  </a:lnTo>
                  <a:lnTo>
                    <a:pt x="22" y="51951"/>
                  </a:lnTo>
                  <a:lnTo>
                    <a:pt x="63" y="52034"/>
                  </a:lnTo>
                  <a:lnTo>
                    <a:pt x="126" y="52097"/>
                  </a:lnTo>
                  <a:lnTo>
                    <a:pt x="209" y="52118"/>
                  </a:lnTo>
                  <a:lnTo>
                    <a:pt x="230" y="52118"/>
                  </a:lnTo>
                  <a:lnTo>
                    <a:pt x="230" y="52118"/>
                  </a:lnTo>
                  <a:lnTo>
                    <a:pt x="313" y="52118"/>
                  </a:lnTo>
                  <a:lnTo>
                    <a:pt x="375" y="52076"/>
                  </a:lnTo>
                  <a:lnTo>
                    <a:pt x="417" y="52034"/>
                  </a:lnTo>
                  <a:lnTo>
                    <a:pt x="458" y="51972"/>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4240" y="34510"/>
                  </a:lnTo>
                  <a:lnTo>
                    <a:pt x="25010" y="34530"/>
                  </a:lnTo>
                  <a:lnTo>
                    <a:pt x="25010" y="34530"/>
                  </a:lnTo>
                  <a:lnTo>
                    <a:pt x="26195" y="34572"/>
                  </a:lnTo>
                  <a:lnTo>
                    <a:pt x="27380" y="34634"/>
                  </a:lnTo>
                  <a:lnTo>
                    <a:pt x="29729" y="34821"/>
                  </a:lnTo>
                  <a:lnTo>
                    <a:pt x="29729" y="34821"/>
                  </a:lnTo>
                  <a:lnTo>
                    <a:pt x="31059" y="34946"/>
                  </a:lnTo>
                  <a:lnTo>
                    <a:pt x="32410" y="35029"/>
                  </a:lnTo>
                  <a:lnTo>
                    <a:pt x="33741" y="35092"/>
                  </a:lnTo>
                  <a:lnTo>
                    <a:pt x="35071" y="35092"/>
                  </a:lnTo>
                  <a:lnTo>
                    <a:pt x="35071" y="35092"/>
                  </a:lnTo>
                  <a:lnTo>
                    <a:pt x="36007" y="35092"/>
                  </a:lnTo>
                  <a:lnTo>
                    <a:pt x="36922" y="35071"/>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0995" y="17463"/>
                  </a:lnTo>
                  <a:lnTo>
                    <a:pt x="62201" y="17421"/>
                  </a:lnTo>
                  <a:lnTo>
                    <a:pt x="63406" y="17401"/>
                  </a:lnTo>
                  <a:lnTo>
                    <a:pt x="63406" y="17401"/>
                  </a:lnTo>
                  <a:lnTo>
                    <a:pt x="64259" y="17401"/>
                  </a:lnTo>
                  <a:lnTo>
                    <a:pt x="65111" y="17421"/>
                  </a:lnTo>
                  <a:lnTo>
                    <a:pt x="65963" y="17463"/>
                  </a:lnTo>
                  <a:lnTo>
                    <a:pt x="66816" y="17504"/>
                  </a:lnTo>
                  <a:lnTo>
                    <a:pt x="66816" y="17504"/>
                  </a:lnTo>
                  <a:lnTo>
                    <a:pt x="68645" y="17588"/>
                  </a:lnTo>
                  <a:lnTo>
                    <a:pt x="69581" y="17629"/>
                  </a:lnTo>
                  <a:lnTo>
                    <a:pt x="70495" y="17629"/>
                  </a:lnTo>
                  <a:lnTo>
                    <a:pt x="70495" y="17629"/>
                  </a:lnTo>
                  <a:lnTo>
                    <a:pt x="71244" y="17629"/>
                  </a:lnTo>
                  <a:lnTo>
                    <a:pt x="71971" y="17608"/>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178" y="13825"/>
                  </a:lnTo>
                  <a:lnTo>
                    <a:pt x="82657" y="13326"/>
                  </a:lnTo>
                  <a:lnTo>
                    <a:pt x="83093" y="12785"/>
                  </a:lnTo>
                  <a:lnTo>
                    <a:pt x="83488" y="12224"/>
                  </a:lnTo>
                  <a:lnTo>
                    <a:pt x="83862" y="11642"/>
                  </a:lnTo>
                  <a:lnTo>
                    <a:pt x="84216" y="11060"/>
                  </a:lnTo>
                  <a:lnTo>
                    <a:pt x="84569" y="10457"/>
                  </a:lnTo>
                  <a:lnTo>
                    <a:pt x="85214" y="9251"/>
                  </a:lnTo>
                  <a:lnTo>
                    <a:pt x="85214" y="9251"/>
                  </a:lnTo>
                  <a:lnTo>
                    <a:pt x="85858" y="8004"/>
                  </a:lnTo>
                  <a:lnTo>
                    <a:pt x="86211" y="7401"/>
                  </a:lnTo>
                  <a:lnTo>
                    <a:pt x="86586" y="6798"/>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04" y="416"/>
                  </a:lnTo>
                  <a:lnTo>
                    <a:pt x="93487" y="375"/>
                  </a:lnTo>
                  <a:lnTo>
                    <a:pt x="93529" y="291"/>
                  </a:lnTo>
                  <a:lnTo>
                    <a:pt x="93529" y="208"/>
                  </a:lnTo>
                  <a:lnTo>
                    <a:pt x="93508" y="104"/>
                  </a:lnTo>
                  <a:lnTo>
                    <a:pt x="93508" y="104"/>
                  </a:lnTo>
                  <a:lnTo>
                    <a:pt x="93508" y="104"/>
                  </a:lnTo>
                  <a:lnTo>
                    <a:pt x="93467" y="63"/>
                  </a:lnTo>
                  <a:lnTo>
                    <a:pt x="93425" y="21"/>
                  </a:lnTo>
                  <a:lnTo>
                    <a:pt x="93363" y="0"/>
                  </a:lnTo>
                  <a:lnTo>
                    <a:pt x="933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3"/>
          <p:cNvSpPr/>
          <p:nvPr/>
        </p:nvSpPr>
        <p:spPr>
          <a:xfrm>
            <a:off x="6840375" y="1042475"/>
            <a:ext cx="125275" cy="84225"/>
          </a:xfrm>
          <a:custGeom>
            <a:avLst/>
            <a:gdLst/>
            <a:ahLst/>
            <a:cxnLst/>
            <a:rect l="l" t="t" r="r" b="b"/>
            <a:pathLst>
              <a:path w="5011" h="3369" extrusionOk="0">
                <a:moveTo>
                  <a:pt x="4491" y="1"/>
                </a:moveTo>
                <a:lnTo>
                  <a:pt x="3951" y="21"/>
                </a:lnTo>
                <a:lnTo>
                  <a:pt x="3410" y="63"/>
                </a:lnTo>
                <a:lnTo>
                  <a:pt x="2870" y="105"/>
                </a:lnTo>
                <a:lnTo>
                  <a:pt x="2329" y="167"/>
                </a:lnTo>
                <a:lnTo>
                  <a:pt x="1789" y="250"/>
                </a:lnTo>
                <a:lnTo>
                  <a:pt x="1248" y="333"/>
                </a:lnTo>
                <a:lnTo>
                  <a:pt x="708" y="437"/>
                </a:lnTo>
                <a:lnTo>
                  <a:pt x="167" y="541"/>
                </a:lnTo>
                <a:lnTo>
                  <a:pt x="167" y="562"/>
                </a:lnTo>
                <a:lnTo>
                  <a:pt x="84" y="583"/>
                </a:lnTo>
                <a:lnTo>
                  <a:pt x="22" y="645"/>
                </a:lnTo>
                <a:lnTo>
                  <a:pt x="1" y="728"/>
                </a:lnTo>
                <a:lnTo>
                  <a:pt x="1" y="811"/>
                </a:lnTo>
                <a:lnTo>
                  <a:pt x="1" y="832"/>
                </a:lnTo>
                <a:lnTo>
                  <a:pt x="22" y="895"/>
                </a:lnTo>
                <a:lnTo>
                  <a:pt x="84" y="957"/>
                </a:lnTo>
                <a:lnTo>
                  <a:pt x="146" y="978"/>
                </a:lnTo>
                <a:lnTo>
                  <a:pt x="209" y="998"/>
                </a:lnTo>
                <a:lnTo>
                  <a:pt x="271" y="998"/>
                </a:lnTo>
                <a:lnTo>
                  <a:pt x="791" y="874"/>
                </a:lnTo>
                <a:lnTo>
                  <a:pt x="1331" y="791"/>
                </a:lnTo>
                <a:lnTo>
                  <a:pt x="1851" y="707"/>
                </a:lnTo>
                <a:lnTo>
                  <a:pt x="2391" y="624"/>
                </a:lnTo>
                <a:lnTo>
                  <a:pt x="2932" y="562"/>
                </a:lnTo>
                <a:lnTo>
                  <a:pt x="3472" y="520"/>
                </a:lnTo>
                <a:lnTo>
                  <a:pt x="3992" y="479"/>
                </a:lnTo>
                <a:lnTo>
                  <a:pt x="4533" y="458"/>
                </a:lnTo>
                <a:lnTo>
                  <a:pt x="4553" y="479"/>
                </a:lnTo>
                <a:lnTo>
                  <a:pt x="4533" y="520"/>
                </a:lnTo>
                <a:lnTo>
                  <a:pt x="4429" y="832"/>
                </a:lnTo>
                <a:lnTo>
                  <a:pt x="4325" y="1165"/>
                </a:lnTo>
                <a:lnTo>
                  <a:pt x="3826" y="3098"/>
                </a:lnTo>
                <a:lnTo>
                  <a:pt x="3826" y="3181"/>
                </a:lnTo>
                <a:lnTo>
                  <a:pt x="3847" y="3264"/>
                </a:lnTo>
                <a:lnTo>
                  <a:pt x="3909" y="3327"/>
                </a:lnTo>
                <a:lnTo>
                  <a:pt x="3992" y="3368"/>
                </a:lnTo>
                <a:lnTo>
                  <a:pt x="4138" y="3368"/>
                </a:lnTo>
                <a:lnTo>
                  <a:pt x="4200" y="3327"/>
                </a:lnTo>
                <a:lnTo>
                  <a:pt x="4242" y="3285"/>
                </a:lnTo>
                <a:lnTo>
                  <a:pt x="4262" y="3202"/>
                </a:lnTo>
                <a:lnTo>
                  <a:pt x="4782" y="1269"/>
                </a:lnTo>
                <a:lnTo>
                  <a:pt x="4865" y="978"/>
                </a:lnTo>
                <a:lnTo>
                  <a:pt x="4969" y="687"/>
                </a:lnTo>
                <a:lnTo>
                  <a:pt x="4990" y="562"/>
                </a:lnTo>
                <a:lnTo>
                  <a:pt x="5011" y="437"/>
                </a:lnTo>
                <a:lnTo>
                  <a:pt x="4969" y="312"/>
                </a:lnTo>
                <a:lnTo>
                  <a:pt x="4907" y="208"/>
                </a:lnTo>
                <a:lnTo>
                  <a:pt x="4844" y="125"/>
                </a:lnTo>
                <a:lnTo>
                  <a:pt x="4741" y="42"/>
                </a:lnTo>
                <a:lnTo>
                  <a:pt x="4637" y="1"/>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6840375" y="1042475"/>
            <a:ext cx="125275" cy="84225"/>
          </a:xfrm>
          <a:custGeom>
            <a:avLst/>
            <a:gdLst/>
            <a:ahLst/>
            <a:cxnLst/>
            <a:rect l="l" t="t" r="r" b="b"/>
            <a:pathLst>
              <a:path w="5011" h="3369" fill="none" extrusionOk="0">
                <a:moveTo>
                  <a:pt x="4512" y="1"/>
                </a:moveTo>
                <a:lnTo>
                  <a:pt x="4512" y="1"/>
                </a:lnTo>
                <a:lnTo>
                  <a:pt x="4491" y="1"/>
                </a:lnTo>
                <a:lnTo>
                  <a:pt x="4491" y="1"/>
                </a:lnTo>
                <a:lnTo>
                  <a:pt x="3951" y="21"/>
                </a:lnTo>
                <a:lnTo>
                  <a:pt x="3410" y="63"/>
                </a:lnTo>
                <a:lnTo>
                  <a:pt x="2870" y="105"/>
                </a:lnTo>
                <a:lnTo>
                  <a:pt x="2329" y="167"/>
                </a:lnTo>
                <a:lnTo>
                  <a:pt x="1789" y="250"/>
                </a:lnTo>
                <a:lnTo>
                  <a:pt x="1248" y="333"/>
                </a:lnTo>
                <a:lnTo>
                  <a:pt x="708" y="437"/>
                </a:lnTo>
                <a:lnTo>
                  <a:pt x="167" y="541"/>
                </a:lnTo>
                <a:lnTo>
                  <a:pt x="167" y="562"/>
                </a:lnTo>
                <a:lnTo>
                  <a:pt x="167" y="562"/>
                </a:lnTo>
                <a:lnTo>
                  <a:pt x="84" y="583"/>
                </a:lnTo>
                <a:lnTo>
                  <a:pt x="22" y="645"/>
                </a:lnTo>
                <a:lnTo>
                  <a:pt x="1" y="728"/>
                </a:lnTo>
                <a:lnTo>
                  <a:pt x="1" y="811"/>
                </a:lnTo>
                <a:lnTo>
                  <a:pt x="1" y="832"/>
                </a:lnTo>
                <a:lnTo>
                  <a:pt x="1" y="832"/>
                </a:lnTo>
                <a:lnTo>
                  <a:pt x="22" y="895"/>
                </a:lnTo>
                <a:lnTo>
                  <a:pt x="84" y="957"/>
                </a:lnTo>
                <a:lnTo>
                  <a:pt x="146" y="978"/>
                </a:lnTo>
                <a:lnTo>
                  <a:pt x="209" y="998"/>
                </a:lnTo>
                <a:lnTo>
                  <a:pt x="209" y="998"/>
                </a:lnTo>
                <a:lnTo>
                  <a:pt x="271" y="998"/>
                </a:lnTo>
                <a:lnTo>
                  <a:pt x="271" y="998"/>
                </a:lnTo>
                <a:lnTo>
                  <a:pt x="791" y="874"/>
                </a:lnTo>
                <a:lnTo>
                  <a:pt x="1331" y="791"/>
                </a:lnTo>
                <a:lnTo>
                  <a:pt x="1851" y="707"/>
                </a:lnTo>
                <a:lnTo>
                  <a:pt x="2391" y="624"/>
                </a:lnTo>
                <a:lnTo>
                  <a:pt x="2932" y="562"/>
                </a:lnTo>
                <a:lnTo>
                  <a:pt x="3472" y="520"/>
                </a:lnTo>
                <a:lnTo>
                  <a:pt x="3992" y="479"/>
                </a:lnTo>
                <a:lnTo>
                  <a:pt x="4533" y="458"/>
                </a:lnTo>
                <a:lnTo>
                  <a:pt x="4533" y="458"/>
                </a:lnTo>
                <a:lnTo>
                  <a:pt x="4553" y="479"/>
                </a:lnTo>
                <a:lnTo>
                  <a:pt x="4533" y="520"/>
                </a:lnTo>
                <a:lnTo>
                  <a:pt x="4533" y="520"/>
                </a:lnTo>
                <a:lnTo>
                  <a:pt x="4429" y="832"/>
                </a:lnTo>
                <a:lnTo>
                  <a:pt x="4325" y="1165"/>
                </a:lnTo>
                <a:lnTo>
                  <a:pt x="3826" y="3098"/>
                </a:lnTo>
                <a:lnTo>
                  <a:pt x="3826" y="3098"/>
                </a:lnTo>
                <a:lnTo>
                  <a:pt x="3826" y="3181"/>
                </a:lnTo>
                <a:lnTo>
                  <a:pt x="3847" y="3264"/>
                </a:lnTo>
                <a:lnTo>
                  <a:pt x="3909" y="3327"/>
                </a:lnTo>
                <a:lnTo>
                  <a:pt x="3992" y="3368"/>
                </a:lnTo>
                <a:lnTo>
                  <a:pt x="4034" y="3368"/>
                </a:lnTo>
                <a:lnTo>
                  <a:pt x="4034" y="3368"/>
                </a:lnTo>
                <a:lnTo>
                  <a:pt x="4055" y="3368"/>
                </a:lnTo>
                <a:lnTo>
                  <a:pt x="4055" y="3368"/>
                </a:lnTo>
                <a:lnTo>
                  <a:pt x="4138" y="3368"/>
                </a:lnTo>
                <a:lnTo>
                  <a:pt x="4200" y="3327"/>
                </a:lnTo>
                <a:lnTo>
                  <a:pt x="4242" y="3285"/>
                </a:lnTo>
                <a:lnTo>
                  <a:pt x="4262" y="3202"/>
                </a:lnTo>
                <a:lnTo>
                  <a:pt x="4782" y="1269"/>
                </a:lnTo>
                <a:lnTo>
                  <a:pt x="4782" y="1269"/>
                </a:lnTo>
                <a:lnTo>
                  <a:pt x="4865" y="978"/>
                </a:lnTo>
                <a:lnTo>
                  <a:pt x="4969" y="687"/>
                </a:lnTo>
                <a:lnTo>
                  <a:pt x="4969" y="687"/>
                </a:lnTo>
                <a:lnTo>
                  <a:pt x="4990" y="562"/>
                </a:lnTo>
                <a:lnTo>
                  <a:pt x="5011" y="437"/>
                </a:lnTo>
                <a:lnTo>
                  <a:pt x="4969" y="312"/>
                </a:lnTo>
                <a:lnTo>
                  <a:pt x="4907" y="208"/>
                </a:lnTo>
                <a:lnTo>
                  <a:pt x="4907" y="208"/>
                </a:lnTo>
                <a:lnTo>
                  <a:pt x="4844" y="125"/>
                </a:lnTo>
                <a:lnTo>
                  <a:pt x="4741" y="42"/>
                </a:lnTo>
                <a:lnTo>
                  <a:pt x="4637" y="1"/>
                </a:lnTo>
                <a:lnTo>
                  <a:pt x="45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7088275" y="988950"/>
            <a:ext cx="438675" cy="400725"/>
          </a:xfrm>
          <a:custGeom>
            <a:avLst/>
            <a:gdLst/>
            <a:ahLst/>
            <a:cxnLst/>
            <a:rect l="l" t="t" r="r" b="b"/>
            <a:pathLst>
              <a:path w="17547" h="16029" extrusionOk="0">
                <a:moveTo>
                  <a:pt x="10208" y="0"/>
                </a:move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lnTo>
                  <a:pt x="12682" y="375"/>
                </a:lnTo>
                <a:lnTo>
                  <a:pt x="12349" y="271"/>
                </a:lnTo>
                <a:lnTo>
                  <a:pt x="11934" y="167"/>
                </a:lnTo>
                <a:lnTo>
                  <a:pt x="11414" y="84"/>
                </a:lnTo>
                <a:lnTo>
                  <a:pt x="11123" y="42"/>
                </a:lnTo>
                <a:lnTo>
                  <a:pt x="10832" y="21"/>
                </a:lnTo>
                <a:lnTo>
                  <a:pt x="105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7088275" y="988950"/>
            <a:ext cx="438675" cy="400725"/>
          </a:xfrm>
          <a:custGeom>
            <a:avLst/>
            <a:gdLst/>
            <a:ahLst/>
            <a:cxnLst/>
            <a:rect l="l" t="t" r="r" b="b"/>
            <a:pathLst>
              <a:path w="17547" h="16029" fill="none" extrusionOk="0">
                <a:moveTo>
                  <a:pt x="12952" y="479"/>
                </a:moveTo>
                <a:lnTo>
                  <a:pt x="12952" y="479"/>
                </a:lnTo>
                <a:lnTo>
                  <a:pt x="12682" y="375"/>
                </a:lnTo>
                <a:lnTo>
                  <a:pt x="12349" y="271"/>
                </a:lnTo>
                <a:lnTo>
                  <a:pt x="11934" y="167"/>
                </a:lnTo>
                <a:lnTo>
                  <a:pt x="11414" y="84"/>
                </a:lnTo>
                <a:lnTo>
                  <a:pt x="11123" y="42"/>
                </a:lnTo>
                <a:lnTo>
                  <a:pt x="10832" y="21"/>
                </a:lnTo>
                <a:lnTo>
                  <a:pt x="10520" y="0"/>
                </a:lnTo>
                <a:lnTo>
                  <a:pt x="10208" y="0"/>
                </a:ln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6719275" y="1629250"/>
            <a:ext cx="507275" cy="395000"/>
          </a:xfrm>
          <a:custGeom>
            <a:avLst/>
            <a:gdLst/>
            <a:ahLst/>
            <a:cxnLst/>
            <a:rect l="l" t="t" r="r" b="b"/>
            <a:pathLst>
              <a:path w="20291" h="15800" extrusionOk="0">
                <a:moveTo>
                  <a:pt x="16486" y="0"/>
                </a:moveTo>
                <a:lnTo>
                  <a:pt x="16175" y="728"/>
                </a:lnTo>
                <a:lnTo>
                  <a:pt x="15842" y="1497"/>
                </a:lnTo>
                <a:lnTo>
                  <a:pt x="15135" y="3014"/>
                </a:lnTo>
                <a:lnTo>
                  <a:pt x="14387" y="4532"/>
                </a:lnTo>
                <a:lnTo>
                  <a:pt x="14013" y="5280"/>
                </a:lnTo>
                <a:lnTo>
                  <a:pt x="13618" y="6029"/>
                </a:lnTo>
                <a:lnTo>
                  <a:pt x="13202" y="6756"/>
                </a:lnTo>
                <a:lnTo>
                  <a:pt x="12786" y="7463"/>
                </a:lnTo>
                <a:lnTo>
                  <a:pt x="12349" y="8191"/>
                </a:lnTo>
                <a:lnTo>
                  <a:pt x="11913" y="8898"/>
                </a:lnTo>
                <a:lnTo>
                  <a:pt x="11456" y="9584"/>
                </a:lnTo>
                <a:lnTo>
                  <a:pt x="10998" y="10270"/>
                </a:lnTo>
                <a:lnTo>
                  <a:pt x="10499" y="10956"/>
                </a:lnTo>
                <a:lnTo>
                  <a:pt x="10021" y="11642"/>
                </a:lnTo>
                <a:lnTo>
                  <a:pt x="9772" y="11954"/>
                </a:lnTo>
                <a:lnTo>
                  <a:pt x="9647" y="12120"/>
                </a:lnTo>
                <a:lnTo>
                  <a:pt x="9585" y="12182"/>
                </a:lnTo>
                <a:lnTo>
                  <a:pt x="9626" y="12182"/>
                </a:lnTo>
                <a:lnTo>
                  <a:pt x="9647" y="12203"/>
                </a:lnTo>
                <a:lnTo>
                  <a:pt x="9626" y="12203"/>
                </a:lnTo>
                <a:lnTo>
                  <a:pt x="9522" y="12224"/>
                </a:lnTo>
                <a:lnTo>
                  <a:pt x="9335" y="12203"/>
                </a:lnTo>
                <a:lnTo>
                  <a:pt x="9086" y="12141"/>
                </a:lnTo>
                <a:lnTo>
                  <a:pt x="8753" y="11995"/>
                </a:lnTo>
                <a:lnTo>
                  <a:pt x="8420" y="11850"/>
                </a:lnTo>
                <a:lnTo>
                  <a:pt x="8088" y="11683"/>
                </a:lnTo>
                <a:lnTo>
                  <a:pt x="7776" y="11496"/>
                </a:lnTo>
                <a:lnTo>
                  <a:pt x="7464" y="11309"/>
                </a:lnTo>
                <a:lnTo>
                  <a:pt x="7152" y="11101"/>
                </a:lnTo>
                <a:lnTo>
                  <a:pt x="6861" y="10893"/>
                </a:lnTo>
                <a:lnTo>
                  <a:pt x="6570" y="10665"/>
                </a:lnTo>
                <a:lnTo>
                  <a:pt x="5905" y="10145"/>
                </a:lnTo>
                <a:lnTo>
                  <a:pt x="5260" y="9604"/>
                </a:lnTo>
                <a:lnTo>
                  <a:pt x="4637" y="9043"/>
                </a:lnTo>
                <a:lnTo>
                  <a:pt x="4013" y="8482"/>
                </a:lnTo>
                <a:lnTo>
                  <a:pt x="3390" y="7900"/>
                </a:lnTo>
                <a:lnTo>
                  <a:pt x="2787" y="7318"/>
                </a:lnTo>
                <a:lnTo>
                  <a:pt x="2205" y="6715"/>
                </a:lnTo>
                <a:lnTo>
                  <a:pt x="1622" y="6112"/>
                </a:lnTo>
                <a:lnTo>
                  <a:pt x="1" y="7338"/>
                </a:lnTo>
                <a:lnTo>
                  <a:pt x="479" y="8108"/>
                </a:lnTo>
                <a:lnTo>
                  <a:pt x="999" y="8856"/>
                </a:lnTo>
                <a:lnTo>
                  <a:pt x="1539" y="9584"/>
                </a:lnTo>
                <a:lnTo>
                  <a:pt x="2101" y="10311"/>
                </a:lnTo>
                <a:lnTo>
                  <a:pt x="2683" y="11018"/>
                </a:lnTo>
                <a:lnTo>
                  <a:pt x="3265" y="11704"/>
                </a:lnTo>
                <a:lnTo>
                  <a:pt x="3888" y="12390"/>
                </a:lnTo>
                <a:lnTo>
                  <a:pt x="4533" y="13035"/>
                </a:lnTo>
                <a:lnTo>
                  <a:pt x="4886" y="13367"/>
                </a:lnTo>
                <a:lnTo>
                  <a:pt x="5240" y="13679"/>
                </a:lnTo>
                <a:lnTo>
                  <a:pt x="5614" y="13991"/>
                </a:lnTo>
                <a:lnTo>
                  <a:pt x="5988" y="14303"/>
                </a:lnTo>
                <a:lnTo>
                  <a:pt x="6425" y="14614"/>
                </a:lnTo>
                <a:lnTo>
                  <a:pt x="6861" y="14906"/>
                </a:lnTo>
                <a:lnTo>
                  <a:pt x="7339" y="15155"/>
                </a:lnTo>
                <a:lnTo>
                  <a:pt x="7818" y="15384"/>
                </a:lnTo>
                <a:lnTo>
                  <a:pt x="8109" y="15508"/>
                </a:lnTo>
                <a:lnTo>
                  <a:pt x="8420" y="15612"/>
                </a:lnTo>
                <a:lnTo>
                  <a:pt x="8732" y="15695"/>
                </a:lnTo>
                <a:lnTo>
                  <a:pt x="9065" y="15758"/>
                </a:lnTo>
                <a:lnTo>
                  <a:pt x="9460" y="15799"/>
                </a:lnTo>
                <a:lnTo>
                  <a:pt x="9876" y="15799"/>
                </a:lnTo>
                <a:lnTo>
                  <a:pt x="10271" y="15758"/>
                </a:lnTo>
                <a:lnTo>
                  <a:pt x="10686" y="15654"/>
                </a:lnTo>
                <a:lnTo>
                  <a:pt x="10894" y="15592"/>
                </a:lnTo>
                <a:lnTo>
                  <a:pt x="11102" y="15508"/>
                </a:lnTo>
                <a:lnTo>
                  <a:pt x="11310" y="15404"/>
                </a:lnTo>
                <a:lnTo>
                  <a:pt x="11497" y="15301"/>
                </a:lnTo>
                <a:lnTo>
                  <a:pt x="11684" y="15176"/>
                </a:lnTo>
                <a:lnTo>
                  <a:pt x="11871" y="15051"/>
                </a:lnTo>
                <a:lnTo>
                  <a:pt x="12038" y="14906"/>
                </a:lnTo>
                <a:lnTo>
                  <a:pt x="12204" y="14760"/>
                </a:lnTo>
                <a:lnTo>
                  <a:pt x="12433" y="14490"/>
                </a:lnTo>
                <a:lnTo>
                  <a:pt x="12599" y="14323"/>
                </a:lnTo>
                <a:lnTo>
                  <a:pt x="12890" y="13970"/>
                </a:lnTo>
                <a:lnTo>
                  <a:pt x="13493" y="13263"/>
                </a:lnTo>
                <a:lnTo>
                  <a:pt x="14054" y="12556"/>
                </a:lnTo>
                <a:lnTo>
                  <a:pt x="14615" y="11829"/>
                </a:lnTo>
                <a:lnTo>
                  <a:pt x="15156" y="11080"/>
                </a:lnTo>
                <a:lnTo>
                  <a:pt x="15676" y="10332"/>
                </a:lnTo>
                <a:lnTo>
                  <a:pt x="16175" y="9563"/>
                </a:lnTo>
                <a:lnTo>
                  <a:pt x="16653" y="8773"/>
                </a:lnTo>
                <a:lnTo>
                  <a:pt x="17110" y="7983"/>
                </a:lnTo>
                <a:lnTo>
                  <a:pt x="17567" y="7214"/>
                </a:lnTo>
                <a:lnTo>
                  <a:pt x="18004" y="6424"/>
                </a:lnTo>
                <a:lnTo>
                  <a:pt x="18441" y="5613"/>
                </a:lnTo>
                <a:lnTo>
                  <a:pt x="18835" y="4802"/>
                </a:lnTo>
                <a:lnTo>
                  <a:pt x="19230" y="3991"/>
                </a:lnTo>
                <a:lnTo>
                  <a:pt x="19605" y="3139"/>
                </a:lnTo>
                <a:lnTo>
                  <a:pt x="19958" y="2308"/>
                </a:lnTo>
                <a:lnTo>
                  <a:pt x="20291" y="1414"/>
                </a:lnTo>
                <a:lnTo>
                  <a:pt x="1648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6719275" y="1629250"/>
            <a:ext cx="507275" cy="395000"/>
          </a:xfrm>
          <a:custGeom>
            <a:avLst/>
            <a:gdLst/>
            <a:ahLst/>
            <a:cxnLst/>
            <a:rect l="l" t="t" r="r" b="b"/>
            <a:pathLst>
              <a:path w="20291" h="15800" fill="none" extrusionOk="0">
                <a:moveTo>
                  <a:pt x="20291" y="1414"/>
                </a:moveTo>
                <a:lnTo>
                  <a:pt x="20291" y="1414"/>
                </a:lnTo>
                <a:lnTo>
                  <a:pt x="19958" y="2308"/>
                </a:lnTo>
                <a:lnTo>
                  <a:pt x="19605" y="3139"/>
                </a:lnTo>
                <a:lnTo>
                  <a:pt x="19605" y="3139"/>
                </a:lnTo>
                <a:lnTo>
                  <a:pt x="19230" y="3991"/>
                </a:lnTo>
                <a:lnTo>
                  <a:pt x="18835" y="4802"/>
                </a:lnTo>
                <a:lnTo>
                  <a:pt x="18835" y="4802"/>
                </a:lnTo>
                <a:lnTo>
                  <a:pt x="18441" y="5613"/>
                </a:lnTo>
                <a:lnTo>
                  <a:pt x="18004" y="6424"/>
                </a:lnTo>
                <a:lnTo>
                  <a:pt x="17567" y="7214"/>
                </a:lnTo>
                <a:lnTo>
                  <a:pt x="17110" y="7983"/>
                </a:lnTo>
                <a:lnTo>
                  <a:pt x="17110" y="7983"/>
                </a:lnTo>
                <a:lnTo>
                  <a:pt x="16653" y="8773"/>
                </a:lnTo>
                <a:lnTo>
                  <a:pt x="16175" y="9563"/>
                </a:lnTo>
                <a:lnTo>
                  <a:pt x="15676" y="10332"/>
                </a:lnTo>
                <a:lnTo>
                  <a:pt x="15156" y="11080"/>
                </a:lnTo>
                <a:lnTo>
                  <a:pt x="14615" y="11829"/>
                </a:lnTo>
                <a:lnTo>
                  <a:pt x="14054" y="12556"/>
                </a:lnTo>
                <a:lnTo>
                  <a:pt x="13493" y="13263"/>
                </a:lnTo>
                <a:lnTo>
                  <a:pt x="12890" y="13970"/>
                </a:lnTo>
                <a:lnTo>
                  <a:pt x="12599" y="14323"/>
                </a:lnTo>
                <a:lnTo>
                  <a:pt x="12599" y="14323"/>
                </a:lnTo>
                <a:lnTo>
                  <a:pt x="12433" y="14490"/>
                </a:lnTo>
                <a:lnTo>
                  <a:pt x="12204" y="14760"/>
                </a:lnTo>
                <a:lnTo>
                  <a:pt x="12204" y="14760"/>
                </a:lnTo>
                <a:lnTo>
                  <a:pt x="12038" y="14906"/>
                </a:lnTo>
                <a:lnTo>
                  <a:pt x="11871" y="15051"/>
                </a:lnTo>
                <a:lnTo>
                  <a:pt x="11684" y="15176"/>
                </a:lnTo>
                <a:lnTo>
                  <a:pt x="11497" y="15301"/>
                </a:lnTo>
                <a:lnTo>
                  <a:pt x="11310" y="15404"/>
                </a:lnTo>
                <a:lnTo>
                  <a:pt x="11102" y="15508"/>
                </a:lnTo>
                <a:lnTo>
                  <a:pt x="10894" y="15592"/>
                </a:lnTo>
                <a:lnTo>
                  <a:pt x="10686" y="15654"/>
                </a:lnTo>
                <a:lnTo>
                  <a:pt x="10686" y="15654"/>
                </a:lnTo>
                <a:lnTo>
                  <a:pt x="10271" y="15758"/>
                </a:lnTo>
                <a:lnTo>
                  <a:pt x="9876" y="15799"/>
                </a:lnTo>
                <a:lnTo>
                  <a:pt x="9460" y="15799"/>
                </a:lnTo>
                <a:lnTo>
                  <a:pt x="9065" y="15758"/>
                </a:lnTo>
                <a:lnTo>
                  <a:pt x="9065" y="15758"/>
                </a:lnTo>
                <a:lnTo>
                  <a:pt x="8732" y="15695"/>
                </a:lnTo>
                <a:lnTo>
                  <a:pt x="8420" y="15612"/>
                </a:lnTo>
                <a:lnTo>
                  <a:pt x="8109" y="15508"/>
                </a:lnTo>
                <a:lnTo>
                  <a:pt x="7818" y="15384"/>
                </a:lnTo>
                <a:lnTo>
                  <a:pt x="7818" y="15384"/>
                </a:lnTo>
                <a:lnTo>
                  <a:pt x="7339" y="15155"/>
                </a:lnTo>
                <a:lnTo>
                  <a:pt x="6861" y="14906"/>
                </a:lnTo>
                <a:lnTo>
                  <a:pt x="6425" y="14614"/>
                </a:lnTo>
                <a:lnTo>
                  <a:pt x="5988" y="14303"/>
                </a:lnTo>
                <a:lnTo>
                  <a:pt x="5988" y="14303"/>
                </a:lnTo>
                <a:lnTo>
                  <a:pt x="5614" y="13991"/>
                </a:lnTo>
                <a:lnTo>
                  <a:pt x="5240" y="13679"/>
                </a:lnTo>
                <a:lnTo>
                  <a:pt x="4886" y="13367"/>
                </a:lnTo>
                <a:lnTo>
                  <a:pt x="4533" y="13035"/>
                </a:lnTo>
                <a:lnTo>
                  <a:pt x="4533" y="13035"/>
                </a:lnTo>
                <a:lnTo>
                  <a:pt x="3888" y="12390"/>
                </a:lnTo>
                <a:lnTo>
                  <a:pt x="3265" y="11704"/>
                </a:lnTo>
                <a:lnTo>
                  <a:pt x="2683" y="11018"/>
                </a:lnTo>
                <a:lnTo>
                  <a:pt x="2101" y="10311"/>
                </a:lnTo>
                <a:lnTo>
                  <a:pt x="1539" y="9584"/>
                </a:lnTo>
                <a:lnTo>
                  <a:pt x="999" y="8856"/>
                </a:lnTo>
                <a:lnTo>
                  <a:pt x="479" y="8108"/>
                </a:lnTo>
                <a:lnTo>
                  <a:pt x="1" y="7338"/>
                </a:lnTo>
                <a:lnTo>
                  <a:pt x="1622" y="6112"/>
                </a:lnTo>
                <a:lnTo>
                  <a:pt x="1622" y="6112"/>
                </a:lnTo>
                <a:lnTo>
                  <a:pt x="2205" y="6715"/>
                </a:lnTo>
                <a:lnTo>
                  <a:pt x="2787" y="7318"/>
                </a:lnTo>
                <a:lnTo>
                  <a:pt x="3390" y="7900"/>
                </a:lnTo>
                <a:lnTo>
                  <a:pt x="4013" y="8482"/>
                </a:lnTo>
                <a:lnTo>
                  <a:pt x="4637" y="9043"/>
                </a:lnTo>
                <a:lnTo>
                  <a:pt x="5260" y="9604"/>
                </a:lnTo>
                <a:lnTo>
                  <a:pt x="5905" y="10145"/>
                </a:lnTo>
                <a:lnTo>
                  <a:pt x="6570" y="10665"/>
                </a:lnTo>
                <a:lnTo>
                  <a:pt x="6570" y="10665"/>
                </a:lnTo>
                <a:lnTo>
                  <a:pt x="6861" y="10893"/>
                </a:lnTo>
                <a:lnTo>
                  <a:pt x="7152" y="11101"/>
                </a:lnTo>
                <a:lnTo>
                  <a:pt x="7464" y="11309"/>
                </a:lnTo>
                <a:lnTo>
                  <a:pt x="7776" y="11496"/>
                </a:lnTo>
                <a:lnTo>
                  <a:pt x="8088" y="11683"/>
                </a:lnTo>
                <a:lnTo>
                  <a:pt x="8420" y="11850"/>
                </a:lnTo>
                <a:lnTo>
                  <a:pt x="8753" y="11995"/>
                </a:lnTo>
                <a:lnTo>
                  <a:pt x="9086" y="12141"/>
                </a:lnTo>
                <a:lnTo>
                  <a:pt x="9086" y="12141"/>
                </a:lnTo>
                <a:lnTo>
                  <a:pt x="9335" y="12203"/>
                </a:lnTo>
                <a:lnTo>
                  <a:pt x="9522" y="12224"/>
                </a:lnTo>
                <a:lnTo>
                  <a:pt x="9626" y="12203"/>
                </a:lnTo>
                <a:lnTo>
                  <a:pt x="9647" y="12203"/>
                </a:lnTo>
                <a:lnTo>
                  <a:pt x="9626" y="12182"/>
                </a:lnTo>
                <a:lnTo>
                  <a:pt x="9626" y="12182"/>
                </a:lnTo>
                <a:lnTo>
                  <a:pt x="9585" y="12182"/>
                </a:lnTo>
                <a:lnTo>
                  <a:pt x="9585" y="12182"/>
                </a:lnTo>
                <a:lnTo>
                  <a:pt x="9585" y="12182"/>
                </a:lnTo>
                <a:lnTo>
                  <a:pt x="9647" y="12120"/>
                </a:lnTo>
                <a:lnTo>
                  <a:pt x="9772" y="11954"/>
                </a:lnTo>
                <a:lnTo>
                  <a:pt x="10021" y="11642"/>
                </a:lnTo>
                <a:lnTo>
                  <a:pt x="10021" y="11642"/>
                </a:lnTo>
                <a:lnTo>
                  <a:pt x="10499" y="10956"/>
                </a:lnTo>
                <a:lnTo>
                  <a:pt x="10998" y="10270"/>
                </a:lnTo>
                <a:lnTo>
                  <a:pt x="11456" y="9584"/>
                </a:lnTo>
                <a:lnTo>
                  <a:pt x="11913" y="8898"/>
                </a:lnTo>
                <a:lnTo>
                  <a:pt x="12349" y="8191"/>
                </a:lnTo>
                <a:lnTo>
                  <a:pt x="12786" y="7463"/>
                </a:lnTo>
                <a:lnTo>
                  <a:pt x="13202" y="6756"/>
                </a:lnTo>
                <a:lnTo>
                  <a:pt x="13618" y="6029"/>
                </a:lnTo>
                <a:lnTo>
                  <a:pt x="13618" y="6029"/>
                </a:lnTo>
                <a:lnTo>
                  <a:pt x="14013" y="5280"/>
                </a:lnTo>
                <a:lnTo>
                  <a:pt x="14387" y="4532"/>
                </a:lnTo>
                <a:lnTo>
                  <a:pt x="15135" y="3014"/>
                </a:lnTo>
                <a:lnTo>
                  <a:pt x="15135" y="3014"/>
                </a:lnTo>
                <a:lnTo>
                  <a:pt x="15842" y="1497"/>
                </a:lnTo>
                <a:lnTo>
                  <a:pt x="15842" y="1497"/>
                </a:lnTo>
                <a:lnTo>
                  <a:pt x="16175" y="728"/>
                </a:lnTo>
                <a:lnTo>
                  <a:pt x="16486" y="0"/>
                </a:lnTo>
                <a:lnTo>
                  <a:pt x="20291" y="14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7076850" y="1527900"/>
            <a:ext cx="224025" cy="287425"/>
          </a:xfrm>
          <a:custGeom>
            <a:avLst/>
            <a:gdLst/>
            <a:ahLst/>
            <a:cxnLst/>
            <a:rect l="l" t="t" r="r" b="b"/>
            <a:pathLst>
              <a:path w="8961" h="11497" extrusionOk="0">
                <a:moveTo>
                  <a:pt x="4532" y="0"/>
                </a:move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7076850" y="1527900"/>
            <a:ext cx="224025" cy="287425"/>
          </a:xfrm>
          <a:custGeom>
            <a:avLst/>
            <a:gdLst/>
            <a:ahLst/>
            <a:cxnLst/>
            <a:rect l="l" t="t" r="r" b="b"/>
            <a:pathLst>
              <a:path w="8961" h="11497" fill="none" extrusionOk="0">
                <a:moveTo>
                  <a:pt x="4699" y="0"/>
                </a:moveTo>
                <a:lnTo>
                  <a:pt x="4699" y="0"/>
                </a:lnTo>
                <a:lnTo>
                  <a:pt x="4532" y="0"/>
                </a:ln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7168325" y="1791900"/>
            <a:ext cx="13025" cy="16675"/>
          </a:xfrm>
          <a:custGeom>
            <a:avLst/>
            <a:gdLst/>
            <a:ahLst/>
            <a:cxnLst/>
            <a:rect l="l" t="t" r="r" b="b"/>
            <a:pathLst>
              <a:path w="521" h="667" extrusionOk="0">
                <a:moveTo>
                  <a:pt x="0" y="1"/>
                </a:moveTo>
                <a:lnTo>
                  <a:pt x="520" y="666"/>
                </a:lnTo>
                <a:lnTo>
                  <a:pt x="520" y="645"/>
                </a:lnTo>
                <a:lnTo>
                  <a:pt x="0"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7168325" y="1791900"/>
            <a:ext cx="13025" cy="16675"/>
          </a:xfrm>
          <a:custGeom>
            <a:avLst/>
            <a:gdLst/>
            <a:ahLst/>
            <a:cxnLst/>
            <a:rect l="l" t="t" r="r" b="b"/>
            <a:pathLst>
              <a:path w="521" h="667" fill="none" extrusionOk="0">
                <a:moveTo>
                  <a:pt x="0" y="1"/>
                </a:moveTo>
                <a:lnTo>
                  <a:pt x="0" y="1"/>
                </a:lnTo>
                <a:lnTo>
                  <a:pt x="0" y="1"/>
                </a:lnTo>
                <a:lnTo>
                  <a:pt x="520" y="666"/>
                </a:lnTo>
                <a:lnTo>
                  <a:pt x="520" y="64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7129875" y="1745125"/>
            <a:ext cx="38475" cy="46800"/>
          </a:xfrm>
          <a:custGeom>
            <a:avLst/>
            <a:gdLst/>
            <a:ahLst/>
            <a:cxnLst/>
            <a:rect l="l" t="t" r="r" b="b"/>
            <a:pathLst>
              <a:path w="1539" h="1872" extrusionOk="0">
                <a:moveTo>
                  <a:pt x="0" y="1"/>
                </a:moveTo>
                <a:lnTo>
                  <a:pt x="0" y="22"/>
                </a:lnTo>
                <a:lnTo>
                  <a:pt x="1538" y="1872"/>
                </a:lnTo>
                <a:lnTo>
                  <a:pt x="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7129875" y="1745125"/>
            <a:ext cx="38475" cy="46800"/>
          </a:xfrm>
          <a:custGeom>
            <a:avLst/>
            <a:gdLst/>
            <a:ahLst/>
            <a:cxnLst/>
            <a:rect l="l" t="t" r="r" b="b"/>
            <a:pathLst>
              <a:path w="1539" h="1872" fill="none" extrusionOk="0">
                <a:moveTo>
                  <a:pt x="0" y="1"/>
                </a:moveTo>
                <a:lnTo>
                  <a:pt x="0" y="22"/>
                </a:lnTo>
                <a:lnTo>
                  <a:pt x="1538" y="1872"/>
                </a:lnTo>
                <a:lnTo>
                  <a:pt x="1538" y="1872"/>
                </a:lnTo>
                <a:lnTo>
                  <a:pt x="1538" y="187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7129875" y="1564800"/>
            <a:ext cx="57175" cy="243250"/>
          </a:xfrm>
          <a:custGeom>
            <a:avLst/>
            <a:gdLst/>
            <a:ahLst/>
            <a:cxnLst/>
            <a:rect l="l" t="t" r="r" b="b"/>
            <a:pathLst>
              <a:path w="2287" h="9730" extrusionOk="0">
                <a:moveTo>
                  <a:pt x="2287" y="0"/>
                </a:moveTo>
                <a:lnTo>
                  <a:pt x="0" y="7214"/>
                </a:lnTo>
                <a:lnTo>
                  <a:pt x="1538" y="9085"/>
                </a:lnTo>
                <a:lnTo>
                  <a:pt x="2058" y="9729"/>
                </a:lnTo>
                <a:lnTo>
                  <a:pt x="2287" y="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7129875" y="1564800"/>
            <a:ext cx="57175" cy="243250"/>
          </a:xfrm>
          <a:custGeom>
            <a:avLst/>
            <a:gdLst/>
            <a:ahLst/>
            <a:cxnLst/>
            <a:rect l="l" t="t" r="r" b="b"/>
            <a:pathLst>
              <a:path w="2287" h="9730" fill="none" extrusionOk="0">
                <a:moveTo>
                  <a:pt x="2287" y="0"/>
                </a:moveTo>
                <a:lnTo>
                  <a:pt x="0" y="7214"/>
                </a:lnTo>
                <a:lnTo>
                  <a:pt x="1538" y="9085"/>
                </a:lnTo>
                <a:lnTo>
                  <a:pt x="2058" y="9729"/>
                </a:lnTo>
                <a:lnTo>
                  <a:pt x="228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6632500" y="1738375"/>
            <a:ext cx="142950" cy="92550"/>
          </a:xfrm>
          <a:custGeom>
            <a:avLst/>
            <a:gdLst/>
            <a:ahLst/>
            <a:cxnLst/>
            <a:rect l="l" t="t" r="r" b="b"/>
            <a:pathLst>
              <a:path w="5718" h="3702" extrusionOk="0">
                <a:moveTo>
                  <a:pt x="3202" y="1"/>
                </a:moveTo>
                <a:lnTo>
                  <a:pt x="0" y="2516"/>
                </a:lnTo>
                <a:lnTo>
                  <a:pt x="4719" y="3701"/>
                </a:lnTo>
                <a:lnTo>
                  <a:pt x="5717" y="2662"/>
                </a:lnTo>
                <a:lnTo>
                  <a:pt x="5696" y="2495"/>
                </a:lnTo>
                <a:lnTo>
                  <a:pt x="5655" y="2350"/>
                </a:lnTo>
                <a:lnTo>
                  <a:pt x="5572" y="2059"/>
                </a:lnTo>
                <a:lnTo>
                  <a:pt x="5426" y="1788"/>
                </a:lnTo>
                <a:lnTo>
                  <a:pt x="5260" y="1539"/>
                </a:lnTo>
                <a:lnTo>
                  <a:pt x="5073" y="1310"/>
                </a:lnTo>
                <a:lnTo>
                  <a:pt x="4844" y="1082"/>
                </a:lnTo>
                <a:lnTo>
                  <a:pt x="4636" y="874"/>
                </a:lnTo>
                <a:lnTo>
                  <a:pt x="4407" y="707"/>
                </a:lnTo>
                <a:lnTo>
                  <a:pt x="4179" y="541"/>
                </a:lnTo>
                <a:lnTo>
                  <a:pt x="3950" y="396"/>
                </a:lnTo>
                <a:lnTo>
                  <a:pt x="3576" y="188"/>
                </a:lnTo>
                <a:lnTo>
                  <a:pt x="3306" y="42"/>
                </a:lnTo>
                <a:lnTo>
                  <a:pt x="3202"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6577400" y="1705125"/>
            <a:ext cx="134625" cy="96175"/>
          </a:xfrm>
          <a:custGeom>
            <a:avLst/>
            <a:gdLst/>
            <a:ahLst/>
            <a:cxnLst/>
            <a:rect l="l" t="t" r="r" b="b"/>
            <a:pathLst>
              <a:path w="5385" h="3847" extrusionOk="0">
                <a:moveTo>
                  <a:pt x="2454" y="0"/>
                </a:moveTo>
                <a:lnTo>
                  <a:pt x="1" y="1830"/>
                </a:lnTo>
                <a:lnTo>
                  <a:pt x="2183" y="3846"/>
                </a:lnTo>
                <a:lnTo>
                  <a:pt x="5385" y="1331"/>
                </a:lnTo>
                <a:lnTo>
                  <a:pt x="245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7394925" y="4076075"/>
            <a:ext cx="105000" cy="231300"/>
          </a:xfrm>
          <a:custGeom>
            <a:avLst/>
            <a:gdLst/>
            <a:ahLst/>
            <a:cxnLst/>
            <a:rect l="l" t="t" r="r" b="b"/>
            <a:pathLst>
              <a:path w="4200" h="9252" extrusionOk="0">
                <a:moveTo>
                  <a:pt x="208" y="0"/>
                </a:moveTo>
                <a:lnTo>
                  <a:pt x="0" y="9251"/>
                </a:lnTo>
                <a:lnTo>
                  <a:pt x="4012" y="9251"/>
                </a:lnTo>
                <a:lnTo>
                  <a:pt x="4200"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7394925" y="4076075"/>
            <a:ext cx="105000" cy="231300"/>
          </a:xfrm>
          <a:custGeom>
            <a:avLst/>
            <a:gdLst/>
            <a:ahLst/>
            <a:cxnLst/>
            <a:rect l="l" t="t" r="r" b="b"/>
            <a:pathLst>
              <a:path w="4200" h="9252" fill="none" extrusionOk="0">
                <a:moveTo>
                  <a:pt x="4012" y="9251"/>
                </a:moveTo>
                <a:lnTo>
                  <a:pt x="0" y="9251"/>
                </a:lnTo>
                <a:lnTo>
                  <a:pt x="208" y="0"/>
                </a:lnTo>
                <a:lnTo>
                  <a:pt x="4200" y="0"/>
                </a:lnTo>
                <a:lnTo>
                  <a:pt x="4012"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7198975" y="4295900"/>
            <a:ext cx="320175" cy="113850"/>
          </a:xfrm>
          <a:custGeom>
            <a:avLst/>
            <a:gdLst/>
            <a:ahLst/>
            <a:cxnLst/>
            <a:rect l="l" t="t" r="r" b="b"/>
            <a:pathLst>
              <a:path w="12807" h="4554" extrusionOk="0">
                <a:moveTo>
                  <a:pt x="7464" y="1"/>
                </a:moveTo>
                <a:lnTo>
                  <a:pt x="7277" y="22"/>
                </a:lnTo>
                <a:lnTo>
                  <a:pt x="7111" y="63"/>
                </a:lnTo>
                <a:lnTo>
                  <a:pt x="6965" y="126"/>
                </a:lnTo>
                <a:lnTo>
                  <a:pt x="6820" y="229"/>
                </a:lnTo>
                <a:lnTo>
                  <a:pt x="6591" y="396"/>
                </a:lnTo>
                <a:lnTo>
                  <a:pt x="6362" y="562"/>
                </a:lnTo>
                <a:lnTo>
                  <a:pt x="6092" y="728"/>
                </a:lnTo>
                <a:lnTo>
                  <a:pt x="5801" y="895"/>
                </a:lnTo>
                <a:lnTo>
                  <a:pt x="5489" y="1061"/>
                </a:lnTo>
                <a:lnTo>
                  <a:pt x="5136" y="1227"/>
                </a:lnTo>
                <a:lnTo>
                  <a:pt x="4387" y="1560"/>
                </a:lnTo>
                <a:lnTo>
                  <a:pt x="3535" y="1872"/>
                </a:lnTo>
                <a:lnTo>
                  <a:pt x="2579" y="2184"/>
                </a:lnTo>
                <a:lnTo>
                  <a:pt x="1539" y="2454"/>
                </a:lnTo>
                <a:lnTo>
                  <a:pt x="396" y="2724"/>
                </a:lnTo>
                <a:lnTo>
                  <a:pt x="292" y="2766"/>
                </a:lnTo>
                <a:lnTo>
                  <a:pt x="188" y="2849"/>
                </a:lnTo>
                <a:lnTo>
                  <a:pt x="105" y="2953"/>
                </a:lnTo>
                <a:lnTo>
                  <a:pt x="42" y="3078"/>
                </a:lnTo>
                <a:lnTo>
                  <a:pt x="1" y="3223"/>
                </a:lnTo>
                <a:lnTo>
                  <a:pt x="1" y="3369"/>
                </a:lnTo>
                <a:lnTo>
                  <a:pt x="22" y="3535"/>
                </a:lnTo>
                <a:lnTo>
                  <a:pt x="42" y="3701"/>
                </a:lnTo>
                <a:lnTo>
                  <a:pt x="126" y="3868"/>
                </a:lnTo>
                <a:lnTo>
                  <a:pt x="209" y="4013"/>
                </a:lnTo>
                <a:lnTo>
                  <a:pt x="354" y="4159"/>
                </a:lnTo>
                <a:lnTo>
                  <a:pt x="500" y="4283"/>
                </a:lnTo>
                <a:lnTo>
                  <a:pt x="687" y="4387"/>
                </a:lnTo>
                <a:lnTo>
                  <a:pt x="916" y="4470"/>
                </a:lnTo>
                <a:lnTo>
                  <a:pt x="1186" y="4533"/>
                </a:lnTo>
                <a:lnTo>
                  <a:pt x="1477" y="4554"/>
                </a:lnTo>
                <a:lnTo>
                  <a:pt x="3015" y="4533"/>
                </a:lnTo>
                <a:lnTo>
                  <a:pt x="4845" y="4491"/>
                </a:lnTo>
                <a:lnTo>
                  <a:pt x="6570" y="4450"/>
                </a:lnTo>
                <a:lnTo>
                  <a:pt x="7859" y="4429"/>
                </a:lnTo>
                <a:lnTo>
                  <a:pt x="9148" y="4429"/>
                </a:lnTo>
                <a:lnTo>
                  <a:pt x="10167" y="4470"/>
                </a:lnTo>
                <a:lnTo>
                  <a:pt x="11102" y="4512"/>
                </a:lnTo>
                <a:lnTo>
                  <a:pt x="12162" y="4533"/>
                </a:lnTo>
                <a:lnTo>
                  <a:pt x="12225" y="4533"/>
                </a:lnTo>
                <a:lnTo>
                  <a:pt x="12349" y="4512"/>
                </a:lnTo>
                <a:lnTo>
                  <a:pt x="12474" y="4450"/>
                </a:lnTo>
                <a:lnTo>
                  <a:pt x="12578" y="4387"/>
                </a:lnTo>
                <a:lnTo>
                  <a:pt x="12661" y="4304"/>
                </a:lnTo>
                <a:lnTo>
                  <a:pt x="12724" y="4200"/>
                </a:lnTo>
                <a:lnTo>
                  <a:pt x="12765" y="4075"/>
                </a:lnTo>
                <a:lnTo>
                  <a:pt x="12807" y="3951"/>
                </a:lnTo>
                <a:lnTo>
                  <a:pt x="12786" y="3826"/>
                </a:lnTo>
                <a:lnTo>
                  <a:pt x="12287" y="271"/>
                </a:lnTo>
                <a:lnTo>
                  <a:pt x="12245" y="167"/>
                </a:lnTo>
                <a:lnTo>
                  <a:pt x="12183" y="84"/>
                </a:lnTo>
                <a:lnTo>
                  <a:pt x="12079" y="22"/>
                </a:lnTo>
                <a:lnTo>
                  <a:pt x="1197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7497300" y="4172225"/>
            <a:ext cx="550" cy="22875"/>
          </a:xfrm>
          <a:custGeom>
            <a:avLst/>
            <a:gdLst/>
            <a:ahLst/>
            <a:cxnLst/>
            <a:rect l="l" t="t" r="r" b="b"/>
            <a:pathLst>
              <a:path w="22" h="915" extrusionOk="0">
                <a:moveTo>
                  <a:pt x="21" y="0"/>
                </a:moveTo>
                <a:lnTo>
                  <a:pt x="21" y="0"/>
                </a:lnTo>
                <a:lnTo>
                  <a:pt x="1" y="915"/>
                </a:lnTo>
                <a:lnTo>
                  <a:pt x="1" y="915"/>
                </a:lnTo>
                <a:lnTo>
                  <a:pt x="2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7497300" y="4172225"/>
            <a:ext cx="550" cy="22875"/>
          </a:xfrm>
          <a:custGeom>
            <a:avLst/>
            <a:gdLst/>
            <a:ahLst/>
            <a:cxnLst/>
            <a:rect l="l" t="t" r="r" b="b"/>
            <a:pathLst>
              <a:path w="22" h="915" fill="none" extrusionOk="0">
                <a:moveTo>
                  <a:pt x="21" y="0"/>
                </a:moveTo>
                <a:lnTo>
                  <a:pt x="21" y="0"/>
                </a:lnTo>
                <a:lnTo>
                  <a:pt x="1" y="915"/>
                </a:lnTo>
                <a:lnTo>
                  <a:pt x="1" y="915"/>
                </a:lnTo>
                <a:lnTo>
                  <a:pt x="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7397525" y="4172225"/>
            <a:ext cx="100325" cy="22875"/>
          </a:xfrm>
          <a:custGeom>
            <a:avLst/>
            <a:gdLst/>
            <a:ahLst/>
            <a:cxnLst/>
            <a:rect l="l" t="t" r="r" b="b"/>
            <a:pathLst>
              <a:path w="4013" h="915" extrusionOk="0">
                <a:moveTo>
                  <a:pt x="21" y="0"/>
                </a:moveTo>
                <a:lnTo>
                  <a:pt x="0" y="915"/>
                </a:lnTo>
                <a:lnTo>
                  <a:pt x="3992" y="915"/>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7397525" y="4172225"/>
            <a:ext cx="100325" cy="22875"/>
          </a:xfrm>
          <a:custGeom>
            <a:avLst/>
            <a:gdLst/>
            <a:ahLst/>
            <a:cxnLst/>
            <a:rect l="l" t="t" r="r" b="b"/>
            <a:pathLst>
              <a:path w="4013" h="915" fill="none" extrusionOk="0">
                <a:moveTo>
                  <a:pt x="4012" y="0"/>
                </a:moveTo>
                <a:lnTo>
                  <a:pt x="21" y="0"/>
                </a:lnTo>
                <a:lnTo>
                  <a:pt x="0" y="915"/>
                </a:lnTo>
                <a:lnTo>
                  <a:pt x="3992" y="915"/>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7153775" y="1492550"/>
            <a:ext cx="535850" cy="639800"/>
          </a:xfrm>
          <a:custGeom>
            <a:avLst/>
            <a:gdLst/>
            <a:ahLst/>
            <a:cxnLst/>
            <a:rect l="l" t="t" r="r" b="b"/>
            <a:pathLst>
              <a:path w="21434" h="25592" extrusionOk="0">
                <a:moveTo>
                  <a:pt x="12661" y="1"/>
                </a:moveTo>
                <a:lnTo>
                  <a:pt x="11725" y="21"/>
                </a:lnTo>
                <a:lnTo>
                  <a:pt x="10810" y="42"/>
                </a:lnTo>
                <a:lnTo>
                  <a:pt x="9896" y="63"/>
                </a:lnTo>
                <a:lnTo>
                  <a:pt x="8960" y="125"/>
                </a:lnTo>
                <a:lnTo>
                  <a:pt x="8045" y="188"/>
                </a:lnTo>
                <a:lnTo>
                  <a:pt x="7131" y="271"/>
                </a:lnTo>
                <a:lnTo>
                  <a:pt x="5696" y="479"/>
                </a:lnTo>
                <a:lnTo>
                  <a:pt x="4304" y="707"/>
                </a:lnTo>
                <a:lnTo>
                  <a:pt x="3015" y="957"/>
                </a:lnTo>
                <a:lnTo>
                  <a:pt x="1892" y="1186"/>
                </a:lnTo>
                <a:lnTo>
                  <a:pt x="1705" y="1227"/>
                </a:lnTo>
                <a:lnTo>
                  <a:pt x="1518" y="1310"/>
                </a:lnTo>
                <a:lnTo>
                  <a:pt x="1331" y="1373"/>
                </a:lnTo>
                <a:lnTo>
                  <a:pt x="1164" y="1477"/>
                </a:lnTo>
                <a:lnTo>
                  <a:pt x="998" y="1581"/>
                </a:lnTo>
                <a:lnTo>
                  <a:pt x="853" y="1705"/>
                </a:lnTo>
                <a:lnTo>
                  <a:pt x="707" y="1830"/>
                </a:lnTo>
                <a:lnTo>
                  <a:pt x="582" y="1976"/>
                </a:lnTo>
                <a:lnTo>
                  <a:pt x="458" y="2121"/>
                </a:lnTo>
                <a:lnTo>
                  <a:pt x="354" y="2267"/>
                </a:lnTo>
                <a:lnTo>
                  <a:pt x="250" y="2454"/>
                </a:lnTo>
                <a:lnTo>
                  <a:pt x="187" y="2620"/>
                </a:lnTo>
                <a:lnTo>
                  <a:pt x="104" y="2807"/>
                </a:lnTo>
                <a:lnTo>
                  <a:pt x="63" y="2994"/>
                </a:lnTo>
                <a:lnTo>
                  <a:pt x="21" y="3181"/>
                </a:lnTo>
                <a:lnTo>
                  <a:pt x="21" y="3389"/>
                </a:lnTo>
                <a:lnTo>
                  <a:pt x="0" y="3909"/>
                </a:lnTo>
                <a:lnTo>
                  <a:pt x="0" y="4512"/>
                </a:lnTo>
                <a:lnTo>
                  <a:pt x="21" y="5198"/>
                </a:lnTo>
                <a:lnTo>
                  <a:pt x="83" y="5988"/>
                </a:lnTo>
                <a:lnTo>
                  <a:pt x="146" y="6882"/>
                </a:lnTo>
                <a:lnTo>
                  <a:pt x="229" y="7900"/>
                </a:lnTo>
                <a:lnTo>
                  <a:pt x="333" y="9023"/>
                </a:lnTo>
                <a:lnTo>
                  <a:pt x="499" y="10270"/>
                </a:lnTo>
                <a:lnTo>
                  <a:pt x="666" y="11663"/>
                </a:lnTo>
                <a:lnTo>
                  <a:pt x="873" y="13181"/>
                </a:lnTo>
                <a:lnTo>
                  <a:pt x="1123" y="14844"/>
                </a:lnTo>
                <a:lnTo>
                  <a:pt x="1414" y="16673"/>
                </a:lnTo>
                <a:lnTo>
                  <a:pt x="1747" y="18648"/>
                </a:lnTo>
                <a:lnTo>
                  <a:pt x="2121" y="20789"/>
                </a:lnTo>
                <a:lnTo>
                  <a:pt x="2557" y="23097"/>
                </a:lnTo>
                <a:lnTo>
                  <a:pt x="3015" y="25591"/>
                </a:lnTo>
                <a:lnTo>
                  <a:pt x="19271" y="25093"/>
                </a:lnTo>
                <a:lnTo>
                  <a:pt x="19126" y="22723"/>
                </a:lnTo>
                <a:lnTo>
                  <a:pt x="19063" y="21579"/>
                </a:lnTo>
                <a:lnTo>
                  <a:pt x="19022" y="20436"/>
                </a:lnTo>
                <a:lnTo>
                  <a:pt x="19022" y="19272"/>
                </a:lnTo>
                <a:lnTo>
                  <a:pt x="19022" y="18108"/>
                </a:lnTo>
                <a:lnTo>
                  <a:pt x="19063" y="16860"/>
                </a:lnTo>
                <a:lnTo>
                  <a:pt x="19147" y="15571"/>
                </a:lnTo>
                <a:lnTo>
                  <a:pt x="19251" y="14199"/>
                </a:lnTo>
                <a:lnTo>
                  <a:pt x="19417" y="12723"/>
                </a:lnTo>
                <a:lnTo>
                  <a:pt x="19604" y="11123"/>
                </a:lnTo>
                <a:lnTo>
                  <a:pt x="19853" y="9397"/>
                </a:lnTo>
                <a:lnTo>
                  <a:pt x="20165" y="7505"/>
                </a:lnTo>
                <a:lnTo>
                  <a:pt x="20519" y="5447"/>
                </a:lnTo>
                <a:lnTo>
                  <a:pt x="20934" y="3202"/>
                </a:lnTo>
                <a:lnTo>
                  <a:pt x="21433" y="770"/>
                </a:lnTo>
                <a:lnTo>
                  <a:pt x="20560" y="624"/>
                </a:lnTo>
                <a:lnTo>
                  <a:pt x="19708" y="500"/>
                </a:lnTo>
                <a:lnTo>
                  <a:pt x="18835" y="375"/>
                </a:lnTo>
                <a:lnTo>
                  <a:pt x="17982" y="292"/>
                </a:lnTo>
                <a:lnTo>
                  <a:pt x="17109" y="208"/>
                </a:lnTo>
                <a:lnTo>
                  <a:pt x="16236" y="146"/>
                </a:lnTo>
                <a:lnTo>
                  <a:pt x="15384" y="84"/>
                </a:lnTo>
                <a:lnTo>
                  <a:pt x="14511" y="63"/>
                </a:lnTo>
                <a:lnTo>
                  <a:pt x="13575" y="21"/>
                </a:lnTo>
                <a:lnTo>
                  <a:pt x="126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7318525" y="1286750"/>
            <a:ext cx="198025" cy="307700"/>
          </a:xfrm>
          <a:custGeom>
            <a:avLst/>
            <a:gdLst/>
            <a:ahLst/>
            <a:cxnLst/>
            <a:rect l="l" t="t" r="r" b="b"/>
            <a:pathLst>
              <a:path w="7921" h="12308" extrusionOk="0">
                <a:moveTo>
                  <a:pt x="6944" y="0"/>
                </a:moveTo>
                <a:lnTo>
                  <a:pt x="2516" y="4012"/>
                </a:lnTo>
                <a:lnTo>
                  <a:pt x="2620" y="4345"/>
                </a:lnTo>
                <a:lnTo>
                  <a:pt x="2682" y="4699"/>
                </a:lnTo>
                <a:lnTo>
                  <a:pt x="2744" y="5031"/>
                </a:lnTo>
                <a:lnTo>
                  <a:pt x="2807" y="5385"/>
                </a:lnTo>
                <a:lnTo>
                  <a:pt x="2807" y="5717"/>
                </a:lnTo>
                <a:lnTo>
                  <a:pt x="2807" y="6050"/>
                </a:lnTo>
                <a:lnTo>
                  <a:pt x="2765" y="6362"/>
                </a:lnTo>
                <a:lnTo>
                  <a:pt x="2703" y="6673"/>
                </a:lnTo>
                <a:lnTo>
                  <a:pt x="2599" y="6964"/>
                </a:lnTo>
                <a:lnTo>
                  <a:pt x="2453" y="7256"/>
                </a:lnTo>
                <a:lnTo>
                  <a:pt x="2266" y="7526"/>
                </a:lnTo>
                <a:lnTo>
                  <a:pt x="2142" y="7651"/>
                </a:lnTo>
                <a:lnTo>
                  <a:pt x="2017" y="7754"/>
                </a:lnTo>
                <a:lnTo>
                  <a:pt x="1892" y="7879"/>
                </a:lnTo>
                <a:lnTo>
                  <a:pt x="1747" y="7983"/>
                </a:lnTo>
                <a:lnTo>
                  <a:pt x="1393" y="8191"/>
                </a:lnTo>
                <a:lnTo>
                  <a:pt x="998" y="8357"/>
                </a:lnTo>
                <a:lnTo>
                  <a:pt x="541" y="8503"/>
                </a:lnTo>
                <a:lnTo>
                  <a:pt x="458" y="8586"/>
                </a:lnTo>
                <a:lnTo>
                  <a:pt x="374" y="8690"/>
                </a:lnTo>
                <a:lnTo>
                  <a:pt x="271" y="8835"/>
                </a:lnTo>
                <a:lnTo>
                  <a:pt x="187" y="9002"/>
                </a:lnTo>
                <a:lnTo>
                  <a:pt x="104" y="9210"/>
                </a:lnTo>
                <a:lnTo>
                  <a:pt x="42" y="9438"/>
                </a:lnTo>
                <a:lnTo>
                  <a:pt x="0" y="9688"/>
                </a:lnTo>
                <a:lnTo>
                  <a:pt x="0" y="9833"/>
                </a:lnTo>
                <a:lnTo>
                  <a:pt x="21" y="9979"/>
                </a:lnTo>
                <a:lnTo>
                  <a:pt x="42" y="10124"/>
                </a:lnTo>
                <a:lnTo>
                  <a:pt x="83" y="10270"/>
                </a:lnTo>
                <a:lnTo>
                  <a:pt x="146" y="10436"/>
                </a:lnTo>
                <a:lnTo>
                  <a:pt x="208" y="10582"/>
                </a:lnTo>
                <a:lnTo>
                  <a:pt x="312" y="10748"/>
                </a:lnTo>
                <a:lnTo>
                  <a:pt x="437" y="10914"/>
                </a:lnTo>
                <a:lnTo>
                  <a:pt x="562" y="11081"/>
                </a:lnTo>
                <a:lnTo>
                  <a:pt x="728" y="11247"/>
                </a:lnTo>
                <a:lnTo>
                  <a:pt x="915" y="11434"/>
                </a:lnTo>
                <a:lnTo>
                  <a:pt x="1123" y="11600"/>
                </a:lnTo>
                <a:lnTo>
                  <a:pt x="1372" y="11767"/>
                </a:lnTo>
                <a:lnTo>
                  <a:pt x="1643" y="11954"/>
                </a:lnTo>
                <a:lnTo>
                  <a:pt x="1954" y="12120"/>
                </a:lnTo>
                <a:lnTo>
                  <a:pt x="2287" y="12307"/>
                </a:lnTo>
                <a:lnTo>
                  <a:pt x="2703" y="12203"/>
                </a:lnTo>
                <a:lnTo>
                  <a:pt x="3139" y="12058"/>
                </a:lnTo>
                <a:lnTo>
                  <a:pt x="3555" y="11912"/>
                </a:lnTo>
                <a:lnTo>
                  <a:pt x="3971" y="11725"/>
                </a:lnTo>
                <a:lnTo>
                  <a:pt x="4366" y="11538"/>
                </a:lnTo>
                <a:lnTo>
                  <a:pt x="4740" y="11330"/>
                </a:lnTo>
                <a:lnTo>
                  <a:pt x="5114" y="11101"/>
                </a:lnTo>
                <a:lnTo>
                  <a:pt x="5488" y="10852"/>
                </a:lnTo>
                <a:lnTo>
                  <a:pt x="5842" y="10582"/>
                </a:lnTo>
                <a:lnTo>
                  <a:pt x="6175" y="10311"/>
                </a:lnTo>
                <a:lnTo>
                  <a:pt x="6507" y="10000"/>
                </a:lnTo>
                <a:lnTo>
                  <a:pt x="6819" y="9688"/>
                </a:lnTo>
                <a:lnTo>
                  <a:pt x="7110" y="9355"/>
                </a:lnTo>
                <a:lnTo>
                  <a:pt x="7401" y="9023"/>
                </a:lnTo>
                <a:lnTo>
                  <a:pt x="7671" y="8669"/>
                </a:lnTo>
                <a:lnTo>
                  <a:pt x="7921" y="8295"/>
                </a:lnTo>
                <a:lnTo>
                  <a:pt x="7754" y="8129"/>
                </a:lnTo>
                <a:lnTo>
                  <a:pt x="7609" y="7962"/>
                </a:lnTo>
                <a:lnTo>
                  <a:pt x="7484" y="7796"/>
                </a:lnTo>
                <a:lnTo>
                  <a:pt x="7359" y="7588"/>
                </a:lnTo>
                <a:lnTo>
                  <a:pt x="7256" y="7380"/>
                </a:lnTo>
                <a:lnTo>
                  <a:pt x="7152" y="7152"/>
                </a:lnTo>
                <a:lnTo>
                  <a:pt x="7068" y="6923"/>
                </a:lnTo>
                <a:lnTo>
                  <a:pt x="6985" y="6694"/>
                </a:lnTo>
                <a:lnTo>
                  <a:pt x="6840" y="6175"/>
                </a:lnTo>
                <a:lnTo>
                  <a:pt x="6757" y="5634"/>
                </a:lnTo>
                <a:lnTo>
                  <a:pt x="6673" y="5052"/>
                </a:lnTo>
                <a:lnTo>
                  <a:pt x="6632" y="4470"/>
                </a:lnTo>
                <a:lnTo>
                  <a:pt x="6611" y="3867"/>
                </a:lnTo>
                <a:lnTo>
                  <a:pt x="6611" y="3264"/>
                </a:lnTo>
                <a:lnTo>
                  <a:pt x="6632" y="2682"/>
                </a:lnTo>
                <a:lnTo>
                  <a:pt x="6673" y="2100"/>
                </a:lnTo>
                <a:lnTo>
                  <a:pt x="6736" y="1518"/>
                </a:lnTo>
                <a:lnTo>
                  <a:pt x="6798" y="977"/>
                </a:lnTo>
                <a:lnTo>
                  <a:pt x="694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7318525" y="1286750"/>
            <a:ext cx="198025" cy="307700"/>
          </a:xfrm>
          <a:custGeom>
            <a:avLst/>
            <a:gdLst/>
            <a:ahLst/>
            <a:cxnLst/>
            <a:rect l="l" t="t" r="r" b="b"/>
            <a:pathLst>
              <a:path w="7921" h="12308" fill="none" extrusionOk="0">
                <a:moveTo>
                  <a:pt x="6944" y="0"/>
                </a:moveTo>
                <a:lnTo>
                  <a:pt x="6944" y="0"/>
                </a:lnTo>
                <a:lnTo>
                  <a:pt x="6798" y="977"/>
                </a:lnTo>
                <a:lnTo>
                  <a:pt x="6736" y="1518"/>
                </a:lnTo>
                <a:lnTo>
                  <a:pt x="6673" y="2100"/>
                </a:lnTo>
                <a:lnTo>
                  <a:pt x="6632" y="2682"/>
                </a:lnTo>
                <a:lnTo>
                  <a:pt x="6611" y="3264"/>
                </a:lnTo>
                <a:lnTo>
                  <a:pt x="6611" y="3867"/>
                </a:lnTo>
                <a:lnTo>
                  <a:pt x="6632" y="4470"/>
                </a:lnTo>
                <a:lnTo>
                  <a:pt x="6673" y="5052"/>
                </a:lnTo>
                <a:lnTo>
                  <a:pt x="6757" y="5634"/>
                </a:lnTo>
                <a:lnTo>
                  <a:pt x="6840" y="6175"/>
                </a:lnTo>
                <a:lnTo>
                  <a:pt x="6985" y="6694"/>
                </a:lnTo>
                <a:lnTo>
                  <a:pt x="7068" y="6923"/>
                </a:lnTo>
                <a:lnTo>
                  <a:pt x="7152" y="7152"/>
                </a:lnTo>
                <a:lnTo>
                  <a:pt x="7256" y="7380"/>
                </a:lnTo>
                <a:lnTo>
                  <a:pt x="7359" y="7588"/>
                </a:lnTo>
                <a:lnTo>
                  <a:pt x="7484" y="7796"/>
                </a:lnTo>
                <a:lnTo>
                  <a:pt x="7609" y="7962"/>
                </a:lnTo>
                <a:lnTo>
                  <a:pt x="7754" y="8129"/>
                </a:lnTo>
                <a:lnTo>
                  <a:pt x="7921" y="8295"/>
                </a:lnTo>
                <a:lnTo>
                  <a:pt x="7921" y="8295"/>
                </a:lnTo>
                <a:lnTo>
                  <a:pt x="7671" y="8669"/>
                </a:lnTo>
                <a:lnTo>
                  <a:pt x="7401" y="9023"/>
                </a:lnTo>
                <a:lnTo>
                  <a:pt x="7110" y="9355"/>
                </a:lnTo>
                <a:lnTo>
                  <a:pt x="6819" y="9688"/>
                </a:lnTo>
                <a:lnTo>
                  <a:pt x="6507" y="10000"/>
                </a:lnTo>
                <a:lnTo>
                  <a:pt x="6175" y="10311"/>
                </a:lnTo>
                <a:lnTo>
                  <a:pt x="5842" y="10582"/>
                </a:lnTo>
                <a:lnTo>
                  <a:pt x="5488" y="10852"/>
                </a:lnTo>
                <a:lnTo>
                  <a:pt x="5114" y="11101"/>
                </a:lnTo>
                <a:lnTo>
                  <a:pt x="4740" y="11330"/>
                </a:lnTo>
                <a:lnTo>
                  <a:pt x="4366" y="11538"/>
                </a:lnTo>
                <a:lnTo>
                  <a:pt x="3971" y="11725"/>
                </a:lnTo>
                <a:lnTo>
                  <a:pt x="3555" y="11912"/>
                </a:lnTo>
                <a:lnTo>
                  <a:pt x="3139" y="12058"/>
                </a:lnTo>
                <a:lnTo>
                  <a:pt x="2703" y="12203"/>
                </a:lnTo>
                <a:lnTo>
                  <a:pt x="2287" y="12307"/>
                </a:lnTo>
                <a:lnTo>
                  <a:pt x="2287" y="12307"/>
                </a:lnTo>
                <a:lnTo>
                  <a:pt x="1954" y="12120"/>
                </a:lnTo>
                <a:lnTo>
                  <a:pt x="1643" y="11954"/>
                </a:lnTo>
                <a:lnTo>
                  <a:pt x="1372" y="11767"/>
                </a:lnTo>
                <a:lnTo>
                  <a:pt x="1123" y="11600"/>
                </a:lnTo>
                <a:lnTo>
                  <a:pt x="915" y="11434"/>
                </a:lnTo>
                <a:lnTo>
                  <a:pt x="728" y="11247"/>
                </a:lnTo>
                <a:lnTo>
                  <a:pt x="562" y="11081"/>
                </a:lnTo>
                <a:lnTo>
                  <a:pt x="437" y="10914"/>
                </a:lnTo>
                <a:lnTo>
                  <a:pt x="312" y="10748"/>
                </a:lnTo>
                <a:lnTo>
                  <a:pt x="208" y="10582"/>
                </a:lnTo>
                <a:lnTo>
                  <a:pt x="146" y="10436"/>
                </a:lnTo>
                <a:lnTo>
                  <a:pt x="83" y="10270"/>
                </a:lnTo>
                <a:lnTo>
                  <a:pt x="42" y="10124"/>
                </a:lnTo>
                <a:lnTo>
                  <a:pt x="21" y="9979"/>
                </a:lnTo>
                <a:lnTo>
                  <a:pt x="0" y="9833"/>
                </a:lnTo>
                <a:lnTo>
                  <a:pt x="0" y="9688"/>
                </a:lnTo>
                <a:lnTo>
                  <a:pt x="42" y="9438"/>
                </a:lnTo>
                <a:lnTo>
                  <a:pt x="104" y="9210"/>
                </a:lnTo>
                <a:lnTo>
                  <a:pt x="187" y="9002"/>
                </a:lnTo>
                <a:lnTo>
                  <a:pt x="271" y="8835"/>
                </a:lnTo>
                <a:lnTo>
                  <a:pt x="374" y="8690"/>
                </a:lnTo>
                <a:lnTo>
                  <a:pt x="458" y="8586"/>
                </a:lnTo>
                <a:lnTo>
                  <a:pt x="541" y="8503"/>
                </a:lnTo>
                <a:lnTo>
                  <a:pt x="541" y="8503"/>
                </a:lnTo>
                <a:lnTo>
                  <a:pt x="998" y="8357"/>
                </a:lnTo>
                <a:lnTo>
                  <a:pt x="1393" y="8191"/>
                </a:lnTo>
                <a:lnTo>
                  <a:pt x="1747" y="7983"/>
                </a:lnTo>
                <a:lnTo>
                  <a:pt x="1892" y="7879"/>
                </a:lnTo>
                <a:lnTo>
                  <a:pt x="2017" y="7754"/>
                </a:lnTo>
                <a:lnTo>
                  <a:pt x="2142" y="7651"/>
                </a:lnTo>
                <a:lnTo>
                  <a:pt x="2266" y="7526"/>
                </a:lnTo>
                <a:lnTo>
                  <a:pt x="2453" y="7256"/>
                </a:lnTo>
                <a:lnTo>
                  <a:pt x="2599" y="6964"/>
                </a:lnTo>
                <a:lnTo>
                  <a:pt x="2703" y="6673"/>
                </a:lnTo>
                <a:lnTo>
                  <a:pt x="2765" y="6362"/>
                </a:lnTo>
                <a:lnTo>
                  <a:pt x="2807" y="6050"/>
                </a:lnTo>
                <a:lnTo>
                  <a:pt x="2807" y="5717"/>
                </a:lnTo>
                <a:lnTo>
                  <a:pt x="2807" y="5385"/>
                </a:lnTo>
                <a:lnTo>
                  <a:pt x="2744" y="5031"/>
                </a:lnTo>
                <a:lnTo>
                  <a:pt x="2682" y="4699"/>
                </a:lnTo>
                <a:lnTo>
                  <a:pt x="2620" y="4345"/>
                </a:lnTo>
                <a:lnTo>
                  <a:pt x="2516" y="4012"/>
                </a:lnTo>
                <a:lnTo>
                  <a:pt x="694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7375700" y="1570500"/>
            <a:ext cx="76925" cy="23950"/>
          </a:xfrm>
          <a:custGeom>
            <a:avLst/>
            <a:gdLst/>
            <a:ahLst/>
            <a:cxnLst/>
            <a:rect l="l" t="t" r="r" b="b"/>
            <a:pathLst>
              <a:path w="3077" h="958" extrusionOk="0">
                <a:moveTo>
                  <a:pt x="478" y="1"/>
                </a:moveTo>
                <a:lnTo>
                  <a:pt x="0" y="957"/>
                </a:lnTo>
                <a:lnTo>
                  <a:pt x="3077" y="604"/>
                </a:lnTo>
                <a:lnTo>
                  <a:pt x="47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7387650" y="1478525"/>
            <a:ext cx="169975" cy="205300"/>
          </a:xfrm>
          <a:custGeom>
            <a:avLst/>
            <a:gdLst/>
            <a:ahLst/>
            <a:cxnLst/>
            <a:rect l="l" t="t" r="r" b="b"/>
            <a:pathLst>
              <a:path w="6799" h="8212" extrusionOk="0">
                <a:moveTo>
                  <a:pt x="4844" y="0"/>
                </a:moveTo>
                <a:lnTo>
                  <a:pt x="4823" y="83"/>
                </a:lnTo>
                <a:lnTo>
                  <a:pt x="4782" y="167"/>
                </a:lnTo>
                <a:lnTo>
                  <a:pt x="4636" y="375"/>
                </a:lnTo>
                <a:lnTo>
                  <a:pt x="4407" y="603"/>
                </a:lnTo>
                <a:lnTo>
                  <a:pt x="4137" y="853"/>
                </a:lnTo>
                <a:lnTo>
                  <a:pt x="3825" y="1123"/>
                </a:lnTo>
                <a:lnTo>
                  <a:pt x="3472" y="1414"/>
                </a:lnTo>
                <a:lnTo>
                  <a:pt x="2682" y="1996"/>
                </a:lnTo>
                <a:lnTo>
                  <a:pt x="1850" y="2557"/>
                </a:lnTo>
                <a:lnTo>
                  <a:pt x="1081" y="3056"/>
                </a:lnTo>
                <a:lnTo>
                  <a:pt x="437" y="3451"/>
                </a:lnTo>
                <a:lnTo>
                  <a:pt x="0" y="3680"/>
                </a:lnTo>
                <a:lnTo>
                  <a:pt x="520" y="4033"/>
                </a:lnTo>
                <a:lnTo>
                  <a:pt x="1019" y="4366"/>
                </a:lnTo>
                <a:lnTo>
                  <a:pt x="1518" y="4740"/>
                </a:lnTo>
                <a:lnTo>
                  <a:pt x="1746" y="4969"/>
                </a:lnTo>
                <a:lnTo>
                  <a:pt x="1996" y="5197"/>
                </a:lnTo>
                <a:lnTo>
                  <a:pt x="2225" y="5447"/>
                </a:lnTo>
                <a:lnTo>
                  <a:pt x="2474" y="5738"/>
                </a:lnTo>
                <a:lnTo>
                  <a:pt x="2723" y="6050"/>
                </a:lnTo>
                <a:lnTo>
                  <a:pt x="2952" y="6403"/>
                </a:lnTo>
                <a:lnTo>
                  <a:pt x="3202" y="6798"/>
                </a:lnTo>
                <a:lnTo>
                  <a:pt x="3430" y="7214"/>
                </a:lnTo>
                <a:lnTo>
                  <a:pt x="3680" y="7692"/>
                </a:lnTo>
                <a:lnTo>
                  <a:pt x="3908" y="8212"/>
                </a:lnTo>
                <a:lnTo>
                  <a:pt x="4262" y="7588"/>
                </a:lnTo>
                <a:lnTo>
                  <a:pt x="4574" y="6944"/>
                </a:lnTo>
                <a:lnTo>
                  <a:pt x="4886" y="6278"/>
                </a:lnTo>
                <a:lnTo>
                  <a:pt x="5156" y="5613"/>
                </a:lnTo>
                <a:lnTo>
                  <a:pt x="5426" y="4969"/>
                </a:lnTo>
                <a:lnTo>
                  <a:pt x="5655" y="4304"/>
                </a:lnTo>
                <a:lnTo>
                  <a:pt x="6070" y="3098"/>
                </a:lnTo>
                <a:lnTo>
                  <a:pt x="6382" y="2038"/>
                </a:lnTo>
                <a:lnTo>
                  <a:pt x="6611" y="1185"/>
                </a:lnTo>
                <a:lnTo>
                  <a:pt x="6798" y="437"/>
                </a:lnTo>
                <a:lnTo>
                  <a:pt x="6528" y="416"/>
                </a:lnTo>
                <a:lnTo>
                  <a:pt x="5925" y="354"/>
                </a:lnTo>
                <a:lnTo>
                  <a:pt x="5592" y="291"/>
                </a:lnTo>
                <a:lnTo>
                  <a:pt x="5280" y="208"/>
                </a:lnTo>
                <a:lnTo>
                  <a:pt x="5010" y="125"/>
                </a:lnTo>
                <a:lnTo>
                  <a:pt x="4927" y="63"/>
                </a:lnTo>
                <a:lnTo>
                  <a:pt x="48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7329950" y="1570500"/>
            <a:ext cx="45775" cy="23950"/>
          </a:xfrm>
          <a:custGeom>
            <a:avLst/>
            <a:gdLst/>
            <a:ahLst/>
            <a:cxnLst/>
            <a:rect l="l" t="t" r="r" b="b"/>
            <a:pathLst>
              <a:path w="1831" h="958" extrusionOk="0">
                <a:moveTo>
                  <a:pt x="1601" y="1"/>
                </a:moveTo>
                <a:lnTo>
                  <a:pt x="1" y="126"/>
                </a:lnTo>
                <a:lnTo>
                  <a:pt x="1830" y="957"/>
                </a:lnTo>
                <a:lnTo>
                  <a:pt x="16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7271225" y="1484750"/>
            <a:ext cx="98775" cy="199075"/>
          </a:xfrm>
          <a:custGeom>
            <a:avLst/>
            <a:gdLst/>
            <a:ahLst/>
            <a:cxnLst/>
            <a:rect l="l" t="t" r="r" b="b"/>
            <a:pathLst>
              <a:path w="3951" h="7963" extrusionOk="0">
                <a:moveTo>
                  <a:pt x="3098" y="1"/>
                </a:moveTo>
                <a:lnTo>
                  <a:pt x="3036" y="63"/>
                </a:lnTo>
                <a:lnTo>
                  <a:pt x="2932" y="126"/>
                </a:lnTo>
                <a:lnTo>
                  <a:pt x="2682" y="209"/>
                </a:lnTo>
                <a:lnTo>
                  <a:pt x="2350" y="292"/>
                </a:lnTo>
                <a:lnTo>
                  <a:pt x="2017" y="354"/>
                </a:lnTo>
                <a:lnTo>
                  <a:pt x="1435" y="417"/>
                </a:lnTo>
                <a:lnTo>
                  <a:pt x="1165" y="437"/>
                </a:lnTo>
                <a:lnTo>
                  <a:pt x="1061" y="624"/>
                </a:lnTo>
                <a:lnTo>
                  <a:pt x="832" y="1144"/>
                </a:lnTo>
                <a:lnTo>
                  <a:pt x="687" y="1518"/>
                </a:lnTo>
                <a:lnTo>
                  <a:pt x="541" y="1955"/>
                </a:lnTo>
                <a:lnTo>
                  <a:pt x="375" y="2433"/>
                </a:lnTo>
                <a:lnTo>
                  <a:pt x="250" y="2974"/>
                </a:lnTo>
                <a:lnTo>
                  <a:pt x="125" y="3535"/>
                </a:lnTo>
                <a:lnTo>
                  <a:pt x="42" y="4138"/>
                </a:lnTo>
                <a:lnTo>
                  <a:pt x="1" y="4761"/>
                </a:lnTo>
                <a:lnTo>
                  <a:pt x="1" y="5094"/>
                </a:lnTo>
                <a:lnTo>
                  <a:pt x="21" y="5406"/>
                </a:lnTo>
                <a:lnTo>
                  <a:pt x="42" y="5738"/>
                </a:lnTo>
                <a:lnTo>
                  <a:pt x="84" y="6050"/>
                </a:lnTo>
                <a:lnTo>
                  <a:pt x="146" y="6383"/>
                </a:lnTo>
                <a:lnTo>
                  <a:pt x="229" y="6695"/>
                </a:lnTo>
                <a:lnTo>
                  <a:pt x="312" y="7027"/>
                </a:lnTo>
                <a:lnTo>
                  <a:pt x="437" y="7339"/>
                </a:lnTo>
                <a:lnTo>
                  <a:pt x="583" y="7672"/>
                </a:lnTo>
                <a:lnTo>
                  <a:pt x="749" y="7963"/>
                </a:lnTo>
                <a:lnTo>
                  <a:pt x="1082" y="7131"/>
                </a:lnTo>
                <a:lnTo>
                  <a:pt x="1435" y="6404"/>
                </a:lnTo>
                <a:lnTo>
                  <a:pt x="1601" y="6050"/>
                </a:lnTo>
                <a:lnTo>
                  <a:pt x="1788" y="5738"/>
                </a:lnTo>
                <a:lnTo>
                  <a:pt x="1975" y="5447"/>
                </a:lnTo>
                <a:lnTo>
                  <a:pt x="2163" y="5156"/>
                </a:lnTo>
                <a:lnTo>
                  <a:pt x="2370" y="4907"/>
                </a:lnTo>
                <a:lnTo>
                  <a:pt x="2558" y="4657"/>
                </a:lnTo>
                <a:lnTo>
                  <a:pt x="2765" y="4429"/>
                </a:lnTo>
                <a:lnTo>
                  <a:pt x="2994" y="4200"/>
                </a:lnTo>
                <a:lnTo>
                  <a:pt x="3223" y="3992"/>
                </a:lnTo>
                <a:lnTo>
                  <a:pt x="3451" y="3805"/>
                </a:lnTo>
                <a:lnTo>
                  <a:pt x="3701" y="3618"/>
                </a:lnTo>
                <a:lnTo>
                  <a:pt x="3950" y="3431"/>
                </a:lnTo>
                <a:lnTo>
                  <a:pt x="3722" y="3265"/>
                </a:lnTo>
                <a:lnTo>
                  <a:pt x="3535" y="3078"/>
                </a:lnTo>
                <a:lnTo>
                  <a:pt x="3389" y="2870"/>
                </a:lnTo>
                <a:lnTo>
                  <a:pt x="3264" y="2662"/>
                </a:lnTo>
                <a:lnTo>
                  <a:pt x="3160" y="2433"/>
                </a:lnTo>
                <a:lnTo>
                  <a:pt x="3077" y="2184"/>
                </a:lnTo>
                <a:lnTo>
                  <a:pt x="3036" y="1934"/>
                </a:lnTo>
                <a:lnTo>
                  <a:pt x="2994" y="1705"/>
                </a:lnTo>
                <a:lnTo>
                  <a:pt x="2973" y="1456"/>
                </a:lnTo>
                <a:lnTo>
                  <a:pt x="2973" y="1207"/>
                </a:lnTo>
                <a:lnTo>
                  <a:pt x="2994" y="749"/>
                </a:lnTo>
                <a:lnTo>
                  <a:pt x="3056" y="354"/>
                </a:lnTo>
                <a:lnTo>
                  <a:pt x="3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7423500" y="1327800"/>
            <a:ext cx="23425" cy="21325"/>
          </a:xfrm>
          <a:custGeom>
            <a:avLst/>
            <a:gdLst/>
            <a:ahLst/>
            <a:cxnLst/>
            <a:rect l="l" t="t" r="r" b="b"/>
            <a:pathLst>
              <a:path w="937" h="853" extrusionOk="0">
                <a:moveTo>
                  <a:pt x="936" y="1"/>
                </a:moveTo>
                <a:lnTo>
                  <a:pt x="1" y="853"/>
                </a:lnTo>
                <a:lnTo>
                  <a:pt x="936" y="1"/>
                </a:lnTo>
                <a:lnTo>
                  <a:pt x="936" y="1"/>
                </a:lnTo>
                <a:lnTo>
                  <a:pt x="936"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7423500" y="1327800"/>
            <a:ext cx="23425" cy="21325"/>
          </a:xfrm>
          <a:custGeom>
            <a:avLst/>
            <a:gdLst/>
            <a:ahLst/>
            <a:cxnLst/>
            <a:rect l="l" t="t" r="r" b="b"/>
            <a:pathLst>
              <a:path w="937" h="853" fill="none" extrusionOk="0">
                <a:moveTo>
                  <a:pt x="936" y="1"/>
                </a:moveTo>
                <a:lnTo>
                  <a:pt x="1" y="853"/>
                </a:lnTo>
                <a:lnTo>
                  <a:pt x="936" y="1"/>
                </a:lnTo>
                <a:lnTo>
                  <a:pt x="936" y="1"/>
                </a:lnTo>
                <a:lnTo>
                  <a:pt x="93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7387125" y="1412000"/>
            <a:ext cx="1050" cy="7300"/>
          </a:xfrm>
          <a:custGeom>
            <a:avLst/>
            <a:gdLst/>
            <a:ahLst/>
            <a:cxnLst/>
            <a:rect l="l" t="t" r="r" b="b"/>
            <a:pathLst>
              <a:path w="42" h="292" extrusionOk="0">
                <a:moveTo>
                  <a:pt x="0" y="0"/>
                </a:moveTo>
                <a:lnTo>
                  <a:pt x="0" y="0"/>
                </a:lnTo>
                <a:lnTo>
                  <a:pt x="42" y="291"/>
                </a:lnTo>
                <a:lnTo>
                  <a:pt x="42" y="291"/>
                </a:lnTo>
                <a:lnTo>
                  <a:pt x="42" y="291"/>
                </a:lnTo>
                <a:lnTo>
                  <a:pt x="42" y="291"/>
                </a:lnTo>
                <a:lnTo>
                  <a:pt x="0"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7387125" y="1412000"/>
            <a:ext cx="1050" cy="7300"/>
          </a:xfrm>
          <a:custGeom>
            <a:avLst/>
            <a:gdLst/>
            <a:ahLst/>
            <a:cxnLst/>
            <a:rect l="l" t="t" r="r" b="b"/>
            <a:pathLst>
              <a:path w="42" h="292" fill="none" extrusionOk="0">
                <a:moveTo>
                  <a:pt x="0" y="0"/>
                </a:moveTo>
                <a:lnTo>
                  <a:pt x="0" y="0"/>
                </a:lnTo>
                <a:lnTo>
                  <a:pt x="42" y="291"/>
                </a:lnTo>
                <a:lnTo>
                  <a:pt x="42" y="291"/>
                </a:lnTo>
                <a:lnTo>
                  <a:pt x="42" y="291"/>
                </a:lnTo>
                <a:lnTo>
                  <a:pt x="42" y="29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7381400" y="1327800"/>
            <a:ext cx="68125" cy="91500"/>
          </a:xfrm>
          <a:custGeom>
            <a:avLst/>
            <a:gdLst/>
            <a:ahLst/>
            <a:cxnLst/>
            <a:rect l="l" t="t" r="r" b="b"/>
            <a:pathLst>
              <a:path w="2725" h="3660" extrusionOk="0">
                <a:moveTo>
                  <a:pt x="2620" y="1"/>
                </a:moveTo>
                <a:lnTo>
                  <a:pt x="1685" y="853"/>
                </a:lnTo>
                <a:lnTo>
                  <a:pt x="1" y="2370"/>
                </a:lnTo>
                <a:lnTo>
                  <a:pt x="146" y="2869"/>
                </a:lnTo>
                <a:lnTo>
                  <a:pt x="229" y="3368"/>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24" y="957"/>
                </a:lnTo>
                <a:lnTo>
                  <a:pt x="2724" y="624"/>
                </a:lnTo>
                <a:lnTo>
                  <a:pt x="2682" y="312"/>
                </a:lnTo>
                <a:lnTo>
                  <a:pt x="262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7381400" y="1327800"/>
            <a:ext cx="68125" cy="91500"/>
          </a:xfrm>
          <a:custGeom>
            <a:avLst/>
            <a:gdLst/>
            <a:ahLst/>
            <a:cxnLst/>
            <a:rect l="l" t="t" r="r" b="b"/>
            <a:pathLst>
              <a:path w="2725" h="3660" fill="none" extrusionOk="0">
                <a:moveTo>
                  <a:pt x="2620" y="1"/>
                </a:moveTo>
                <a:lnTo>
                  <a:pt x="1685" y="853"/>
                </a:lnTo>
                <a:lnTo>
                  <a:pt x="1" y="2370"/>
                </a:lnTo>
                <a:lnTo>
                  <a:pt x="1" y="2370"/>
                </a:lnTo>
                <a:lnTo>
                  <a:pt x="146" y="2869"/>
                </a:lnTo>
                <a:lnTo>
                  <a:pt x="229" y="3368"/>
                </a:lnTo>
                <a:lnTo>
                  <a:pt x="229" y="3368"/>
                </a:lnTo>
                <a:lnTo>
                  <a:pt x="271" y="3659"/>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03" y="1269"/>
                </a:lnTo>
                <a:lnTo>
                  <a:pt x="2724" y="957"/>
                </a:lnTo>
                <a:lnTo>
                  <a:pt x="2724" y="624"/>
                </a:lnTo>
                <a:lnTo>
                  <a:pt x="2682" y="312"/>
                </a:lnTo>
                <a:lnTo>
                  <a:pt x="26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7242650" y="1011300"/>
            <a:ext cx="281700" cy="382000"/>
          </a:xfrm>
          <a:custGeom>
            <a:avLst/>
            <a:gdLst/>
            <a:ahLst/>
            <a:cxnLst/>
            <a:rect l="l" t="t" r="r" b="b"/>
            <a:pathLst>
              <a:path w="11268" h="15280" extrusionOk="0">
                <a:moveTo>
                  <a:pt x="5904" y="0"/>
                </a:moveTo>
                <a:lnTo>
                  <a:pt x="5634" y="21"/>
                </a:lnTo>
                <a:lnTo>
                  <a:pt x="5364" y="21"/>
                </a:lnTo>
                <a:lnTo>
                  <a:pt x="5114" y="63"/>
                </a:lnTo>
                <a:lnTo>
                  <a:pt x="4844" y="104"/>
                </a:lnTo>
                <a:lnTo>
                  <a:pt x="4574" y="167"/>
                </a:lnTo>
                <a:lnTo>
                  <a:pt x="4324" y="229"/>
                </a:lnTo>
                <a:lnTo>
                  <a:pt x="4054" y="312"/>
                </a:lnTo>
                <a:lnTo>
                  <a:pt x="3804" y="416"/>
                </a:lnTo>
                <a:lnTo>
                  <a:pt x="3555" y="520"/>
                </a:lnTo>
                <a:lnTo>
                  <a:pt x="3202" y="707"/>
                </a:lnTo>
                <a:lnTo>
                  <a:pt x="2869" y="915"/>
                </a:lnTo>
                <a:lnTo>
                  <a:pt x="2578" y="1123"/>
                </a:lnTo>
                <a:lnTo>
                  <a:pt x="2287" y="1372"/>
                </a:lnTo>
                <a:lnTo>
                  <a:pt x="2017" y="1643"/>
                </a:lnTo>
                <a:lnTo>
                  <a:pt x="1767" y="1913"/>
                </a:lnTo>
                <a:lnTo>
                  <a:pt x="1539" y="2204"/>
                </a:lnTo>
                <a:lnTo>
                  <a:pt x="1331" y="2516"/>
                </a:lnTo>
                <a:lnTo>
                  <a:pt x="1123" y="2848"/>
                </a:lnTo>
                <a:lnTo>
                  <a:pt x="956" y="3202"/>
                </a:lnTo>
                <a:lnTo>
                  <a:pt x="790" y="3555"/>
                </a:lnTo>
                <a:lnTo>
                  <a:pt x="645" y="3909"/>
                </a:lnTo>
                <a:lnTo>
                  <a:pt x="520" y="4283"/>
                </a:lnTo>
                <a:lnTo>
                  <a:pt x="416" y="4678"/>
                </a:lnTo>
                <a:lnTo>
                  <a:pt x="312" y="5073"/>
                </a:lnTo>
                <a:lnTo>
                  <a:pt x="229" y="5468"/>
                </a:lnTo>
                <a:lnTo>
                  <a:pt x="146" y="5863"/>
                </a:lnTo>
                <a:lnTo>
                  <a:pt x="104" y="6278"/>
                </a:lnTo>
                <a:lnTo>
                  <a:pt x="63" y="6673"/>
                </a:lnTo>
                <a:lnTo>
                  <a:pt x="21" y="7089"/>
                </a:lnTo>
                <a:lnTo>
                  <a:pt x="0" y="7921"/>
                </a:lnTo>
                <a:lnTo>
                  <a:pt x="21" y="8732"/>
                </a:lnTo>
                <a:lnTo>
                  <a:pt x="83" y="9521"/>
                </a:lnTo>
                <a:lnTo>
                  <a:pt x="208" y="10291"/>
                </a:lnTo>
                <a:lnTo>
                  <a:pt x="333" y="11018"/>
                </a:lnTo>
                <a:lnTo>
                  <a:pt x="520" y="11704"/>
                </a:lnTo>
                <a:lnTo>
                  <a:pt x="624" y="12058"/>
                </a:lnTo>
                <a:lnTo>
                  <a:pt x="769" y="12411"/>
                </a:lnTo>
                <a:lnTo>
                  <a:pt x="936" y="12723"/>
                </a:lnTo>
                <a:lnTo>
                  <a:pt x="1102" y="13035"/>
                </a:lnTo>
                <a:lnTo>
                  <a:pt x="1289" y="13326"/>
                </a:lnTo>
                <a:lnTo>
                  <a:pt x="1497" y="13575"/>
                </a:lnTo>
                <a:lnTo>
                  <a:pt x="1726" y="13825"/>
                </a:lnTo>
                <a:lnTo>
                  <a:pt x="1975" y="14053"/>
                </a:lnTo>
                <a:lnTo>
                  <a:pt x="2225" y="14282"/>
                </a:lnTo>
                <a:lnTo>
                  <a:pt x="2495" y="14469"/>
                </a:lnTo>
                <a:lnTo>
                  <a:pt x="2765" y="14636"/>
                </a:lnTo>
                <a:lnTo>
                  <a:pt x="3056" y="14781"/>
                </a:lnTo>
                <a:lnTo>
                  <a:pt x="3368" y="14906"/>
                </a:lnTo>
                <a:lnTo>
                  <a:pt x="3659" y="15030"/>
                </a:lnTo>
                <a:lnTo>
                  <a:pt x="3971" y="15114"/>
                </a:lnTo>
                <a:lnTo>
                  <a:pt x="4303" y="15197"/>
                </a:lnTo>
                <a:lnTo>
                  <a:pt x="4615" y="15238"/>
                </a:lnTo>
                <a:lnTo>
                  <a:pt x="4948" y="15259"/>
                </a:lnTo>
                <a:lnTo>
                  <a:pt x="5280" y="15280"/>
                </a:lnTo>
                <a:lnTo>
                  <a:pt x="5613" y="15259"/>
                </a:lnTo>
                <a:lnTo>
                  <a:pt x="5946" y="15218"/>
                </a:lnTo>
                <a:lnTo>
                  <a:pt x="6278" y="15155"/>
                </a:lnTo>
                <a:lnTo>
                  <a:pt x="6611" y="15093"/>
                </a:lnTo>
                <a:lnTo>
                  <a:pt x="6944" y="14989"/>
                </a:lnTo>
                <a:lnTo>
                  <a:pt x="7276" y="14864"/>
                </a:lnTo>
                <a:lnTo>
                  <a:pt x="7588" y="14719"/>
                </a:lnTo>
                <a:lnTo>
                  <a:pt x="7921" y="14532"/>
                </a:lnTo>
                <a:lnTo>
                  <a:pt x="8232" y="14344"/>
                </a:lnTo>
                <a:lnTo>
                  <a:pt x="8523" y="14137"/>
                </a:lnTo>
                <a:lnTo>
                  <a:pt x="8815" y="13887"/>
                </a:lnTo>
                <a:lnTo>
                  <a:pt x="9106" y="13638"/>
                </a:lnTo>
                <a:lnTo>
                  <a:pt x="9376" y="13347"/>
                </a:lnTo>
                <a:lnTo>
                  <a:pt x="9708" y="12952"/>
                </a:lnTo>
                <a:lnTo>
                  <a:pt x="9999" y="12557"/>
                </a:lnTo>
                <a:lnTo>
                  <a:pt x="10249" y="12182"/>
                </a:lnTo>
                <a:lnTo>
                  <a:pt x="10457" y="11787"/>
                </a:lnTo>
                <a:lnTo>
                  <a:pt x="10644" y="11392"/>
                </a:lnTo>
                <a:lnTo>
                  <a:pt x="10789" y="10997"/>
                </a:lnTo>
                <a:lnTo>
                  <a:pt x="10914" y="10582"/>
                </a:lnTo>
                <a:lnTo>
                  <a:pt x="11018" y="10145"/>
                </a:lnTo>
                <a:lnTo>
                  <a:pt x="11080" y="9688"/>
                </a:lnTo>
                <a:lnTo>
                  <a:pt x="11143" y="9210"/>
                </a:lnTo>
                <a:lnTo>
                  <a:pt x="11184" y="8690"/>
                </a:lnTo>
                <a:lnTo>
                  <a:pt x="11226" y="8149"/>
                </a:lnTo>
                <a:lnTo>
                  <a:pt x="11247" y="6944"/>
                </a:lnTo>
                <a:lnTo>
                  <a:pt x="11268" y="5551"/>
                </a:lnTo>
                <a:lnTo>
                  <a:pt x="11268" y="5239"/>
                </a:lnTo>
                <a:lnTo>
                  <a:pt x="11247" y="4927"/>
                </a:lnTo>
                <a:lnTo>
                  <a:pt x="11205" y="4615"/>
                </a:lnTo>
                <a:lnTo>
                  <a:pt x="11143" y="4304"/>
                </a:lnTo>
                <a:lnTo>
                  <a:pt x="11080" y="4012"/>
                </a:lnTo>
                <a:lnTo>
                  <a:pt x="10997" y="3701"/>
                </a:lnTo>
                <a:lnTo>
                  <a:pt x="10873" y="3410"/>
                </a:lnTo>
                <a:lnTo>
                  <a:pt x="10748" y="3119"/>
                </a:lnTo>
                <a:lnTo>
                  <a:pt x="10623" y="2869"/>
                </a:lnTo>
                <a:lnTo>
                  <a:pt x="10498" y="2640"/>
                </a:lnTo>
                <a:lnTo>
                  <a:pt x="10353" y="2391"/>
                </a:lnTo>
                <a:lnTo>
                  <a:pt x="10187" y="2183"/>
                </a:lnTo>
                <a:lnTo>
                  <a:pt x="10020" y="1975"/>
                </a:lnTo>
                <a:lnTo>
                  <a:pt x="9854" y="1767"/>
                </a:lnTo>
                <a:lnTo>
                  <a:pt x="9667" y="1580"/>
                </a:lnTo>
                <a:lnTo>
                  <a:pt x="9480" y="1393"/>
                </a:lnTo>
                <a:lnTo>
                  <a:pt x="9272" y="1227"/>
                </a:lnTo>
                <a:lnTo>
                  <a:pt x="9064" y="1060"/>
                </a:lnTo>
                <a:lnTo>
                  <a:pt x="8856" y="915"/>
                </a:lnTo>
                <a:lnTo>
                  <a:pt x="8627" y="769"/>
                </a:lnTo>
                <a:lnTo>
                  <a:pt x="8399" y="645"/>
                </a:lnTo>
                <a:lnTo>
                  <a:pt x="8170" y="520"/>
                </a:lnTo>
                <a:lnTo>
                  <a:pt x="7692" y="333"/>
                </a:lnTo>
                <a:lnTo>
                  <a:pt x="7193" y="187"/>
                </a:lnTo>
                <a:lnTo>
                  <a:pt x="6944" y="125"/>
                </a:lnTo>
                <a:lnTo>
                  <a:pt x="6673" y="83"/>
                </a:lnTo>
                <a:lnTo>
                  <a:pt x="6424" y="42"/>
                </a:lnTo>
                <a:lnTo>
                  <a:pt x="6154" y="21"/>
                </a:lnTo>
                <a:lnTo>
                  <a:pt x="590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7388675" y="1185925"/>
            <a:ext cx="130475" cy="11975"/>
          </a:xfrm>
          <a:custGeom>
            <a:avLst/>
            <a:gdLst/>
            <a:ahLst/>
            <a:cxnLst/>
            <a:rect l="l" t="t" r="r" b="b"/>
            <a:pathLst>
              <a:path w="5219" h="479" extrusionOk="0">
                <a:moveTo>
                  <a:pt x="125" y="0"/>
                </a:moveTo>
                <a:lnTo>
                  <a:pt x="84" y="21"/>
                </a:lnTo>
                <a:lnTo>
                  <a:pt x="42" y="42"/>
                </a:lnTo>
                <a:lnTo>
                  <a:pt x="22" y="83"/>
                </a:lnTo>
                <a:lnTo>
                  <a:pt x="1" y="125"/>
                </a:lnTo>
                <a:lnTo>
                  <a:pt x="22" y="167"/>
                </a:lnTo>
                <a:lnTo>
                  <a:pt x="42" y="208"/>
                </a:lnTo>
                <a:lnTo>
                  <a:pt x="63" y="229"/>
                </a:lnTo>
                <a:lnTo>
                  <a:pt x="125" y="229"/>
                </a:lnTo>
                <a:lnTo>
                  <a:pt x="5094" y="478"/>
                </a:lnTo>
                <a:lnTo>
                  <a:pt x="5156" y="478"/>
                </a:lnTo>
                <a:lnTo>
                  <a:pt x="5177" y="458"/>
                </a:lnTo>
                <a:lnTo>
                  <a:pt x="5219" y="416"/>
                </a:lnTo>
                <a:lnTo>
                  <a:pt x="5219" y="374"/>
                </a:lnTo>
                <a:lnTo>
                  <a:pt x="5219" y="333"/>
                </a:lnTo>
                <a:lnTo>
                  <a:pt x="5198" y="291"/>
                </a:lnTo>
                <a:lnTo>
                  <a:pt x="5156" y="271"/>
                </a:lnTo>
                <a:lnTo>
                  <a:pt x="5115" y="250"/>
                </a:lnTo>
                <a:lnTo>
                  <a:pt x="1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7229125" y="2123500"/>
            <a:ext cx="303550" cy="2048750"/>
          </a:xfrm>
          <a:custGeom>
            <a:avLst/>
            <a:gdLst/>
            <a:ahLst/>
            <a:cxnLst/>
            <a:rect l="l" t="t" r="r" b="b"/>
            <a:pathLst>
              <a:path w="12142" h="81950" extrusionOk="0">
                <a:moveTo>
                  <a:pt x="11871" y="0"/>
                </a:moveTo>
                <a:lnTo>
                  <a:pt x="1" y="353"/>
                </a:lnTo>
                <a:lnTo>
                  <a:pt x="354" y="5176"/>
                </a:lnTo>
                <a:lnTo>
                  <a:pt x="1186" y="16714"/>
                </a:lnTo>
                <a:lnTo>
                  <a:pt x="1685" y="23637"/>
                </a:lnTo>
                <a:lnTo>
                  <a:pt x="2225" y="30539"/>
                </a:lnTo>
                <a:lnTo>
                  <a:pt x="2745" y="36921"/>
                </a:lnTo>
                <a:lnTo>
                  <a:pt x="2973" y="39748"/>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7229125" y="2123500"/>
            <a:ext cx="303550" cy="2048750"/>
          </a:xfrm>
          <a:custGeom>
            <a:avLst/>
            <a:gdLst/>
            <a:ahLst/>
            <a:cxnLst/>
            <a:rect l="l" t="t" r="r" b="b"/>
            <a:pathLst>
              <a:path w="12142" h="81950" fill="none" extrusionOk="0">
                <a:moveTo>
                  <a:pt x="1" y="353"/>
                </a:moveTo>
                <a:lnTo>
                  <a:pt x="1" y="353"/>
                </a:lnTo>
                <a:lnTo>
                  <a:pt x="354" y="5176"/>
                </a:lnTo>
                <a:lnTo>
                  <a:pt x="1186" y="16714"/>
                </a:lnTo>
                <a:lnTo>
                  <a:pt x="1685" y="23637"/>
                </a:lnTo>
                <a:lnTo>
                  <a:pt x="2225" y="30539"/>
                </a:lnTo>
                <a:lnTo>
                  <a:pt x="2745" y="36921"/>
                </a:lnTo>
                <a:lnTo>
                  <a:pt x="2973" y="39748"/>
                </a:lnTo>
                <a:lnTo>
                  <a:pt x="3202" y="42222"/>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lnTo>
                  <a:pt x="1" y="3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7354900"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7523800" y="2388025"/>
            <a:ext cx="3675" cy="666825"/>
          </a:xfrm>
          <a:custGeom>
            <a:avLst/>
            <a:gdLst/>
            <a:ahLst/>
            <a:cxnLst/>
            <a:rect l="l" t="t" r="r" b="b"/>
            <a:pathLst>
              <a:path w="147" h="26673" extrusionOk="0">
                <a:moveTo>
                  <a:pt x="22" y="1"/>
                </a:moveTo>
                <a:lnTo>
                  <a:pt x="1" y="6320"/>
                </a:lnTo>
                <a:lnTo>
                  <a:pt x="1" y="13201"/>
                </a:lnTo>
                <a:lnTo>
                  <a:pt x="42" y="20145"/>
                </a:lnTo>
                <a:lnTo>
                  <a:pt x="84" y="23471"/>
                </a:lnTo>
                <a:lnTo>
                  <a:pt x="126" y="26631"/>
                </a:lnTo>
                <a:lnTo>
                  <a:pt x="146" y="26672"/>
                </a:lnTo>
                <a:lnTo>
                  <a:pt x="105" y="23513"/>
                </a:lnTo>
                <a:lnTo>
                  <a:pt x="63" y="20186"/>
                </a:lnTo>
                <a:lnTo>
                  <a:pt x="22" y="13243"/>
                </a:lnTo>
                <a:lnTo>
                  <a:pt x="22" y="6362"/>
                </a:lnTo>
                <a:lnTo>
                  <a:pt x="42" y="21"/>
                </a:lnTo>
                <a:lnTo>
                  <a:pt x="2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7523800" y="2388025"/>
            <a:ext cx="3675" cy="666825"/>
          </a:xfrm>
          <a:custGeom>
            <a:avLst/>
            <a:gdLst/>
            <a:ahLst/>
            <a:cxnLst/>
            <a:rect l="l" t="t" r="r" b="b"/>
            <a:pathLst>
              <a:path w="147" h="26673" fill="none" extrusionOk="0">
                <a:moveTo>
                  <a:pt x="22" y="1"/>
                </a:moveTo>
                <a:lnTo>
                  <a:pt x="22" y="1"/>
                </a:lnTo>
                <a:lnTo>
                  <a:pt x="1" y="6320"/>
                </a:lnTo>
                <a:lnTo>
                  <a:pt x="1" y="13201"/>
                </a:lnTo>
                <a:lnTo>
                  <a:pt x="42" y="20145"/>
                </a:lnTo>
                <a:lnTo>
                  <a:pt x="84" y="23471"/>
                </a:lnTo>
                <a:lnTo>
                  <a:pt x="126" y="26631"/>
                </a:lnTo>
                <a:lnTo>
                  <a:pt x="126" y="26631"/>
                </a:lnTo>
                <a:lnTo>
                  <a:pt x="146" y="26672"/>
                </a:lnTo>
                <a:lnTo>
                  <a:pt x="146" y="26672"/>
                </a:lnTo>
                <a:lnTo>
                  <a:pt x="105" y="23513"/>
                </a:lnTo>
                <a:lnTo>
                  <a:pt x="63" y="20186"/>
                </a:lnTo>
                <a:lnTo>
                  <a:pt x="22" y="13243"/>
                </a:lnTo>
                <a:lnTo>
                  <a:pt x="22" y="6362"/>
                </a:lnTo>
                <a:lnTo>
                  <a:pt x="42" y="21"/>
                </a:lnTo>
                <a:lnTo>
                  <a:pt x="42" y="21"/>
                </a:lnTo>
                <a:lnTo>
                  <a:pt x="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7443250" y="2380225"/>
            <a:ext cx="83700" cy="673575"/>
          </a:xfrm>
          <a:custGeom>
            <a:avLst/>
            <a:gdLst/>
            <a:ahLst/>
            <a:cxnLst/>
            <a:rect l="l" t="t" r="r" b="b"/>
            <a:pathLst>
              <a:path w="3348" h="26943" extrusionOk="0">
                <a:moveTo>
                  <a:pt x="2558" y="1"/>
                </a:moveTo>
                <a:lnTo>
                  <a:pt x="2474" y="21"/>
                </a:lnTo>
                <a:lnTo>
                  <a:pt x="2370" y="63"/>
                </a:lnTo>
                <a:lnTo>
                  <a:pt x="2287" y="125"/>
                </a:lnTo>
                <a:lnTo>
                  <a:pt x="2100" y="271"/>
                </a:lnTo>
                <a:lnTo>
                  <a:pt x="1892" y="479"/>
                </a:lnTo>
                <a:lnTo>
                  <a:pt x="1705" y="770"/>
                </a:lnTo>
                <a:lnTo>
                  <a:pt x="1497" y="1123"/>
                </a:lnTo>
                <a:lnTo>
                  <a:pt x="1289" y="1560"/>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06" y="23783"/>
                </a:lnTo>
                <a:lnTo>
                  <a:pt x="3264" y="20457"/>
                </a:lnTo>
                <a:lnTo>
                  <a:pt x="3223" y="13513"/>
                </a:lnTo>
                <a:lnTo>
                  <a:pt x="3223" y="6632"/>
                </a:lnTo>
                <a:lnTo>
                  <a:pt x="3244" y="313"/>
                </a:lnTo>
                <a:lnTo>
                  <a:pt x="3098" y="167"/>
                </a:lnTo>
                <a:lnTo>
                  <a:pt x="2953" y="84"/>
                </a:lnTo>
                <a:lnTo>
                  <a:pt x="2807" y="21"/>
                </a:lnTo>
                <a:lnTo>
                  <a:pt x="2641"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7443250" y="2380225"/>
            <a:ext cx="83700" cy="673575"/>
          </a:xfrm>
          <a:custGeom>
            <a:avLst/>
            <a:gdLst/>
            <a:ahLst/>
            <a:cxnLst/>
            <a:rect l="l" t="t" r="r" b="b"/>
            <a:pathLst>
              <a:path w="3348" h="26943" fill="none" extrusionOk="0">
                <a:moveTo>
                  <a:pt x="2641" y="1"/>
                </a:moveTo>
                <a:lnTo>
                  <a:pt x="2641" y="1"/>
                </a:lnTo>
                <a:lnTo>
                  <a:pt x="2558" y="1"/>
                </a:lnTo>
                <a:lnTo>
                  <a:pt x="2474" y="21"/>
                </a:lnTo>
                <a:lnTo>
                  <a:pt x="2370" y="63"/>
                </a:lnTo>
                <a:lnTo>
                  <a:pt x="2287" y="125"/>
                </a:lnTo>
                <a:lnTo>
                  <a:pt x="2100" y="271"/>
                </a:lnTo>
                <a:lnTo>
                  <a:pt x="1892" y="479"/>
                </a:lnTo>
                <a:lnTo>
                  <a:pt x="1705" y="770"/>
                </a:lnTo>
                <a:lnTo>
                  <a:pt x="1497" y="1123"/>
                </a:lnTo>
                <a:lnTo>
                  <a:pt x="1289" y="1560"/>
                </a:lnTo>
                <a:lnTo>
                  <a:pt x="1082" y="2059"/>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48" y="26943"/>
                </a:lnTo>
                <a:lnTo>
                  <a:pt x="3306" y="23783"/>
                </a:lnTo>
                <a:lnTo>
                  <a:pt x="3264" y="20457"/>
                </a:lnTo>
                <a:lnTo>
                  <a:pt x="3223" y="13513"/>
                </a:lnTo>
                <a:lnTo>
                  <a:pt x="3223" y="6632"/>
                </a:lnTo>
                <a:lnTo>
                  <a:pt x="3244" y="313"/>
                </a:lnTo>
                <a:lnTo>
                  <a:pt x="3244" y="313"/>
                </a:lnTo>
                <a:lnTo>
                  <a:pt x="3098" y="167"/>
                </a:lnTo>
                <a:lnTo>
                  <a:pt x="2953" y="84"/>
                </a:lnTo>
                <a:lnTo>
                  <a:pt x="2807" y="21"/>
                </a:lnTo>
                <a:lnTo>
                  <a:pt x="26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7342425" y="1179175"/>
            <a:ext cx="19250" cy="29125"/>
          </a:xfrm>
          <a:custGeom>
            <a:avLst/>
            <a:gdLst/>
            <a:ahLst/>
            <a:cxnLst/>
            <a:rect l="l" t="t" r="r" b="b"/>
            <a:pathLst>
              <a:path w="770" h="1165" extrusionOk="0">
                <a:moveTo>
                  <a:pt x="271" y="0"/>
                </a:moveTo>
                <a:lnTo>
                  <a:pt x="208" y="42"/>
                </a:lnTo>
                <a:lnTo>
                  <a:pt x="146" y="104"/>
                </a:lnTo>
                <a:lnTo>
                  <a:pt x="84" y="166"/>
                </a:lnTo>
                <a:lnTo>
                  <a:pt x="42" y="270"/>
                </a:lnTo>
                <a:lnTo>
                  <a:pt x="21" y="374"/>
                </a:lnTo>
                <a:lnTo>
                  <a:pt x="1" y="478"/>
                </a:lnTo>
                <a:lnTo>
                  <a:pt x="1" y="603"/>
                </a:lnTo>
                <a:lnTo>
                  <a:pt x="21" y="707"/>
                </a:lnTo>
                <a:lnTo>
                  <a:pt x="42" y="811"/>
                </a:lnTo>
                <a:lnTo>
                  <a:pt x="84" y="915"/>
                </a:lnTo>
                <a:lnTo>
                  <a:pt x="125" y="998"/>
                </a:lnTo>
                <a:lnTo>
                  <a:pt x="188" y="1060"/>
                </a:lnTo>
                <a:lnTo>
                  <a:pt x="250" y="1123"/>
                </a:lnTo>
                <a:lnTo>
                  <a:pt x="333" y="1143"/>
                </a:lnTo>
                <a:lnTo>
                  <a:pt x="416" y="1164"/>
                </a:lnTo>
                <a:lnTo>
                  <a:pt x="479" y="1143"/>
                </a:lnTo>
                <a:lnTo>
                  <a:pt x="541" y="1102"/>
                </a:lnTo>
                <a:lnTo>
                  <a:pt x="603" y="1060"/>
                </a:lnTo>
                <a:lnTo>
                  <a:pt x="666" y="977"/>
                </a:lnTo>
                <a:lnTo>
                  <a:pt x="707" y="894"/>
                </a:lnTo>
                <a:lnTo>
                  <a:pt x="728" y="790"/>
                </a:lnTo>
                <a:lnTo>
                  <a:pt x="749" y="686"/>
                </a:lnTo>
                <a:lnTo>
                  <a:pt x="770" y="561"/>
                </a:lnTo>
                <a:lnTo>
                  <a:pt x="749" y="437"/>
                </a:lnTo>
                <a:lnTo>
                  <a:pt x="728" y="333"/>
                </a:lnTo>
                <a:lnTo>
                  <a:pt x="687" y="229"/>
                </a:lnTo>
                <a:lnTo>
                  <a:pt x="645" y="146"/>
                </a:lnTo>
                <a:lnTo>
                  <a:pt x="583" y="83"/>
                </a:lnTo>
                <a:lnTo>
                  <a:pt x="499" y="42"/>
                </a:lnTo>
                <a:lnTo>
                  <a:pt x="4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7251475" y="1181750"/>
            <a:ext cx="18725" cy="29150"/>
          </a:xfrm>
          <a:custGeom>
            <a:avLst/>
            <a:gdLst/>
            <a:ahLst/>
            <a:cxnLst/>
            <a:rect l="l" t="t" r="r" b="b"/>
            <a:pathLst>
              <a:path w="749" h="1166" extrusionOk="0">
                <a:moveTo>
                  <a:pt x="354" y="1"/>
                </a:moveTo>
                <a:lnTo>
                  <a:pt x="271" y="22"/>
                </a:lnTo>
                <a:lnTo>
                  <a:pt x="188" y="43"/>
                </a:lnTo>
                <a:lnTo>
                  <a:pt x="125" y="105"/>
                </a:lnTo>
                <a:lnTo>
                  <a:pt x="84" y="188"/>
                </a:lnTo>
                <a:lnTo>
                  <a:pt x="42" y="271"/>
                </a:lnTo>
                <a:lnTo>
                  <a:pt x="1" y="375"/>
                </a:lnTo>
                <a:lnTo>
                  <a:pt x="1" y="479"/>
                </a:lnTo>
                <a:lnTo>
                  <a:pt x="1" y="604"/>
                </a:lnTo>
                <a:lnTo>
                  <a:pt x="1" y="729"/>
                </a:lnTo>
                <a:lnTo>
                  <a:pt x="42" y="833"/>
                </a:lnTo>
                <a:lnTo>
                  <a:pt x="84" y="916"/>
                </a:lnTo>
                <a:lnTo>
                  <a:pt x="125" y="999"/>
                </a:lnTo>
                <a:lnTo>
                  <a:pt x="188" y="1082"/>
                </a:lnTo>
                <a:lnTo>
                  <a:pt x="250" y="1124"/>
                </a:lnTo>
                <a:lnTo>
                  <a:pt x="333" y="1165"/>
                </a:lnTo>
                <a:lnTo>
                  <a:pt x="396" y="1165"/>
                </a:lnTo>
                <a:lnTo>
                  <a:pt x="479" y="1144"/>
                </a:lnTo>
                <a:lnTo>
                  <a:pt x="541" y="1124"/>
                </a:lnTo>
                <a:lnTo>
                  <a:pt x="603" y="1061"/>
                </a:lnTo>
                <a:lnTo>
                  <a:pt x="666" y="978"/>
                </a:lnTo>
                <a:lnTo>
                  <a:pt x="707" y="895"/>
                </a:lnTo>
                <a:lnTo>
                  <a:pt x="728" y="791"/>
                </a:lnTo>
                <a:lnTo>
                  <a:pt x="749" y="687"/>
                </a:lnTo>
                <a:lnTo>
                  <a:pt x="749" y="562"/>
                </a:lnTo>
                <a:lnTo>
                  <a:pt x="749" y="438"/>
                </a:lnTo>
                <a:lnTo>
                  <a:pt x="728" y="334"/>
                </a:lnTo>
                <a:lnTo>
                  <a:pt x="687" y="230"/>
                </a:lnTo>
                <a:lnTo>
                  <a:pt x="624" y="146"/>
                </a:lnTo>
                <a:lnTo>
                  <a:pt x="562" y="84"/>
                </a:lnTo>
                <a:lnTo>
                  <a:pt x="499" y="43"/>
                </a:lnTo>
                <a:lnTo>
                  <a:pt x="41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7242650" y="1177075"/>
            <a:ext cx="19775" cy="7825"/>
          </a:xfrm>
          <a:custGeom>
            <a:avLst/>
            <a:gdLst/>
            <a:ahLst/>
            <a:cxnLst/>
            <a:rect l="l" t="t" r="r" b="b"/>
            <a:pathLst>
              <a:path w="791" h="313" extrusionOk="0">
                <a:moveTo>
                  <a:pt x="0" y="1"/>
                </a:moveTo>
                <a:lnTo>
                  <a:pt x="83" y="84"/>
                </a:lnTo>
                <a:lnTo>
                  <a:pt x="166" y="146"/>
                </a:lnTo>
                <a:lnTo>
                  <a:pt x="270" y="230"/>
                </a:lnTo>
                <a:lnTo>
                  <a:pt x="374" y="292"/>
                </a:lnTo>
                <a:lnTo>
                  <a:pt x="437" y="313"/>
                </a:lnTo>
                <a:lnTo>
                  <a:pt x="582" y="313"/>
                </a:lnTo>
                <a:lnTo>
                  <a:pt x="645" y="292"/>
                </a:lnTo>
                <a:lnTo>
                  <a:pt x="728" y="250"/>
                </a:lnTo>
                <a:lnTo>
                  <a:pt x="790" y="167"/>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7279025" y="1202025"/>
            <a:ext cx="29125" cy="58250"/>
          </a:xfrm>
          <a:custGeom>
            <a:avLst/>
            <a:gdLst/>
            <a:ahLst/>
            <a:cxnLst/>
            <a:rect l="l" t="t" r="r" b="b"/>
            <a:pathLst>
              <a:path w="1165" h="2330" extrusionOk="0">
                <a:moveTo>
                  <a:pt x="1061" y="1"/>
                </a:moveTo>
                <a:lnTo>
                  <a:pt x="853" y="541"/>
                </a:lnTo>
                <a:lnTo>
                  <a:pt x="603" y="1082"/>
                </a:lnTo>
                <a:lnTo>
                  <a:pt x="333" y="1601"/>
                </a:lnTo>
                <a:lnTo>
                  <a:pt x="0" y="2100"/>
                </a:lnTo>
                <a:lnTo>
                  <a:pt x="146" y="2184"/>
                </a:lnTo>
                <a:lnTo>
                  <a:pt x="291" y="2246"/>
                </a:lnTo>
                <a:lnTo>
                  <a:pt x="416" y="2287"/>
                </a:lnTo>
                <a:lnTo>
                  <a:pt x="582" y="2329"/>
                </a:lnTo>
                <a:lnTo>
                  <a:pt x="873" y="2329"/>
                </a:lnTo>
                <a:lnTo>
                  <a:pt x="1019" y="2308"/>
                </a:lnTo>
                <a:lnTo>
                  <a:pt x="1165" y="2267"/>
                </a:lnTo>
                <a:lnTo>
                  <a:pt x="1061" y="1"/>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7339825" y="1256075"/>
            <a:ext cx="57725" cy="33300"/>
          </a:xfrm>
          <a:custGeom>
            <a:avLst/>
            <a:gdLst/>
            <a:ahLst/>
            <a:cxnLst/>
            <a:rect l="l" t="t" r="r" b="b"/>
            <a:pathLst>
              <a:path w="2309" h="1332" extrusionOk="0">
                <a:moveTo>
                  <a:pt x="2183" y="1"/>
                </a:moveTo>
                <a:lnTo>
                  <a:pt x="2142" y="22"/>
                </a:lnTo>
                <a:lnTo>
                  <a:pt x="2121" y="42"/>
                </a:lnTo>
                <a:lnTo>
                  <a:pt x="1934" y="292"/>
                </a:lnTo>
                <a:lnTo>
                  <a:pt x="1726" y="500"/>
                </a:lnTo>
                <a:lnTo>
                  <a:pt x="1497" y="687"/>
                </a:lnTo>
                <a:lnTo>
                  <a:pt x="1248" y="853"/>
                </a:lnTo>
                <a:lnTo>
                  <a:pt x="978" y="978"/>
                </a:lnTo>
                <a:lnTo>
                  <a:pt x="687" y="1061"/>
                </a:lnTo>
                <a:lnTo>
                  <a:pt x="396" y="1123"/>
                </a:lnTo>
                <a:lnTo>
                  <a:pt x="84" y="1144"/>
                </a:lnTo>
                <a:lnTo>
                  <a:pt x="63" y="1165"/>
                </a:lnTo>
                <a:lnTo>
                  <a:pt x="21" y="1186"/>
                </a:lnTo>
                <a:lnTo>
                  <a:pt x="1" y="1206"/>
                </a:lnTo>
                <a:lnTo>
                  <a:pt x="1" y="1248"/>
                </a:lnTo>
                <a:lnTo>
                  <a:pt x="1" y="1290"/>
                </a:lnTo>
                <a:lnTo>
                  <a:pt x="42" y="1310"/>
                </a:lnTo>
                <a:lnTo>
                  <a:pt x="63" y="1331"/>
                </a:lnTo>
                <a:lnTo>
                  <a:pt x="105" y="1331"/>
                </a:lnTo>
                <a:lnTo>
                  <a:pt x="333" y="1310"/>
                </a:lnTo>
                <a:lnTo>
                  <a:pt x="562" y="1290"/>
                </a:lnTo>
                <a:lnTo>
                  <a:pt x="811" y="1227"/>
                </a:lnTo>
                <a:lnTo>
                  <a:pt x="1061" y="1144"/>
                </a:lnTo>
                <a:lnTo>
                  <a:pt x="1310" y="1019"/>
                </a:lnTo>
                <a:lnTo>
                  <a:pt x="1539" y="895"/>
                </a:lnTo>
                <a:lnTo>
                  <a:pt x="1747" y="728"/>
                </a:lnTo>
                <a:lnTo>
                  <a:pt x="1955" y="562"/>
                </a:lnTo>
                <a:lnTo>
                  <a:pt x="2121" y="354"/>
                </a:lnTo>
                <a:lnTo>
                  <a:pt x="2287" y="146"/>
                </a:lnTo>
                <a:lnTo>
                  <a:pt x="2308" y="105"/>
                </a:lnTo>
                <a:lnTo>
                  <a:pt x="2308" y="84"/>
                </a:lnTo>
                <a:lnTo>
                  <a:pt x="2287" y="42"/>
                </a:lnTo>
                <a:lnTo>
                  <a:pt x="2246" y="22"/>
                </a:lnTo>
                <a:lnTo>
                  <a:pt x="222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7482225" y="1195275"/>
            <a:ext cx="75400" cy="89925"/>
          </a:xfrm>
          <a:custGeom>
            <a:avLst/>
            <a:gdLst/>
            <a:ahLst/>
            <a:cxnLst/>
            <a:rect l="l" t="t" r="r" b="b"/>
            <a:pathLst>
              <a:path w="3016" h="3597" extrusionOk="0">
                <a:moveTo>
                  <a:pt x="1643" y="0"/>
                </a:moveTo>
                <a:lnTo>
                  <a:pt x="1477" y="21"/>
                </a:lnTo>
                <a:lnTo>
                  <a:pt x="1290" y="84"/>
                </a:lnTo>
                <a:lnTo>
                  <a:pt x="1144" y="146"/>
                </a:lnTo>
                <a:lnTo>
                  <a:pt x="978" y="250"/>
                </a:lnTo>
                <a:lnTo>
                  <a:pt x="853" y="375"/>
                </a:lnTo>
                <a:lnTo>
                  <a:pt x="708" y="499"/>
                </a:lnTo>
                <a:lnTo>
                  <a:pt x="604" y="645"/>
                </a:lnTo>
                <a:lnTo>
                  <a:pt x="479" y="811"/>
                </a:lnTo>
                <a:lnTo>
                  <a:pt x="396" y="978"/>
                </a:lnTo>
                <a:lnTo>
                  <a:pt x="313" y="1144"/>
                </a:lnTo>
                <a:lnTo>
                  <a:pt x="167" y="1497"/>
                </a:lnTo>
                <a:lnTo>
                  <a:pt x="63" y="1871"/>
                </a:lnTo>
                <a:lnTo>
                  <a:pt x="22" y="2204"/>
                </a:lnTo>
                <a:lnTo>
                  <a:pt x="1" y="2391"/>
                </a:lnTo>
                <a:lnTo>
                  <a:pt x="22" y="2557"/>
                </a:lnTo>
                <a:lnTo>
                  <a:pt x="42" y="2724"/>
                </a:lnTo>
                <a:lnTo>
                  <a:pt x="84" y="2869"/>
                </a:lnTo>
                <a:lnTo>
                  <a:pt x="125" y="3015"/>
                </a:lnTo>
                <a:lnTo>
                  <a:pt x="209" y="3140"/>
                </a:lnTo>
                <a:lnTo>
                  <a:pt x="271" y="3264"/>
                </a:lnTo>
                <a:lnTo>
                  <a:pt x="375" y="3368"/>
                </a:lnTo>
                <a:lnTo>
                  <a:pt x="479" y="3451"/>
                </a:lnTo>
                <a:lnTo>
                  <a:pt x="604" y="3535"/>
                </a:lnTo>
                <a:lnTo>
                  <a:pt x="728" y="3576"/>
                </a:lnTo>
                <a:lnTo>
                  <a:pt x="853" y="3597"/>
                </a:lnTo>
                <a:lnTo>
                  <a:pt x="1165" y="3597"/>
                </a:lnTo>
                <a:lnTo>
                  <a:pt x="1310" y="3535"/>
                </a:lnTo>
                <a:lnTo>
                  <a:pt x="1477" y="3472"/>
                </a:lnTo>
                <a:lnTo>
                  <a:pt x="1726" y="3327"/>
                </a:lnTo>
                <a:lnTo>
                  <a:pt x="1955" y="3160"/>
                </a:lnTo>
                <a:lnTo>
                  <a:pt x="2184" y="2973"/>
                </a:lnTo>
                <a:lnTo>
                  <a:pt x="2371" y="2765"/>
                </a:lnTo>
                <a:lnTo>
                  <a:pt x="2537" y="2537"/>
                </a:lnTo>
                <a:lnTo>
                  <a:pt x="2682" y="2308"/>
                </a:lnTo>
                <a:lnTo>
                  <a:pt x="2807" y="2059"/>
                </a:lnTo>
                <a:lnTo>
                  <a:pt x="2911" y="1788"/>
                </a:lnTo>
                <a:lnTo>
                  <a:pt x="2953" y="1643"/>
                </a:lnTo>
                <a:lnTo>
                  <a:pt x="2994" y="1518"/>
                </a:lnTo>
                <a:lnTo>
                  <a:pt x="2994" y="1393"/>
                </a:lnTo>
                <a:lnTo>
                  <a:pt x="3015" y="1248"/>
                </a:lnTo>
                <a:lnTo>
                  <a:pt x="2994" y="1123"/>
                </a:lnTo>
                <a:lnTo>
                  <a:pt x="2973" y="978"/>
                </a:lnTo>
                <a:lnTo>
                  <a:pt x="2932" y="853"/>
                </a:lnTo>
                <a:lnTo>
                  <a:pt x="2890" y="749"/>
                </a:lnTo>
                <a:lnTo>
                  <a:pt x="2745" y="520"/>
                </a:lnTo>
                <a:lnTo>
                  <a:pt x="2579" y="333"/>
                </a:lnTo>
                <a:lnTo>
                  <a:pt x="2391" y="188"/>
                </a:lnTo>
                <a:lnTo>
                  <a:pt x="2163" y="84"/>
                </a:lnTo>
                <a:lnTo>
                  <a:pt x="2038" y="42"/>
                </a:lnTo>
                <a:lnTo>
                  <a:pt x="1913" y="21"/>
                </a:lnTo>
                <a:lnTo>
                  <a:pt x="1789"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7348675" y="1131875"/>
            <a:ext cx="52500" cy="33800"/>
          </a:xfrm>
          <a:custGeom>
            <a:avLst/>
            <a:gdLst/>
            <a:ahLst/>
            <a:cxnLst/>
            <a:rect l="l" t="t" r="r" b="b"/>
            <a:pathLst>
              <a:path w="2100" h="1352" extrusionOk="0">
                <a:moveTo>
                  <a:pt x="125" y="0"/>
                </a:moveTo>
                <a:lnTo>
                  <a:pt x="62" y="42"/>
                </a:lnTo>
                <a:lnTo>
                  <a:pt x="21" y="83"/>
                </a:lnTo>
                <a:lnTo>
                  <a:pt x="0" y="167"/>
                </a:lnTo>
                <a:lnTo>
                  <a:pt x="0" y="229"/>
                </a:lnTo>
                <a:lnTo>
                  <a:pt x="42" y="291"/>
                </a:lnTo>
                <a:lnTo>
                  <a:pt x="104" y="333"/>
                </a:lnTo>
                <a:lnTo>
                  <a:pt x="166" y="354"/>
                </a:lnTo>
                <a:lnTo>
                  <a:pt x="353" y="395"/>
                </a:lnTo>
                <a:lnTo>
                  <a:pt x="561" y="437"/>
                </a:lnTo>
                <a:lnTo>
                  <a:pt x="790" y="520"/>
                </a:lnTo>
                <a:lnTo>
                  <a:pt x="1060" y="645"/>
                </a:lnTo>
                <a:lnTo>
                  <a:pt x="1310" y="790"/>
                </a:lnTo>
                <a:lnTo>
                  <a:pt x="1434" y="873"/>
                </a:lnTo>
                <a:lnTo>
                  <a:pt x="1538" y="998"/>
                </a:lnTo>
                <a:lnTo>
                  <a:pt x="1642" y="1102"/>
                </a:lnTo>
                <a:lnTo>
                  <a:pt x="1746" y="1248"/>
                </a:lnTo>
                <a:lnTo>
                  <a:pt x="1767" y="1289"/>
                </a:lnTo>
                <a:lnTo>
                  <a:pt x="1829" y="1331"/>
                </a:lnTo>
                <a:lnTo>
                  <a:pt x="1871" y="1352"/>
                </a:lnTo>
                <a:lnTo>
                  <a:pt x="1933" y="1331"/>
                </a:lnTo>
                <a:lnTo>
                  <a:pt x="1996" y="1310"/>
                </a:lnTo>
                <a:lnTo>
                  <a:pt x="2058" y="1268"/>
                </a:lnTo>
                <a:lnTo>
                  <a:pt x="2079" y="1206"/>
                </a:lnTo>
                <a:lnTo>
                  <a:pt x="2100" y="1123"/>
                </a:lnTo>
                <a:lnTo>
                  <a:pt x="2058" y="1060"/>
                </a:lnTo>
                <a:lnTo>
                  <a:pt x="1954" y="894"/>
                </a:lnTo>
                <a:lnTo>
                  <a:pt x="1829" y="749"/>
                </a:lnTo>
                <a:lnTo>
                  <a:pt x="1705" y="624"/>
                </a:lnTo>
                <a:lnTo>
                  <a:pt x="1559" y="499"/>
                </a:lnTo>
                <a:lnTo>
                  <a:pt x="1414" y="395"/>
                </a:lnTo>
                <a:lnTo>
                  <a:pt x="1268" y="312"/>
                </a:lnTo>
                <a:lnTo>
                  <a:pt x="956" y="167"/>
                </a:lnTo>
                <a:lnTo>
                  <a:pt x="686" y="83"/>
                </a:lnTo>
                <a:lnTo>
                  <a:pt x="437" y="21"/>
                </a:lnTo>
                <a:lnTo>
                  <a:pt x="2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7235375" y="1128225"/>
            <a:ext cx="46275" cy="21350"/>
          </a:xfrm>
          <a:custGeom>
            <a:avLst/>
            <a:gdLst/>
            <a:ahLst/>
            <a:cxnLst/>
            <a:rect l="l" t="t" r="r" b="b"/>
            <a:pathLst>
              <a:path w="1851" h="854" extrusionOk="0">
                <a:moveTo>
                  <a:pt x="1247" y="1"/>
                </a:moveTo>
                <a:lnTo>
                  <a:pt x="1040" y="22"/>
                </a:lnTo>
                <a:lnTo>
                  <a:pt x="811" y="84"/>
                </a:lnTo>
                <a:lnTo>
                  <a:pt x="603" y="146"/>
                </a:lnTo>
                <a:lnTo>
                  <a:pt x="416" y="250"/>
                </a:lnTo>
                <a:lnTo>
                  <a:pt x="229" y="375"/>
                </a:lnTo>
                <a:lnTo>
                  <a:pt x="42" y="520"/>
                </a:lnTo>
                <a:lnTo>
                  <a:pt x="0" y="583"/>
                </a:lnTo>
                <a:lnTo>
                  <a:pt x="0" y="666"/>
                </a:lnTo>
                <a:lnTo>
                  <a:pt x="0" y="728"/>
                </a:lnTo>
                <a:lnTo>
                  <a:pt x="42" y="791"/>
                </a:lnTo>
                <a:lnTo>
                  <a:pt x="83" y="811"/>
                </a:lnTo>
                <a:lnTo>
                  <a:pt x="125" y="832"/>
                </a:lnTo>
                <a:lnTo>
                  <a:pt x="166" y="853"/>
                </a:lnTo>
                <a:lnTo>
                  <a:pt x="229" y="853"/>
                </a:lnTo>
                <a:lnTo>
                  <a:pt x="312" y="811"/>
                </a:lnTo>
                <a:lnTo>
                  <a:pt x="437" y="687"/>
                </a:lnTo>
                <a:lnTo>
                  <a:pt x="582" y="583"/>
                </a:lnTo>
                <a:lnTo>
                  <a:pt x="748" y="500"/>
                </a:lnTo>
                <a:lnTo>
                  <a:pt x="915" y="437"/>
                </a:lnTo>
                <a:lnTo>
                  <a:pt x="1081" y="396"/>
                </a:lnTo>
                <a:lnTo>
                  <a:pt x="1247" y="375"/>
                </a:lnTo>
                <a:lnTo>
                  <a:pt x="1435" y="375"/>
                </a:lnTo>
                <a:lnTo>
                  <a:pt x="1601" y="396"/>
                </a:lnTo>
                <a:lnTo>
                  <a:pt x="1684" y="417"/>
                </a:lnTo>
                <a:lnTo>
                  <a:pt x="1746" y="375"/>
                </a:lnTo>
                <a:lnTo>
                  <a:pt x="1809" y="333"/>
                </a:lnTo>
                <a:lnTo>
                  <a:pt x="1850" y="271"/>
                </a:lnTo>
                <a:lnTo>
                  <a:pt x="1850" y="188"/>
                </a:lnTo>
                <a:lnTo>
                  <a:pt x="1830" y="125"/>
                </a:lnTo>
                <a:lnTo>
                  <a:pt x="1767" y="63"/>
                </a:lnTo>
                <a:lnTo>
                  <a:pt x="1705" y="42"/>
                </a:lnTo>
                <a:lnTo>
                  <a:pt x="147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7640225" y="1626125"/>
            <a:ext cx="304050" cy="653825"/>
          </a:xfrm>
          <a:custGeom>
            <a:avLst/>
            <a:gdLst/>
            <a:ahLst/>
            <a:cxnLst/>
            <a:rect l="l" t="t" r="r" b="b"/>
            <a:pathLst>
              <a:path w="12162" h="26153" extrusionOk="0">
                <a:moveTo>
                  <a:pt x="3971" y="0"/>
                </a:moveTo>
                <a:lnTo>
                  <a:pt x="0" y="915"/>
                </a:lnTo>
                <a:lnTo>
                  <a:pt x="395" y="2578"/>
                </a:lnTo>
                <a:lnTo>
                  <a:pt x="811" y="4241"/>
                </a:lnTo>
                <a:lnTo>
                  <a:pt x="1269" y="5883"/>
                </a:lnTo>
                <a:lnTo>
                  <a:pt x="1747" y="7526"/>
                </a:lnTo>
                <a:lnTo>
                  <a:pt x="2246" y="9168"/>
                </a:lnTo>
                <a:lnTo>
                  <a:pt x="2786" y="10810"/>
                </a:lnTo>
                <a:lnTo>
                  <a:pt x="3347" y="12432"/>
                </a:lnTo>
                <a:lnTo>
                  <a:pt x="3659" y="13243"/>
                </a:lnTo>
                <a:lnTo>
                  <a:pt x="3992" y="14053"/>
                </a:lnTo>
                <a:lnTo>
                  <a:pt x="4325" y="14864"/>
                </a:lnTo>
                <a:lnTo>
                  <a:pt x="4678" y="15675"/>
                </a:lnTo>
                <a:lnTo>
                  <a:pt x="5031" y="16465"/>
                </a:lnTo>
                <a:lnTo>
                  <a:pt x="5426" y="17234"/>
                </a:lnTo>
                <a:lnTo>
                  <a:pt x="6195" y="18772"/>
                </a:lnTo>
                <a:lnTo>
                  <a:pt x="6985" y="20269"/>
                </a:lnTo>
                <a:lnTo>
                  <a:pt x="7796" y="21766"/>
                </a:lnTo>
                <a:lnTo>
                  <a:pt x="8607" y="23242"/>
                </a:lnTo>
                <a:lnTo>
                  <a:pt x="9459" y="24697"/>
                </a:lnTo>
                <a:lnTo>
                  <a:pt x="10332" y="26152"/>
                </a:lnTo>
                <a:lnTo>
                  <a:pt x="12162" y="25300"/>
                </a:lnTo>
                <a:lnTo>
                  <a:pt x="11601" y="23699"/>
                </a:lnTo>
                <a:lnTo>
                  <a:pt x="11018" y="22099"/>
                </a:lnTo>
                <a:lnTo>
                  <a:pt x="9834" y="18939"/>
                </a:lnTo>
                <a:lnTo>
                  <a:pt x="9251" y="17380"/>
                </a:lnTo>
                <a:lnTo>
                  <a:pt x="8649" y="15841"/>
                </a:lnTo>
                <a:lnTo>
                  <a:pt x="8066" y="14303"/>
                </a:lnTo>
                <a:lnTo>
                  <a:pt x="7775" y="13534"/>
                </a:lnTo>
                <a:lnTo>
                  <a:pt x="7505" y="12744"/>
                </a:lnTo>
                <a:lnTo>
                  <a:pt x="7006" y="11205"/>
                </a:lnTo>
                <a:lnTo>
                  <a:pt x="6528" y="9625"/>
                </a:lnTo>
                <a:lnTo>
                  <a:pt x="6071" y="8025"/>
                </a:lnTo>
                <a:lnTo>
                  <a:pt x="5634" y="6445"/>
                </a:lnTo>
                <a:lnTo>
                  <a:pt x="4782" y="3223"/>
                </a:lnTo>
                <a:lnTo>
                  <a:pt x="397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7580975" y="1509700"/>
            <a:ext cx="202725" cy="269250"/>
          </a:xfrm>
          <a:custGeom>
            <a:avLst/>
            <a:gdLst/>
            <a:ahLst/>
            <a:cxnLst/>
            <a:rect l="l" t="t" r="r" b="b"/>
            <a:pathLst>
              <a:path w="8109" h="10770" extrusionOk="0">
                <a:moveTo>
                  <a:pt x="3639" y="1"/>
                </a:moveTo>
                <a:lnTo>
                  <a:pt x="3472" y="21"/>
                </a:lnTo>
                <a:lnTo>
                  <a:pt x="3306" y="63"/>
                </a:lnTo>
                <a:lnTo>
                  <a:pt x="3140" y="105"/>
                </a:lnTo>
                <a:lnTo>
                  <a:pt x="2973" y="167"/>
                </a:lnTo>
                <a:lnTo>
                  <a:pt x="2662" y="312"/>
                </a:lnTo>
                <a:lnTo>
                  <a:pt x="2350" y="520"/>
                </a:lnTo>
                <a:lnTo>
                  <a:pt x="2038" y="749"/>
                </a:lnTo>
                <a:lnTo>
                  <a:pt x="1768" y="1040"/>
                </a:lnTo>
                <a:lnTo>
                  <a:pt x="1497" y="1331"/>
                </a:lnTo>
                <a:lnTo>
                  <a:pt x="1227" y="1685"/>
                </a:lnTo>
                <a:lnTo>
                  <a:pt x="998" y="2038"/>
                </a:lnTo>
                <a:lnTo>
                  <a:pt x="770" y="2412"/>
                </a:lnTo>
                <a:lnTo>
                  <a:pt x="562" y="2807"/>
                </a:lnTo>
                <a:lnTo>
                  <a:pt x="396" y="3202"/>
                </a:lnTo>
                <a:lnTo>
                  <a:pt x="229" y="3618"/>
                </a:lnTo>
                <a:lnTo>
                  <a:pt x="105" y="4034"/>
                </a:lnTo>
                <a:lnTo>
                  <a:pt x="42" y="4242"/>
                </a:lnTo>
                <a:lnTo>
                  <a:pt x="21" y="4449"/>
                </a:lnTo>
                <a:lnTo>
                  <a:pt x="1" y="4699"/>
                </a:lnTo>
                <a:lnTo>
                  <a:pt x="1" y="4928"/>
                </a:lnTo>
                <a:lnTo>
                  <a:pt x="21" y="5177"/>
                </a:lnTo>
                <a:lnTo>
                  <a:pt x="42" y="5447"/>
                </a:lnTo>
                <a:lnTo>
                  <a:pt x="125" y="5988"/>
                </a:lnTo>
                <a:lnTo>
                  <a:pt x="250" y="6528"/>
                </a:lnTo>
                <a:lnTo>
                  <a:pt x="396" y="7090"/>
                </a:lnTo>
                <a:lnTo>
                  <a:pt x="583" y="7651"/>
                </a:lnTo>
                <a:lnTo>
                  <a:pt x="770" y="8191"/>
                </a:lnTo>
                <a:lnTo>
                  <a:pt x="978" y="8711"/>
                </a:lnTo>
                <a:lnTo>
                  <a:pt x="1186" y="9189"/>
                </a:lnTo>
                <a:lnTo>
                  <a:pt x="1539" y="10021"/>
                </a:lnTo>
                <a:lnTo>
                  <a:pt x="1809" y="10561"/>
                </a:lnTo>
                <a:lnTo>
                  <a:pt x="1913" y="10769"/>
                </a:lnTo>
                <a:lnTo>
                  <a:pt x="8108" y="6071"/>
                </a:lnTo>
                <a:lnTo>
                  <a:pt x="8004" y="5821"/>
                </a:lnTo>
                <a:lnTo>
                  <a:pt x="7755" y="5198"/>
                </a:lnTo>
                <a:lnTo>
                  <a:pt x="7339" y="4283"/>
                </a:lnTo>
                <a:lnTo>
                  <a:pt x="7110" y="3784"/>
                </a:lnTo>
                <a:lnTo>
                  <a:pt x="6840" y="3244"/>
                </a:lnTo>
                <a:lnTo>
                  <a:pt x="6549" y="2703"/>
                </a:lnTo>
                <a:lnTo>
                  <a:pt x="6258" y="2163"/>
                </a:lnTo>
                <a:lnTo>
                  <a:pt x="5946" y="1664"/>
                </a:lnTo>
                <a:lnTo>
                  <a:pt x="5613" y="1206"/>
                </a:lnTo>
                <a:lnTo>
                  <a:pt x="5302" y="791"/>
                </a:lnTo>
                <a:lnTo>
                  <a:pt x="5135" y="624"/>
                </a:lnTo>
                <a:lnTo>
                  <a:pt x="4969" y="458"/>
                </a:lnTo>
                <a:lnTo>
                  <a:pt x="4803" y="333"/>
                </a:lnTo>
                <a:lnTo>
                  <a:pt x="4657" y="209"/>
                </a:lnTo>
                <a:lnTo>
                  <a:pt x="4491" y="125"/>
                </a:lnTo>
                <a:lnTo>
                  <a:pt x="4345" y="84"/>
                </a:lnTo>
                <a:lnTo>
                  <a:pt x="4158" y="42"/>
                </a:lnTo>
                <a:lnTo>
                  <a:pt x="399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7319050" y="4288100"/>
            <a:ext cx="62375" cy="25500"/>
          </a:xfrm>
          <a:custGeom>
            <a:avLst/>
            <a:gdLst/>
            <a:ahLst/>
            <a:cxnLst/>
            <a:rect l="l" t="t" r="r" b="b"/>
            <a:pathLst>
              <a:path w="2495" h="1020" extrusionOk="0">
                <a:moveTo>
                  <a:pt x="437" y="188"/>
                </a:moveTo>
                <a:lnTo>
                  <a:pt x="873" y="271"/>
                </a:lnTo>
                <a:lnTo>
                  <a:pt x="1289" y="396"/>
                </a:lnTo>
                <a:lnTo>
                  <a:pt x="1705" y="541"/>
                </a:lnTo>
                <a:lnTo>
                  <a:pt x="2100" y="729"/>
                </a:lnTo>
                <a:lnTo>
                  <a:pt x="1767" y="770"/>
                </a:lnTo>
                <a:lnTo>
                  <a:pt x="1476" y="812"/>
                </a:lnTo>
                <a:lnTo>
                  <a:pt x="956" y="812"/>
                </a:lnTo>
                <a:lnTo>
                  <a:pt x="748" y="791"/>
                </a:lnTo>
                <a:lnTo>
                  <a:pt x="561" y="749"/>
                </a:lnTo>
                <a:lnTo>
                  <a:pt x="416" y="708"/>
                </a:lnTo>
                <a:lnTo>
                  <a:pt x="312" y="625"/>
                </a:lnTo>
                <a:lnTo>
                  <a:pt x="250" y="562"/>
                </a:lnTo>
                <a:lnTo>
                  <a:pt x="208" y="479"/>
                </a:lnTo>
                <a:lnTo>
                  <a:pt x="187" y="396"/>
                </a:lnTo>
                <a:lnTo>
                  <a:pt x="208" y="313"/>
                </a:lnTo>
                <a:lnTo>
                  <a:pt x="208" y="250"/>
                </a:lnTo>
                <a:lnTo>
                  <a:pt x="270" y="209"/>
                </a:lnTo>
                <a:lnTo>
                  <a:pt x="353" y="188"/>
                </a:lnTo>
                <a:close/>
                <a:moveTo>
                  <a:pt x="395" y="1"/>
                </a:moveTo>
                <a:lnTo>
                  <a:pt x="270" y="22"/>
                </a:lnTo>
                <a:lnTo>
                  <a:pt x="166" y="63"/>
                </a:lnTo>
                <a:lnTo>
                  <a:pt x="104" y="105"/>
                </a:lnTo>
                <a:lnTo>
                  <a:pt x="62" y="167"/>
                </a:lnTo>
                <a:lnTo>
                  <a:pt x="21" y="230"/>
                </a:lnTo>
                <a:lnTo>
                  <a:pt x="0" y="313"/>
                </a:lnTo>
                <a:lnTo>
                  <a:pt x="0" y="438"/>
                </a:lnTo>
                <a:lnTo>
                  <a:pt x="42" y="562"/>
                </a:lnTo>
                <a:lnTo>
                  <a:pt x="104" y="666"/>
                </a:lnTo>
                <a:lnTo>
                  <a:pt x="187" y="770"/>
                </a:lnTo>
                <a:lnTo>
                  <a:pt x="395" y="895"/>
                </a:lnTo>
                <a:lnTo>
                  <a:pt x="645" y="978"/>
                </a:lnTo>
                <a:lnTo>
                  <a:pt x="894" y="1020"/>
                </a:lnTo>
                <a:lnTo>
                  <a:pt x="1143" y="1020"/>
                </a:lnTo>
                <a:lnTo>
                  <a:pt x="1476" y="999"/>
                </a:lnTo>
                <a:lnTo>
                  <a:pt x="1788" y="978"/>
                </a:lnTo>
                <a:lnTo>
                  <a:pt x="2100" y="936"/>
                </a:lnTo>
                <a:lnTo>
                  <a:pt x="2412" y="874"/>
                </a:lnTo>
                <a:lnTo>
                  <a:pt x="2474" y="853"/>
                </a:lnTo>
                <a:lnTo>
                  <a:pt x="2495" y="791"/>
                </a:lnTo>
                <a:lnTo>
                  <a:pt x="2495" y="749"/>
                </a:lnTo>
                <a:lnTo>
                  <a:pt x="2453" y="687"/>
                </a:lnTo>
                <a:lnTo>
                  <a:pt x="2079" y="521"/>
                </a:lnTo>
                <a:lnTo>
                  <a:pt x="1767" y="375"/>
                </a:lnTo>
                <a:lnTo>
                  <a:pt x="1414" y="250"/>
                </a:lnTo>
                <a:lnTo>
                  <a:pt x="1060" y="126"/>
                </a:lnTo>
                <a:lnTo>
                  <a:pt x="707" y="43"/>
                </a:lnTo>
                <a:lnTo>
                  <a:pt x="54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7343475" y="4264725"/>
            <a:ext cx="37425" cy="45250"/>
          </a:xfrm>
          <a:custGeom>
            <a:avLst/>
            <a:gdLst/>
            <a:ahLst/>
            <a:cxnLst/>
            <a:rect l="l" t="t" r="r" b="b"/>
            <a:pathLst>
              <a:path w="1497" h="1810" extrusionOk="0">
                <a:moveTo>
                  <a:pt x="541" y="188"/>
                </a:moveTo>
                <a:lnTo>
                  <a:pt x="645" y="208"/>
                </a:lnTo>
                <a:lnTo>
                  <a:pt x="707" y="250"/>
                </a:lnTo>
                <a:lnTo>
                  <a:pt x="790" y="312"/>
                </a:lnTo>
                <a:lnTo>
                  <a:pt x="894" y="437"/>
                </a:lnTo>
                <a:lnTo>
                  <a:pt x="977" y="583"/>
                </a:lnTo>
                <a:lnTo>
                  <a:pt x="1060" y="728"/>
                </a:lnTo>
                <a:lnTo>
                  <a:pt x="1144" y="874"/>
                </a:lnTo>
                <a:lnTo>
                  <a:pt x="1206" y="1040"/>
                </a:lnTo>
                <a:lnTo>
                  <a:pt x="1247" y="1206"/>
                </a:lnTo>
                <a:lnTo>
                  <a:pt x="1268" y="1373"/>
                </a:lnTo>
                <a:lnTo>
                  <a:pt x="1289" y="1539"/>
                </a:lnTo>
                <a:lnTo>
                  <a:pt x="1289" y="1539"/>
                </a:lnTo>
                <a:lnTo>
                  <a:pt x="1102" y="1414"/>
                </a:lnTo>
                <a:lnTo>
                  <a:pt x="915" y="1269"/>
                </a:lnTo>
                <a:lnTo>
                  <a:pt x="728" y="1081"/>
                </a:lnTo>
                <a:lnTo>
                  <a:pt x="561" y="915"/>
                </a:lnTo>
                <a:lnTo>
                  <a:pt x="416" y="728"/>
                </a:lnTo>
                <a:lnTo>
                  <a:pt x="291" y="562"/>
                </a:lnTo>
                <a:lnTo>
                  <a:pt x="229" y="416"/>
                </a:lnTo>
                <a:lnTo>
                  <a:pt x="208" y="354"/>
                </a:lnTo>
                <a:lnTo>
                  <a:pt x="208" y="292"/>
                </a:lnTo>
                <a:lnTo>
                  <a:pt x="229" y="271"/>
                </a:lnTo>
                <a:lnTo>
                  <a:pt x="250" y="229"/>
                </a:lnTo>
                <a:lnTo>
                  <a:pt x="312" y="188"/>
                </a:lnTo>
                <a:close/>
                <a:moveTo>
                  <a:pt x="374" y="0"/>
                </a:moveTo>
                <a:lnTo>
                  <a:pt x="208" y="42"/>
                </a:lnTo>
                <a:lnTo>
                  <a:pt x="83" y="104"/>
                </a:lnTo>
                <a:lnTo>
                  <a:pt x="21" y="188"/>
                </a:lnTo>
                <a:lnTo>
                  <a:pt x="0" y="271"/>
                </a:lnTo>
                <a:lnTo>
                  <a:pt x="21" y="354"/>
                </a:lnTo>
                <a:lnTo>
                  <a:pt x="42" y="458"/>
                </a:lnTo>
                <a:lnTo>
                  <a:pt x="83" y="562"/>
                </a:lnTo>
                <a:lnTo>
                  <a:pt x="125" y="666"/>
                </a:lnTo>
                <a:lnTo>
                  <a:pt x="291" y="894"/>
                </a:lnTo>
                <a:lnTo>
                  <a:pt x="499" y="1123"/>
                </a:lnTo>
                <a:lnTo>
                  <a:pt x="728" y="1352"/>
                </a:lnTo>
                <a:lnTo>
                  <a:pt x="956" y="1539"/>
                </a:lnTo>
                <a:lnTo>
                  <a:pt x="1185" y="1705"/>
                </a:lnTo>
                <a:lnTo>
                  <a:pt x="1372" y="1809"/>
                </a:lnTo>
                <a:lnTo>
                  <a:pt x="1414" y="1809"/>
                </a:lnTo>
                <a:lnTo>
                  <a:pt x="1455" y="1788"/>
                </a:lnTo>
                <a:lnTo>
                  <a:pt x="1476" y="1768"/>
                </a:lnTo>
                <a:lnTo>
                  <a:pt x="1497" y="1705"/>
                </a:lnTo>
                <a:lnTo>
                  <a:pt x="1455" y="1518"/>
                </a:lnTo>
                <a:lnTo>
                  <a:pt x="1435" y="1310"/>
                </a:lnTo>
                <a:lnTo>
                  <a:pt x="1372" y="1081"/>
                </a:lnTo>
                <a:lnTo>
                  <a:pt x="1310" y="832"/>
                </a:lnTo>
                <a:lnTo>
                  <a:pt x="1206" y="583"/>
                </a:lnTo>
                <a:lnTo>
                  <a:pt x="1060" y="354"/>
                </a:lnTo>
                <a:lnTo>
                  <a:pt x="977" y="250"/>
                </a:lnTo>
                <a:lnTo>
                  <a:pt x="894" y="167"/>
                </a:lnTo>
                <a:lnTo>
                  <a:pt x="769" y="84"/>
                </a:lnTo>
                <a:lnTo>
                  <a:pt x="645" y="42"/>
                </a:lnTo>
                <a:lnTo>
                  <a:pt x="49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7921400" y="4076075"/>
            <a:ext cx="160600" cy="231300"/>
          </a:xfrm>
          <a:custGeom>
            <a:avLst/>
            <a:gdLst/>
            <a:ahLst/>
            <a:cxnLst/>
            <a:rect l="l" t="t" r="r" b="b"/>
            <a:pathLst>
              <a:path w="6424" h="9252" extrusionOk="0">
                <a:moveTo>
                  <a:pt x="0" y="0"/>
                </a:moveTo>
                <a:lnTo>
                  <a:pt x="2432" y="9251"/>
                </a:lnTo>
                <a:lnTo>
                  <a:pt x="6424" y="9251"/>
                </a:lnTo>
                <a:lnTo>
                  <a:pt x="4012"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7921400" y="4076075"/>
            <a:ext cx="160600" cy="231300"/>
          </a:xfrm>
          <a:custGeom>
            <a:avLst/>
            <a:gdLst/>
            <a:ahLst/>
            <a:cxnLst/>
            <a:rect l="l" t="t" r="r" b="b"/>
            <a:pathLst>
              <a:path w="6424" h="9252" fill="none" extrusionOk="0">
                <a:moveTo>
                  <a:pt x="6424" y="9251"/>
                </a:moveTo>
                <a:lnTo>
                  <a:pt x="2432" y="9251"/>
                </a:lnTo>
                <a:lnTo>
                  <a:pt x="0" y="0"/>
                </a:lnTo>
                <a:lnTo>
                  <a:pt x="4012" y="0"/>
                </a:lnTo>
                <a:lnTo>
                  <a:pt x="6424"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7964000" y="4295900"/>
            <a:ext cx="267175" cy="113850"/>
          </a:xfrm>
          <a:custGeom>
            <a:avLst/>
            <a:gdLst/>
            <a:ahLst/>
            <a:cxnLst/>
            <a:rect l="l" t="t" r="r" b="b"/>
            <a:pathLst>
              <a:path w="10687" h="4554" extrusionOk="0">
                <a:moveTo>
                  <a:pt x="167" y="1"/>
                </a:moveTo>
                <a:lnTo>
                  <a:pt x="84" y="63"/>
                </a:lnTo>
                <a:lnTo>
                  <a:pt x="22" y="126"/>
                </a:lnTo>
                <a:lnTo>
                  <a:pt x="1" y="209"/>
                </a:lnTo>
                <a:lnTo>
                  <a:pt x="1" y="271"/>
                </a:lnTo>
                <a:lnTo>
                  <a:pt x="271" y="3826"/>
                </a:lnTo>
                <a:lnTo>
                  <a:pt x="313" y="3971"/>
                </a:lnTo>
                <a:lnTo>
                  <a:pt x="375" y="4096"/>
                </a:lnTo>
                <a:lnTo>
                  <a:pt x="458" y="4221"/>
                </a:lnTo>
                <a:lnTo>
                  <a:pt x="541" y="4325"/>
                </a:lnTo>
                <a:lnTo>
                  <a:pt x="666" y="4408"/>
                </a:lnTo>
                <a:lnTo>
                  <a:pt x="791" y="4470"/>
                </a:lnTo>
                <a:lnTo>
                  <a:pt x="916" y="4512"/>
                </a:lnTo>
                <a:lnTo>
                  <a:pt x="1082" y="4533"/>
                </a:lnTo>
                <a:lnTo>
                  <a:pt x="2121" y="4512"/>
                </a:lnTo>
                <a:lnTo>
                  <a:pt x="3036" y="4470"/>
                </a:lnTo>
                <a:lnTo>
                  <a:pt x="4055" y="4429"/>
                </a:lnTo>
                <a:lnTo>
                  <a:pt x="5343" y="4429"/>
                </a:lnTo>
                <a:lnTo>
                  <a:pt x="6258" y="4450"/>
                </a:lnTo>
                <a:lnTo>
                  <a:pt x="7214" y="4491"/>
                </a:lnTo>
                <a:lnTo>
                  <a:pt x="8275" y="4533"/>
                </a:lnTo>
                <a:lnTo>
                  <a:pt x="9439" y="4554"/>
                </a:lnTo>
                <a:lnTo>
                  <a:pt x="9730" y="4533"/>
                </a:lnTo>
                <a:lnTo>
                  <a:pt x="9979" y="4470"/>
                </a:lnTo>
                <a:lnTo>
                  <a:pt x="10187" y="4387"/>
                </a:lnTo>
                <a:lnTo>
                  <a:pt x="10354" y="4283"/>
                </a:lnTo>
                <a:lnTo>
                  <a:pt x="10478" y="4159"/>
                </a:lnTo>
                <a:lnTo>
                  <a:pt x="10582" y="4013"/>
                </a:lnTo>
                <a:lnTo>
                  <a:pt x="10645" y="3868"/>
                </a:lnTo>
                <a:lnTo>
                  <a:pt x="10686" y="3701"/>
                </a:lnTo>
                <a:lnTo>
                  <a:pt x="10686" y="3535"/>
                </a:lnTo>
                <a:lnTo>
                  <a:pt x="10665" y="3369"/>
                </a:lnTo>
                <a:lnTo>
                  <a:pt x="10624" y="3223"/>
                </a:lnTo>
                <a:lnTo>
                  <a:pt x="10561" y="3078"/>
                </a:lnTo>
                <a:lnTo>
                  <a:pt x="10478" y="2953"/>
                </a:lnTo>
                <a:lnTo>
                  <a:pt x="10374" y="2849"/>
                </a:lnTo>
                <a:lnTo>
                  <a:pt x="10250" y="2766"/>
                </a:lnTo>
                <a:lnTo>
                  <a:pt x="10104" y="2724"/>
                </a:lnTo>
                <a:lnTo>
                  <a:pt x="9543" y="2599"/>
                </a:lnTo>
                <a:lnTo>
                  <a:pt x="9023" y="2454"/>
                </a:lnTo>
                <a:lnTo>
                  <a:pt x="8566" y="2329"/>
                </a:lnTo>
                <a:lnTo>
                  <a:pt x="8171" y="2184"/>
                </a:lnTo>
                <a:lnTo>
                  <a:pt x="7838" y="2038"/>
                </a:lnTo>
                <a:lnTo>
                  <a:pt x="7526" y="1872"/>
                </a:lnTo>
                <a:lnTo>
                  <a:pt x="7256" y="1726"/>
                </a:lnTo>
                <a:lnTo>
                  <a:pt x="7027" y="1560"/>
                </a:lnTo>
                <a:lnTo>
                  <a:pt x="6819" y="1394"/>
                </a:lnTo>
                <a:lnTo>
                  <a:pt x="6632" y="1227"/>
                </a:lnTo>
                <a:lnTo>
                  <a:pt x="6258" y="895"/>
                </a:lnTo>
                <a:lnTo>
                  <a:pt x="5884" y="562"/>
                </a:lnTo>
                <a:lnTo>
                  <a:pt x="5697" y="396"/>
                </a:lnTo>
                <a:lnTo>
                  <a:pt x="5468" y="229"/>
                </a:lnTo>
                <a:lnTo>
                  <a:pt x="5302" y="126"/>
                </a:lnTo>
                <a:lnTo>
                  <a:pt x="5136" y="63"/>
                </a:lnTo>
                <a:lnTo>
                  <a:pt x="4949" y="22"/>
                </a:lnTo>
                <a:lnTo>
                  <a:pt x="47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7921400" y="4076075"/>
            <a:ext cx="131500" cy="119025"/>
          </a:xfrm>
          <a:custGeom>
            <a:avLst/>
            <a:gdLst/>
            <a:ahLst/>
            <a:cxnLst/>
            <a:rect l="l" t="t" r="r" b="b"/>
            <a:pathLst>
              <a:path w="5260" h="4761" extrusionOk="0">
                <a:moveTo>
                  <a:pt x="915" y="3451"/>
                </a:moveTo>
                <a:lnTo>
                  <a:pt x="1247" y="4761"/>
                </a:lnTo>
                <a:lnTo>
                  <a:pt x="1247" y="4761"/>
                </a:lnTo>
                <a:lnTo>
                  <a:pt x="915" y="3451"/>
                </a:lnTo>
                <a:close/>
                <a:moveTo>
                  <a:pt x="4012" y="0"/>
                </a:moveTo>
                <a:lnTo>
                  <a:pt x="0" y="0"/>
                </a:lnTo>
                <a:lnTo>
                  <a:pt x="4012" y="0"/>
                </a:lnTo>
                <a:lnTo>
                  <a:pt x="5260" y="4761"/>
                </a:lnTo>
                <a:lnTo>
                  <a:pt x="5260" y="4761"/>
                </a:lnTo>
                <a:lnTo>
                  <a:pt x="4012"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7944250" y="4162350"/>
            <a:ext cx="8350" cy="32750"/>
          </a:xfrm>
          <a:custGeom>
            <a:avLst/>
            <a:gdLst/>
            <a:ahLst/>
            <a:cxnLst/>
            <a:rect l="l" t="t" r="r" b="b"/>
            <a:pathLst>
              <a:path w="334" h="1310" fill="none" extrusionOk="0">
                <a:moveTo>
                  <a:pt x="1" y="0"/>
                </a:moveTo>
                <a:lnTo>
                  <a:pt x="333" y="1310"/>
                </a:lnTo>
                <a:lnTo>
                  <a:pt x="333" y="131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7921400" y="4076075"/>
            <a:ext cx="131500" cy="119025"/>
          </a:xfrm>
          <a:custGeom>
            <a:avLst/>
            <a:gdLst/>
            <a:ahLst/>
            <a:cxnLst/>
            <a:rect l="l" t="t" r="r" b="b"/>
            <a:pathLst>
              <a:path w="5260" h="4761" fill="none" extrusionOk="0">
                <a:moveTo>
                  <a:pt x="4012" y="0"/>
                </a:moveTo>
                <a:lnTo>
                  <a:pt x="0" y="0"/>
                </a:lnTo>
                <a:lnTo>
                  <a:pt x="4012" y="0"/>
                </a:lnTo>
                <a:lnTo>
                  <a:pt x="5260"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7921400" y="4076075"/>
            <a:ext cx="131500" cy="119025"/>
          </a:xfrm>
          <a:custGeom>
            <a:avLst/>
            <a:gdLst/>
            <a:ahLst/>
            <a:cxnLst/>
            <a:rect l="l" t="t" r="r" b="b"/>
            <a:pathLst>
              <a:path w="5260" h="4761" extrusionOk="0">
                <a:moveTo>
                  <a:pt x="0" y="0"/>
                </a:moveTo>
                <a:lnTo>
                  <a:pt x="915" y="3451"/>
                </a:lnTo>
                <a:lnTo>
                  <a:pt x="1247" y="4761"/>
                </a:lnTo>
                <a:lnTo>
                  <a:pt x="5260" y="4761"/>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7921400" y="4076075"/>
            <a:ext cx="131500" cy="119025"/>
          </a:xfrm>
          <a:custGeom>
            <a:avLst/>
            <a:gdLst/>
            <a:ahLst/>
            <a:cxnLst/>
            <a:rect l="l" t="t" r="r" b="b"/>
            <a:pathLst>
              <a:path w="5260" h="4761" fill="none" extrusionOk="0">
                <a:moveTo>
                  <a:pt x="4012" y="0"/>
                </a:moveTo>
                <a:lnTo>
                  <a:pt x="0" y="0"/>
                </a:lnTo>
                <a:lnTo>
                  <a:pt x="915" y="3451"/>
                </a:lnTo>
                <a:lnTo>
                  <a:pt x="1247"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7375700" y="2119850"/>
            <a:ext cx="680850" cy="2052900"/>
          </a:xfrm>
          <a:custGeom>
            <a:avLst/>
            <a:gdLst/>
            <a:ahLst/>
            <a:cxnLst/>
            <a:rect l="l" t="t" r="r" b="b"/>
            <a:pathLst>
              <a:path w="27234" h="82116" extrusionOk="0">
                <a:moveTo>
                  <a:pt x="10394" y="1"/>
                </a:moveTo>
                <a:lnTo>
                  <a:pt x="0" y="21"/>
                </a:lnTo>
                <a:lnTo>
                  <a:pt x="1060" y="4532"/>
                </a:lnTo>
                <a:lnTo>
                  <a:pt x="2224" y="9459"/>
                </a:lnTo>
                <a:lnTo>
                  <a:pt x="3700" y="15488"/>
                </a:lnTo>
                <a:lnTo>
                  <a:pt x="4532" y="18773"/>
                </a:lnTo>
                <a:lnTo>
                  <a:pt x="5384" y="22161"/>
                </a:lnTo>
                <a:lnTo>
                  <a:pt x="6257" y="25571"/>
                </a:lnTo>
                <a:lnTo>
                  <a:pt x="7151" y="28959"/>
                </a:lnTo>
                <a:lnTo>
                  <a:pt x="8045" y="32265"/>
                </a:lnTo>
                <a:lnTo>
                  <a:pt x="8939" y="35424"/>
                </a:lnTo>
                <a:lnTo>
                  <a:pt x="9791" y="38376"/>
                </a:lnTo>
                <a:lnTo>
                  <a:pt x="10623" y="41058"/>
                </a:lnTo>
                <a:lnTo>
                  <a:pt x="11371" y="43532"/>
                </a:lnTo>
                <a:lnTo>
                  <a:pt x="12203" y="46339"/>
                </a:lnTo>
                <a:lnTo>
                  <a:pt x="13076" y="49394"/>
                </a:lnTo>
                <a:lnTo>
                  <a:pt x="13991" y="52638"/>
                </a:lnTo>
                <a:lnTo>
                  <a:pt x="14926" y="56005"/>
                </a:lnTo>
                <a:lnTo>
                  <a:pt x="15862" y="59415"/>
                </a:lnTo>
                <a:lnTo>
                  <a:pt x="17670" y="66171"/>
                </a:lnTo>
                <a:lnTo>
                  <a:pt x="19292" y="72345"/>
                </a:lnTo>
                <a:lnTo>
                  <a:pt x="20622" y="77418"/>
                </a:lnTo>
                <a:lnTo>
                  <a:pt x="21828" y="82116"/>
                </a:lnTo>
                <a:lnTo>
                  <a:pt x="27233" y="82116"/>
                </a:lnTo>
                <a:lnTo>
                  <a:pt x="26381" y="77480"/>
                </a:lnTo>
                <a:lnTo>
                  <a:pt x="24344" y="66358"/>
                </a:lnTo>
                <a:lnTo>
                  <a:pt x="23138" y="59643"/>
                </a:lnTo>
                <a:lnTo>
                  <a:pt x="21932" y="52866"/>
                </a:lnTo>
                <a:lnTo>
                  <a:pt x="20809" y="46505"/>
                </a:lnTo>
                <a:lnTo>
                  <a:pt x="19874" y="41121"/>
                </a:lnTo>
                <a:lnTo>
                  <a:pt x="19479" y="38709"/>
                </a:lnTo>
                <a:lnTo>
                  <a:pt x="19063" y="36111"/>
                </a:lnTo>
                <a:lnTo>
                  <a:pt x="18190" y="30435"/>
                </a:lnTo>
                <a:lnTo>
                  <a:pt x="17691" y="27442"/>
                </a:lnTo>
                <a:lnTo>
                  <a:pt x="17192" y="24386"/>
                </a:lnTo>
                <a:lnTo>
                  <a:pt x="16652" y="21351"/>
                </a:lnTo>
                <a:lnTo>
                  <a:pt x="16090" y="18315"/>
                </a:lnTo>
                <a:lnTo>
                  <a:pt x="15508" y="15363"/>
                </a:lnTo>
                <a:lnTo>
                  <a:pt x="15197" y="13929"/>
                </a:lnTo>
                <a:lnTo>
                  <a:pt x="14885" y="12536"/>
                </a:lnTo>
                <a:lnTo>
                  <a:pt x="14552" y="11164"/>
                </a:lnTo>
                <a:lnTo>
                  <a:pt x="14219" y="9834"/>
                </a:lnTo>
                <a:lnTo>
                  <a:pt x="13887" y="8565"/>
                </a:lnTo>
                <a:lnTo>
                  <a:pt x="13533" y="7339"/>
                </a:lnTo>
                <a:lnTo>
                  <a:pt x="13180" y="6154"/>
                </a:lnTo>
                <a:lnTo>
                  <a:pt x="12806" y="5052"/>
                </a:lnTo>
                <a:lnTo>
                  <a:pt x="12432" y="4013"/>
                </a:lnTo>
                <a:lnTo>
                  <a:pt x="12037" y="3056"/>
                </a:lnTo>
                <a:lnTo>
                  <a:pt x="11642" y="2163"/>
                </a:lnTo>
                <a:lnTo>
                  <a:pt x="11247" y="1352"/>
                </a:lnTo>
                <a:lnTo>
                  <a:pt x="11039" y="978"/>
                </a:lnTo>
                <a:lnTo>
                  <a:pt x="10810" y="645"/>
                </a:lnTo>
                <a:lnTo>
                  <a:pt x="10602" y="312"/>
                </a:lnTo>
                <a:lnTo>
                  <a:pt x="103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7895925"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8063275" y="4266275"/>
            <a:ext cx="53025" cy="42650"/>
          </a:xfrm>
          <a:custGeom>
            <a:avLst/>
            <a:gdLst/>
            <a:ahLst/>
            <a:cxnLst/>
            <a:rect l="l" t="t" r="r" b="b"/>
            <a:pathLst>
              <a:path w="2121" h="1706" extrusionOk="0">
                <a:moveTo>
                  <a:pt x="1788" y="188"/>
                </a:moveTo>
                <a:lnTo>
                  <a:pt x="1830" y="209"/>
                </a:lnTo>
                <a:lnTo>
                  <a:pt x="1871" y="271"/>
                </a:lnTo>
                <a:lnTo>
                  <a:pt x="1913" y="333"/>
                </a:lnTo>
                <a:lnTo>
                  <a:pt x="1934" y="417"/>
                </a:lnTo>
                <a:lnTo>
                  <a:pt x="1934" y="500"/>
                </a:lnTo>
                <a:lnTo>
                  <a:pt x="1913" y="583"/>
                </a:lnTo>
                <a:lnTo>
                  <a:pt x="1851" y="687"/>
                </a:lnTo>
                <a:lnTo>
                  <a:pt x="1747" y="812"/>
                </a:lnTo>
                <a:lnTo>
                  <a:pt x="1601" y="916"/>
                </a:lnTo>
                <a:lnTo>
                  <a:pt x="1414" y="1040"/>
                </a:lnTo>
                <a:lnTo>
                  <a:pt x="1185" y="1144"/>
                </a:lnTo>
                <a:lnTo>
                  <a:pt x="936" y="1248"/>
                </a:lnTo>
                <a:lnTo>
                  <a:pt x="666" y="1352"/>
                </a:lnTo>
                <a:lnTo>
                  <a:pt x="354" y="1456"/>
                </a:lnTo>
                <a:lnTo>
                  <a:pt x="354" y="1456"/>
                </a:lnTo>
                <a:lnTo>
                  <a:pt x="624" y="1103"/>
                </a:lnTo>
                <a:lnTo>
                  <a:pt x="936" y="791"/>
                </a:lnTo>
                <a:lnTo>
                  <a:pt x="1248" y="500"/>
                </a:lnTo>
                <a:lnTo>
                  <a:pt x="1601" y="230"/>
                </a:lnTo>
                <a:lnTo>
                  <a:pt x="1684" y="209"/>
                </a:lnTo>
                <a:lnTo>
                  <a:pt x="1788" y="188"/>
                </a:lnTo>
                <a:close/>
                <a:moveTo>
                  <a:pt x="1788" y="1"/>
                </a:moveTo>
                <a:lnTo>
                  <a:pt x="1684" y="22"/>
                </a:lnTo>
                <a:lnTo>
                  <a:pt x="1560" y="63"/>
                </a:lnTo>
                <a:lnTo>
                  <a:pt x="1435" y="126"/>
                </a:lnTo>
                <a:lnTo>
                  <a:pt x="1289" y="209"/>
                </a:lnTo>
                <a:lnTo>
                  <a:pt x="1019" y="437"/>
                </a:lnTo>
                <a:lnTo>
                  <a:pt x="749" y="708"/>
                </a:lnTo>
                <a:lnTo>
                  <a:pt x="479" y="999"/>
                </a:lnTo>
                <a:lnTo>
                  <a:pt x="271" y="1248"/>
                </a:lnTo>
                <a:lnTo>
                  <a:pt x="21" y="1560"/>
                </a:lnTo>
                <a:lnTo>
                  <a:pt x="0" y="1622"/>
                </a:lnTo>
                <a:lnTo>
                  <a:pt x="21" y="1664"/>
                </a:lnTo>
                <a:lnTo>
                  <a:pt x="63" y="1706"/>
                </a:lnTo>
                <a:lnTo>
                  <a:pt x="125" y="1706"/>
                </a:lnTo>
                <a:lnTo>
                  <a:pt x="437" y="1622"/>
                </a:lnTo>
                <a:lnTo>
                  <a:pt x="728" y="1539"/>
                </a:lnTo>
                <a:lnTo>
                  <a:pt x="1019" y="1414"/>
                </a:lnTo>
                <a:lnTo>
                  <a:pt x="1310" y="1290"/>
                </a:lnTo>
                <a:lnTo>
                  <a:pt x="1560" y="1186"/>
                </a:lnTo>
                <a:lnTo>
                  <a:pt x="1767" y="1040"/>
                </a:lnTo>
                <a:lnTo>
                  <a:pt x="1934" y="853"/>
                </a:lnTo>
                <a:lnTo>
                  <a:pt x="2079" y="645"/>
                </a:lnTo>
                <a:lnTo>
                  <a:pt x="2121" y="521"/>
                </a:lnTo>
                <a:lnTo>
                  <a:pt x="2121" y="396"/>
                </a:lnTo>
                <a:lnTo>
                  <a:pt x="2100" y="271"/>
                </a:lnTo>
                <a:lnTo>
                  <a:pt x="2038" y="167"/>
                </a:lnTo>
                <a:lnTo>
                  <a:pt x="1996" y="105"/>
                </a:lnTo>
                <a:lnTo>
                  <a:pt x="1934" y="42"/>
                </a:lnTo>
                <a:lnTo>
                  <a:pt x="1871" y="22"/>
                </a:lnTo>
                <a:lnTo>
                  <a:pt x="178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8057550" y="4255900"/>
            <a:ext cx="26025" cy="53025"/>
          </a:xfrm>
          <a:custGeom>
            <a:avLst/>
            <a:gdLst/>
            <a:ahLst/>
            <a:cxnLst/>
            <a:rect l="l" t="t" r="r" b="b"/>
            <a:pathLst>
              <a:path w="1041" h="2121" extrusionOk="0">
                <a:moveTo>
                  <a:pt x="687" y="187"/>
                </a:moveTo>
                <a:lnTo>
                  <a:pt x="749" y="208"/>
                </a:lnTo>
                <a:lnTo>
                  <a:pt x="791" y="229"/>
                </a:lnTo>
                <a:lnTo>
                  <a:pt x="812" y="270"/>
                </a:lnTo>
                <a:lnTo>
                  <a:pt x="832" y="333"/>
                </a:lnTo>
                <a:lnTo>
                  <a:pt x="832" y="499"/>
                </a:lnTo>
                <a:lnTo>
                  <a:pt x="812" y="707"/>
                </a:lnTo>
                <a:lnTo>
                  <a:pt x="749" y="915"/>
                </a:lnTo>
                <a:lnTo>
                  <a:pt x="666" y="1164"/>
                </a:lnTo>
                <a:lnTo>
                  <a:pt x="583" y="1393"/>
                </a:lnTo>
                <a:lnTo>
                  <a:pt x="458" y="1622"/>
                </a:lnTo>
                <a:lnTo>
                  <a:pt x="333" y="1809"/>
                </a:lnTo>
                <a:lnTo>
                  <a:pt x="292" y="1642"/>
                </a:lnTo>
                <a:lnTo>
                  <a:pt x="250" y="1476"/>
                </a:lnTo>
                <a:lnTo>
                  <a:pt x="209" y="1310"/>
                </a:lnTo>
                <a:lnTo>
                  <a:pt x="209" y="1143"/>
                </a:lnTo>
                <a:lnTo>
                  <a:pt x="188" y="977"/>
                </a:lnTo>
                <a:lnTo>
                  <a:pt x="209" y="811"/>
                </a:lnTo>
                <a:lnTo>
                  <a:pt x="229" y="645"/>
                </a:lnTo>
                <a:lnTo>
                  <a:pt x="271" y="478"/>
                </a:lnTo>
                <a:lnTo>
                  <a:pt x="313" y="395"/>
                </a:lnTo>
                <a:lnTo>
                  <a:pt x="375" y="333"/>
                </a:lnTo>
                <a:lnTo>
                  <a:pt x="437" y="291"/>
                </a:lnTo>
                <a:lnTo>
                  <a:pt x="520" y="250"/>
                </a:lnTo>
                <a:lnTo>
                  <a:pt x="583" y="229"/>
                </a:lnTo>
                <a:lnTo>
                  <a:pt x="687" y="187"/>
                </a:lnTo>
                <a:close/>
                <a:moveTo>
                  <a:pt x="666" y="0"/>
                </a:moveTo>
                <a:lnTo>
                  <a:pt x="500" y="42"/>
                </a:lnTo>
                <a:lnTo>
                  <a:pt x="375" y="104"/>
                </a:lnTo>
                <a:lnTo>
                  <a:pt x="250" y="187"/>
                </a:lnTo>
                <a:lnTo>
                  <a:pt x="167" y="291"/>
                </a:lnTo>
                <a:lnTo>
                  <a:pt x="105" y="416"/>
                </a:lnTo>
                <a:lnTo>
                  <a:pt x="42" y="541"/>
                </a:lnTo>
                <a:lnTo>
                  <a:pt x="22" y="665"/>
                </a:lnTo>
                <a:lnTo>
                  <a:pt x="1" y="915"/>
                </a:lnTo>
                <a:lnTo>
                  <a:pt x="1" y="1185"/>
                </a:lnTo>
                <a:lnTo>
                  <a:pt x="42" y="1455"/>
                </a:lnTo>
                <a:lnTo>
                  <a:pt x="105" y="1684"/>
                </a:lnTo>
                <a:lnTo>
                  <a:pt x="146" y="1871"/>
                </a:lnTo>
                <a:lnTo>
                  <a:pt x="209" y="2058"/>
                </a:lnTo>
                <a:lnTo>
                  <a:pt x="250" y="2100"/>
                </a:lnTo>
                <a:lnTo>
                  <a:pt x="292" y="2121"/>
                </a:lnTo>
                <a:lnTo>
                  <a:pt x="375" y="2121"/>
                </a:lnTo>
                <a:lnTo>
                  <a:pt x="396" y="2100"/>
                </a:lnTo>
                <a:lnTo>
                  <a:pt x="541" y="1913"/>
                </a:lnTo>
                <a:lnTo>
                  <a:pt x="666" y="1663"/>
                </a:lnTo>
                <a:lnTo>
                  <a:pt x="791" y="1393"/>
                </a:lnTo>
                <a:lnTo>
                  <a:pt x="895" y="1102"/>
                </a:lnTo>
                <a:lnTo>
                  <a:pt x="978" y="811"/>
                </a:lnTo>
                <a:lnTo>
                  <a:pt x="1019" y="541"/>
                </a:lnTo>
                <a:lnTo>
                  <a:pt x="1040" y="416"/>
                </a:lnTo>
                <a:lnTo>
                  <a:pt x="1019" y="312"/>
                </a:lnTo>
                <a:lnTo>
                  <a:pt x="999" y="208"/>
                </a:lnTo>
                <a:lnTo>
                  <a:pt x="957" y="125"/>
                </a:lnTo>
                <a:lnTo>
                  <a:pt x="895" y="62"/>
                </a:lnTo>
                <a:lnTo>
                  <a:pt x="812" y="21"/>
                </a:lnTo>
                <a:lnTo>
                  <a:pt x="66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7333600" y="1174475"/>
            <a:ext cx="19775" cy="8350"/>
          </a:xfrm>
          <a:custGeom>
            <a:avLst/>
            <a:gdLst/>
            <a:ahLst/>
            <a:cxnLst/>
            <a:rect l="l" t="t" r="r" b="b"/>
            <a:pathLst>
              <a:path w="791" h="334" extrusionOk="0">
                <a:moveTo>
                  <a:pt x="0" y="1"/>
                </a:moveTo>
                <a:lnTo>
                  <a:pt x="83" y="84"/>
                </a:lnTo>
                <a:lnTo>
                  <a:pt x="166" y="167"/>
                </a:lnTo>
                <a:lnTo>
                  <a:pt x="270" y="250"/>
                </a:lnTo>
                <a:lnTo>
                  <a:pt x="395" y="313"/>
                </a:lnTo>
                <a:lnTo>
                  <a:pt x="458" y="334"/>
                </a:lnTo>
                <a:lnTo>
                  <a:pt x="582" y="334"/>
                </a:lnTo>
                <a:lnTo>
                  <a:pt x="665" y="292"/>
                </a:lnTo>
                <a:lnTo>
                  <a:pt x="728" y="250"/>
                </a:lnTo>
                <a:lnTo>
                  <a:pt x="790" y="188"/>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7216125" y="2092825"/>
            <a:ext cx="436600" cy="57200"/>
          </a:xfrm>
          <a:custGeom>
            <a:avLst/>
            <a:gdLst/>
            <a:ahLst/>
            <a:cxnLst/>
            <a:rect l="l" t="t" r="r" b="b"/>
            <a:pathLst>
              <a:path w="17464" h="2288" extrusionOk="0">
                <a:moveTo>
                  <a:pt x="16715" y="1"/>
                </a:moveTo>
                <a:lnTo>
                  <a:pt x="271" y="479"/>
                </a:lnTo>
                <a:lnTo>
                  <a:pt x="167" y="499"/>
                </a:lnTo>
                <a:lnTo>
                  <a:pt x="63" y="541"/>
                </a:lnTo>
                <a:lnTo>
                  <a:pt x="22" y="603"/>
                </a:lnTo>
                <a:lnTo>
                  <a:pt x="1" y="687"/>
                </a:lnTo>
                <a:lnTo>
                  <a:pt x="188" y="2121"/>
                </a:lnTo>
                <a:lnTo>
                  <a:pt x="209" y="2183"/>
                </a:lnTo>
                <a:lnTo>
                  <a:pt x="271" y="2246"/>
                </a:lnTo>
                <a:lnTo>
                  <a:pt x="354" y="2267"/>
                </a:lnTo>
                <a:lnTo>
                  <a:pt x="458" y="2287"/>
                </a:lnTo>
                <a:lnTo>
                  <a:pt x="17193" y="1788"/>
                </a:lnTo>
                <a:lnTo>
                  <a:pt x="17318" y="1768"/>
                </a:lnTo>
                <a:lnTo>
                  <a:pt x="17401" y="1705"/>
                </a:lnTo>
                <a:lnTo>
                  <a:pt x="17443" y="1664"/>
                </a:lnTo>
                <a:lnTo>
                  <a:pt x="17463" y="1643"/>
                </a:lnTo>
                <a:lnTo>
                  <a:pt x="17463" y="1601"/>
                </a:lnTo>
                <a:lnTo>
                  <a:pt x="17443" y="1560"/>
                </a:lnTo>
                <a:lnTo>
                  <a:pt x="16985" y="104"/>
                </a:lnTo>
                <a:lnTo>
                  <a:pt x="16923" y="63"/>
                </a:lnTo>
                <a:lnTo>
                  <a:pt x="16861" y="21"/>
                </a:lnTo>
                <a:lnTo>
                  <a:pt x="1679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7575775" y="2091775"/>
            <a:ext cx="26025" cy="52000"/>
          </a:xfrm>
          <a:custGeom>
            <a:avLst/>
            <a:gdLst/>
            <a:ahLst/>
            <a:cxnLst/>
            <a:rect l="l" t="t" r="r" b="b"/>
            <a:pathLst>
              <a:path w="1041" h="2080" extrusionOk="0">
                <a:moveTo>
                  <a:pt x="105" y="1"/>
                </a:moveTo>
                <a:lnTo>
                  <a:pt x="42" y="22"/>
                </a:lnTo>
                <a:lnTo>
                  <a:pt x="21" y="63"/>
                </a:lnTo>
                <a:lnTo>
                  <a:pt x="1" y="105"/>
                </a:lnTo>
                <a:lnTo>
                  <a:pt x="271" y="1976"/>
                </a:lnTo>
                <a:lnTo>
                  <a:pt x="292" y="2017"/>
                </a:lnTo>
                <a:lnTo>
                  <a:pt x="333" y="2059"/>
                </a:lnTo>
                <a:lnTo>
                  <a:pt x="396" y="2080"/>
                </a:lnTo>
                <a:lnTo>
                  <a:pt x="895" y="2080"/>
                </a:lnTo>
                <a:lnTo>
                  <a:pt x="957" y="2059"/>
                </a:lnTo>
                <a:lnTo>
                  <a:pt x="1019" y="2038"/>
                </a:lnTo>
                <a:lnTo>
                  <a:pt x="1040" y="2017"/>
                </a:lnTo>
                <a:lnTo>
                  <a:pt x="1040" y="1976"/>
                </a:lnTo>
                <a:lnTo>
                  <a:pt x="791" y="84"/>
                </a:lnTo>
                <a:lnTo>
                  <a:pt x="770" y="43"/>
                </a:lnTo>
                <a:lnTo>
                  <a:pt x="728" y="22"/>
                </a:lnTo>
                <a:lnTo>
                  <a:pt x="6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7247850" y="2101150"/>
            <a:ext cx="26000" cy="52000"/>
          </a:xfrm>
          <a:custGeom>
            <a:avLst/>
            <a:gdLst/>
            <a:ahLst/>
            <a:cxnLst/>
            <a:rect l="l" t="t" r="r" b="b"/>
            <a:pathLst>
              <a:path w="1040" h="2080" extrusionOk="0">
                <a:moveTo>
                  <a:pt x="146" y="0"/>
                </a:moveTo>
                <a:lnTo>
                  <a:pt x="104" y="21"/>
                </a:lnTo>
                <a:lnTo>
                  <a:pt x="42" y="42"/>
                </a:lnTo>
                <a:lnTo>
                  <a:pt x="21" y="63"/>
                </a:lnTo>
                <a:lnTo>
                  <a:pt x="0" y="104"/>
                </a:lnTo>
                <a:lnTo>
                  <a:pt x="270" y="1996"/>
                </a:lnTo>
                <a:lnTo>
                  <a:pt x="291" y="2037"/>
                </a:lnTo>
                <a:lnTo>
                  <a:pt x="333" y="2058"/>
                </a:lnTo>
                <a:lnTo>
                  <a:pt x="374" y="2079"/>
                </a:lnTo>
                <a:lnTo>
                  <a:pt x="956" y="2079"/>
                </a:lnTo>
                <a:lnTo>
                  <a:pt x="1019" y="2058"/>
                </a:lnTo>
                <a:lnTo>
                  <a:pt x="1039" y="2017"/>
                </a:lnTo>
                <a:lnTo>
                  <a:pt x="1039" y="1975"/>
                </a:lnTo>
                <a:lnTo>
                  <a:pt x="790" y="104"/>
                </a:lnTo>
                <a:lnTo>
                  <a:pt x="769" y="63"/>
                </a:lnTo>
                <a:lnTo>
                  <a:pt x="728" y="42"/>
                </a:lnTo>
                <a:lnTo>
                  <a:pt x="665" y="21"/>
                </a:lnTo>
                <a:lnTo>
                  <a:pt x="6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7412075" y="2096475"/>
            <a:ext cx="26000" cy="51975"/>
          </a:xfrm>
          <a:custGeom>
            <a:avLst/>
            <a:gdLst/>
            <a:ahLst/>
            <a:cxnLst/>
            <a:rect l="l" t="t" r="r" b="b"/>
            <a:pathLst>
              <a:path w="1040" h="2079" extrusionOk="0">
                <a:moveTo>
                  <a:pt x="83" y="0"/>
                </a:moveTo>
                <a:lnTo>
                  <a:pt x="42" y="21"/>
                </a:lnTo>
                <a:lnTo>
                  <a:pt x="0" y="62"/>
                </a:lnTo>
                <a:lnTo>
                  <a:pt x="0" y="104"/>
                </a:lnTo>
                <a:lnTo>
                  <a:pt x="270" y="1975"/>
                </a:lnTo>
                <a:lnTo>
                  <a:pt x="270" y="2017"/>
                </a:lnTo>
                <a:lnTo>
                  <a:pt x="312" y="2058"/>
                </a:lnTo>
                <a:lnTo>
                  <a:pt x="374" y="2079"/>
                </a:lnTo>
                <a:lnTo>
                  <a:pt x="957" y="2079"/>
                </a:lnTo>
                <a:lnTo>
                  <a:pt x="998" y="2058"/>
                </a:lnTo>
                <a:lnTo>
                  <a:pt x="1019" y="2017"/>
                </a:lnTo>
                <a:lnTo>
                  <a:pt x="1040" y="1975"/>
                </a:lnTo>
                <a:lnTo>
                  <a:pt x="769" y="83"/>
                </a:lnTo>
                <a:lnTo>
                  <a:pt x="749" y="42"/>
                </a:lnTo>
                <a:lnTo>
                  <a:pt x="728" y="21"/>
                </a:lnTo>
                <a:lnTo>
                  <a:pt x="6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7886575" y="2237300"/>
            <a:ext cx="125800" cy="89425"/>
          </a:xfrm>
          <a:custGeom>
            <a:avLst/>
            <a:gdLst/>
            <a:ahLst/>
            <a:cxnLst/>
            <a:rect l="l" t="t" r="r" b="b"/>
            <a:pathLst>
              <a:path w="5032" h="3577" extrusionOk="0">
                <a:moveTo>
                  <a:pt x="208" y="1"/>
                </a:moveTo>
                <a:lnTo>
                  <a:pt x="146" y="146"/>
                </a:lnTo>
                <a:lnTo>
                  <a:pt x="83" y="292"/>
                </a:lnTo>
                <a:lnTo>
                  <a:pt x="21" y="583"/>
                </a:lnTo>
                <a:lnTo>
                  <a:pt x="0" y="874"/>
                </a:lnTo>
                <a:lnTo>
                  <a:pt x="21" y="1186"/>
                </a:lnTo>
                <a:lnTo>
                  <a:pt x="63" y="1498"/>
                </a:lnTo>
                <a:lnTo>
                  <a:pt x="146" y="1789"/>
                </a:lnTo>
                <a:lnTo>
                  <a:pt x="229" y="2080"/>
                </a:lnTo>
                <a:lnTo>
                  <a:pt x="333" y="2350"/>
                </a:lnTo>
                <a:lnTo>
                  <a:pt x="437" y="2599"/>
                </a:lnTo>
                <a:lnTo>
                  <a:pt x="562" y="2828"/>
                </a:lnTo>
                <a:lnTo>
                  <a:pt x="769" y="3223"/>
                </a:lnTo>
                <a:lnTo>
                  <a:pt x="936" y="3473"/>
                </a:lnTo>
                <a:lnTo>
                  <a:pt x="998" y="3576"/>
                </a:lnTo>
                <a:lnTo>
                  <a:pt x="5031" y="3057"/>
                </a:lnTo>
                <a:lnTo>
                  <a:pt x="1850" y="126"/>
                </a:lnTo>
                <a:lnTo>
                  <a:pt x="20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7911000" y="2313700"/>
            <a:ext cx="114875" cy="88900"/>
          </a:xfrm>
          <a:custGeom>
            <a:avLst/>
            <a:gdLst/>
            <a:ahLst/>
            <a:cxnLst/>
            <a:rect l="l" t="t" r="r" b="b"/>
            <a:pathLst>
              <a:path w="4595" h="3556" extrusionOk="0">
                <a:moveTo>
                  <a:pt x="4054" y="1"/>
                </a:moveTo>
                <a:lnTo>
                  <a:pt x="0" y="520"/>
                </a:lnTo>
                <a:lnTo>
                  <a:pt x="1185" y="3556"/>
                </a:lnTo>
                <a:lnTo>
                  <a:pt x="4595" y="3306"/>
                </a:lnTo>
                <a:lnTo>
                  <a:pt x="4054"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7247850" y="1005575"/>
            <a:ext cx="186075" cy="101900"/>
          </a:xfrm>
          <a:custGeom>
            <a:avLst/>
            <a:gdLst/>
            <a:ahLst/>
            <a:cxnLst/>
            <a:rect l="l" t="t" r="r" b="b"/>
            <a:pathLst>
              <a:path w="7443" h="4076" extrusionOk="0">
                <a:moveTo>
                  <a:pt x="5384" y="1"/>
                </a:moveTo>
                <a:lnTo>
                  <a:pt x="4906" y="42"/>
                </a:lnTo>
                <a:lnTo>
                  <a:pt x="4657" y="84"/>
                </a:lnTo>
                <a:lnTo>
                  <a:pt x="4407" y="146"/>
                </a:lnTo>
                <a:lnTo>
                  <a:pt x="4137" y="229"/>
                </a:lnTo>
                <a:lnTo>
                  <a:pt x="3846" y="312"/>
                </a:lnTo>
                <a:lnTo>
                  <a:pt x="3555" y="437"/>
                </a:lnTo>
                <a:lnTo>
                  <a:pt x="3264" y="562"/>
                </a:lnTo>
                <a:lnTo>
                  <a:pt x="2973" y="728"/>
                </a:lnTo>
                <a:lnTo>
                  <a:pt x="2661" y="895"/>
                </a:lnTo>
                <a:lnTo>
                  <a:pt x="2349" y="1102"/>
                </a:lnTo>
                <a:lnTo>
                  <a:pt x="2017" y="1331"/>
                </a:lnTo>
                <a:lnTo>
                  <a:pt x="1684" y="1601"/>
                </a:lnTo>
                <a:lnTo>
                  <a:pt x="1351" y="1892"/>
                </a:lnTo>
                <a:lnTo>
                  <a:pt x="1019" y="2204"/>
                </a:lnTo>
                <a:lnTo>
                  <a:pt x="686" y="2558"/>
                </a:lnTo>
                <a:lnTo>
                  <a:pt x="333" y="2932"/>
                </a:lnTo>
                <a:lnTo>
                  <a:pt x="0" y="3368"/>
                </a:lnTo>
                <a:lnTo>
                  <a:pt x="811" y="3576"/>
                </a:lnTo>
                <a:lnTo>
                  <a:pt x="1601" y="3763"/>
                </a:lnTo>
                <a:lnTo>
                  <a:pt x="2328" y="3888"/>
                </a:lnTo>
                <a:lnTo>
                  <a:pt x="3035" y="3992"/>
                </a:lnTo>
                <a:lnTo>
                  <a:pt x="3700" y="4034"/>
                </a:lnTo>
                <a:lnTo>
                  <a:pt x="4303" y="4075"/>
                </a:lnTo>
                <a:lnTo>
                  <a:pt x="4885" y="4075"/>
                </a:lnTo>
                <a:lnTo>
                  <a:pt x="5384" y="4054"/>
                </a:lnTo>
                <a:lnTo>
                  <a:pt x="5862" y="4034"/>
                </a:lnTo>
                <a:lnTo>
                  <a:pt x="6257" y="3992"/>
                </a:lnTo>
                <a:lnTo>
                  <a:pt x="6902" y="3888"/>
                </a:lnTo>
                <a:lnTo>
                  <a:pt x="7318" y="3805"/>
                </a:lnTo>
                <a:lnTo>
                  <a:pt x="7442" y="3763"/>
                </a:lnTo>
                <a:lnTo>
                  <a:pt x="7047" y="229"/>
                </a:lnTo>
                <a:lnTo>
                  <a:pt x="6902" y="167"/>
                </a:lnTo>
                <a:lnTo>
                  <a:pt x="6715" y="125"/>
                </a:lnTo>
                <a:lnTo>
                  <a:pt x="6465" y="63"/>
                </a:lnTo>
                <a:lnTo>
                  <a:pt x="6153" y="21"/>
                </a:lnTo>
                <a:lnTo>
                  <a:pt x="580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7412075" y="998300"/>
            <a:ext cx="230250" cy="442300"/>
          </a:xfrm>
          <a:custGeom>
            <a:avLst/>
            <a:gdLst/>
            <a:ahLst/>
            <a:cxnLst/>
            <a:rect l="l" t="t" r="r" b="b"/>
            <a:pathLst>
              <a:path w="9210" h="17692" extrusionOk="0">
                <a:moveTo>
                  <a:pt x="1144" y="1"/>
                </a:moveTo>
                <a:lnTo>
                  <a:pt x="769" y="21"/>
                </a:lnTo>
                <a:lnTo>
                  <a:pt x="395" y="42"/>
                </a:lnTo>
                <a:lnTo>
                  <a:pt x="0" y="105"/>
                </a:lnTo>
                <a:lnTo>
                  <a:pt x="104" y="2038"/>
                </a:lnTo>
                <a:lnTo>
                  <a:pt x="208" y="4138"/>
                </a:lnTo>
                <a:lnTo>
                  <a:pt x="312" y="6715"/>
                </a:lnTo>
                <a:lnTo>
                  <a:pt x="333" y="8108"/>
                </a:lnTo>
                <a:lnTo>
                  <a:pt x="354" y="9563"/>
                </a:lnTo>
                <a:lnTo>
                  <a:pt x="354" y="11019"/>
                </a:lnTo>
                <a:lnTo>
                  <a:pt x="333" y="12474"/>
                </a:lnTo>
                <a:lnTo>
                  <a:pt x="291" y="13908"/>
                </a:lnTo>
                <a:lnTo>
                  <a:pt x="229" y="15259"/>
                </a:lnTo>
                <a:lnTo>
                  <a:pt x="125" y="16528"/>
                </a:lnTo>
                <a:lnTo>
                  <a:pt x="63" y="17130"/>
                </a:lnTo>
                <a:lnTo>
                  <a:pt x="0" y="17692"/>
                </a:lnTo>
                <a:lnTo>
                  <a:pt x="0" y="17692"/>
                </a:lnTo>
                <a:lnTo>
                  <a:pt x="437" y="17546"/>
                </a:lnTo>
                <a:lnTo>
                  <a:pt x="873" y="17380"/>
                </a:lnTo>
                <a:lnTo>
                  <a:pt x="1310" y="17193"/>
                </a:lnTo>
                <a:lnTo>
                  <a:pt x="1746" y="17006"/>
                </a:lnTo>
                <a:lnTo>
                  <a:pt x="2183" y="16798"/>
                </a:lnTo>
                <a:lnTo>
                  <a:pt x="2599" y="16569"/>
                </a:lnTo>
                <a:lnTo>
                  <a:pt x="3430" y="16112"/>
                </a:lnTo>
                <a:lnTo>
                  <a:pt x="4220" y="15613"/>
                </a:lnTo>
                <a:lnTo>
                  <a:pt x="4990" y="15093"/>
                </a:lnTo>
                <a:lnTo>
                  <a:pt x="5696" y="14573"/>
                </a:lnTo>
                <a:lnTo>
                  <a:pt x="6382" y="14054"/>
                </a:lnTo>
                <a:lnTo>
                  <a:pt x="6985" y="13555"/>
                </a:lnTo>
                <a:lnTo>
                  <a:pt x="7547" y="13097"/>
                </a:lnTo>
                <a:lnTo>
                  <a:pt x="8440" y="12287"/>
                </a:lnTo>
                <a:lnTo>
                  <a:pt x="9002" y="11746"/>
                </a:lnTo>
                <a:lnTo>
                  <a:pt x="9210" y="11538"/>
                </a:lnTo>
                <a:lnTo>
                  <a:pt x="9168" y="10998"/>
                </a:lnTo>
                <a:lnTo>
                  <a:pt x="9106" y="10374"/>
                </a:lnTo>
                <a:lnTo>
                  <a:pt x="8981" y="9563"/>
                </a:lnTo>
                <a:lnTo>
                  <a:pt x="8794" y="8607"/>
                </a:lnTo>
                <a:lnTo>
                  <a:pt x="8690" y="8087"/>
                </a:lnTo>
                <a:lnTo>
                  <a:pt x="8544" y="7547"/>
                </a:lnTo>
                <a:lnTo>
                  <a:pt x="8399" y="7006"/>
                </a:lnTo>
                <a:lnTo>
                  <a:pt x="8233" y="6424"/>
                </a:lnTo>
                <a:lnTo>
                  <a:pt x="8025" y="5863"/>
                </a:lnTo>
                <a:lnTo>
                  <a:pt x="7817" y="5302"/>
                </a:lnTo>
                <a:lnTo>
                  <a:pt x="7567" y="4720"/>
                </a:lnTo>
                <a:lnTo>
                  <a:pt x="7297" y="4179"/>
                </a:lnTo>
                <a:lnTo>
                  <a:pt x="7006" y="3618"/>
                </a:lnTo>
                <a:lnTo>
                  <a:pt x="6673" y="3098"/>
                </a:lnTo>
                <a:lnTo>
                  <a:pt x="6320" y="2599"/>
                </a:lnTo>
                <a:lnTo>
                  <a:pt x="5925" y="2142"/>
                </a:lnTo>
                <a:lnTo>
                  <a:pt x="5717" y="1913"/>
                </a:lnTo>
                <a:lnTo>
                  <a:pt x="5509" y="1705"/>
                </a:lnTo>
                <a:lnTo>
                  <a:pt x="5281" y="1497"/>
                </a:lnTo>
                <a:lnTo>
                  <a:pt x="5052" y="1289"/>
                </a:lnTo>
                <a:lnTo>
                  <a:pt x="4802" y="1123"/>
                </a:lnTo>
                <a:lnTo>
                  <a:pt x="4553" y="936"/>
                </a:lnTo>
                <a:lnTo>
                  <a:pt x="4303" y="791"/>
                </a:lnTo>
                <a:lnTo>
                  <a:pt x="4033" y="645"/>
                </a:lnTo>
                <a:lnTo>
                  <a:pt x="3742" y="499"/>
                </a:lnTo>
                <a:lnTo>
                  <a:pt x="3451" y="396"/>
                </a:lnTo>
                <a:lnTo>
                  <a:pt x="3160" y="292"/>
                </a:lnTo>
                <a:lnTo>
                  <a:pt x="2848" y="188"/>
                </a:lnTo>
                <a:lnTo>
                  <a:pt x="2536" y="125"/>
                </a:lnTo>
                <a:lnTo>
                  <a:pt x="2204" y="63"/>
                </a:lnTo>
                <a:lnTo>
                  <a:pt x="1871" y="21"/>
                </a:lnTo>
                <a:lnTo>
                  <a:pt x="151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7297200" y="1114725"/>
            <a:ext cx="97750" cy="146575"/>
          </a:xfrm>
          <a:custGeom>
            <a:avLst/>
            <a:gdLst/>
            <a:ahLst/>
            <a:cxnLst/>
            <a:rect l="l" t="t" r="r" b="b"/>
            <a:pathLst>
              <a:path w="3910" h="5863" extrusionOk="0">
                <a:moveTo>
                  <a:pt x="1706" y="229"/>
                </a:moveTo>
                <a:lnTo>
                  <a:pt x="1893" y="250"/>
                </a:lnTo>
                <a:lnTo>
                  <a:pt x="2059" y="291"/>
                </a:lnTo>
                <a:lnTo>
                  <a:pt x="2225" y="354"/>
                </a:lnTo>
                <a:lnTo>
                  <a:pt x="2392" y="437"/>
                </a:lnTo>
                <a:lnTo>
                  <a:pt x="2558" y="562"/>
                </a:lnTo>
                <a:lnTo>
                  <a:pt x="2703" y="686"/>
                </a:lnTo>
                <a:lnTo>
                  <a:pt x="2849" y="853"/>
                </a:lnTo>
                <a:lnTo>
                  <a:pt x="2995" y="1019"/>
                </a:lnTo>
                <a:lnTo>
                  <a:pt x="3119" y="1227"/>
                </a:lnTo>
                <a:lnTo>
                  <a:pt x="3244" y="1435"/>
                </a:lnTo>
                <a:lnTo>
                  <a:pt x="3348" y="1643"/>
                </a:lnTo>
                <a:lnTo>
                  <a:pt x="3431" y="1892"/>
                </a:lnTo>
                <a:lnTo>
                  <a:pt x="3514" y="2141"/>
                </a:lnTo>
                <a:lnTo>
                  <a:pt x="3577" y="2391"/>
                </a:lnTo>
                <a:lnTo>
                  <a:pt x="3618" y="2661"/>
                </a:lnTo>
                <a:lnTo>
                  <a:pt x="3660" y="2931"/>
                </a:lnTo>
                <a:lnTo>
                  <a:pt x="3681" y="3243"/>
                </a:lnTo>
                <a:lnTo>
                  <a:pt x="3681" y="3534"/>
                </a:lnTo>
                <a:lnTo>
                  <a:pt x="3660" y="3846"/>
                </a:lnTo>
                <a:lnTo>
                  <a:pt x="3597" y="4137"/>
                </a:lnTo>
                <a:lnTo>
                  <a:pt x="3493" y="4428"/>
                </a:lnTo>
                <a:lnTo>
                  <a:pt x="3390" y="4698"/>
                </a:lnTo>
                <a:lnTo>
                  <a:pt x="3223" y="4969"/>
                </a:lnTo>
                <a:lnTo>
                  <a:pt x="3057" y="5218"/>
                </a:lnTo>
                <a:lnTo>
                  <a:pt x="2974" y="5301"/>
                </a:lnTo>
                <a:lnTo>
                  <a:pt x="2891" y="5384"/>
                </a:lnTo>
                <a:lnTo>
                  <a:pt x="2787" y="5447"/>
                </a:lnTo>
                <a:lnTo>
                  <a:pt x="2683" y="5509"/>
                </a:lnTo>
                <a:lnTo>
                  <a:pt x="2558" y="5551"/>
                </a:lnTo>
                <a:lnTo>
                  <a:pt x="2454" y="5592"/>
                </a:lnTo>
                <a:lnTo>
                  <a:pt x="2329" y="5613"/>
                </a:lnTo>
                <a:lnTo>
                  <a:pt x="2017" y="5613"/>
                </a:lnTo>
                <a:lnTo>
                  <a:pt x="1851" y="5572"/>
                </a:lnTo>
                <a:lnTo>
                  <a:pt x="1685" y="5509"/>
                </a:lnTo>
                <a:lnTo>
                  <a:pt x="1519" y="5405"/>
                </a:lnTo>
                <a:lnTo>
                  <a:pt x="1352" y="5301"/>
                </a:lnTo>
                <a:lnTo>
                  <a:pt x="1207" y="5156"/>
                </a:lnTo>
                <a:lnTo>
                  <a:pt x="1061" y="5010"/>
                </a:lnTo>
                <a:lnTo>
                  <a:pt x="936" y="4823"/>
                </a:lnTo>
                <a:lnTo>
                  <a:pt x="791" y="4636"/>
                </a:lnTo>
                <a:lnTo>
                  <a:pt x="687" y="4428"/>
                </a:lnTo>
                <a:lnTo>
                  <a:pt x="583" y="4200"/>
                </a:lnTo>
                <a:lnTo>
                  <a:pt x="479" y="3971"/>
                </a:lnTo>
                <a:lnTo>
                  <a:pt x="417" y="3721"/>
                </a:lnTo>
                <a:lnTo>
                  <a:pt x="334" y="3451"/>
                </a:lnTo>
                <a:lnTo>
                  <a:pt x="292" y="3202"/>
                </a:lnTo>
                <a:lnTo>
                  <a:pt x="271" y="2911"/>
                </a:lnTo>
                <a:lnTo>
                  <a:pt x="230" y="2620"/>
                </a:lnTo>
                <a:lnTo>
                  <a:pt x="230" y="2308"/>
                </a:lnTo>
                <a:lnTo>
                  <a:pt x="271" y="2017"/>
                </a:lnTo>
                <a:lnTo>
                  <a:pt x="334" y="1726"/>
                </a:lnTo>
                <a:lnTo>
                  <a:pt x="417" y="1435"/>
                </a:lnTo>
                <a:lnTo>
                  <a:pt x="541" y="1164"/>
                </a:lnTo>
                <a:lnTo>
                  <a:pt x="687" y="894"/>
                </a:lnTo>
                <a:lnTo>
                  <a:pt x="853" y="645"/>
                </a:lnTo>
                <a:lnTo>
                  <a:pt x="936" y="541"/>
                </a:lnTo>
                <a:lnTo>
                  <a:pt x="1040" y="478"/>
                </a:lnTo>
                <a:lnTo>
                  <a:pt x="1144" y="395"/>
                </a:lnTo>
                <a:lnTo>
                  <a:pt x="1248" y="354"/>
                </a:lnTo>
                <a:lnTo>
                  <a:pt x="1352" y="291"/>
                </a:lnTo>
                <a:lnTo>
                  <a:pt x="1477" y="270"/>
                </a:lnTo>
                <a:lnTo>
                  <a:pt x="1602" y="250"/>
                </a:lnTo>
                <a:lnTo>
                  <a:pt x="1706" y="229"/>
                </a:lnTo>
                <a:close/>
                <a:moveTo>
                  <a:pt x="1706" y="0"/>
                </a:moveTo>
                <a:lnTo>
                  <a:pt x="1560" y="21"/>
                </a:lnTo>
                <a:lnTo>
                  <a:pt x="1415" y="42"/>
                </a:lnTo>
                <a:lnTo>
                  <a:pt x="1290" y="83"/>
                </a:lnTo>
                <a:lnTo>
                  <a:pt x="1144" y="146"/>
                </a:lnTo>
                <a:lnTo>
                  <a:pt x="1020" y="208"/>
                </a:lnTo>
                <a:lnTo>
                  <a:pt x="895" y="291"/>
                </a:lnTo>
                <a:lnTo>
                  <a:pt x="791" y="374"/>
                </a:lnTo>
                <a:lnTo>
                  <a:pt x="687" y="499"/>
                </a:lnTo>
                <a:lnTo>
                  <a:pt x="500" y="749"/>
                </a:lnTo>
                <a:lnTo>
                  <a:pt x="334" y="1040"/>
                </a:lnTo>
                <a:lnTo>
                  <a:pt x="209" y="1331"/>
                </a:lnTo>
                <a:lnTo>
                  <a:pt x="105" y="1643"/>
                </a:lnTo>
                <a:lnTo>
                  <a:pt x="43" y="1954"/>
                </a:lnTo>
                <a:lnTo>
                  <a:pt x="1" y="2287"/>
                </a:lnTo>
                <a:lnTo>
                  <a:pt x="1" y="2620"/>
                </a:lnTo>
                <a:lnTo>
                  <a:pt x="43" y="2931"/>
                </a:lnTo>
                <a:lnTo>
                  <a:pt x="63" y="3243"/>
                </a:lnTo>
                <a:lnTo>
                  <a:pt x="126" y="3534"/>
                </a:lnTo>
                <a:lnTo>
                  <a:pt x="188" y="3805"/>
                </a:lnTo>
                <a:lnTo>
                  <a:pt x="292" y="4075"/>
                </a:lnTo>
                <a:lnTo>
                  <a:pt x="396" y="4324"/>
                </a:lnTo>
                <a:lnTo>
                  <a:pt x="500" y="4574"/>
                </a:lnTo>
                <a:lnTo>
                  <a:pt x="625" y="4802"/>
                </a:lnTo>
                <a:lnTo>
                  <a:pt x="770" y="5010"/>
                </a:lnTo>
                <a:lnTo>
                  <a:pt x="936" y="5197"/>
                </a:lnTo>
                <a:lnTo>
                  <a:pt x="1082" y="5364"/>
                </a:lnTo>
                <a:lnTo>
                  <a:pt x="1269" y="5509"/>
                </a:lnTo>
                <a:lnTo>
                  <a:pt x="1435" y="5634"/>
                </a:lnTo>
                <a:lnTo>
                  <a:pt x="1622" y="5717"/>
                </a:lnTo>
                <a:lnTo>
                  <a:pt x="1810" y="5800"/>
                </a:lnTo>
                <a:lnTo>
                  <a:pt x="1997" y="5842"/>
                </a:lnTo>
                <a:lnTo>
                  <a:pt x="2205" y="5863"/>
                </a:lnTo>
                <a:lnTo>
                  <a:pt x="2350" y="5842"/>
                </a:lnTo>
                <a:lnTo>
                  <a:pt x="2496" y="5821"/>
                </a:lnTo>
                <a:lnTo>
                  <a:pt x="2641" y="5779"/>
                </a:lnTo>
                <a:lnTo>
                  <a:pt x="2766" y="5717"/>
                </a:lnTo>
                <a:lnTo>
                  <a:pt x="2891" y="5655"/>
                </a:lnTo>
                <a:lnTo>
                  <a:pt x="3015" y="5572"/>
                </a:lnTo>
                <a:lnTo>
                  <a:pt x="3119" y="5488"/>
                </a:lnTo>
                <a:lnTo>
                  <a:pt x="3223" y="5364"/>
                </a:lnTo>
                <a:lnTo>
                  <a:pt x="3410" y="5114"/>
                </a:lnTo>
                <a:lnTo>
                  <a:pt x="3577" y="4823"/>
                </a:lnTo>
                <a:lnTo>
                  <a:pt x="3701" y="4532"/>
                </a:lnTo>
                <a:lnTo>
                  <a:pt x="3805" y="4220"/>
                </a:lnTo>
                <a:lnTo>
                  <a:pt x="3868" y="3888"/>
                </a:lnTo>
                <a:lnTo>
                  <a:pt x="3909" y="3576"/>
                </a:lnTo>
                <a:lnTo>
                  <a:pt x="3909" y="3243"/>
                </a:lnTo>
                <a:lnTo>
                  <a:pt x="3888" y="2931"/>
                </a:lnTo>
                <a:lnTo>
                  <a:pt x="3847" y="2620"/>
                </a:lnTo>
                <a:lnTo>
                  <a:pt x="3805" y="2329"/>
                </a:lnTo>
                <a:lnTo>
                  <a:pt x="3722" y="2058"/>
                </a:lnTo>
                <a:lnTo>
                  <a:pt x="3639" y="1788"/>
                </a:lnTo>
                <a:lnTo>
                  <a:pt x="3535" y="1539"/>
                </a:lnTo>
                <a:lnTo>
                  <a:pt x="3410" y="1289"/>
                </a:lnTo>
                <a:lnTo>
                  <a:pt x="3286" y="1060"/>
                </a:lnTo>
                <a:lnTo>
                  <a:pt x="3140" y="853"/>
                </a:lnTo>
                <a:lnTo>
                  <a:pt x="2995" y="665"/>
                </a:lnTo>
                <a:lnTo>
                  <a:pt x="2828" y="499"/>
                </a:lnTo>
                <a:lnTo>
                  <a:pt x="2662" y="354"/>
                </a:lnTo>
                <a:lnTo>
                  <a:pt x="2475" y="229"/>
                </a:lnTo>
                <a:lnTo>
                  <a:pt x="2288" y="146"/>
                </a:lnTo>
                <a:lnTo>
                  <a:pt x="2101" y="63"/>
                </a:lnTo>
                <a:lnTo>
                  <a:pt x="1914" y="21"/>
                </a:lnTo>
                <a:lnTo>
                  <a:pt x="1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7207825" y="1114725"/>
            <a:ext cx="77975" cy="146575"/>
          </a:xfrm>
          <a:custGeom>
            <a:avLst/>
            <a:gdLst/>
            <a:ahLst/>
            <a:cxnLst/>
            <a:rect l="l" t="t" r="r" b="b"/>
            <a:pathLst>
              <a:path w="3119" h="5863" extrusionOk="0">
                <a:moveTo>
                  <a:pt x="1331" y="229"/>
                </a:moveTo>
                <a:lnTo>
                  <a:pt x="1456" y="250"/>
                </a:lnTo>
                <a:lnTo>
                  <a:pt x="1601" y="291"/>
                </a:lnTo>
                <a:lnTo>
                  <a:pt x="1726" y="354"/>
                </a:lnTo>
                <a:lnTo>
                  <a:pt x="1850" y="458"/>
                </a:lnTo>
                <a:lnTo>
                  <a:pt x="1975" y="562"/>
                </a:lnTo>
                <a:lnTo>
                  <a:pt x="2100" y="707"/>
                </a:lnTo>
                <a:lnTo>
                  <a:pt x="2204" y="853"/>
                </a:lnTo>
                <a:lnTo>
                  <a:pt x="2329" y="1040"/>
                </a:lnTo>
                <a:lnTo>
                  <a:pt x="2433" y="1227"/>
                </a:lnTo>
                <a:lnTo>
                  <a:pt x="2516" y="1435"/>
                </a:lnTo>
                <a:lnTo>
                  <a:pt x="2599" y="1663"/>
                </a:lnTo>
                <a:lnTo>
                  <a:pt x="2682" y="1892"/>
                </a:lnTo>
                <a:lnTo>
                  <a:pt x="2744" y="2141"/>
                </a:lnTo>
                <a:lnTo>
                  <a:pt x="2807" y="2412"/>
                </a:lnTo>
                <a:lnTo>
                  <a:pt x="2848" y="2661"/>
                </a:lnTo>
                <a:lnTo>
                  <a:pt x="2869" y="2931"/>
                </a:lnTo>
                <a:lnTo>
                  <a:pt x="2890" y="3326"/>
                </a:lnTo>
                <a:lnTo>
                  <a:pt x="2890" y="3680"/>
                </a:lnTo>
                <a:lnTo>
                  <a:pt x="2848" y="4033"/>
                </a:lnTo>
                <a:lnTo>
                  <a:pt x="2786" y="4366"/>
                </a:lnTo>
                <a:lnTo>
                  <a:pt x="2724" y="4657"/>
                </a:lnTo>
                <a:lnTo>
                  <a:pt x="2620" y="4927"/>
                </a:lnTo>
                <a:lnTo>
                  <a:pt x="2474" y="5177"/>
                </a:lnTo>
                <a:lnTo>
                  <a:pt x="2329" y="5364"/>
                </a:lnTo>
                <a:lnTo>
                  <a:pt x="2225" y="5468"/>
                </a:lnTo>
                <a:lnTo>
                  <a:pt x="2100" y="5551"/>
                </a:lnTo>
                <a:lnTo>
                  <a:pt x="1954" y="5613"/>
                </a:lnTo>
                <a:lnTo>
                  <a:pt x="1809" y="5634"/>
                </a:lnTo>
                <a:lnTo>
                  <a:pt x="1684" y="5613"/>
                </a:lnTo>
                <a:lnTo>
                  <a:pt x="1539" y="5572"/>
                </a:lnTo>
                <a:lnTo>
                  <a:pt x="1414" y="5509"/>
                </a:lnTo>
                <a:lnTo>
                  <a:pt x="1289" y="5405"/>
                </a:lnTo>
                <a:lnTo>
                  <a:pt x="1164" y="5301"/>
                </a:lnTo>
                <a:lnTo>
                  <a:pt x="1040" y="5156"/>
                </a:lnTo>
                <a:lnTo>
                  <a:pt x="915" y="5010"/>
                </a:lnTo>
                <a:lnTo>
                  <a:pt x="811" y="4823"/>
                </a:lnTo>
                <a:lnTo>
                  <a:pt x="707" y="4636"/>
                </a:lnTo>
                <a:lnTo>
                  <a:pt x="603" y="4428"/>
                </a:lnTo>
                <a:lnTo>
                  <a:pt x="520" y="4200"/>
                </a:lnTo>
                <a:lnTo>
                  <a:pt x="458" y="3971"/>
                </a:lnTo>
                <a:lnTo>
                  <a:pt x="374" y="3721"/>
                </a:lnTo>
                <a:lnTo>
                  <a:pt x="333" y="3451"/>
                </a:lnTo>
                <a:lnTo>
                  <a:pt x="291" y="3202"/>
                </a:lnTo>
                <a:lnTo>
                  <a:pt x="250" y="2931"/>
                </a:lnTo>
                <a:lnTo>
                  <a:pt x="229" y="2536"/>
                </a:lnTo>
                <a:lnTo>
                  <a:pt x="250" y="2183"/>
                </a:lnTo>
                <a:lnTo>
                  <a:pt x="271" y="1830"/>
                </a:lnTo>
                <a:lnTo>
                  <a:pt x="333" y="1497"/>
                </a:lnTo>
                <a:lnTo>
                  <a:pt x="416" y="1206"/>
                </a:lnTo>
                <a:lnTo>
                  <a:pt x="520" y="936"/>
                </a:lnTo>
                <a:lnTo>
                  <a:pt x="645" y="686"/>
                </a:lnTo>
                <a:lnTo>
                  <a:pt x="790" y="499"/>
                </a:lnTo>
                <a:lnTo>
                  <a:pt x="894" y="395"/>
                </a:lnTo>
                <a:lnTo>
                  <a:pt x="1019" y="312"/>
                </a:lnTo>
                <a:lnTo>
                  <a:pt x="1164" y="250"/>
                </a:lnTo>
                <a:lnTo>
                  <a:pt x="1331" y="229"/>
                </a:lnTo>
                <a:close/>
                <a:moveTo>
                  <a:pt x="1331" y="0"/>
                </a:moveTo>
                <a:lnTo>
                  <a:pt x="1123" y="42"/>
                </a:lnTo>
                <a:lnTo>
                  <a:pt x="936" y="104"/>
                </a:lnTo>
                <a:lnTo>
                  <a:pt x="769" y="208"/>
                </a:lnTo>
                <a:lnTo>
                  <a:pt x="624" y="354"/>
                </a:lnTo>
                <a:lnTo>
                  <a:pt x="458" y="562"/>
                </a:lnTo>
                <a:lnTo>
                  <a:pt x="312" y="811"/>
                </a:lnTo>
                <a:lnTo>
                  <a:pt x="208" y="1102"/>
                </a:lnTo>
                <a:lnTo>
                  <a:pt x="125" y="1414"/>
                </a:lnTo>
                <a:lnTo>
                  <a:pt x="63" y="1767"/>
                </a:lnTo>
                <a:lnTo>
                  <a:pt x="21" y="2141"/>
                </a:lnTo>
                <a:lnTo>
                  <a:pt x="0" y="2536"/>
                </a:lnTo>
                <a:lnTo>
                  <a:pt x="21" y="2931"/>
                </a:lnTo>
                <a:lnTo>
                  <a:pt x="63" y="3243"/>
                </a:lnTo>
                <a:lnTo>
                  <a:pt x="104" y="3534"/>
                </a:lnTo>
                <a:lnTo>
                  <a:pt x="167" y="3825"/>
                </a:lnTo>
                <a:lnTo>
                  <a:pt x="250" y="4096"/>
                </a:lnTo>
                <a:lnTo>
                  <a:pt x="333" y="4345"/>
                </a:lnTo>
                <a:lnTo>
                  <a:pt x="437" y="4574"/>
                </a:lnTo>
                <a:lnTo>
                  <a:pt x="541" y="4802"/>
                </a:lnTo>
                <a:lnTo>
                  <a:pt x="645" y="5010"/>
                </a:lnTo>
                <a:lnTo>
                  <a:pt x="769" y="5197"/>
                </a:lnTo>
                <a:lnTo>
                  <a:pt x="915" y="5364"/>
                </a:lnTo>
                <a:lnTo>
                  <a:pt x="1040" y="5509"/>
                </a:lnTo>
                <a:lnTo>
                  <a:pt x="1185" y="5634"/>
                </a:lnTo>
                <a:lnTo>
                  <a:pt x="1331" y="5717"/>
                </a:lnTo>
                <a:lnTo>
                  <a:pt x="1497" y="5800"/>
                </a:lnTo>
                <a:lnTo>
                  <a:pt x="1643" y="5842"/>
                </a:lnTo>
                <a:lnTo>
                  <a:pt x="1809" y="5863"/>
                </a:lnTo>
                <a:lnTo>
                  <a:pt x="2017" y="5821"/>
                </a:lnTo>
                <a:lnTo>
                  <a:pt x="2204" y="5759"/>
                </a:lnTo>
                <a:lnTo>
                  <a:pt x="2370" y="5655"/>
                </a:lnTo>
                <a:lnTo>
                  <a:pt x="2516" y="5509"/>
                </a:lnTo>
                <a:lnTo>
                  <a:pt x="2661" y="5301"/>
                </a:lnTo>
                <a:lnTo>
                  <a:pt x="2807" y="5052"/>
                </a:lnTo>
                <a:lnTo>
                  <a:pt x="2932" y="4761"/>
                </a:lnTo>
                <a:lnTo>
                  <a:pt x="3015" y="4449"/>
                </a:lnTo>
                <a:lnTo>
                  <a:pt x="3077" y="4096"/>
                </a:lnTo>
                <a:lnTo>
                  <a:pt x="3119" y="3721"/>
                </a:lnTo>
                <a:lnTo>
                  <a:pt x="3119" y="3326"/>
                </a:lnTo>
                <a:lnTo>
                  <a:pt x="3098" y="2931"/>
                </a:lnTo>
                <a:lnTo>
                  <a:pt x="3077" y="2620"/>
                </a:lnTo>
                <a:lnTo>
                  <a:pt x="3015" y="2329"/>
                </a:lnTo>
                <a:lnTo>
                  <a:pt x="2952" y="2038"/>
                </a:lnTo>
                <a:lnTo>
                  <a:pt x="2890" y="1767"/>
                </a:lnTo>
                <a:lnTo>
                  <a:pt x="2807" y="1518"/>
                </a:lnTo>
                <a:lnTo>
                  <a:pt x="2703" y="1289"/>
                </a:lnTo>
                <a:lnTo>
                  <a:pt x="2599" y="1060"/>
                </a:lnTo>
                <a:lnTo>
                  <a:pt x="2474" y="853"/>
                </a:lnTo>
                <a:lnTo>
                  <a:pt x="2349" y="665"/>
                </a:lnTo>
                <a:lnTo>
                  <a:pt x="2225" y="499"/>
                </a:lnTo>
                <a:lnTo>
                  <a:pt x="2079" y="354"/>
                </a:lnTo>
                <a:lnTo>
                  <a:pt x="1934" y="229"/>
                </a:lnTo>
                <a:lnTo>
                  <a:pt x="1788" y="146"/>
                </a:lnTo>
                <a:lnTo>
                  <a:pt x="1643" y="63"/>
                </a:lnTo>
                <a:lnTo>
                  <a:pt x="1476" y="21"/>
                </a:lnTo>
                <a:lnTo>
                  <a:pt x="1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7279550" y="1183325"/>
            <a:ext cx="24450" cy="7825"/>
          </a:xfrm>
          <a:custGeom>
            <a:avLst/>
            <a:gdLst/>
            <a:ahLst/>
            <a:cxnLst/>
            <a:rect l="l" t="t" r="r" b="b"/>
            <a:pathLst>
              <a:path w="978" h="313" extrusionOk="0">
                <a:moveTo>
                  <a:pt x="478" y="0"/>
                </a:moveTo>
                <a:lnTo>
                  <a:pt x="374" y="21"/>
                </a:lnTo>
                <a:lnTo>
                  <a:pt x="270" y="42"/>
                </a:lnTo>
                <a:lnTo>
                  <a:pt x="166" y="63"/>
                </a:lnTo>
                <a:lnTo>
                  <a:pt x="63" y="104"/>
                </a:lnTo>
                <a:lnTo>
                  <a:pt x="21" y="146"/>
                </a:lnTo>
                <a:lnTo>
                  <a:pt x="0" y="187"/>
                </a:lnTo>
                <a:lnTo>
                  <a:pt x="0" y="229"/>
                </a:lnTo>
                <a:lnTo>
                  <a:pt x="21" y="271"/>
                </a:lnTo>
                <a:lnTo>
                  <a:pt x="63" y="291"/>
                </a:lnTo>
                <a:lnTo>
                  <a:pt x="104" y="312"/>
                </a:lnTo>
                <a:lnTo>
                  <a:pt x="146" y="312"/>
                </a:lnTo>
                <a:lnTo>
                  <a:pt x="187" y="291"/>
                </a:lnTo>
                <a:lnTo>
                  <a:pt x="333" y="250"/>
                </a:lnTo>
                <a:lnTo>
                  <a:pt x="499" y="229"/>
                </a:lnTo>
                <a:lnTo>
                  <a:pt x="645" y="250"/>
                </a:lnTo>
                <a:lnTo>
                  <a:pt x="811" y="291"/>
                </a:lnTo>
                <a:lnTo>
                  <a:pt x="915" y="291"/>
                </a:lnTo>
                <a:lnTo>
                  <a:pt x="956" y="250"/>
                </a:lnTo>
                <a:lnTo>
                  <a:pt x="977" y="208"/>
                </a:lnTo>
                <a:lnTo>
                  <a:pt x="956" y="167"/>
                </a:lnTo>
                <a:lnTo>
                  <a:pt x="936" y="146"/>
                </a:lnTo>
                <a:lnTo>
                  <a:pt x="894" y="104"/>
                </a:lnTo>
                <a:lnTo>
                  <a:pt x="790" y="63"/>
                </a:lnTo>
                <a:lnTo>
                  <a:pt x="686" y="42"/>
                </a:lnTo>
                <a:lnTo>
                  <a:pt x="582" y="21"/>
                </a:lnTo>
                <a:lnTo>
                  <a:pt x="4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8556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Language Analysis</a:t>
            </a:r>
            <a:endParaRPr dirty="0"/>
          </a:p>
        </p:txBody>
      </p:sp>
      <p:sp>
        <p:nvSpPr>
          <p:cNvPr id="12" name="TextBox 11">
            <a:extLst>
              <a:ext uri="{FF2B5EF4-FFF2-40B4-BE49-F238E27FC236}">
                <a16:creationId xmlns:a16="http://schemas.microsoft.com/office/drawing/2014/main" id="{ADADF930-E172-4976-3576-A982CE134934}"/>
              </a:ext>
            </a:extLst>
          </p:cNvPr>
          <p:cNvSpPr txBox="1"/>
          <p:nvPr/>
        </p:nvSpPr>
        <p:spPr>
          <a:xfrm>
            <a:off x="313093" y="1248311"/>
            <a:ext cx="8117657" cy="3539430"/>
          </a:xfrm>
          <a:prstGeom prst="rect">
            <a:avLst/>
          </a:prstGeom>
          <a:solidFill>
            <a:schemeClr val="accent6">
              <a:lumMod val="90000"/>
              <a:lumOff val="10000"/>
            </a:schemeClr>
          </a:solidFill>
        </p:spPr>
        <p:txBody>
          <a:bodyPr wrap="square">
            <a:spAutoFit/>
          </a:bodyPr>
          <a:lstStyle/>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First I created a new sheet and copied IMDb rating and Language column.</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by Using the “UNIQUE” formula selected distinct Languages as follows.</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=UNIQUE(A2:A5032)</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by using count function I have counted total count of each movie.</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=COUNT(IF(A2:A5032=D5,1))</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I created a table of top 10 languages as a row &amp; having columns as Count, Mean, Median and Standard Deviation using the following formulas, respectively.</a:t>
            </a:r>
          </a:p>
          <a:p>
            <a:pPr marL="285750" indent="-285750">
              <a:buClrTx/>
              <a:buFont typeface="Wingdings" panose="05000000000000000000" pitchFamily="2" charset="2"/>
              <a:buChar char="Ø"/>
            </a:pPr>
            <a:r>
              <a:rPr lang="pt-BR" sz="1800" dirty="0">
                <a:solidFill>
                  <a:schemeClr val="bg1"/>
                </a:solidFill>
                <a:latin typeface="Abel" panose="02000506030000020004" pitchFamily="2" charset="0"/>
              </a:rPr>
              <a:t>=AVERAGE(IF($A$2:$A$5032=[@Language],$B$2:$B$5032))</a:t>
            </a:r>
            <a:r>
              <a:rPr lang="en-US" sz="1600" dirty="0">
                <a:solidFill>
                  <a:schemeClr val="bg1"/>
                </a:solidFill>
              </a:rPr>
              <a:t>=MEDIAN(IF($A$2:$A$5029=E5,B2:B5029))</a:t>
            </a:r>
          </a:p>
          <a:p>
            <a:pPr marL="285750" indent="-285750">
              <a:buClrTx/>
              <a:buFont typeface="Wingdings" panose="05000000000000000000" pitchFamily="2" charset="2"/>
              <a:buChar char="Ø"/>
            </a:pPr>
            <a:r>
              <a:rPr lang="en-US" sz="1600" dirty="0">
                <a:solidFill>
                  <a:schemeClr val="bg1"/>
                </a:solidFill>
              </a:rPr>
              <a:t>=MEDIAN(IF($A$2:$A$5032=[@Language],$B$2:$B$5032))</a:t>
            </a:r>
          </a:p>
          <a:p>
            <a:pPr marL="285750" indent="-285750">
              <a:buClrTx/>
              <a:buFont typeface="Wingdings" panose="05000000000000000000" pitchFamily="2" charset="2"/>
              <a:buChar char="Ø"/>
            </a:pPr>
            <a:r>
              <a:rPr lang="en-US" sz="1600" dirty="0">
                <a:solidFill>
                  <a:schemeClr val="bg1"/>
                </a:solidFill>
              </a:rPr>
              <a:t>=STDEV(IF($A$2:$A$5032=[@Language],$B$2:$B$5032)) </a:t>
            </a:r>
          </a:p>
          <a:p>
            <a:pPr marL="285750" indent="-285750">
              <a:buClrTx/>
              <a:buFont typeface="Wingdings" panose="05000000000000000000" pitchFamily="2" charset="2"/>
              <a:buChar char="Ø"/>
            </a:pPr>
            <a:r>
              <a:rPr lang="en-US" sz="1600" dirty="0">
                <a:solidFill>
                  <a:schemeClr val="bg1"/>
                </a:solidFill>
              </a:rPr>
              <a:t>Then created following graphs which shows that Mean and Median are correlated.</a:t>
            </a:r>
          </a:p>
          <a:p>
            <a:pPr marL="285750" indent="-285750">
              <a:buClrTx/>
              <a:buFont typeface="Wingdings" panose="05000000000000000000" pitchFamily="2" charset="2"/>
              <a:buChar char="Ø"/>
            </a:pPr>
            <a:r>
              <a:rPr lang="en-US" sz="1600" dirty="0">
                <a:solidFill>
                  <a:schemeClr val="bg1"/>
                </a:solidFill>
              </a:rPr>
              <a:t>Table and graph is given below.</a:t>
            </a:r>
          </a:p>
        </p:txBody>
      </p:sp>
    </p:spTree>
    <p:extLst>
      <p:ext uri="{BB962C8B-B14F-4D97-AF65-F5344CB8AC3E}">
        <p14:creationId xmlns:p14="http://schemas.microsoft.com/office/powerpoint/2010/main" val="1497257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44"/>
          <p:cNvSpPr txBox="1">
            <a:spLocks noGrp="1"/>
          </p:cNvSpPr>
          <p:nvPr>
            <p:ph type="title"/>
          </p:nvPr>
        </p:nvSpPr>
        <p:spPr>
          <a:xfrm>
            <a:off x="785822" y="368227"/>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Result Table</a:t>
            </a:r>
            <a:endParaRPr dirty="0"/>
          </a:p>
        </p:txBody>
      </p:sp>
      <p:pic>
        <p:nvPicPr>
          <p:cNvPr id="5" name="Picture 4" descr="A table with numbers and text&#10;&#10;Description automatically generated">
            <a:extLst>
              <a:ext uri="{FF2B5EF4-FFF2-40B4-BE49-F238E27FC236}">
                <a16:creationId xmlns:a16="http://schemas.microsoft.com/office/drawing/2014/main" id="{62A209ED-3372-85D2-F6B1-9E681947B855}"/>
              </a:ext>
            </a:extLst>
          </p:cNvPr>
          <p:cNvPicPr>
            <a:picLocks noChangeAspect="1"/>
          </p:cNvPicPr>
          <p:nvPr/>
        </p:nvPicPr>
        <p:blipFill>
          <a:blip r:embed="rId3"/>
          <a:stretch>
            <a:fillRect/>
          </a:stretch>
        </p:blipFill>
        <p:spPr>
          <a:xfrm>
            <a:off x="1197796" y="940928"/>
            <a:ext cx="6394932" cy="3452478"/>
          </a:xfrm>
          <a:prstGeom prst="rect">
            <a:avLst/>
          </a:prstGeom>
        </p:spPr>
      </p:pic>
    </p:spTree>
    <p:extLst>
      <p:ext uri="{BB962C8B-B14F-4D97-AF65-F5344CB8AC3E}">
        <p14:creationId xmlns:p14="http://schemas.microsoft.com/office/powerpoint/2010/main" val="2139573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44"/>
          <p:cNvSpPr txBox="1">
            <a:spLocks noGrp="1"/>
          </p:cNvSpPr>
          <p:nvPr>
            <p:ph type="title"/>
          </p:nvPr>
        </p:nvSpPr>
        <p:spPr>
          <a:xfrm>
            <a:off x="785822" y="368227"/>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Graphs</a:t>
            </a:r>
            <a:endParaRPr dirty="0"/>
          </a:p>
        </p:txBody>
      </p:sp>
      <p:sp>
        <p:nvSpPr>
          <p:cNvPr id="4" name="TextBox 3">
            <a:extLst>
              <a:ext uri="{FF2B5EF4-FFF2-40B4-BE49-F238E27FC236}">
                <a16:creationId xmlns:a16="http://schemas.microsoft.com/office/drawing/2014/main" id="{4BD7B8A4-2C7D-05D1-4573-43F2E79027D3}"/>
              </a:ext>
            </a:extLst>
          </p:cNvPr>
          <p:cNvSpPr txBox="1"/>
          <p:nvPr/>
        </p:nvSpPr>
        <p:spPr>
          <a:xfrm>
            <a:off x="404734" y="4362724"/>
            <a:ext cx="8098588" cy="307777"/>
          </a:xfrm>
          <a:prstGeom prst="rect">
            <a:avLst/>
          </a:prstGeom>
          <a:noFill/>
        </p:spPr>
        <p:txBody>
          <a:bodyPr wrap="square" rtlCol="0">
            <a:spAutoFit/>
          </a:bodyPr>
          <a:lstStyle/>
          <a:p>
            <a:r>
              <a:rPr lang="en-US" dirty="0"/>
              <a:t>Above graphs shows that mean and median are correlated. </a:t>
            </a:r>
            <a:endParaRPr lang="en-IN" dirty="0"/>
          </a:p>
        </p:txBody>
      </p:sp>
      <p:pic>
        <p:nvPicPr>
          <p:cNvPr id="5" name="Picture 4" descr="A graph with orange dots&#10;&#10;Description automatically generated">
            <a:extLst>
              <a:ext uri="{FF2B5EF4-FFF2-40B4-BE49-F238E27FC236}">
                <a16:creationId xmlns:a16="http://schemas.microsoft.com/office/drawing/2014/main" id="{13427E72-5C60-8752-D75F-B20D2FAC1C1A}"/>
              </a:ext>
            </a:extLst>
          </p:cNvPr>
          <p:cNvPicPr>
            <a:picLocks noChangeAspect="1"/>
          </p:cNvPicPr>
          <p:nvPr/>
        </p:nvPicPr>
        <p:blipFill>
          <a:blip r:embed="rId3"/>
          <a:stretch>
            <a:fillRect/>
          </a:stretch>
        </p:blipFill>
        <p:spPr>
          <a:xfrm>
            <a:off x="94458" y="1038069"/>
            <a:ext cx="4477542" cy="2866966"/>
          </a:xfrm>
          <a:prstGeom prst="rect">
            <a:avLst/>
          </a:prstGeom>
        </p:spPr>
      </p:pic>
      <p:pic>
        <p:nvPicPr>
          <p:cNvPr id="7" name="Picture 6" descr="A graph with orange and grey lines&#10;&#10;Description automatically generated">
            <a:extLst>
              <a:ext uri="{FF2B5EF4-FFF2-40B4-BE49-F238E27FC236}">
                <a16:creationId xmlns:a16="http://schemas.microsoft.com/office/drawing/2014/main" id="{75B358BB-ECF8-7075-9F8B-3219FCEBF388}"/>
              </a:ext>
            </a:extLst>
          </p:cNvPr>
          <p:cNvPicPr>
            <a:picLocks noChangeAspect="1"/>
          </p:cNvPicPr>
          <p:nvPr/>
        </p:nvPicPr>
        <p:blipFill>
          <a:blip r:embed="rId4"/>
          <a:stretch>
            <a:fillRect/>
          </a:stretch>
        </p:blipFill>
        <p:spPr>
          <a:xfrm>
            <a:off x="4608720" y="1014363"/>
            <a:ext cx="4440822" cy="2866966"/>
          </a:xfrm>
          <a:prstGeom prst="rect">
            <a:avLst/>
          </a:prstGeom>
        </p:spPr>
      </p:pic>
    </p:spTree>
    <p:extLst>
      <p:ext uri="{BB962C8B-B14F-4D97-AF65-F5344CB8AC3E}">
        <p14:creationId xmlns:p14="http://schemas.microsoft.com/office/powerpoint/2010/main" val="2830157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44"/>
          <p:cNvSpPr txBox="1">
            <a:spLocks noGrp="1"/>
          </p:cNvSpPr>
          <p:nvPr>
            <p:ph type="title"/>
          </p:nvPr>
        </p:nvSpPr>
        <p:spPr>
          <a:xfrm>
            <a:off x="785822" y="368227"/>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Graphs</a:t>
            </a:r>
            <a:endParaRPr dirty="0"/>
          </a:p>
        </p:txBody>
      </p:sp>
      <p:sp>
        <p:nvSpPr>
          <p:cNvPr id="4" name="TextBox 3">
            <a:extLst>
              <a:ext uri="{FF2B5EF4-FFF2-40B4-BE49-F238E27FC236}">
                <a16:creationId xmlns:a16="http://schemas.microsoft.com/office/drawing/2014/main" id="{4BD7B8A4-2C7D-05D1-4573-43F2E79027D3}"/>
              </a:ext>
            </a:extLst>
          </p:cNvPr>
          <p:cNvSpPr txBox="1"/>
          <p:nvPr/>
        </p:nvSpPr>
        <p:spPr>
          <a:xfrm>
            <a:off x="404734" y="4527030"/>
            <a:ext cx="8098588" cy="523220"/>
          </a:xfrm>
          <a:prstGeom prst="rect">
            <a:avLst/>
          </a:prstGeom>
          <a:noFill/>
        </p:spPr>
        <p:txBody>
          <a:bodyPr wrap="square" rtlCol="0">
            <a:spAutoFit/>
          </a:bodyPr>
          <a:lstStyle/>
          <a:p>
            <a:r>
              <a:rPr lang="en-US" dirty="0"/>
              <a:t>Above graph shows that Hindi and Russian language movies have most standard deviation. i.e. IMDB score of Movies in this language are vary too much .</a:t>
            </a:r>
            <a:endParaRPr lang="en-IN" dirty="0"/>
          </a:p>
        </p:txBody>
      </p:sp>
      <p:pic>
        <p:nvPicPr>
          <p:cNvPr id="9" name="Picture 8" descr="A graph with blue and orange lines&#10;&#10;Description automatically generated">
            <a:extLst>
              <a:ext uri="{FF2B5EF4-FFF2-40B4-BE49-F238E27FC236}">
                <a16:creationId xmlns:a16="http://schemas.microsoft.com/office/drawing/2014/main" id="{C3D75DCD-1C6F-F7BC-4846-A95D2435FFE4}"/>
              </a:ext>
            </a:extLst>
          </p:cNvPr>
          <p:cNvPicPr>
            <a:picLocks noChangeAspect="1"/>
          </p:cNvPicPr>
          <p:nvPr/>
        </p:nvPicPr>
        <p:blipFill>
          <a:blip r:embed="rId3"/>
          <a:stretch>
            <a:fillRect/>
          </a:stretch>
        </p:blipFill>
        <p:spPr>
          <a:xfrm>
            <a:off x="62159" y="1317200"/>
            <a:ext cx="4391869" cy="2812110"/>
          </a:xfrm>
          <a:prstGeom prst="rect">
            <a:avLst/>
          </a:prstGeom>
        </p:spPr>
      </p:pic>
      <p:pic>
        <p:nvPicPr>
          <p:cNvPr id="11" name="Picture 10" descr="A graph with a line&#10;&#10;Description automatically generated">
            <a:extLst>
              <a:ext uri="{FF2B5EF4-FFF2-40B4-BE49-F238E27FC236}">
                <a16:creationId xmlns:a16="http://schemas.microsoft.com/office/drawing/2014/main" id="{F005B35D-829E-3531-A464-8B64D367064D}"/>
              </a:ext>
            </a:extLst>
          </p:cNvPr>
          <p:cNvPicPr>
            <a:picLocks noChangeAspect="1"/>
          </p:cNvPicPr>
          <p:nvPr/>
        </p:nvPicPr>
        <p:blipFill>
          <a:blip r:embed="rId4"/>
          <a:stretch>
            <a:fillRect/>
          </a:stretch>
        </p:blipFill>
        <p:spPr>
          <a:xfrm>
            <a:off x="4566991" y="1317200"/>
            <a:ext cx="4514850" cy="2890854"/>
          </a:xfrm>
          <a:prstGeom prst="rect">
            <a:avLst/>
          </a:prstGeom>
        </p:spPr>
      </p:pic>
    </p:spTree>
    <p:extLst>
      <p:ext uri="{BB962C8B-B14F-4D97-AF65-F5344CB8AC3E}">
        <p14:creationId xmlns:p14="http://schemas.microsoft.com/office/powerpoint/2010/main" val="3450633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4" name="Google Shape;364;p33"/>
          <p:cNvSpPr txBox="1">
            <a:spLocks noGrp="1"/>
          </p:cNvSpPr>
          <p:nvPr>
            <p:ph type="subTitle" idx="1"/>
          </p:nvPr>
        </p:nvSpPr>
        <p:spPr>
          <a:xfrm>
            <a:off x="580490" y="3484925"/>
            <a:ext cx="2510400" cy="75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US" b="1" i="0" dirty="0">
                <a:solidFill>
                  <a:srgbClr val="8492A6"/>
                </a:solidFill>
                <a:effectLst/>
                <a:latin typeface="Abel" panose="02000506030000020004" pitchFamily="2" charset="0"/>
              </a:rPr>
              <a:t>  </a:t>
            </a:r>
            <a:r>
              <a:rPr lang="en-US" b="0" i="0" dirty="0">
                <a:solidFill>
                  <a:srgbClr val="8492A6"/>
                </a:solidFill>
                <a:effectLst/>
                <a:latin typeface="Abel" panose="02000506030000020004" pitchFamily="2" charset="0"/>
              </a:rPr>
              <a:t>Influence of directors on movie ratings.</a:t>
            </a:r>
            <a:endParaRPr lang="en-US" dirty="0"/>
          </a:p>
        </p:txBody>
      </p:sp>
      <p:sp>
        <p:nvSpPr>
          <p:cNvPr id="366" name="Google Shape;366;p33"/>
          <p:cNvSpPr/>
          <p:nvPr/>
        </p:nvSpPr>
        <p:spPr>
          <a:xfrm>
            <a:off x="4587400" y="4338000"/>
            <a:ext cx="3843288" cy="257800"/>
          </a:xfrm>
          <a:custGeom>
            <a:avLst/>
            <a:gdLst/>
            <a:ahLst/>
            <a:cxnLst/>
            <a:rect l="l" t="t" r="r" b="b"/>
            <a:pathLst>
              <a:path w="176642" h="10312" extrusionOk="0">
                <a:moveTo>
                  <a:pt x="83779" y="1"/>
                </a:moveTo>
                <a:lnTo>
                  <a:pt x="79289" y="21"/>
                </a:lnTo>
                <a:lnTo>
                  <a:pt x="74861" y="63"/>
                </a:lnTo>
                <a:lnTo>
                  <a:pt x="70516" y="105"/>
                </a:lnTo>
                <a:lnTo>
                  <a:pt x="66254" y="167"/>
                </a:lnTo>
                <a:lnTo>
                  <a:pt x="62055" y="229"/>
                </a:lnTo>
                <a:lnTo>
                  <a:pt x="57960" y="313"/>
                </a:lnTo>
                <a:lnTo>
                  <a:pt x="53947" y="416"/>
                </a:lnTo>
                <a:lnTo>
                  <a:pt x="50018" y="520"/>
                </a:lnTo>
                <a:lnTo>
                  <a:pt x="46214" y="624"/>
                </a:lnTo>
                <a:lnTo>
                  <a:pt x="42514" y="749"/>
                </a:lnTo>
                <a:lnTo>
                  <a:pt x="38938" y="895"/>
                </a:lnTo>
                <a:lnTo>
                  <a:pt x="35466" y="1019"/>
                </a:lnTo>
                <a:lnTo>
                  <a:pt x="32140" y="1186"/>
                </a:lnTo>
                <a:lnTo>
                  <a:pt x="28939" y="1352"/>
                </a:lnTo>
                <a:lnTo>
                  <a:pt x="25862" y="1518"/>
                </a:lnTo>
                <a:lnTo>
                  <a:pt x="22951" y="1685"/>
                </a:lnTo>
                <a:lnTo>
                  <a:pt x="20166" y="1872"/>
                </a:lnTo>
                <a:lnTo>
                  <a:pt x="17546" y="2080"/>
                </a:lnTo>
                <a:lnTo>
                  <a:pt x="15073" y="2287"/>
                </a:lnTo>
                <a:lnTo>
                  <a:pt x="12786" y="2495"/>
                </a:lnTo>
                <a:lnTo>
                  <a:pt x="10665" y="2703"/>
                </a:lnTo>
                <a:lnTo>
                  <a:pt x="8711" y="2932"/>
                </a:lnTo>
                <a:lnTo>
                  <a:pt x="6944" y="3161"/>
                </a:lnTo>
                <a:lnTo>
                  <a:pt x="5364" y="3389"/>
                </a:lnTo>
                <a:lnTo>
                  <a:pt x="3971" y="3618"/>
                </a:lnTo>
                <a:lnTo>
                  <a:pt x="2786" y="3867"/>
                </a:lnTo>
                <a:lnTo>
                  <a:pt x="2267" y="3992"/>
                </a:lnTo>
                <a:lnTo>
                  <a:pt x="1789" y="4117"/>
                </a:lnTo>
                <a:lnTo>
                  <a:pt x="1373" y="4242"/>
                </a:lnTo>
                <a:lnTo>
                  <a:pt x="1019" y="4366"/>
                </a:lnTo>
                <a:lnTo>
                  <a:pt x="708" y="4512"/>
                </a:lnTo>
                <a:lnTo>
                  <a:pt x="458" y="4637"/>
                </a:lnTo>
                <a:lnTo>
                  <a:pt x="250" y="4761"/>
                </a:lnTo>
                <a:lnTo>
                  <a:pt x="105" y="4886"/>
                </a:lnTo>
                <a:lnTo>
                  <a:pt x="22" y="5032"/>
                </a:lnTo>
                <a:lnTo>
                  <a:pt x="1" y="5094"/>
                </a:lnTo>
                <a:lnTo>
                  <a:pt x="1" y="5156"/>
                </a:lnTo>
                <a:lnTo>
                  <a:pt x="1" y="5219"/>
                </a:lnTo>
                <a:lnTo>
                  <a:pt x="22" y="5302"/>
                </a:lnTo>
                <a:lnTo>
                  <a:pt x="105" y="5427"/>
                </a:lnTo>
                <a:lnTo>
                  <a:pt x="250" y="5551"/>
                </a:lnTo>
                <a:lnTo>
                  <a:pt x="458" y="5697"/>
                </a:lnTo>
                <a:lnTo>
                  <a:pt x="708" y="5822"/>
                </a:lnTo>
                <a:lnTo>
                  <a:pt x="1019" y="5946"/>
                </a:lnTo>
                <a:lnTo>
                  <a:pt x="1373" y="6071"/>
                </a:lnTo>
                <a:lnTo>
                  <a:pt x="1789" y="6196"/>
                </a:lnTo>
                <a:lnTo>
                  <a:pt x="2267" y="6320"/>
                </a:lnTo>
                <a:lnTo>
                  <a:pt x="2786" y="6445"/>
                </a:lnTo>
                <a:lnTo>
                  <a:pt x="3971" y="6695"/>
                </a:lnTo>
                <a:lnTo>
                  <a:pt x="5364" y="6923"/>
                </a:lnTo>
                <a:lnTo>
                  <a:pt x="6944" y="7173"/>
                </a:lnTo>
                <a:lnTo>
                  <a:pt x="8711" y="7401"/>
                </a:lnTo>
                <a:lnTo>
                  <a:pt x="10665" y="7609"/>
                </a:lnTo>
                <a:lnTo>
                  <a:pt x="12786" y="7838"/>
                </a:lnTo>
                <a:lnTo>
                  <a:pt x="15073" y="8046"/>
                </a:lnTo>
                <a:lnTo>
                  <a:pt x="17546" y="8254"/>
                </a:lnTo>
                <a:lnTo>
                  <a:pt x="20166" y="8441"/>
                </a:lnTo>
                <a:lnTo>
                  <a:pt x="22951" y="8628"/>
                </a:lnTo>
                <a:lnTo>
                  <a:pt x="25862" y="8815"/>
                </a:lnTo>
                <a:lnTo>
                  <a:pt x="28939" y="8981"/>
                </a:lnTo>
                <a:lnTo>
                  <a:pt x="32140" y="9148"/>
                </a:lnTo>
                <a:lnTo>
                  <a:pt x="35466" y="9293"/>
                </a:lnTo>
                <a:lnTo>
                  <a:pt x="38938" y="9439"/>
                </a:lnTo>
                <a:lnTo>
                  <a:pt x="42514" y="9563"/>
                </a:lnTo>
                <a:lnTo>
                  <a:pt x="46214" y="9688"/>
                </a:lnTo>
                <a:lnTo>
                  <a:pt x="50018" y="9813"/>
                </a:lnTo>
                <a:lnTo>
                  <a:pt x="53947" y="9917"/>
                </a:lnTo>
                <a:lnTo>
                  <a:pt x="57960" y="10000"/>
                </a:lnTo>
                <a:lnTo>
                  <a:pt x="62055" y="10083"/>
                </a:lnTo>
                <a:lnTo>
                  <a:pt x="66254" y="10146"/>
                </a:lnTo>
                <a:lnTo>
                  <a:pt x="70516" y="10208"/>
                </a:lnTo>
                <a:lnTo>
                  <a:pt x="74861" y="10250"/>
                </a:lnTo>
                <a:lnTo>
                  <a:pt x="79289" y="10291"/>
                </a:lnTo>
                <a:lnTo>
                  <a:pt x="83779" y="10312"/>
                </a:lnTo>
                <a:lnTo>
                  <a:pt x="92864" y="10312"/>
                </a:lnTo>
                <a:lnTo>
                  <a:pt x="97354" y="10291"/>
                </a:lnTo>
                <a:lnTo>
                  <a:pt x="101761" y="10250"/>
                </a:lnTo>
                <a:lnTo>
                  <a:pt x="106127" y="10208"/>
                </a:lnTo>
                <a:lnTo>
                  <a:pt x="110389" y="10146"/>
                </a:lnTo>
                <a:lnTo>
                  <a:pt x="114588" y="10083"/>
                </a:lnTo>
                <a:lnTo>
                  <a:pt x="118683" y="10000"/>
                </a:lnTo>
                <a:lnTo>
                  <a:pt x="122695" y="9917"/>
                </a:lnTo>
                <a:lnTo>
                  <a:pt x="126604" y="9813"/>
                </a:lnTo>
                <a:lnTo>
                  <a:pt x="130429" y="9688"/>
                </a:lnTo>
                <a:lnTo>
                  <a:pt x="134108" y="9563"/>
                </a:lnTo>
                <a:lnTo>
                  <a:pt x="137705" y="9439"/>
                </a:lnTo>
                <a:lnTo>
                  <a:pt x="141156" y="9293"/>
                </a:lnTo>
                <a:lnTo>
                  <a:pt x="144503" y="9148"/>
                </a:lnTo>
                <a:lnTo>
                  <a:pt x="147704" y="8981"/>
                </a:lnTo>
                <a:lnTo>
                  <a:pt x="150781" y="8815"/>
                </a:lnTo>
                <a:lnTo>
                  <a:pt x="153691" y="8628"/>
                </a:lnTo>
                <a:lnTo>
                  <a:pt x="156477" y="8441"/>
                </a:lnTo>
                <a:lnTo>
                  <a:pt x="159096" y="8254"/>
                </a:lnTo>
                <a:lnTo>
                  <a:pt x="161549" y="8046"/>
                </a:lnTo>
                <a:lnTo>
                  <a:pt x="163857" y="7838"/>
                </a:lnTo>
                <a:lnTo>
                  <a:pt x="165977" y="7609"/>
                </a:lnTo>
                <a:lnTo>
                  <a:pt x="167932" y="7401"/>
                </a:lnTo>
                <a:lnTo>
                  <a:pt x="169699" y="7173"/>
                </a:lnTo>
                <a:lnTo>
                  <a:pt x="171279" y="6923"/>
                </a:lnTo>
                <a:lnTo>
                  <a:pt x="172671" y="6695"/>
                </a:lnTo>
                <a:lnTo>
                  <a:pt x="173856" y="6445"/>
                </a:lnTo>
                <a:lnTo>
                  <a:pt x="174376" y="6320"/>
                </a:lnTo>
                <a:lnTo>
                  <a:pt x="174854" y="6196"/>
                </a:lnTo>
                <a:lnTo>
                  <a:pt x="175270" y="6071"/>
                </a:lnTo>
                <a:lnTo>
                  <a:pt x="175623" y="5946"/>
                </a:lnTo>
                <a:lnTo>
                  <a:pt x="175935" y="5822"/>
                </a:lnTo>
                <a:lnTo>
                  <a:pt x="176185" y="5697"/>
                </a:lnTo>
                <a:lnTo>
                  <a:pt x="176393" y="5551"/>
                </a:lnTo>
                <a:lnTo>
                  <a:pt x="176517" y="5427"/>
                </a:lnTo>
                <a:lnTo>
                  <a:pt x="176621" y="5302"/>
                </a:lnTo>
                <a:lnTo>
                  <a:pt x="176642" y="5219"/>
                </a:lnTo>
                <a:lnTo>
                  <a:pt x="176642" y="5156"/>
                </a:lnTo>
                <a:lnTo>
                  <a:pt x="176642" y="5094"/>
                </a:lnTo>
                <a:lnTo>
                  <a:pt x="176621" y="5032"/>
                </a:lnTo>
                <a:lnTo>
                  <a:pt x="176517" y="4886"/>
                </a:lnTo>
                <a:lnTo>
                  <a:pt x="176393" y="4761"/>
                </a:lnTo>
                <a:lnTo>
                  <a:pt x="176185" y="4637"/>
                </a:lnTo>
                <a:lnTo>
                  <a:pt x="175935" y="4512"/>
                </a:lnTo>
                <a:lnTo>
                  <a:pt x="175623" y="4366"/>
                </a:lnTo>
                <a:lnTo>
                  <a:pt x="175270" y="4242"/>
                </a:lnTo>
                <a:lnTo>
                  <a:pt x="174854" y="4117"/>
                </a:lnTo>
                <a:lnTo>
                  <a:pt x="174376" y="3992"/>
                </a:lnTo>
                <a:lnTo>
                  <a:pt x="173856" y="3867"/>
                </a:lnTo>
                <a:lnTo>
                  <a:pt x="172671" y="3618"/>
                </a:lnTo>
                <a:lnTo>
                  <a:pt x="171279" y="3389"/>
                </a:lnTo>
                <a:lnTo>
                  <a:pt x="169699" y="3161"/>
                </a:lnTo>
                <a:lnTo>
                  <a:pt x="167932" y="2932"/>
                </a:lnTo>
                <a:lnTo>
                  <a:pt x="165977" y="2703"/>
                </a:lnTo>
                <a:lnTo>
                  <a:pt x="163857" y="2495"/>
                </a:lnTo>
                <a:lnTo>
                  <a:pt x="161549" y="2287"/>
                </a:lnTo>
                <a:lnTo>
                  <a:pt x="159096" y="2080"/>
                </a:lnTo>
                <a:lnTo>
                  <a:pt x="156477" y="1872"/>
                </a:lnTo>
                <a:lnTo>
                  <a:pt x="153691" y="1685"/>
                </a:lnTo>
                <a:lnTo>
                  <a:pt x="150781" y="1518"/>
                </a:lnTo>
                <a:lnTo>
                  <a:pt x="147704" y="1352"/>
                </a:lnTo>
                <a:lnTo>
                  <a:pt x="144503" y="1186"/>
                </a:lnTo>
                <a:lnTo>
                  <a:pt x="141156" y="1019"/>
                </a:lnTo>
                <a:lnTo>
                  <a:pt x="137705" y="895"/>
                </a:lnTo>
                <a:lnTo>
                  <a:pt x="134108" y="749"/>
                </a:lnTo>
                <a:lnTo>
                  <a:pt x="130429" y="624"/>
                </a:lnTo>
                <a:lnTo>
                  <a:pt x="126604" y="520"/>
                </a:lnTo>
                <a:lnTo>
                  <a:pt x="122695" y="416"/>
                </a:lnTo>
                <a:lnTo>
                  <a:pt x="118683" y="313"/>
                </a:lnTo>
                <a:lnTo>
                  <a:pt x="114588" y="229"/>
                </a:lnTo>
                <a:lnTo>
                  <a:pt x="110389" y="167"/>
                </a:lnTo>
                <a:lnTo>
                  <a:pt x="106127" y="105"/>
                </a:lnTo>
                <a:lnTo>
                  <a:pt x="101761" y="63"/>
                </a:lnTo>
                <a:lnTo>
                  <a:pt x="97354" y="21"/>
                </a:lnTo>
                <a:lnTo>
                  <a:pt x="9286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33"/>
          <p:cNvGrpSpPr/>
          <p:nvPr/>
        </p:nvGrpSpPr>
        <p:grpSpPr>
          <a:xfrm>
            <a:off x="5267063" y="776375"/>
            <a:ext cx="3060100" cy="1823725"/>
            <a:chOff x="4826475" y="776375"/>
            <a:chExt cx="3060100" cy="1823725"/>
          </a:xfrm>
        </p:grpSpPr>
        <p:sp>
          <p:nvSpPr>
            <p:cNvPr id="377" name="Google Shape;377;p33"/>
            <p:cNvSpPr/>
            <p:nvPr/>
          </p:nvSpPr>
          <p:spPr>
            <a:xfrm>
              <a:off x="4860775" y="787825"/>
              <a:ext cx="3014375" cy="1800825"/>
            </a:xfrm>
            <a:custGeom>
              <a:avLst/>
              <a:gdLst/>
              <a:ahLst/>
              <a:cxnLst/>
              <a:rect l="l" t="t" r="r" b="b"/>
              <a:pathLst>
                <a:path w="120575" h="72033" fill="none" extrusionOk="0">
                  <a:moveTo>
                    <a:pt x="5114" y="0"/>
                  </a:moveTo>
                  <a:lnTo>
                    <a:pt x="5114" y="0"/>
                  </a:lnTo>
                  <a:lnTo>
                    <a:pt x="4844" y="0"/>
                  </a:lnTo>
                  <a:lnTo>
                    <a:pt x="4595" y="21"/>
                  </a:lnTo>
                  <a:lnTo>
                    <a:pt x="4324" y="63"/>
                  </a:lnTo>
                  <a:lnTo>
                    <a:pt x="4075" y="104"/>
                  </a:lnTo>
                  <a:lnTo>
                    <a:pt x="3846" y="166"/>
                  </a:lnTo>
                  <a:lnTo>
                    <a:pt x="3597" y="229"/>
                  </a:lnTo>
                  <a:lnTo>
                    <a:pt x="3119" y="395"/>
                  </a:lnTo>
                  <a:lnTo>
                    <a:pt x="2682" y="603"/>
                  </a:lnTo>
                  <a:lnTo>
                    <a:pt x="2266" y="852"/>
                  </a:lnTo>
                  <a:lnTo>
                    <a:pt x="1871" y="1144"/>
                  </a:lnTo>
                  <a:lnTo>
                    <a:pt x="1497" y="1476"/>
                  </a:lnTo>
                  <a:lnTo>
                    <a:pt x="1164" y="1850"/>
                  </a:lnTo>
                  <a:lnTo>
                    <a:pt x="873" y="2225"/>
                  </a:lnTo>
                  <a:lnTo>
                    <a:pt x="624" y="2661"/>
                  </a:lnTo>
                  <a:lnTo>
                    <a:pt x="395" y="3098"/>
                  </a:lnTo>
                  <a:lnTo>
                    <a:pt x="229" y="3576"/>
                  </a:lnTo>
                  <a:lnTo>
                    <a:pt x="167" y="3804"/>
                  </a:lnTo>
                  <a:lnTo>
                    <a:pt x="104" y="4054"/>
                  </a:lnTo>
                  <a:lnTo>
                    <a:pt x="63" y="4303"/>
                  </a:lnTo>
                  <a:lnTo>
                    <a:pt x="21" y="4553"/>
                  </a:lnTo>
                  <a:lnTo>
                    <a:pt x="0" y="4823"/>
                  </a:lnTo>
                  <a:lnTo>
                    <a:pt x="0" y="5073"/>
                  </a:lnTo>
                  <a:lnTo>
                    <a:pt x="0" y="5073"/>
                  </a:lnTo>
                  <a:lnTo>
                    <a:pt x="0" y="5239"/>
                  </a:lnTo>
                  <a:lnTo>
                    <a:pt x="1435" y="66794"/>
                  </a:lnTo>
                  <a:lnTo>
                    <a:pt x="1435" y="66794"/>
                  </a:lnTo>
                  <a:lnTo>
                    <a:pt x="1456" y="67064"/>
                  </a:lnTo>
                  <a:lnTo>
                    <a:pt x="1476" y="67314"/>
                  </a:lnTo>
                  <a:lnTo>
                    <a:pt x="1518" y="67584"/>
                  </a:lnTo>
                  <a:lnTo>
                    <a:pt x="1580" y="67854"/>
                  </a:lnTo>
                  <a:lnTo>
                    <a:pt x="1643" y="68104"/>
                  </a:lnTo>
                  <a:lnTo>
                    <a:pt x="1705" y="68353"/>
                  </a:lnTo>
                  <a:lnTo>
                    <a:pt x="1809" y="68582"/>
                  </a:lnTo>
                  <a:lnTo>
                    <a:pt x="1892" y="68831"/>
                  </a:lnTo>
                  <a:lnTo>
                    <a:pt x="2121" y="69289"/>
                  </a:lnTo>
                  <a:lnTo>
                    <a:pt x="2412" y="69725"/>
                  </a:lnTo>
                  <a:lnTo>
                    <a:pt x="2703" y="70120"/>
                  </a:lnTo>
                  <a:lnTo>
                    <a:pt x="3056" y="70495"/>
                  </a:lnTo>
                  <a:lnTo>
                    <a:pt x="3430" y="70827"/>
                  </a:lnTo>
                  <a:lnTo>
                    <a:pt x="3846" y="71139"/>
                  </a:lnTo>
                  <a:lnTo>
                    <a:pt x="4283" y="71389"/>
                  </a:lnTo>
                  <a:lnTo>
                    <a:pt x="4740" y="71617"/>
                  </a:lnTo>
                  <a:lnTo>
                    <a:pt x="4990" y="71700"/>
                  </a:lnTo>
                  <a:lnTo>
                    <a:pt x="5239" y="71783"/>
                  </a:lnTo>
                  <a:lnTo>
                    <a:pt x="5489" y="71867"/>
                  </a:lnTo>
                  <a:lnTo>
                    <a:pt x="5738" y="71908"/>
                  </a:lnTo>
                  <a:lnTo>
                    <a:pt x="6008" y="71971"/>
                  </a:lnTo>
                  <a:lnTo>
                    <a:pt x="6258" y="71991"/>
                  </a:lnTo>
                  <a:lnTo>
                    <a:pt x="6528" y="72012"/>
                  </a:lnTo>
                  <a:lnTo>
                    <a:pt x="6798" y="72033"/>
                  </a:lnTo>
                  <a:lnTo>
                    <a:pt x="115461" y="72033"/>
                  </a:lnTo>
                  <a:lnTo>
                    <a:pt x="115461" y="72033"/>
                  </a:lnTo>
                  <a:lnTo>
                    <a:pt x="115731" y="72012"/>
                  </a:lnTo>
                  <a:lnTo>
                    <a:pt x="115980" y="72012"/>
                  </a:lnTo>
                  <a:lnTo>
                    <a:pt x="116230" y="71971"/>
                  </a:lnTo>
                  <a:lnTo>
                    <a:pt x="116479" y="71929"/>
                  </a:lnTo>
                  <a:lnTo>
                    <a:pt x="116729" y="71867"/>
                  </a:lnTo>
                  <a:lnTo>
                    <a:pt x="116978" y="71804"/>
                  </a:lnTo>
                  <a:lnTo>
                    <a:pt x="117435" y="71638"/>
                  </a:lnTo>
                  <a:lnTo>
                    <a:pt x="117893" y="71409"/>
                  </a:lnTo>
                  <a:lnTo>
                    <a:pt x="118309" y="71160"/>
                  </a:lnTo>
                  <a:lnTo>
                    <a:pt x="118704" y="70869"/>
                  </a:lnTo>
                  <a:lnTo>
                    <a:pt x="119078" y="70536"/>
                  </a:lnTo>
                  <a:lnTo>
                    <a:pt x="119390" y="70183"/>
                  </a:lnTo>
                  <a:lnTo>
                    <a:pt x="119701" y="69788"/>
                  </a:lnTo>
                  <a:lnTo>
                    <a:pt x="119951" y="69372"/>
                  </a:lnTo>
                  <a:lnTo>
                    <a:pt x="120159" y="68915"/>
                  </a:lnTo>
                  <a:lnTo>
                    <a:pt x="120346" y="68457"/>
                  </a:lnTo>
                  <a:lnTo>
                    <a:pt x="120408" y="68208"/>
                  </a:lnTo>
                  <a:lnTo>
                    <a:pt x="120471" y="67958"/>
                  </a:lnTo>
                  <a:lnTo>
                    <a:pt x="120512" y="67709"/>
                  </a:lnTo>
                  <a:lnTo>
                    <a:pt x="120533" y="67459"/>
                  </a:lnTo>
                  <a:lnTo>
                    <a:pt x="120554" y="67189"/>
                  </a:lnTo>
                  <a:lnTo>
                    <a:pt x="120575" y="66940"/>
                  </a:lnTo>
                  <a:lnTo>
                    <a:pt x="120575" y="66940"/>
                  </a:lnTo>
                  <a:lnTo>
                    <a:pt x="120575" y="66794"/>
                  </a:lnTo>
                  <a:lnTo>
                    <a:pt x="119140" y="5239"/>
                  </a:lnTo>
                  <a:lnTo>
                    <a:pt x="119140" y="5239"/>
                  </a:lnTo>
                  <a:lnTo>
                    <a:pt x="119119" y="4969"/>
                  </a:lnTo>
                  <a:lnTo>
                    <a:pt x="119099" y="4698"/>
                  </a:lnTo>
                  <a:lnTo>
                    <a:pt x="119057" y="4449"/>
                  </a:lnTo>
                  <a:lnTo>
                    <a:pt x="119015" y="4179"/>
                  </a:lnTo>
                  <a:lnTo>
                    <a:pt x="118953" y="3929"/>
                  </a:lnTo>
                  <a:lnTo>
                    <a:pt x="118870" y="3680"/>
                  </a:lnTo>
                  <a:lnTo>
                    <a:pt x="118787" y="3430"/>
                  </a:lnTo>
                  <a:lnTo>
                    <a:pt x="118683" y="3202"/>
                  </a:lnTo>
                  <a:lnTo>
                    <a:pt x="118454" y="2744"/>
                  </a:lnTo>
                  <a:lnTo>
                    <a:pt x="118184" y="2308"/>
                  </a:lnTo>
                  <a:lnTo>
                    <a:pt x="117872" y="1913"/>
                  </a:lnTo>
                  <a:lnTo>
                    <a:pt x="117519" y="1539"/>
                  </a:lnTo>
                  <a:lnTo>
                    <a:pt x="117144" y="1206"/>
                  </a:lnTo>
                  <a:lnTo>
                    <a:pt x="116729" y="894"/>
                  </a:lnTo>
                  <a:lnTo>
                    <a:pt x="116292" y="645"/>
                  </a:lnTo>
                  <a:lnTo>
                    <a:pt x="115835" y="416"/>
                  </a:lnTo>
                  <a:lnTo>
                    <a:pt x="115585" y="333"/>
                  </a:lnTo>
                  <a:lnTo>
                    <a:pt x="115336" y="250"/>
                  </a:lnTo>
                  <a:lnTo>
                    <a:pt x="115086" y="166"/>
                  </a:lnTo>
                  <a:lnTo>
                    <a:pt x="114837" y="104"/>
                  </a:lnTo>
                  <a:lnTo>
                    <a:pt x="114587" y="63"/>
                  </a:lnTo>
                  <a:lnTo>
                    <a:pt x="114317" y="21"/>
                  </a:lnTo>
                  <a:lnTo>
                    <a:pt x="114047" y="0"/>
                  </a:lnTo>
                  <a:lnTo>
                    <a:pt x="113777" y="0"/>
                  </a:lnTo>
                  <a:lnTo>
                    <a:pt x="51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3"/>
            <p:cNvSpPr/>
            <p:nvPr/>
          </p:nvSpPr>
          <p:spPr>
            <a:xfrm>
              <a:off x="4832175" y="782100"/>
              <a:ext cx="3025300" cy="1812275"/>
            </a:xfrm>
            <a:custGeom>
              <a:avLst/>
              <a:gdLst/>
              <a:ahLst/>
              <a:cxnLst/>
              <a:rect l="l" t="t" r="r" b="b"/>
              <a:pathLst>
                <a:path w="121012" h="72491" extrusionOk="0">
                  <a:moveTo>
                    <a:pt x="5198" y="0"/>
                  </a:moveTo>
                  <a:lnTo>
                    <a:pt x="4928" y="21"/>
                  </a:lnTo>
                  <a:lnTo>
                    <a:pt x="4658" y="42"/>
                  </a:lnTo>
                  <a:lnTo>
                    <a:pt x="4387" y="84"/>
                  </a:lnTo>
                  <a:lnTo>
                    <a:pt x="4117" y="146"/>
                  </a:lnTo>
                  <a:lnTo>
                    <a:pt x="3868" y="208"/>
                  </a:lnTo>
                  <a:lnTo>
                    <a:pt x="3618" y="292"/>
                  </a:lnTo>
                  <a:lnTo>
                    <a:pt x="3369" y="375"/>
                  </a:lnTo>
                  <a:lnTo>
                    <a:pt x="3140" y="479"/>
                  </a:lnTo>
                  <a:lnTo>
                    <a:pt x="2891" y="583"/>
                  </a:lnTo>
                  <a:lnTo>
                    <a:pt x="2683" y="707"/>
                  </a:lnTo>
                  <a:lnTo>
                    <a:pt x="2246" y="998"/>
                  </a:lnTo>
                  <a:lnTo>
                    <a:pt x="1830" y="1310"/>
                  </a:lnTo>
                  <a:lnTo>
                    <a:pt x="1477" y="1664"/>
                  </a:lnTo>
                  <a:lnTo>
                    <a:pt x="1144" y="2038"/>
                  </a:lnTo>
                  <a:lnTo>
                    <a:pt x="832" y="2474"/>
                  </a:lnTo>
                  <a:lnTo>
                    <a:pt x="583" y="2911"/>
                  </a:lnTo>
                  <a:lnTo>
                    <a:pt x="479" y="3140"/>
                  </a:lnTo>
                  <a:lnTo>
                    <a:pt x="375" y="3389"/>
                  </a:lnTo>
                  <a:lnTo>
                    <a:pt x="292" y="3618"/>
                  </a:lnTo>
                  <a:lnTo>
                    <a:pt x="209" y="3867"/>
                  </a:lnTo>
                  <a:lnTo>
                    <a:pt x="146" y="4137"/>
                  </a:lnTo>
                  <a:lnTo>
                    <a:pt x="84" y="4387"/>
                  </a:lnTo>
                  <a:lnTo>
                    <a:pt x="43" y="4657"/>
                  </a:lnTo>
                  <a:lnTo>
                    <a:pt x="22" y="4927"/>
                  </a:lnTo>
                  <a:lnTo>
                    <a:pt x="1" y="5198"/>
                  </a:lnTo>
                  <a:lnTo>
                    <a:pt x="1" y="5468"/>
                  </a:lnTo>
                  <a:lnTo>
                    <a:pt x="1435" y="67023"/>
                  </a:lnTo>
                  <a:lnTo>
                    <a:pt x="1456" y="67293"/>
                  </a:lnTo>
                  <a:lnTo>
                    <a:pt x="1477" y="67584"/>
                  </a:lnTo>
                  <a:lnTo>
                    <a:pt x="1519" y="67855"/>
                  </a:lnTo>
                  <a:lnTo>
                    <a:pt x="1581" y="68125"/>
                  </a:lnTo>
                  <a:lnTo>
                    <a:pt x="1643" y="68395"/>
                  </a:lnTo>
                  <a:lnTo>
                    <a:pt x="1726" y="68645"/>
                  </a:lnTo>
                  <a:lnTo>
                    <a:pt x="1810" y="68894"/>
                  </a:lnTo>
                  <a:lnTo>
                    <a:pt x="1914" y="69144"/>
                  </a:lnTo>
                  <a:lnTo>
                    <a:pt x="2038" y="69393"/>
                  </a:lnTo>
                  <a:lnTo>
                    <a:pt x="2163" y="69622"/>
                  </a:lnTo>
                  <a:lnTo>
                    <a:pt x="2288" y="69850"/>
                  </a:lnTo>
                  <a:lnTo>
                    <a:pt x="2433" y="70079"/>
                  </a:lnTo>
                  <a:lnTo>
                    <a:pt x="2766" y="70495"/>
                  </a:lnTo>
                  <a:lnTo>
                    <a:pt x="3119" y="70869"/>
                  </a:lnTo>
                  <a:lnTo>
                    <a:pt x="3514" y="71223"/>
                  </a:lnTo>
                  <a:lnTo>
                    <a:pt x="3951" y="71534"/>
                  </a:lnTo>
                  <a:lnTo>
                    <a:pt x="4179" y="71680"/>
                  </a:lnTo>
                  <a:lnTo>
                    <a:pt x="4408" y="71825"/>
                  </a:lnTo>
                  <a:lnTo>
                    <a:pt x="4637" y="71929"/>
                  </a:lnTo>
                  <a:lnTo>
                    <a:pt x="4886" y="72054"/>
                  </a:lnTo>
                  <a:lnTo>
                    <a:pt x="5136" y="72137"/>
                  </a:lnTo>
                  <a:lnTo>
                    <a:pt x="5385" y="72241"/>
                  </a:lnTo>
                  <a:lnTo>
                    <a:pt x="5655" y="72304"/>
                  </a:lnTo>
                  <a:lnTo>
                    <a:pt x="5926" y="72366"/>
                  </a:lnTo>
                  <a:lnTo>
                    <a:pt x="6196" y="72407"/>
                  </a:lnTo>
                  <a:lnTo>
                    <a:pt x="6466" y="72449"/>
                  </a:lnTo>
                  <a:lnTo>
                    <a:pt x="6736" y="72470"/>
                  </a:lnTo>
                  <a:lnTo>
                    <a:pt x="7028" y="72491"/>
                  </a:lnTo>
                  <a:lnTo>
                    <a:pt x="115835" y="72491"/>
                  </a:lnTo>
                  <a:lnTo>
                    <a:pt x="116106" y="72470"/>
                  </a:lnTo>
                  <a:lnTo>
                    <a:pt x="116376" y="72449"/>
                  </a:lnTo>
                  <a:lnTo>
                    <a:pt x="116625" y="72407"/>
                  </a:lnTo>
                  <a:lnTo>
                    <a:pt x="116896" y="72345"/>
                  </a:lnTo>
                  <a:lnTo>
                    <a:pt x="117145" y="72283"/>
                  </a:lnTo>
                  <a:lnTo>
                    <a:pt x="117394" y="72200"/>
                  </a:lnTo>
                  <a:lnTo>
                    <a:pt x="117644" y="72116"/>
                  </a:lnTo>
                  <a:lnTo>
                    <a:pt x="117893" y="72012"/>
                  </a:lnTo>
                  <a:lnTo>
                    <a:pt x="118122" y="71909"/>
                  </a:lnTo>
                  <a:lnTo>
                    <a:pt x="118351" y="71784"/>
                  </a:lnTo>
                  <a:lnTo>
                    <a:pt x="118787" y="71493"/>
                  </a:lnTo>
                  <a:lnTo>
                    <a:pt x="119182" y="71181"/>
                  </a:lnTo>
                  <a:lnTo>
                    <a:pt x="119557" y="70828"/>
                  </a:lnTo>
                  <a:lnTo>
                    <a:pt x="119889" y="70433"/>
                  </a:lnTo>
                  <a:lnTo>
                    <a:pt x="120180" y="70017"/>
                  </a:lnTo>
                  <a:lnTo>
                    <a:pt x="120430" y="69580"/>
                  </a:lnTo>
                  <a:lnTo>
                    <a:pt x="120554" y="69352"/>
                  </a:lnTo>
                  <a:lnTo>
                    <a:pt x="120658" y="69102"/>
                  </a:lnTo>
                  <a:lnTo>
                    <a:pt x="120741" y="68853"/>
                  </a:lnTo>
                  <a:lnTo>
                    <a:pt x="120825" y="68603"/>
                  </a:lnTo>
                  <a:lnTo>
                    <a:pt x="120887" y="68354"/>
                  </a:lnTo>
                  <a:lnTo>
                    <a:pt x="120929" y="68104"/>
                  </a:lnTo>
                  <a:lnTo>
                    <a:pt x="120970" y="67834"/>
                  </a:lnTo>
                  <a:lnTo>
                    <a:pt x="121012" y="67564"/>
                  </a:lnTo>
                  <a:lnTo>
                    <a:pt x="121012" y="67293"/>
                  </a:lnTo>
                  <a:lnTo>
                    <a:pt x="121012" y="67023"/>
                  </a:lnTo>
                  <a:lnTo>
                    <a:pt x="119598" y="5468"/>
                  </a:lnTo>
                  <a:lnTo>
                    <a:pt x="119598" y="5177"/>
                  </a:lnTo>
                  <a:lnTo>
                    <a:pt x="119557" y="4907"/>
                  </a:lnTo>
                  <a:lnTo>
                    <a:pt x="119515" y="4636"/>
                  </a:lnTo>
                  <a:lnTo>
                    <a:pt x="119453" y="4366"/>
                  </a:lnTo>
                  <a:lnTo>
                    <a:pt x="119390" y="4096"/>
                  </a:lnTo>
                  <a:lnTo>
                    <a:pt x="119307" y="3846"/>
                  </a:lnTo>
                  <a:lnTo>
                    <a:pt x="119224" y="3576"/>
                  </a:lnTo>
                  <a:lnTo>
                    <a:pt x="119120" y="3347"/>
                  </a:lnTo>
                  <a:lnTo>
                    <a:pt x="118995" y="3098"/>
                  </a:lnTo>
                  <a:lnTo>
                    <a:pt x="118870" y="2869"/>
                  </a:lnTo>
                  <a:lnTo>
                    <a:pt x="118746" y="2641"/>
                  </a:lnTo>
                  <a:lnTo>
                    <a:pt x="118600" y="2412"/>
                  </a:lnTo>
                  <a:lnTo>
                    <a:pt x="118268" y="1996"/>
                  </a:lnTo>
                  <a:lnTo>
                    <a:pt x="117914" y="1601"/>
                  </a:lnTo>
                  <a:lnTo>
                    <a:pt x="117519" y="1248"/>
                  </a:lnTo>
                  <a:lnTo>
                    <a:pt x="117083" y="936"/>
                  </a:lnTo>
                  <a:lnTo>
                    <a:pt x="116854" y="790"/>
                  </a:lnTo>
                  <a:lnTo>
                    <a:pt x="116625" y="666"/>
                  </a:lnTo>
                  <a:lnTo>
                    <a:pt x="116397" y="541"/>
                  </a:lnTo>
                  <a:lnTo>
                    <a:pt x="116147" y="437"/>
                  </a:lnTo>
                  <a:lnTo>
                    <a:pt x="115898" y="333"/>
                  </a:lnTo>
                  <a:lnTo>
                    <a:pt x="115648" y="250"/>
                  </a:lnTo>
                  <a:lnTo>
                    <a:pt x="115378" y="188"/>
                  </a:lnTo>
                  <a:lnTo>
                    <a:pt x="115108" y="125"/>
                  </a:lnTo>
                  <a:lnTo>
                    <a:pt x="114837" y="63"/>
                  </a:lnTo>
                  <a:lnTo>
                    <a:pt x="114567" y="42"/>
                  </a:lnTo>
                  <a:lnTo>
                    <a:pt x="11429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4832175" y="782100"/>
              <a:ext cx="3025300" cy="1812275"/>
            </a:xfrm>
            <a:custGeom>
              <a:avLst/>
              <a:gdLst/>
              <a:ahLst/>
              <a:cxnLst/>
              <a:rect l="l" t="t" r="r" b="b"/>
              <a:pathLst>
                <a:path w="121012" h="72491" fill="none" extrusionOk="0">
                  <a:moveTo>
                    <a:pt x="115690" y="72491"/>
                  </a:moveTo>
                  <a:lnTo>
                    <a:pt x="7028" y="72491"/>
                  </a:lnTo>
                  <a:lnTo>
                    <a:pt x="7028" y="72491"/>
                  </a:lnTo>
                  <a:lnTo>
                    <a:pt x="6736" y="72470"/>
                  </a:lnTo>
                  <a:lnTo>
                    <a:pt x="6466" y="72449"/>
                  </a:lnTo>
                  <a:lnTo>
                    <a:pt x="6196" y="72407"/>
                  </a:lnTo>
                  <a:lnTo>
                    <a:pt x="5926" y="72366"/>
                  </a:lnTo>
                  <a:lnTo>
                    <a:pt x="5655" y="72304"/>
                  </a:lnTo>
                  <a:lnTo>
                    <a:pt x="5385" y="72241"/>
                  </a:lnTo>
                  <a:lnTo>
                    <a:pt x="5136" y="72137"/>
                  </a:lnTo>
                  <a:lnTo>
                    <a:pt x="4886" y="72054"/>
                  </a:lnTo>
                  <a:lnTo>
                    <a:pt x="4637" y="71929"/>
                  </a:lnTo>
                  <a:lnTo>
                    <a:pt x="4408" y="71825"/>
                  </a:lnTo>
                  <a:lnTo>
                    <a:pt x="4179" y="71680"/>
                  </a:lnTo>
                  <a:lnTo>
                    <a:pt x="3951" y="71534"/>
                  </a:lnTo>
                  <a:lnTo>
                    <a:pt x="3514" y="71223"/>
                  </a:lnTo>
                  <a:lnTo>
                    <a:pt x="3119" y="70869"/>
                  </a:lnTo>
                  <a:lnTo>
                    <a:pt x="2766" y="70495"/>
                  </a:lnTo>
                  <a:lnTo>
                    <a:pt x="2433" y="70079"/>
                  </a:lnTo>
                  <a:lnTo>
                    <a:pt x="2288" y="69850"/>
                  </a:lnTo>
                  <a:lnTo>
                    <a:pt x="2163" y="69622"/>
                  </a:lnTo>
                  <a:lnTo>
                    <a:pt x="2038" y="69393"/>
                  </a:lnTo>
                  <a:lnTo>
                    <a:pt x="1914" y="69144"/>
                  </a:lnTo>
                  <a:lnTo>
                    <a:pt x="1810" y="68894"/>
                  </a:lnTo>
                  <a:lnTo>
                    <a:pt x="1726" y="68645"/>
                  </a:lnTo>
                  <a:lnTo>
                    <a:pt x="1643" y="68395"/>
                  </a:lnTo>
                  <a:lnTo>
                    <a:pt x="1581" y="68125"/>
                  </a:lnTo>
                  <a:lnTo>
                    <a:pt x="1519" y="67855"/>
                  </a:lnTo>
                  <a:lnTo>
                    <a:pt x="1477" y="67584"/>
                  </a:lnTo>
                  <a:lnTo>
                    <a:pt x="1456" y="67293"/>
                  </a:lnTo>
                  <a:lnTo>
                    <a:pt x="1435" y="67023"/>
                  </a:lnTo>
                  <a:lnTo>
                    <a:pt x="1" y="5468"/>
                  </a:lnTo>
                  <a:lnTo>
                    <a:pt x="1" y="5468"/>
                  </a:lnTo>
                  <a:lnTo>
                    <a:pt x="1" y="5198"/>
                  </a:lnTo>
                  <a:lnTo>
                    <a:pt x="22" y="4927"/>
                  </a:lnTo>
                  <a:lnTo>
                    <a:pt x="43" y="4657"/>
                  </a:lnTo>
                  <a:lnTo>
                    <a:pt x="84" y="4387"/>
                  </a:lnTo>
                  <a:lnTo>
                    <a:pt x="146" y="4137"/>
                  </a:lnTo>
                  <a:lnTo>
                    <a:pt x="209" y="3867"/>
                  </a:lnTo>
                  <a:lnTo>
                    <a:pt x="292" y="3618"/>
                  </a:lnTo>
                  <a:lnTo>
                    <a:pt x="375" y="3389"/>
                  </a:lnTo>
                  <a:lnTo>
                    <a:pt x="479" y="3140"/>
                  </a:lnTo>
                  <a:lnTo>
                    <a:pt x="583" y="2911"/>
                  </a:lnTo>
                  <a:lnTo>
                    <a:pt x="832" y="2474"/>
                  </a:lnTo>
                  <a:lnTo>
                    <a:pt x="1144" y="2038"/>
                  </a:lnTo>
                  <a:lnTo>
                    <a:pt x="1477" y="1664"/>
                  </a:lnTo>
                  <a:lnTo>
                    <a:pt x="1830" y="1310"/>
                  </a:lnTo>
                  <a:lnTo>
                    <a:pt x="2246" y="998"/>
                  </a:lnTo>
                  <a:lnTo>
                    <a:pt x="2683" y="707"/>
                  </a:lnTo>
                  <a:lnTo>
                    <a:pt x="2891" y="583"/>
                  </a:lnTo>
                  <a:lnTo>
                    <a:pt x="3140" y="479"/>
                  </a:lnTo>
                  <a:lnTo>
                    <a:pt x="3369" y="375"/>
                  </a:lnTo>
                  <a:lnTo>
                    <a:pt x="3618" y="292"/>
                  </a:lnTo>
                  <a:lnTo>
                    <a:pt x="3868" y="208"/>
                  </a:lnTo>
                  <a:lnTo>
                    <a:pt x="4117" y="146"/>
                  </a:lnTo>
                  <a:lnTo>
                    <a:pt x="4387" y="84"/>
                  </a:lnTo>
                  <a:lnTo>
                    <a:pt x="4658" y="42"/>
                  </a:lnTo>
                  <a:lnTo>
                    <a:pt x="4928" y="21"/>
                  </a:lnTo>
                  <a:lnTo>
                    <a:pt x="5198" y="0"/>
                  </a:lnTo>
                  <a:lnTo>
                    <a:pt x="5198" y="0"/>
                  </a:lnTo>
                  <a:lnTo>
                    <a:pt x="5344" y="0"/>
                  </a:lnTo>
                  <a:lnTo>
                    <a:pt x="114006" y="0"/>
                  </a:lnTo>
                  <a:lnTo>
                    <a:pt x="114006" y="0"/>
                  </a:lnTo>
                  <a:lnTo>
                    <a:pt x="114297" y="0"/>
                  </a:lnTo>
                  <a:lnTo>
                    <a:pt x="114567" y="42"/>
                  </a:lnTo>
                  <a:lnTo>
                    <a:pt x="114837" y="63"/>
                  </a:lnTo>
                  <a:lnTo>
                    <a:pt x="115108" y="125"/>
                  </a:lnTo>
                  <a:lnTo>
                    <a:pt x="115378" y="188"/>
                  </a:lnTo>
                  <a:lnTo>
                    <a:pt x="115648" y="250"/>
                  </a:lnTo>
                  <a:lnTo>
                    <a:pt x="115898" y="333"/>
                  </a:lnTo>
                  <a:lnTo>
                    <a:pt x="116147" y="437"/>
                  </a:lnTo>
                  <a:lnTo>
                    <a:pt x="116397" y="541"/>
                  </a:lnTo>
                  <a:lnTo>
                    <a:pt x="116625" y="666"/>
                  </a:lnTo>
                  <a:lnTo>
                    <a:pt x="116854" y="790"/>
                  </a:lnTo>
                  <a:lnTo>
                    <a:pt x="117083" y="936"/>
                  </a:lnTo>
                  <a:lnTo>
                    <a:pt x="117519" y="1248"/>
                  </a:lnTo>
                  <a:lnTo>
                    <a:pt x="117914" y="1601"/>
                  </a:lnTo>
                  <a:lnTo>
                    <a:pt x="118268" y="1996"/>
                  </a:lnTo>
                  <a:lnTo>
                    <a:pt x="118600" y="2412"/>
                  </a:lnTo>
                  <a:lnTo>
                    <a:pt x="118746" y="2641"/>
                  </a:lnTo>
                  <a:lnTo>
                    <a:pt x="118870" y="2869"/>
                  </a:lnTo>
                  <a:lnTo>
                    <a:pt x="118995" y="3098"/>
                  </a:lnTo>
                  <a:lnTo>
                    <a:pt x="119120" y="3347"/>
                  </a:lnTo>
                  <a:lnTo>
                    <a:pt x="119224" y="3576"/>
                  </a:lnTo>
                  <a:lnTo>
                    <a:pt x="119307" y="3846"/>
                  </a:lnTo>
                  <a:lnTo>
                    <a:pt x="119390" y="4096"/>
                  </a:lnTo>
                  <a:lnTo>
                    <a:pt x="119453" y="4366"/>
                  </a:lnTo>
                  <a:lnTo>
                    <a:pt x="119515" y="4636"/>
                  </a:lnTo>
                  <a:lnTo>
                    <a:pt x="119557" y="4907"/>
                  </a:lnTo>
                  <a:lnTo>
                    <a:pt x="119598" y="5177"/>
                  </a:lnTo>
                  <a:lnTo>
                    <a:pt x="119598" y="5468"/>
                  </a:lnTo>
                  <a:lnTo>
                    <a:pt x="121012" y="67023"/>
                  </a:lnTo>
                  <a:lnTo>
                    <a:pt x="121012" y="67023"/>
                  </a:lnTo>
                  <a:lnTo>
                    <a:pt x="121012" y="67293"/>
                  </a:lnTo>
                  <a:lnTo>
                    <a:pt x="121012" y="67564"/>
                  </a:lnTo>
                  <a:lnTo>
                    <a:pt x="120970" y="67834"/>
                  </a:lnTo>
                  <a:lnTo>
                    <a:pt x="120929" y="68104"/>
                  </a:lnTo>
                  <a:lnTo>
                    <a:pt x="120887" y="68354"/>
                  </a:lnTo>
                  <a:lnTo>
                    <a:pt x="120825" y="68603"/>
                  </a:lnTo>
                  <a:lnTo>
                    <a:pt x="120741" y="68853"/>
                  </a:lnTo>
                  <a:lnTo>
                    <a:pt x="120658" y="69102"/>
                  </a:lnTo>
                  <a:lnTo>
                    <a:pt x="120554" y="69352"/>
                  </a:lnTo>
                  <a:lnTo>
                    <a:pt x="120430" y="69580"/>
                  </a:lnTo>
                  <a:lnTo>
                    <a:pt x="120180" y="70017"/>
                  </a:lnTo>
                  <a:lnTo>
                    <a:pt x="119889" y="70433"/>
                  </a:lnTo>
                  <a:lnTo>
                    <a:pt x="119557" y="70828"/>
                  </a:lnTo>
                  <a:lnTo>
                    <a:pt x="119182" y="71181"/>
                  </a:lnTo>
                  <a:lnTo>
                    <a:pt x="118787" y="71493"/>
                  </a:lnTo>
                  <a:lnTo>
                    <a:pt x="118351" y="71784"/>
                  </a:lnTo>
                  <a:lnTo>
                    <a:pt x="118122" y="71909"/>
                  </a:lnTo>
                  <a:lnTo>
                    <a:pt x="117893" y="72012"/>
                  </a:lnTo>
                  <a:lnTo>
                    <a:pt x="117644" y="72116"/>
                  </a:lnTo>
                  <a:lnTo>
                    <a:pt x="117394" y="72200"/>
                  </a:lnTo>
                  <a:lnTo>
                    <a:pt x="117145" y="72283"/>
                  </a:lnTo>
                  <a:lnTo>
                    <a:pt x="116896" y="72345"/>
                  </a:lnTo>
                  <a:lnTo>
                    <a:pt x="116625" y="72407"/>
                  </a:lnTo>
                  <a:lnTo>
                    <a:pt x="116376" y="72449"/>
                  </a:lnTo>
                  <a:lnTo>
                    <a:pt x="116106" y="72470"/>
                  </a:lnTo>
                  <a:lnTo>
                    <a:pt x="115835" y="72491"/>
                  </a:lnTo>
                  <a:lnTo>
                    <a:pt x="115835"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4826475" y="776375"/>
              <a:ext cx="3037250" cy="1823725"/>
            </a:xfrm>
            <a:custGeom>
              <a:avLst/>
              <a:gdLst/>
              <a:ahLst/>
              <a:cxnLst/>
              <a:rect l="l" t="t" r="r" b="b"/>
              <a:pathLst>
                <a:path w="121490" h="72949" extrusionOk="0">
                  <a:moveTo>
                    <a:pt x="114504" y="458"/>
                  </a:moveTo>
                  <a:lnTo>
                    <a:pt x="114774" y="479"/>
                  </a:lnTo>
                  <a:lnTo>
                    <a:pt x="115045" y="521"/>
                  </a:lnTo>
                  <a:lnTo>
                    <a:pt x="115294" y="562"/>
                  </a:lnTo>
                  <a:lnTo>
                    <a:pt x="115564" y="624"/>
                  </a:lnTo>
                  <a:lnTo>
                    <a:pt x="115814" y="708"/>
                  </a:lnTo>
                  <a:lnTo>
                    <a:pt x="116043" y="791"/>
                  </a:lnTo>
                  <a:lnTo>
                    <a:pt x="116292" y="874"/>
                  </a:lnTo>
                  <a:lnTo>
                    <a:pt x="116749" y="1103"/>
                  </a:lnTo>
                  <a:lnTo>
                    <a:pt x="117186" y="1352"/>
                  </a:lnTo>
                  <a:lnTo>
                    <a:pt x="117602" y="1664"/>
                  </a:lnTo>
                  <a:lnTo>
                    <a:pt x="117976" y="1997"/>
                  </a:lnTo>
                  <a:lnTo>
                    <a:pt x="118329" y="2371"/>
                  </a:lnTo>
                  <a:lnTo>
                    <a:pt x="118641" y="2766"/>
                  </a:lnTo>
                  <a:lnTo>
                    <a:pt x="118911" y="3202"/>
                  </a:lnTo>
                  <a:lnTo>
                    <a:pt x="119140" y="3660"/>
                  </a:lnTo>
                  <a:lnTo>
                    <a:pt x="119244" y="3888"/>
                  </a:lnTo>
                  <a:lnTo>
                    <a:pt x="119327" y="4138"/>
                  </a:lnTo>
                  <a:lnTo>
                    <a:pt x="119410" y="4387"/>
                  </a:lnTo>
                  <a:lnTo>
                    <a:pt x="119473" y="4637"/>
                  </a:lnTo>
                  <a:lnTo>
                    <a:pt x="119514" y="4907"/>
                  </a:lnTo>
                  <a:lnTo>
                    <a:pt x="119556" y="5156"/>
                  </a:lnTo>
                  <a:lnTo>
                    <a:pt x="119597" y="5427"/>
                  </a:lnTo>
                  <a:lnTo>
                    <a:pt x="119597" y="5697"/>
                  </a:lnTo>
                  <a:lnTo>
                    <a:pt x="121032" y="67252"/>
                  </a:lnTo>
                  <a:lnTo>
                    <a:pt x="121032" y="67398"/>
                  </a:lnTo>
                  <a:lnTo>
                    <a:pt x="121032" y="67647"/>
                  </a:lnTo>
                  <a:lnTo>
                    <a:pt x="121011" y="67917"/>
                  </a:lnTo>
                  <a:lnTo>
                    <a:pt x="120969" y="68167"/>
                  </a:lnTo>
                  <a:lnTo>
                    <a:pt x="120928" y="68416"/>
                  </a:lnTo>
                  <a:lnTo>
                    <a:pt x="120866" y="68666"/>
                  </a:lnTo>
                  <a:lnTo>
                    <a:pt x="120803" y="68915"/>
                  </a:lnTo>
                  <a:lnTo>
                    <a:pt x="120637" y="69373"/>
                  </a:lnTo>
                  <a:lnTo>
                    <a:pt x="120408" y="69830"/>
                  </a:lnTo>
                  <a:lnTo>
                    <a:pt x="120159" y="70246"/>
                  </a:lnTo>
                  <a:lnTo>
                    <a:pt x="119868" y="70641"/>
                  </a:lnTo>
                  <a:lnTo>
                    <a:pt x="119535" y="70994"/>
                  </a:lnTo>
                  <a:lnTo>
                    <a:pt x="119161" y="71327"/>
                  </a:lnTo>
                  <a:lnTo>
                    <a:pt x="118766" y="71618"/>
                  </a:lnTo>
                  <a:lnTo>
                    <a:pt x="118350" y="71867"/>
                  </a:lnTo>
                  <a:lnTo>
                    <a:pt x="117914" y="72096"/>
                  </a:lnTo>
                  <a:lnTo>
                    <a:pt x="117435" y="72262"/>
                  </a:lnTo>
                  <a:lnTo>
                    <a:pt x="117186" y="72325"/>
                  </a:lnTo>
                  <a:lnTo>
                    <a:pt x="116957" y="72387"/>
                  </a:lnTo>
                  <a:lnTo>
                    <a:pt x="116687" y="72429"/>
                  </a:lnTo>
                  <a:lnTo>
                    <a:pt x="116438" y="72470"/>
                  </a:lnTo>
                  <a:lnTo>
                    <a:pt x="116188" y="72470"/>
                  </a:lnTo>
                  <a:lnTo>
                    <a:pt x="115918" y="72491"/>
                  </a:lnTo>
                  <a:lnTo>
                    <a:pt x="7256" y="72491"/>
                  </a:lnTo>
                  <a:lnTo>
                    <a:pt x="6985" y="72470"/>
                  </a:lnTo>
                  <a:lnTo>
                    <a:pt x="6715" y="72449"/>
                  </a:lnTo>
                  <a:lnTo>
                    <a:pt x="6466" y="72429"/>
                  </a:lnTo>
                  <a:lnTo>
                    <a:pt x="6195" y="72366"/>
                  </a:lnTo>
                  <a:lnTo>
                    <a:pt x="5946" y="72325"/>
                  </a:lnTo>
                  <a:lnTo>
                    <a:pt x="5696" y="72241"/>
                  </a:lnTo>
                  <a:lnTo>
                    <a:pt x="5447" y="72158"/>
                  </a:lnTo>
                  <a:lnTo>
                    <a:pt x="5218" y="72075"/>
                  </a:lnTo>
                  <a:lnTo>
                    <a:pt x="4740" y="71847"/>
                  </a:lnTo>
                  <a:lnTo>
                    <a:pt x="4304" y="71597"/>
                  </a:lnTo>
                  <a:lnTo>
                    <a:pt x="3909" y="71285"/>
                  </a:lnTo>
                  <a:lnTo>
                    <a:pt x="3514" y="70953"/>
                  </a:lnTo>
                  <a:lnTo>
                    <a:pt x="3181" y="70578"/>
                  </a:lnTo>
                  <a:lnTo>
                    <a:pt x="2869" y="70183"/>
                  </a:lnTo>
                  <a:lnTo>
                    <a:pt x="2599" y="69747"/>
                  </a:lnTo>
                  <a:lnTo>
                    <a:pt x="2370" y="69289"/>
                  </a:lnTo>
                  <a:lnTo>
                    <a:pt x="2266" y="69040"/>
                  </a:lnTo>
                  <a:lnTo>
                    <a:pt x="2183" y="68811"/>
                  </a:lnTo>
                  <a:lnTo>
                    <a:pt x="2100" y="68562"/>
                  </a:lnTo>
                  <a:lnTo>
                    <a:pt x="2038" y="68312"/>
                  </a:lnTo>
                  <a:lnTo>
                    <a:pt x="1975" y="68042"/>
                  </a:lnTo>
                  <a:lnTo>
                    <a:pt x="1934" y="67772"/>
                  </a:lnTo>
                  <a:lnTo>
                    <a:pt x="1913" y="67522"/>
                  </a:lnTo>
                  <a:lnTo>
                    <a:pt x="1892" y="67252"/>
                  </a:lnTo>
                  <a:lnTo>
                    <a:pt x="458" y="5697"/>
                  </a:lnTo>
                  <a:lnTo>
                    <a:pt x="458" y="5531"/>
                  </a:lnTo>
                  <a:lnTo>
                    <a:pt x="458" y="5281"/>
                  </a:lnTo>
                  <a:lnTo>
                    <a:pt x="478" y="5011"/>
                  </a:lnTo>
                  <a:lnTo>
                    <a:pt x="520" y="4761"/>
                  </a:lnTo>
                  <a:lnTo>
                    <a:pt x="562" y="4512"/>
                  </a:lnTo>
                  <a:lnTo>
                    <a:pt x="624" y="4262"/>
                  </a:lnTo>
                  <a:lnTo>
                    <a:pt x="686" y="4034"/>
                  </a:lnTo>
                  <a:lnTo>
                    <a:pt x="873" y="3556"/>
                  </a:lnTo>
                  <a:lnTo>
                    <a:pt x="1081" y="3119"/>
                  </a:lnTo>
                  <a:lnTo>
                    <a:pt x="1331" y="2683"/>
                  </a:lnTo>
                  <a:lnTo>
                    <a:pt x="1643" y="2308"/>
                  </a:lnTo>
                  <a:lnTo>
                    <a:pt x="1954" y="1934"/>
                  </a:lnTo>
                  <a:lnTo>
                    <a:pt x="2329" y="1602"/>
                  </a:lnTo>
                  <a:lnTo>
                    <a:pt x="2724" y="1310"/>
                  </a:lnTo>
                  <a:lnTo>
                    <a:pt x="3139" y="1061"/>
                  </a:lnTo>
                  <a:lnTo>
                    <a:pt x="3597" y="853"/>
                  </a:lnTo>
                  <a:lnTo>
                    <a:pt x="4054" y="687"/>
                  </a:lnTo>
                  <a:lnTo>
                    <a:pt x="4304" y="624"/>
                  </a:lnTo>
                  <a:lnTo>
                    <a:pt x="4553" y="562"/>
                  </a:lnTo>
                  <a:lnTo>
                    <a:pt x="4802" y="521"/>
                  </a:lnTo>
                  <a:lnTo>
                    <a:pt x="5052" y="479"/>
                  </a:lnTo>
                  <a:lnTo>
                    <a:pt x="5301" y="458"/>
                  </a:lnTo>
                  <a:close/>
                  <a:moveTo>
                    <a:pt x="5405" y="1"/>
                  </a:moveTo>
                  <a:lnTo>
                    <a:pt x="5135" y="22"/>
                  </a:lnTo>
                  <a:lnTo>
                    <a:pt x="4844" y="42"/>
                  </a:lnTo>
                  <a:lnTo>
                    <a:pt x="4574" y="84"/>
                  </a:lnTo>
                  <a:lnTo>
                    <a:pt x="4304" y="146"/>
                  </a:lnTo>
                  <a:lnTo>
                    <a:pt x="4033" y="209"/>
                  </a:lnTo>
                  <a:lnTo>
                    <a:pt x="3763" y="292"/>
                  </a:lnTo>
                  <a:lnTo>
                    <a:pt x="3514" y="396"/>
                  </a:lnTo>
                  <a:lnTo>
                    <a:pt x="3264" y="500"/>
                  </a:lnTo>
                  <a:lnTo>
                    <a:pt x="3015" y="624"/>
                  </a:lnTo>
                  <a:lnTo>
                    <a:pt x="2786" y="749"/>
                  </a:lnTo>
                  <a:lnTo>
                    <a:pt x="2557" y="874"/>
                  </a:lnTo>
                  <a:lnTo>
                    <a:pt x="2329" y="1040"/>
                  </a:lnTo>
                  <a:lnTo>
                    <a:pt x="2121" y="1186"/>
                  </a:lnTo>
                  <a:lnTo>
                    <a:pt x="1913" y="1373"/>
                  </a:lnTo>
                  <a:lnTo>
                    <a:pt x="1726" y="1539"/>
                  </a:lnTo>
                  <a:lnTo>
                    <a:pt x="1539" y="1726"/>
                  </a:lnTo>
                  <a:lnTo>
                    <a:pt x="1352" y="1934"/>
                  </a:lnTo>
                  <a:lnTo>
                    <a:pt x="1185" y="2142"/>
                  </a:lnTo>
                  <a:lnTo>
                    <a:pt x="1019" y="2350"/>
                  </a:lnTo>
                  <a:lnTo>
                    <a:pt x="873" y="2579"/>
                  </a:lnTo>
                  <a:lnTo>
                    <a:pt x="728" y="2807"/>
                  </a:lnTo>
                  <a:lnTo>
                    <a:pt x="603" y="3036"/>
                  </a:lnTo>
                  <a:lnTo>
                    <a:pt x="499" y="3285"/>
                  </a:lnTo>
                  <a:lnTo>
                    <a:pt x="395" y="3535"/>
                  </a:lnTo>
                  <a:lnTo>
                    <a:pt x="291" y="3784"/>
                  </a:lnTo>
                  <a:lnTo>
                    <a:pt x="208" y="4034"/>
                  </a:lnTo>
                  <a:lnTo>
                    <a:pt x="146" y="4304"/>
                  </a:lnTo>
                  <a:lnTo>
                    <a:pt x="83" y="4574"/>
                  </a:lnTo>
                  <a:lnTo>
                    <a:pt x="42" y="4845"/>
                  </a:lnTo>
                  <a:lnTo>
                    <a:pt x="21" y="5136"/>
                  </a:lnTo>
                  <a:lnTo>
                    <a:pt x="0" y="5406"/>
                  </a:lnTo>
                  <a:lnTo>
                    <a:pt x="0" y="5697"/>
                  </a:lnTo>
                  <a:lnTo>
                    <a:pt x="1435" y="67252"/>
                  </a:lnTo>
                  <a:lnTo>
                    <a:pt x="1455" y="67543"/>
                  </a:lnTo>
                  <a:lnTo>
                    <a:pt x="1476" y="67834"/>
                  </a:lnTo>
                  <a:lnTo>
                    <a:pt x="1539" y="68125"/>
                  </a:lnTo>
                  <a:lnTo>
                    <a:pt x="1580" y="68396"/>
                  </a:lnTo>
                  <a:lnTo>
                    <a:pt x="1663" y="68687"/>
                  </a:lnTo>
                  <a:lnTo>
                    <a:pt x="1747" y="68957"/>
                  </a:lnTo>
                  <a:lnTo>
                    <a:pt x="1830" y="69206"/>
                  </a:lnTo>
                  <a:lnTo>
                    <a:pt x="1954" y="69477"/>
                  </a:lnTo>
                  <a:lnTo>
                    <a:pt x="2058" y="69726"/>
                  </a:lnTo>
                  <a:lnTo>
                    <a:pt x="2204" y="69976"/>
                  </a:lnTo>
                  <a:lnTo>
                    <a:pt x="2329" y="70204"/>
                  </a:lnTo>
                  <a:lnTo>
                    <a:pt x="2495" y="70433"/>
                  </a:lnTo>
                  <a:lnTo>
                    <a:pt x="2661" y="70662"/>
                  </a:lnTo>
                  <a:lnTo>
                    <a:pt x="2828" y="70869"/>
                  </a:lnTo>
                  <a:lnTo>
                    <a:pt x="3015" y="71077"/>
                  </a:lnTo>
                  <a:lnTo>
                    <a:pt x="3202" y="71264"/>
                  </a:lnTo>
                  <a:lnTo>
                    <a:pt x="3410" y="71452"/>
                  </a:lnTo>
                  <a:lnTo>
                    <a:pt x="3617" y="71639"/>
                  </a:lnTo>
                  <a:lnTo>
                    <a:pt x="3825" y="71805"/>
                  </a:lnTo>
                  <a:lnTo>
                    <a:pt x="4054" y="71971"/>
                  </a:lnTo>
                  <a:lnTo>
                    <a:pt x="4283" y="72117"/>
                  </a:lnTo>
                  <a:lnTo>
                    <a:pt x="4532" y="72241"/>
                  </a:lnTo>
                  <a:lnTo>
                    <a:pt x="4782" y="72366"/>
                  </a:lnTo>
                  <a:lnTo>
                    <a:pt x="5031" y="72491"/>
                  </a:lnTo>
                  <a:lnTo>
                    <a:pt x="5281" y="72595"/>
                  </a:lnTo>
                  <a:lnTo>
                    <a:pt x="5551" y="72678"/>
                  </a:lnTo>
                  <a:lnTo>
                    <a:pt x="5821" y="72761"/>
                  </a:lnTo>
                  <a:lnTo>
                    <a:pt x="6112" y="72824"/>
                  </a:lnTo>
                  <a:lnTo>
                    <a:pt x="6382" y="72865"/>
                  </a:lnTo>
                  <a:lnTo>
                    <a:pt x="6673" y="72907"/>
                  </a:lnTo>
                  <a:lnTo>
                    <a:pt x="6964" y="72928"/>
                  </a:lnTo>
                  <a:lnTo>
                    <a:pt x="7256" y="72948"/>
                  </a:lnTo>
                  <a:lnTo>
                    <a:pt x="116084" y="72948"/>
                  </a:lnTo>
                  <a:lnTo>
                    <a:pt x="116375" y="72928"/>
                  </a:lnTo>
                  <a:lnTo>
                    <a:pt x="116645" y="72886"/>
                  </a:lnTo>
                  <a:lnTo>
                    <a:pt x="116916" y="72844"/>
                  </a:lnTo>
                  <a:lnTo>
                    <a:pt x="117186" y="72803"/>
                  </a:lnTo>
                  <a:lnTo>
                    <a:pt x="117456" y="72720"/>
                  </a:lnTo>
                  <a:lnTo>
                    <a:pt x="117726" y="72636"/>
                  </a:lnTo>
                  <a:lnTo>
                    <a:pt x="117976" y="72553"/>
                  </a:lnTo>
                  <a:lnTo>
                    <a:pt x="118225" y="72449"/>
                  </a:lnTo>
                  <a:lnTo>
                    <a:pt x="118475" y="72325"/>
                  </a:lnTo>
                  <a:lnTo>
                    <a:pt x="118703" y="72200"/>
                  </a:lnTo>
                  <a:lnTo>
                    <a:pt x="118932" y="72054"/>
                  </a:lnTo>
                  <a:lnTo>
                    <a:pt x="119161" y="71909"/>
                  </a:lnTo>
                  <a:lnTo>
                    <a:pt x="119369" y="71743"/>
                  </a:lnTo>
                  <a:lnTo>
                    <a:pt x="119577" y="71576"/>
                  </a:lnTo>
                  <a:lnTo>
                    <a:pt x="119785" y="71389"/>
                  </a:lnTo>
                  <a:lnTo>
                    <a:pt x="119972" y="71202"/>
                  </a:lnTo>
                  <a:lnTo>
                    <a:pt x="120138" y="71015"/>
                  </a:lnTo>
                  <a:lnTo>
                    <a:pt x="120304" y="70807"/>
                  </a:lnTo>
                  <a:lnTo>
                    <a:pt x="120471" y="70599"/>
                  </a:lnTo>
                  <a:lnTo>
                    <a:pt x="120616" y="70371"/>
                  </a:lnTo>
                  <a:lnTo>
                    <a:pt x="120762" y="70142"/>
                  </a:lnTo>
                  <a:lnTo>
                    <a:pt x="120886" y="69913"/>
                  </a:lnTo>
                  <a:lnTo>
                    <a:pt x="121011" y="69664"/>
                  </a:lnTo>
                  <a:lnTo>
                    <a:pt x="121115" y="69414"/>
                  </a:lnTo>
                  <a:lnTo>
                    <a:pt x="121198" y="69165"/>
                  </a:lnTo>
                  <a:lnTo>
                    <a:pt x="121281" y="68895"/>
                  </a:lnTo>
                  <a:lnTo>
                    <a:pt x="121344" y="68624"/>
                  </a:lnTo>
                  <a:lnTo>
                    <a:pt x="121406" y="68375"/>
                  </a:lnTo>
                  <a:lnTo>
                    <a:pt x="121448" y="68084"/>
                  </a:lnTo>
                  <a:lnTo>
                    <a:pt x="121468" y="67813"/>
                  </a:lnTo>
                  <a:lnTo>
                    <a:pt x="121489" y="67522"/>
                  </a:lnTo>
                  <a:lnTo>
                    <a:pt x="121489" y="67252"/>
                  </a:lnTo>
                  <a:lnTo>
                    <a:pt x="120055" y="5697"/>
                  </a:lnTo>
                  <a:lnTo>
                    <a:pt x="120034" y="5406"/>
                  </a:lnTo>
                  <a:lnTo>
                    <a:pt x="120013" y="5115"/>
                  </a:lnTo>
                  <a:lnTo>
                    <a:pt x="119972" y="4824"/>
                  </a:lnTo>
                  <a:lnTo>
                    <a:pt x="119909" y="4533"/>
                  </a:lnTo>
                  <a:lnTo>
                    <a:pt x="119847" y="4262"/>
                  </a:lnTo>
                  <a:lnTo>
                    <a:pt x="119764" y="3992"/>
                  </a:lnTo>
                  <a:lnTo>
                    <a:pt x="119660" y="3743"/>
                  </a:lnTo>
                  <a:lnTo>
                    <a:pt x="119556" y="3472"/>
                  </a:lnTo>
                  <a:lnTo>
                    <a:pt x="119431" y="3223"/>
                  </a:lnTo>
                  <a:lnTo>
                    <a:pt x="119306" y="2974"/>
                  </a:lnTo>
                  <a:lnTo>
                    <a:pt x="119161" y="2745"/>
                  </a:lnTo>
                  <a:lnTo>
                    <a:pt x="119015" y="2516"/>
                  </a:lnTo>
                  <a:lnTo>
                    <a:pt x="118849" y="2288"/>
                  </a:lnTo>
                  <a:lnTo>
                    <a:pt x="118683" y="2080"/>
                  </a:lnTo>
                  <a:lnTo>
                    <a:pt x="118496" y="1872"/>
                  </a:lnTo>
                  <a:lnTo>
                    <a:pt x="118309" y="1664"/>
                  </a:lnTo>
                  <a:lnTo>
                    <a:pt x="118101" y="1477"/>
                  </a:lnTo>
                  <a:lnTo>
                    <a:pt x="117893" y="1310"/>
                  </a:lnTo>
                  <a:lnTo>
                    <a:pt x="117664" y="1144"/>
                  </a:lnTo>
                  <a:lnTo>
                    <a:pt x="117435" y="978"/>
                  </a:lnTo>
                  <a:lnTo>
                    <a:pt x="117207" y="832"/>
                  </a:lnTo>
                  <a:lnTo>
                    <a:pt x="116978" y="687"/>
                  </a:lnTo>
                  <a:lnTo>
                    <a:pt x="116729" y="562"/>
                  </a:lnTo>
                  <a:lnTo>
                    <a:pt x="116458" y="458"/>
                  </a:lnTo>
                  <a:lnTo>
                    <a:pt x="116209" y="354"/>
                  </a:lnTo>
                  <a:lnTo>
                    <a:pt x="115939" y="271"/>
                  </a:lnTo>
                  <a:lnTo>
                    <a:pt x="115668" y="188"/>
                  </a:lnTo>
                  <a:lnTo>
                    <a:pt x="115398" y="126"/>
                  </a:lnTo>
                  <a:lnTo>
                    <a:pt x="115107" y="63"/>
                  </a:lnTo>
                  <a:lnTo>
                    <a:pt x="114816" y="42"/>
                  </a:lnTo>
                  <a:lnTo>
                    <a:pt x="11452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4826475" y="776375"/>
              <a:ext cx="3037250" cy="1823725"/>
            </a:xfrm>
            <a:custGeom>
              <a:avLst/>
              <a:gdLst/>
              <a:ahLst/>
              <a:cxnLst/>
              <a:rect l="l" t="t" r="r" b="b"/>
              <a:pathLst>
                <a:path w="121490" h="72949" fill="none" extrusionOk="0">
                  <a:moveTo>
                    <a:pt x="115918" y="72948"/>
                  </a:moveTo>
                  <a:lnTo>
                    <a:pt x="7256" y="72948"/>
                  </a:lnTo>
                  <a:lnTo>
                    <a:pt x="7256" y="72948"/>
                  </a:lnTo>
                  <a:lnTo>
                    <a:pt x="6964" y="72928"/>
                  </a:lnTo>
                  <a:lnTo>
                    <a:pt x="6673" y="72907"/>
                  </a:lnTo>
                  <a:lnTo>
                    <a:pt x="6382" y="72865"/>
                  </a:lnTo>
                  <a:lnTo>
                    <a:pt x="6112" y="72824"/>
                  </a:lnTo>
                  <a:lnTo>
                    <a:pt x="5821" y="72761"/>
                  </a:lnTo>
                  <a:lnTo>
                    <a:pt x="5551" y="72678"/>
                  </a:lnTo>
                  <a:lnTo>
                    <a:pt x="5281" y="72595"/>
                  </a:lnTo>
                  <a:lnTo>
                    <a:pt x="5031" y="72491"/>
                  </a:lnTo>
                  <a:lnTo>
                    <a:pt x="4782" y="72366"/>
                  </a:lnTo>
                  <a:lnTo>
                    <a:pt x="4532" y="72241"/>
                  </a:lnTo>
                  <a:lnTo>
                    <a:pt x="4283" y="72117"/>
                  </a:lnTo>
                  <a:lnTo>
                    <a:pt x="4054" y="71971"/>
                  </a:lnTo>
                  <a:lnTo>
                    <a:pt x="3825" y="71805"/>
                  </a:lnTo>
                  <a:lnTo>
                    <a:pt x="3617" y="71639"/>
                  </a:lnTo>
                  <a:lnTo>
                    <a:pt x="3410" y="71452"/>
                  </a:lnTo>
                  <a:lnTo>
                    <a:pt x="3202" y="71264"/>
                  </a:lnTo>
                  <a:lnTo>
                    <a:pt x="3015" y="71077"/>
                  </a:lnTo>
                  <a:lnTo>
                    <a:pt x="2828" y="70869"/>
                  </a:lnTo>
                  <a:lnTo>
                    <a:pt x="2661" y="70662"/>
                  </a:lnTo>
                  <a:lnTo>
                    <a:pt x="2495" y="70433"/>
                  </a:lnTo>
                  <a:lnTo>
                    <a:pt x="2329" y="70204"/>
                  </a:lnTo>
                  <a:lnTo>
                    <a:pt x="2204" y="69976"/>
                  </a:lnTo>
                  <a:lnTo>
                    <a:pt x="2058" y="69726"/>
                  </a:lnTo>
                  <a:lnTo>
                    <a:pt x="1954" y="69477"/>
                  </a:lnTo>
                  <a:lnTo>
                    <a:pt x="1830" y="69206"/>
                  </a:lnTo>
                  <a:lnTo>
                    <a:pt x="1747" y="68957"/>
                  </a:lnTo>
                  <a:lnTo>
                    <a:pt x="1663" y="68687"/>
                  </a:lnTo>
                  <a:lnTo>
                    <a:pt x="1580" y="68396"/>
                  </a:lnTo>
                  <a:lnTo>
                    <a:pt x="1539" y="68125"/>
                  </a:lnTo>
                  <a:lnTo>
                    <a:pt x="1476" y="67834"/>
                  </a:lnTo>
                  <a:lnTo>
                    <a:pt x="1455" y="67543"/>
                  </a:lnTo>
                  <a:lnTo>
                    <a:pt x="1435" y="67252"/>
                  </a:lnTo>
                  <a:lnTo>
                    <a:pt x="0" y="5697"/>
                  </a:lnTo>
                  <a:lnTo>
                    <a:pt x="0" y="5697"/>
                  </a:lnTo>
                  <a:lnTo>
                    <a:pt x="0" y="5406"/>
                  </a:lnTo>
                  <a:lnTo>
                    <a:pt x="21" y="5136"/>
                  </a:lnTo>
                  <a:lnTo>
                    <a:pt x="42" y="4845"/>
                  </a:lnTo>
                  <a:lnTo>
                    <a:pt x="83" y="4574"/>
                  </a:lnTo>
                  <a:lnTo>
                    <a:pt x="146" y="4304"/>
                  </a:lnTo>
                  <a:lnTo>
                    <a:pt x="208" y="4034"/>
                  </a:lnTo>
                  <a:lnTo>
                    <a:pt x="291" y="3784"/>
                  </a:lnTo>
                  <a:lnTo>
                    <a:pt x="395" y="3535"/>
                  </a:lnTo>
                  <a:lnTo>
                    <a:pt x="499" y="3285"/>
                  </a:lnTo>
                  <a:lnTo>
                    <a:pt x="603" y="3036"/>
                  </a:lnTo>
                  <a:lnTo>
                    <a:pt x="728" y="2807"/>
                  </a:lnTo>
                  <a:lnTo>
                    <a:pt x="873" y="2579"/>
                  </a:lnTo>
                  <a:lnTo>
                    <a:pt x="1019" y="2350"/>
                  </a:lnTo>
                  <a:lnTo>
                    <a:pt x="1185" y="2142"/>
                  </a:lnTo>
                  <a:lnTo>
                    <a:pt x="1352" y="1934"/>
                  </a:lnTo>
                  <a:lnTo>
                    <a:pt x="1539" y="1726"/>
                  </a:lnTo>
                  <a:lnTo>
                    <a:pt x="1726" y="1539"/>
                  </a:lnTo>
                  <a:lnTo>
                    <a:pt x="1913" y="1373"/>
                  </a:lnTo>
                  <a:lnTo>
                    <a:pt x="2121" y="1186"/>
                  </a:lnTo>
                  <a:lnTo>
                    <a:pt x="2329" y="1040"/>
                  </a:lnTo>
                  <a:lnTo>
                    <a:pt x="2557" y="874"/>
                  </a:lnTo>
                  <a:lnTo>
                    <a:pt x="2786" y="749"/>
                  </a:lnTo>
                  <a:lnTo>
                    <a:pt x="3015" y="624"/>
                  </a:lnTo>
                  <a:lnTo>
                    <a:pt x="3264" y="500"/>
                  </a:lnTo>
                  <a:lnTo>
                    <a:pt x="3514" y="396"/>
                  </a:lnTo>
                  <a:lnTo>
                    <a:pt x="3763" y="292"/>
                  </a:lnTo>
                  <a:lnTo>
                    <a:pt x="4033" y="209"/>
                  </a:lnTo>
                  <a:lnTo>
                    <a:pt x="4304" y="146"/>
                  </a:lnTo>
                  <a:lnTo>
                    <a:pt x="4574" y="84"/>
                  </a:lnTo>
                  <a:lnTo>
                    <a:pt x="4844" y="42"/>
                  </a:lnTo>
                  <a:lnTo>
                    <a:pt x="5135" y="22"/>
                  </a:lnTo>
                  <a:lnTo>
                    <a:pt x="5405" y="1"/>
                  </a:lnTo>
                  <a:lnTo>
                    <a:pt x="5405" y="1"/>
                  </a:lnTo>
                  <a:lnTo>
                    <a:pt x="5572" y="1"/>
                  </a:lnTo>
                  <a:lnTo>
                    <a:pt x="114234" y="1"/>
                  </a:lnTo>
                  <a:lnTo>
                    <a:pt x="114234" y="1"/>
                  </a:lnTo>
                  <a:lnTo>
                    <a:pt x="114525" y="1"/>
                  </a:lnTo>
                  <a:lnTo>
                    <a:pt x="114816" y="42"/>
                  </a:lnTo>
                  <a:lnTo>
                    <a:pt x="115107" y="63"/>
                  </a:lnTo>
                  <a:lnTo>
                    <a:pt x="115398" y="126"/>
                  </a:lnTo>
                  <a:lnTo>
                    <a:pt x="115668" y="188"/>
                  </a:lnTo>
                  <a:lnTo>
                    <a:pt x="115939" y="271"/>
                  </a:lnTo>
                  <a:lnTo>
                    <a:pt x="116209" y="354"/>
                  </a:lnTo>
                  <a:lnTo>
                    <a:pt x="116458" y="458"/>
                  </a:lnTo>
                  <a:lnTo>
                    <a:pt x="116729" y="562"/>
                  </a:lnTo>
                  <a:lnTo>
                    <a:pt x="116978" y="687"/>
                  </a:lnTo>
                  <a:lnTo>
                    <a:pt x="117207" y="832"/>
                  </a:lnTo>
                  <a:lnTo>
                    <a:pt x="117435" y="978"/>
                  </a:lnTo>
                  <a:lnTo>
                    <a:pt x="117664" y="1144"/>
                  </a:lnTo>
                  <a:lnTo>
                    <a:pt x="117893" y="1310"/>
                  </a:lnTo>
                  <a:lnTo>
                    <a:pt x="118101" y="1477"/>
                  </a:lnTo>
                  <a:lnTo>
                    <a:pt x="118309" y="1664"/>
                  </a:lnTo>
                  <a:lnTo>
                    <a:pt x="118496" y="1872"/>
                  </a:lnTo>
                  <a:lnTo>
                    <a:pt x="118683" y="2080"/>
                  </a:lnTo>
                  <a:lnTo>
                    <a:pt x="118849" y="2288"/>
                  </a:lnTo>
                  <a:lnTo>
                    <a:pt x="119015" y="2516"/>
                  </a:lnTo>
                  <a:lnTo>
                    <a:pt x="119161" y="2745"/>
                  </a:lnTo>
                  <a:lnTo>
                    <a:pt x="119306" y="2974"/>
                  </a:lnTo>
                  <a:lnTo>
                    <a:pt x="119431" y="3223"/>
                  </a:lnTo>
                  <a:lnTo>
                    <a:pt x="119556" y="3472"/>
                  </a:lnTo>
                  <a:lnTo>
                    <a:pt x="119660" y="3743"/>
                  </a:lnTo>
                  <a:lnTo>
                    <a:pt x="119764" y="3992"/>
                  </a:lnTo>
                  <a:lnTo>
                    <a:pt x="119847" y="4262"/>
                  </a:lnTo>
                  <a:lnTo>
                    <a:pt x="119909" y="4533"/>
                  </a:lnTo>
                  <a:lnTo>
                    <a:pt x="119972" y="4824"/>
                  </a:lnTo>
                  <a:lnTo>
                    <a:pt x="120013" y="5115"/>
                  </a:lnTo>
                  <a:lnTo>
                    <a:pt x="120034" y="5406"/>
                  </a:lnTo>
                  <a:lnTo>
                    <a:pt x="120055" y="5697"/>
                  </a:lnTo>
                  <a:lnTo>
                    <a:pt x="121489" y="67252"/>
                  </a:lnTo>
                  <a:lnTo>
                    <a:pt x="121489" y="67252"/>
                  </a:lnTo>
                  <a:lnTo>
                    <a:pt x="121489" y="67522"/>
                  </a:lnTo>
                  <a:lnTo>
                    <a:pt x="121468" y="67813"/>
                  </a:lnTo>
                  <a:lnTo>
                    <a:pt x="121448" y="68084"/>
                  </a:lnTo>
                  <a:lnTo>
                    <a:pt x="121406" y="68375"/>
                  </a:lnTo>
                  <a:lnTo>
                    <a:pt x="121344" y="68624"/>
                  </a:lnTo>
                  <a:lnTo>
                    <a:pt x="121281" y="68895"/>
                  </a:lnTo>
                  <a:lnTo>
                    <a:pt x="121198" y="69165"/>
                  </a:lnTo>
                  <a:lnTo>
                    <a:pt x="121115" y="69414"/>
                  </a:lnTo>
                  <a:lnTo>
                    <a:pt x="121011" y="69664"/>
                  </a:lnTo>
                  <a:lnTo>
                    <a:pt x="120886" y="69913"/>
                  </a:lnTo>
                  <a:lnTo>
                    <a:pt x="120762" y="70142"/>
                  </a:lnTo>
                  <a:lnTo>
                    <a:pt x="120616" y="70371"/>
                  </a:lnTo>
                  <a:lnTo>
                    <a:pt x="120471" y="70599"/>
                  </a:lnTo>
                  <a:lnTo>
                    <a:pt x="120304" y="70807"/>
                  </a:lnTo>
                  <a:lnTo>
                    <a:pt x="120138" y="71015"/>
                  </a:lnTo>
                  <a:lnTo>
                    <a:pt x="119972" y="71202"/>
                  </a:lnTo>
                  <a:lnTo>
                    <a:pt x="119785" y="71389"/>
                  </a:lnTo>
                  <a:lnTo>
                    <a:pt x="119577" y="71576"/>
                  </a:lnTo>
                  <a:lnTo>
                    <a:pt x="119369" y="71743"/>
                  </a:lnTo>
                  <a:lnTo>
                    <a:pt x="119161" y="71909"/>
                  </a:lnTo>
                  <a:lnTo>
                    <a:pt x="118932" y="72054"/>
                  </a:lnTo>
                  <a:lnTo>
                    <a:pt x="118703" y="72200"/>
                  </a:lnTo>
                  <a:lnTo>
                    <a:pt x="118475" y="72325"/>
                  </a:lnTo>
                  <a:lnTo>
                    <a:pt x="118225" y="72449"/>
                  </a:lnTo>
                  <a:lnTo>
                    <a:pt x="117976" y="72553"/>
                  </a:lnTo>
                  <a:lnTo>
                    <a:pt x="117726" y="72636"/>
                  </a:lnTo>
                  <a:lnTo>
                    <a:pt x="117456" y="72720"/>
                  </a:lnTo>
                  <a:lnTo>
                    <a:pt x="117186" y="72803"/>
                  </a:lnTo>
                  <a:lnTo>
                    <a:pt x="116916" y="72844"/>
                  </a:lnTo>
                  <a:lnTo>
                    <a:pt x="116645" y="72886"/>
                  </a:lnTo>
                  <a:lnTo>
                    <a:pt x="116375" y="72928"/>
                  </a:lnTo>
                  <a:lnTo>
                    <a:pt x="116084" y="72948"/>
                  </a:lnTo>
                  <a:lnTo>
                    <a:pt x="116084" y="72948"/>
                  </a:lnTo>
                  <a:lnTo>
                    <a:pt x="115918"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4837900" y="787825"/>
              <a:ext cx="3014375" cy="1800825"/>
            </a:xfrm>
            <a:custGeom>
              <a:avLst/>
              <a:gdLst/>
              <a:ahLst/>
              <a:cxnLst/>
              <a:rect l="l" t="t" r="r" b="b"/>
              <a:pathLst>
                <a:path w="120575" h="72033" fill="none" extrusionOk="0">
                  <a:moveTo>
                    <a:pt x="5115" y="0"/>
                  </a:moveTo>
                  <a:lnTo>
                    <a:pt x="5115" y="0"/>
                  </a:lnTo>
                  <a:lnTo>
                    <a:pt x="4844" y="0"/>
                  </a:lnTo>
                  <a:lnTo>
                    <a:pt x="4595" y="21"/>
                  </a:lnTo>
                  <a:lnTo>
                    <a:pt x="4345" y="63"/>
                  </a:lnTo>
                  <a:lnTo>
                    <a:pt x="4096" y="104"/>
                  </a:lnTo>
                  <a:lnTo>
                    <a:pt x="3847" y="166"/>
                  </a:lnTo>
                  <a:lnTo>
                    <a:pt x="3597" y="229"/>
                  </a:lnTo>
                  <a:lnTo>
                    <a:pt x="3140" y="395"/>
                  </a:lnTo>
                  <a:lnTo>
                    <a:pt x="2682" y="603"/>
                  </a:lnTo>
                  <a:lnTo>
                    <a:pt x="2267" y="852"/>
                  </a:lnTo>
                  <a:lnTo>
                    <a:pt x="1872" y="1144"/>
                  </a:lnTo>
                  <a:lnTo>
                    <a:pt x="1497" y="1476"/>
                  </a:lnTo>
                  <a:lnTo>
                    <a:pt x="1186" y="1850"/>
                  </a:lnTo>
                  <a:lnTo>
                    <a:pt x="874" y="2225"/>
                  </a:lnTo>
                  <a:lnTo>
                    <a:pt x="624" y="2661"/>
                  </a:lnTo>
                  <a:lnTo>
                    <a:pt x="416" y="3098"/>
                  </a:lnTo>
                  <a:lnTo>
                    <a:pt x="229" y="3576"/>
                  </a:lnTo>
                  <a:lnTo>
                    <a:pt x="167" y="3804"/>
                  </a:lnTo>
                  <a:lnTo>
                    <a:pt x="105" y="4054"/>
                  </a:lnTo>
                  <a:lnTo>
                    <a:pt x="63" y="4303"/>
                  </a:lnTo>
                  <a:lnTo>
                    <a:pt x="21" y="4553"/>
                  </a:lnTo>
                  <a:lnTo>
                    <a:pt x="1" y="4823"/>
                  </a:lnTo>
                  <a:lnTo>
                    <a:pt x="1" y="5073"/>
                  </a:lnTo>
                  <a:lnTo>
                    <a:pt x="1" y="5073"/>
                  </a:lnTo>
                  <a:lnTo>
                    <a:pt x="1" y="5239"/>
                  </a:lnTo>
                  <a:lnTo>
                    <a:pt x="1435" y="66794"/>
                  </a:lnTo>
                  <a:lnTo>
                    <a:pt x="1435" y="66794"/>
                  </a:lnTo>
                  <a:lnTo>
                    <a:pt x="1456" y="67064"/>
                  </a:lnTo>
                  <a:lnTo>
                    <a:pt x="1477" y="67314"/>
                  </a:lnTo>
                  <a:lnTo>
                    <a:pt x="1518" y="67584"/>
                  </a:lnTo>
                  <a:lnTo>
                    <a:pt x="1581" y="67854"/>
                  </a:lnTo>
                  <a:lnTo>
                    <a:pt x="1643" y="68104"/>
                  </a:lnTo>
                  <a:lnTo>
                    <a:pt x="1726" y="68353"/>
                  </a:lnTo>
                  <a:lnTo>
                    <a:pt x="1809" y="68582"/>
                  </a:lnTo>
                  <a:lnTo>
                    <a:pt x="1913" y="68831"/>
                  </a:lnTo>
                  <a:lnTo>
                    <a:pt x="2142" y="69289"/>
                  </a:lnTo>
                  <a:lnTo>
                    <a:pt x="2412" y="69725"/>
                  </a:lnTo>
                  <a:lnTo>
                    <a:pt x="2724" y="70120"/>
                  </a:lnTo>
                  <a:lnTo>
                    <a:pt x="3057" y="70495"/>
                  </a:lnTo>
                  <a:lnTo>
                    <a:pt x="3452" y="70827"/>
                  </a:lnTo>
                  <a:lnTo>
                    <a:pt x="3847" y="71139"/>
                  </a:lnTo>
                  <a:lnTo>
                    <a:pt x="4283" y="71389"/>
                  </a:lnTo>
                  <a:lnTo>
                    <a:pt x="4761" y="71617"/>
                  </a:lnTo>
                  <a:lnTo>
                    <a:pt x="4990" y="71700"/>
                  </a:lnTo>
                  <a:lnTo>
                    <a:pt x="5239" y="71783"/>
                  </a:lnTo>
                  <a:lnTo>
                    <a:pt x="5489" y="71867"/>
                  </a:lnTo>
                  <a:lnTo>
                    <a:pt x="5738" y="71908"/>
                  </a:lnTo>
                  <a:lnTo>
                    <a:pt x="6009" y="71971"/>
                  </a:lnTo>
                  <a:lnTo>
                    <a:pt x="6258" y="71991"/>
                  </a:lnTo>
                  <a:lnTo>
                    <a:pt x="6528" y="72012"/>
                  </a:lnTo>
                  <a:lnTo>
                    <a:pt x="6799" y="72033"/>
                  </a:lnTo>
                  <a:lnTo>
                    <a:pt x="115461" y="72033"/>
                  </a:lnTo>
                  <a:lnTo>
                    <a:pt x="115461" y="72033"/>
                  </a:lnTo>
                  <a:lnTo>
                    <a:pt x="115731" y="72012"/>
                  </a:lnTo>
                  <a:lnTo>
                    <a:pt x="115981" y="72012"/>
                  </a:lnTo>
                  <a:lnTo>
                    <a:pt x="116230" y="71971"/>
                  </a:lnTo>
                  <a:lnTo>
                    <a:pt x="116500" y="71929"/>
                  </a:lnTo>
                  <a:lnTo>
                    <a:pt x="116729" y="71867"/>
                  </a:lnTo>
                  <a:lnTo>
                    <a:pt x="116978" y="71804"/>
                  </a:lnTo>
                  <a:lnTo>
                    <a:pt x="117457" y="71638"/>
                  </a:lnTo>
                  <a:lnTo>
                    <a:pt x="117893" y="71409"/>
                  </a:lnTo>
                  <a:lnTo>
                    <a:pt x="118309" y="71160"/>
                  </a:lnTo>
                  <a:lnTo>
                    <a:pt x="118704" y="70869"/>
                  </a:lnTo>
                  <a:lnTo>
                    <a:pt x="119078" y="70536"/>
                  </a:lnTo>
                  <a:lnTo>
                    <a:pt x="119411" y="70183"/>
                  </a:lnTo>
                  <a:lnTo>
                    <a:pt x="119702" y="69788"/>
                  </a:lnTo>
                  <a:lnTo>
                    <a:pt x="119951" y="69372"/>
                  </a:lnTo>
                  <a:lnTo>
                    <a:pt x="120180" y="68915"/>
                  </a:lnTo>
                  <a:lnTo>
                    <a:pt x="120346" y="68457"/>
                  </a:lnTo>
                  <a:lnTo>
                    <a:pt x="120409" y="68208"/>
                  </a:lnTo>
                  <a:lnTo>
                    <a:pt x="120471" y="67958"/>
                  </a:lnTo>
                  <a:lnTo>
                    <a:pt x="120512" y="67709"/>
                  </a:lnTo>
                  <a:lnTo>
                    <a:pt x="120554" y="67459"/>
                  </a:lnTo>
                  <a:lnTo>
                    <a:pt x="120575" y="67189"/>
                  </a:lnTo>
                  <a:lnTo>
                    <a:pt x="120575" y="66940"/>
                  </a:lnTo>
                  <a:lnTo>
                    <a:pt x="120575" y="66940"/>
                  </a:lnTo>
                  <a:lnTo>
                    <a:pt x="120575" y="66794"/>
                  </a:lnTo>
                  <a:lnTo>
                    <a:pt x="119140" y="5239"/>
                  </a:lnTo>
                  <a:lnTo>
                    <a:pt x="119140" y="5239"/>
                  </a:lnTo>
                  <a:lnTo>
                    <a:pt x="119140" y="4969"/>
                  </a:lnTo>
                  <a:lnTo>
                    <a:pt x="119099" y="4698"/>
                  </a:lnTo>
                  <a:lnTo>
                    <a:pt x="119057" y="4449"/>
                  </a:lnTo>
                  <a:lnTo>
                    <a:pt x="119016" y="4179"/>
                  </a:lnTo>
                  <a:lnTo>
                    <a:pt x="118953" y="3929"/>
                  </a:lnTo>
                  <a:lnTo>
                    <a:pt x="118870" y="3680"/>
                  </a:lnTo>
                  <a:lnTo>
                    <a:pt x="118787" y="3430"/>
                  </a:lnTo>
                  <a:lnTo>
                    <a:pt x="118683" y="3202"/>
                  </a:lnTo>
                  <a:lnTo>
                    <a:pt x="118454" y="2744"/>
                  </a:lnTo>
                  <a:lnTo>
                    <a:pt x="118184" y="2308"/>
                  </a:lnTo>
                  <a:lnTo>
                    <a:pt x="117872" y="1913"/>
                  </a:lnTo>
                  <a:lnTo>
                    <a:pt x="117519" y="1539"/>
                  </a:lnTo>
                  <a:lnTo>
                    <a:pt x="117145" y="1206"/>
                  </a:lnTo>
                  <a:lnTo>
                    <a:pt x="116729" y="894"/>
                  </a:lnTo>
                  <a:lnTo>
                    <a:pt x="116292" y="645"/>
                  </a:lnTo>
                  <a:lnTo>
                    <a:pt x="115835" y="416"/>
                  </a:lnTo>
                  <a:lnTo>
                    <a:pt x="115586" y="333"/>
                  </a:lnTo>
                  <a:lnTo>
                    <a:pt x="115357" y="250"/>
                  </a:lnTo>
                  <a:lnTo>
                    <a:pt x="115107" y="166"/>
                  </a:lnTo>
                  <a:lnTo>
                    <a:pt x="114837" y="104"/>
                  </a:lnTo>
                  <a:lnTo>
                    <a:pt x="114588" y="63"/>
                  </a:lnTo>
                  <a:lnTo>
                    <a:pt x="114317" y="21"/>
                  </a:lnTo>
                  <a:lnTo>
                    <a:pt x="114047" y="0"/>
                  </a:lnTo>
                  <a:lnTo>
                    <a:pt x="113777" y="0"/>
                  </a:lnTo>
                  <a:lnTo>
                    <a:pt x="51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4855050" y="782100"/>
              <a:ext cx="3025300" cy="1812275"/>
            </a:xfrm>
            <a:custGeom>
              <a:avLst/>
              <a:gdLst/>
              <a:ahLst/>
              <a:cxnLst/>
              <a:rect l="l" t="t" r="r" b="b"/>
              <a:pathLst>
                <a:path w="121012" h="72491" extrusionOk="0">
                  <a:moveTo>
                    <a:pt x="5198" y="0"/>
                  </a:moveTo>
                  <a:lnTo>
                    <a:pt x="4928" y="21"/>
                  </a:lnTo>
                  <a:lnTo>
                    <a:pt x="4657" y="42"/>
                  </a:lnTo>
                  <a:lnTo>
                    <a:pt x="4387" y="84"/>
                  </a:lnTo>
                  <a:lnTo>
                    <a:pt x="4117" y="146"/>
                  </a:lnTo>
                  <a:lnTo>
                    <a:pt x="3867" y="208"/>
                  </a:lnTo>
                  <a:lnTo>
                    <a:pt x="3618" y="292"/>
                  </a:lnTo>
                  <a:lnTo>
                    <a:pt x="3368" y="375"/>
                  </a:lnTo>
                  <a:lnTo>
                    <a:pt x="3140" y="479"/>
                  </a:lnTo>
                  <a:lnTo>
                    <a:pt x="2890" y="583"/>
                  </a:lnTo>
                  <a:lnTo>
                    <a:pt x="2662" y="707"/>
                  </a:lnTo>
                  <a:lnTo>
                    <a:pt x="2246" y="998"/>
                  </a:lnTo>
                  <a:lnTo>
                    <a:pt x="1830" y="1310"/>
                  </a:lnTo>
                  <a:lnTo>
                    <a:pt x="1456" y="1664"/>
                  </a:lnTo>
                  <a:lnTo>
                    <a:pt x="1123" y="2038"/>
                  </a:lnTo>
                  <a:lnTo>
                    <a:pt x="832" y="2474"/>
                  </a:lnTo>
                  <a:lnTo>
                    <a:pt x="583" y="2911"/>
                  </a:lnTo>
                  <a:lnTo>
                    <a:pt x="458" y="3140"/>
                  </a:lnTo>
                  <a:lnTo>
                    <a:pt x="375" y="3389"/>
                  </a:lnTo>
                  <a:lnTo>
                    <a:pt x="271" y="3618"/>
                  </a:lnTo>
                  <a:lnTo>
                    <a:pt x="209" y="3867"/>
                  </a:lnTo>
                  <a:lnTo>
                    <a:pt x="125" y="4137"/>
                  </a:lnTo>
                  <a:lnTo>
                    <a:pt x="84" y="4387"/>
                  </a:lnTo>
                  <a:lnTo>
                    <a:pt x="42" y="4657"/>
                  </a:lnTo>
                  <a:lnTo>
                    <a:pt x="21" y="4927"/>
                  </a:lnTo>
                  <a:lnTo>
                    <a:pt x="1" y="5198"/>
                  </a:lnTo>
                  <a:lnTo>
                    <a:pt x="1" y="5468"/>
                  </a:lnTo>
                  <a:lnTo>
                    <a:pt x="1435" y="67023"/>
                  </a:lnTo>
                  <a:lnTo>
                    <a:pt x="1435" y="67293"/>
                  </a:lnTo>
                  <a:lnTo>
                    <a:pt x="1477" y="67584"/>
                  </a:lnTo>
                  <a:lnTo>
                    <a:pt x="1518" y="67855"/>
                  </a:lnTo>
                  <a:lnTo>
                    <a:pt x="1560" y="68125"/>
                  </a:lnTo>
                  <a:lnTo>
                    <a:pt x="1643" y="68395"/>
                  </a:lnTo>
                  <a:lnTo>
                    <a:pt x="1726" y="68645"/>
                  </a:lnTo>
                  <a:lnTo>
                    <a:pt x="1809" y="68894"/>
                  </a:lnTo>
                  <a:lnTo>
                    <a:pt x="1913" y="69144"/>
                  </a:lnTo>
                  <a:lnTo>
                    <a:pt x="2038" y="69393"/>
                  </a:lnTo>
                  <a:lnTo>
                    <a:pt x="2163" y="69622"/>
                  </a:lnTo>
                  <a:lnTo>
                    <a:pt x="2287" y="69850"/>
                  </a:lnTo>
                  <a:lnTo>
                    <a:pt x="2433" y="70079"/>
                  </a:lnTo>
                  <a:lnTo>
                    <a:pt x="2766" y="70495"/>
                  </a:lnTo>
                  <a:lnTo>
                    <a:pt x="3119" y="70869"/>
                  </a:lnTo>
                  <a:lnTo>
                    <a:pt x="3514" y="71223"/>
                  </a:lnTo>
                  <a:lnTo>
                    <a:pt x="3950" y="71534"/>
                  </a:lnTo>
                  <a:lnTo>
                    <a:pt x="4158" y="71680"/>
                  </a:lnTo>
                  <a:lnTo>
                    <a:pt x="4408" y="71825"/>
                  </a:lnTo>
                  <a:lnTo>
                    <a:pt x="4637" y="71929"/>
                  </a:lnTo>
                  <a:lnTo>
                    <a:pt x="4886" y="72054"/>
                  </a:lnTo>
                  <a:lnTo>
                    <a:pt x="5135" y="72137"/>
                  </a:lnTo>
                  <a:lnTo>
                    <a:pt x="5385" y="72241"/>
                  </a:lnTo>
                  <a:lnTo>
                    <a:pt x="5655" y="72304"/>
                  </a:lnTo>
                  <a:lnTo>
                    <a:pt x="5905" y="72366"/>
                  </a:lnTo>
                  <a:lnTo>
                    <a:pt x="6175" y="72407"/>
                  </a:lnTo>
                  <a:lnTo>
                    <a:pt x="6466" y="72449"/>
                  </a:lnTo>
                  <a:lnTo>
                    <a:pt x="6736" y="72470"/>
                  </a:lnTo>
                  <a:lnTo>
                    <a:pt x="7027" y="72491"/>
                  </a:lnTo>
                  <a:lnTo>
                    <a:pt x="115814" y="72491"/>
                  </a:lnTo>
                  <a:lnTo>
                    <a:pt x="116105" y="72470"/>
                  </a:lnTo>
                  <a:lnTo>
                    <a:pt x="116355" y="72449"/>
                  </a:lnTo>
                  <a:lnTo>
                    <a:pt x="116625" y="72407"/>
                  </a:lnTo>
                  <a:lnTo>
                    <a:pt x="116895" y="72345"/>
                  </a:lnTo>
                  <a:lnTo>
                    <a:pt x="117145" y="72283"/>
                  </a:lnTo>
                  <a:lnTo>
                    <a:pt x="117394" y="72200"/>
                  </a:lnTo>
                  <a:lnTo>
                    <a:pt x="117644" y="72116"/>
                  </a:lnTo>
                  <a:lnTo>
                    <a:pt x="117893" y="72012"/>
                  </a:lnTo>
                  <a:lnTo>
                    <a:pt x="118122" y="71909"/>
                  </a:lnTo>
                  <a:lnTo>
                    <a:pt x="118350" y="71784"/>
                  </a:lnTo>
                  <a:lnTo>
                    <a:pt x="118766" y="71493"/>
                  </a:lnTo>
                  <a:lnTo>
                    <a:pt x="119182" y="71181"/>
                  </a:lnTo>
                  <a:lnTo>
                    <a:pt x="119556" y="70828"/>
                  </a:lnTo>
                  <a:lnTo>
                    <a:pt x="119889" y="70433"/>
                  </a:lnTo>
                  <a:lnTo>
                    <a:pt x="120180" y="70017"/>
                  </a:lnTo>
                  <a:lnTo>
                    <a:pt x="120429" y="69580"/>
                  </a:lnTo>
                  <a:lnTo>
                    <a:pt x="120554" y="69352"/>
                  </a:lnTo>
                  <a:lnTo>
                    <a:pt x="120637" y="69102"/>
                  </a:lnTo>
                  <a:lnTo>
                    <a:pt x="120741" y="68853"/>
                  </a:lnTo>
                  <a:lnTo>
                    <a:pt x="120804" y="68603"/>
                  </a:lnTo>
                  <a:lnTo>
                    <a:pt x="120887" y="68354"/>
                  </a:lnTo>
                  <a:lnTo>
                    <a:pt x="120928" y="68104"/>
                  </a:lnTo>
                  <a:lnTo>
                    <a:pt x="120970" y="67834"/>
                  </a:lnTo>
                  <a:lnTo>
                    <a:pt x="120991" y="67564"/>
                  </a:lnTo>
                  <a:lnTo>
                    <a:pt x="121011" y="67293"/>
                  </a:lnTo>
                  <a:lnTo>
                    <a:pt x="121011" y="67023"/>
                  </a:lnTo>
                  <a:lnTo>
                    <a:pt x="119598" y="5468"/>
                  </a:lnTo>
                  <a:lnTo>
                    <a:pt x="119577" y="5177"/>
                  </a:lnTo>
                  <a:lnTo>
                    <a:pt x="119556" y="4907"/>
                  </a:lnTo>
                  <a:lnTo>
                    <a:pt x="119515" y="4636"/>
                  </a:lnTo>
                  <a:lnTo>
                    <a:pt x="119452" y="4366"/>
                  </a:lnTo>
                  <a:lnTo>
                    <a:pt x="119390" y="4096"/>
                  </a:lnTo>
                  <a:lnTo>
                    <a:pt x="119307" y="3846"/>
                  </a:lnTo>
                  <a:lnTo>
                    <a:pt x="119224" y="3576"/>
                  </a:lnTo>
                  <a:lnTo>
                    <a:pt x="119120" y="3347"/>
                  </a:lnTo>
                  <a:lnTo>
                    <a:pt x="118995" y="3098"/>
                  </a:lnTo>
                  <a:lnTo>
                    <a:pt x="118870" y="2869"/>
                  </a:lnTo>
                  <a:lnTo>
                    <a:pt x="118745" y="2641"/>
                  </a:lnTo>
                  <a:lnTo>
                    <a:pt x="118579" y="2412"/>
                  </a:lnTo>
                  <a:lnTo>
                    <a:pt x="118267" y="1996"/>
                  </a:lnTo>
                  <a:lnTo>
                    <a:pt x="117914" y="1601"/>
                  </a:lnTo>
                  <a:lnTo>
                    <a:pt x="117519" y="1248"/>
                  </a:lnTo>
                  <a:lnTo>
                    <a:pt x="117082" y="936"/>
                  </a:lnTo>
                  <a:lnTo>
                    <a:pt x="116854" y="790"/>
                  </a:lnTo>
                  <a:lnTo>
                    <a:pt x="116625" y="666"/>
                  </a:lnTo>
                  <a:lnTo>
                    <a:pt x="116396" y="541"/>
                  </a:lnTo>
                  <a:lnTo>
                    <a:pt x="116147" y="437"/>
                  </a:lnTo>
                  <a:lnTo>
                    <a:pt x="115897" y="333"/>
                  </a:lnTo>
                  <a:lnTo>
                    <a:pt x="115648" y="250"/>
                  </a:lnTo>
                  <a:lnTo>
                    <a:pt x="115378" y="188"/>
                  </a:lnTo>
                  <a:lnTo>
                    <a:pt x="115107" y="125"/>
                  </a:lnTo>
                  <a:lnTo>
                    <a:pt x="114837" y="63"/>
                  </a:lnTo>
                  <a:lnTo>
                    <a:pt x="114567" y="42"/>
                  </a:lnTo>
                  <a:lnTo>
                    <a:pt x="11429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4855050" y="782100"/>
              <a:ext cx="3025300" cy="1812275"/>
            </a:xfrm>
            <a:custGeom>
              <a:avLst/>
              <a:gdLst/>
              <a:ahLst/>
              <a:cxnLst/>
              <a:rect l="l" t="t" r="r" b="b"/>
              <a:pathLst>
                <a:path w="121012" h="72491" fill="none" extrusionOk="0">
                  <a:moveTo>
                    <a:pt x="115690" y="72491"/>
                  </a:moveTo>
                  <a:lnTo>
                    <a:pt x="7027" y="72491"/>
                  </a:lnTo>
                  <a:lnTo>
                    <a:pt x="7027" y="72491"/>
                  </a:lnTo>
                  <a:lnTo>
                    <a:pt x="6736" y="72470"/>
                  </a:lnTo>
                  <a:lnTo>
                    <a:pt x="6466" y="72449"/>
                  </a:lnTo>
                  <a:lnTo>
                    <a:pt x="6175" y="72407"/>
                  </a:lnTo>
                  <a:lnTo>
                    <a:pt x="5905" y="72366"/>
                  </a:lnTo>
                  <a:lnTo>
                    <a:pt x="5655" y="72304"/>
                  </a:lnTo>
                  <a:lnTo>
                    <a:pt x="5385" y="72241"/>
                  </a:lnTo>
                  <a:lnTo>
                    <a:pt x="5135" y="72137"/>
                  </a:lnTo>
                  <a:lnTo>
                    <a:pt x="4886" y="72054"/>
                  </a:lnTo>
                  <a:lnTo>
                    <a:pt x="4637" y="71929"/>
                  </a:lnTo>
                  <a:lnTo>
                    <a:pt x="4408" y="71825"/>
                  </a:lnTo>
                  <a:lnTo>
                    <a:pt x="4158" y="71680"/>
                  </a:lnTo>
                  <a:lnTo>
                    <a:pt x="3950" y="71534"/>
                  </a:lnTo>
                  <a:lnTo>
                    <a:pt x="3514" y="71223"/>
                  </a:lnTo>
                  <a:lnTo>
                    <a:pt x="3119" y="70869"/>
                  </a:lnTo>
                  <a:lnTo>
                    <a:pt x="2766" y="70495"/>
                  </a:lnTo>
                  <a:lnTo>
                    <a:pt x="2433" y="70079"/>
                  </a:lnTo>
                  <a:lnTo>
                    <a:pt x="2287" y="69850"/>
                  </a:lnTo>
                  <a:lnTo>
                    <a:pt x="2163" y="69622"/>
                  </a:lnTo>
                  <a:lnTo>
                    <a:pt x="2038" y="69393"/>
                  </a:lnTo>
                  <a:lnTo>
                    <a:pt x="1913" y="69144"/>
                  </a:lnTo>
                  <a:lnTo>
                    <a:pt x="1809" y="68894"/>
                  </a:lnTo>
                  <a:lnTo>
                    <a:pt x="1726" y="68645"/>
                  </a:lnTo>
                  <a:lnTo>
                    <a:pt x="1643" y="68395"/>
                  </a:lnTo>
                  <a:lnTo>
                    <a:pt x="1560" y="68125"/>
                  </a:lnTo>
                  <a:lnTo>
                    <a:pt x="1518" y="67855"/>
                  </a:lnTo>
                  <a:lnTo>
                    <a:pt x="1477" y="67584"/>
                  </a:lnTo>
                  <a:lnTo>
                    <a:pt x="1435" y="67293"/>
                  </a:lnTo>
                  <a:lnTo>
                    <a:pt x="1435" y="67023"/>
                  </a:lnTo>
                  <a:lnTo>
                    <a:pt x="1" y="5468"/>
                  </a:lnTo>
                  <a:lnTo>
                    <a:pt x="1" y="5468"/>
                  </a:lnTo>
                  <a:lnTo>
                    <a:pt x="1" y="5198"/>
                  </a:lnTo>
                  <a:lnTo>
                    <a:pt x="21" y="4927"/>
                  </a:lnTo>
                  <a:lnTo>
                    <a:pt x="42" y="4657"/>
                  </a:lnTo>
                  <a:lnTo>
                    <a:pt x="84" y="4387"/>
                  </a:lnTo>
                  <a:lnTo>
                    <a:pt x="125" y="4137"/>
                  </a:lnTo>
                  <a:lnTo>
                    <a:pt x="209" y="3867"/>
                  </a:lnTo>
                  <a:lnTo>
                    <a:pt x="271" y="3618"/>
                  </a:lnTo>
                  <a:lnTo>
                    <a:pt x="375" y="3389"/>
                  </a:lnTo>
                  <a:lnTo>
                    <a:pt x="458" y="3140"/>
                  </a:lnTo>
                  <a:lnTo>
                    <a:pt x="583" y="2911"/>
                  </a:lnTo>
                  <a:lnTo>
                    <a:pt x="832" y="2474"/>
                  </a:lnTo>
                  <a:lnTo>
                    <a:pt x="1123" y="2038"/>
                  </a:lnTo>
                  <a:lnTo>
                    <a:pt x="1456" y="1664"/>
                  </a:lnTo>
                  <a:lnTo>
                    <a:pt x="1830" y="1310"/>
                  </a:lnTo>
                  <a:lnTo>
                    <a:pt x="2246" y="998"/>
                  </a:lnTo>
                  <a:lnTo>
                    <a:pt x="2662" y="707"/>
                  </a:lnTo>
                  <a:lnTo>
                    <a:pt x="2890" y="583"/>
                  </a:lnTo>
                  <a:lnTo>
                    <a:pt x="3140" y="479"/>
                  </a:lnTo>
                  <a:lnTo>
                    <a:pt x="3368" y="375"/>
                  </a:lnTo>
                  <a:lnTo>
                    <a:pt x="3618" y="292"/>
                  </a:lnTo>
                  <a:lnTo>
                    <a:pt x="3867" y="208"/>
                  </a:lnTo>
                  <a:lnTo>
                    <a:pt x="4117" y="146"/>
                  </a:lnTo>
                  <a:lnTo>
                    <a:pt x="4387" y="84"/>
                  </a:lnTo>
                  <a:lnTo>
                    <a:pt x="4657" y="42"/>
                  </a:lnTo>
                  <a:lnTo>
                    <a:pt x="4928" y="21"/>
                  </a:lnTo>
                  <a:lnTo>
                    <a:pt x="5198" y="0"/>
                  </a:lnTo>
                  <a:lnTo>
                    <a:pt x="5198" y="0"/>
                  </a:lnTo>
                  <a:lnTo>
                    <a:pt x="5343" y="0"/>
                  </a:lnTo>
                  <a:lnTo>
                    <a:pt x="114006" y="0"/>
                  </a:lnTo>
                  <a:lnTo>
                    <a:pt x="114006" y="0"/>
                  </a:lnTo>
                  <a:lnTo>
                    <a:pt x="114297" y="0"/>
                  </a:lnTo>
                  <a:lnTo>
                    <a:pt x="114567" y="42"/>
                  </a:lnTo>
                  <a:lnTo>
                    <a:pt x="114837" y="63"/>
                  </a:lnTo>
                  <a:lnTo>
                    <a:pt x="115107" y="125"/>
                  </a:lnTo>
                  <a:lnTo>
                    <a:pt x="115378" y="188"/>
                  </a:lnTo>
                  <a:lnTo>
                    <a:pt x="115648" y="250"/>
                  </a:lnTo>
                  <a:lnTo>
                    <a:pt x="115897" y="333"/>
                  </a:lnTo>
                  <a:lnTo>
                    <a:pt x="116147" y="437"/>
                  </a:lnTo>
                  <a:lnTo>
                    <a:pt x="116396" y="541"/>
                  </a:lnTo>
                  <a:lnTo>
                    <a:pt x="116625" y="666"/>
                  </a:lnTo>
                  <a:lnTo>
                    <a:pt x="116854" y="790"/>
                  </a:lnTo>
                  <a:lnTo>
                    <a:pt x="117082" y="936"/>
                  </a:lnTo>
                  <a:lnTo>
                    <a:pt x="117519" y="1248"/>
                  </a:lnTo>
                  <a:lnTo>
                    <a:pt x="117914" y="1601"/>
                  </a:lnTo>
                  <a:lnTo>
                    <a:pt x="118267" y="1996"/>
                  </a:lnTo>
                  <a:lnTo>
                    <a:pt x="118579" y="2412"/>
                  </a:lnTo>
                  <a:lnTo>
                    <a:pt x="118745" y="2641"/>
                  </a:lnTo>
                  <a:lnTo>
                    <a:pt x="118870" y="2869"/>
                  </a:lnTo>
                  <a:lnTo>
                    <a:pt x="118995" y="3098"/>
                  </a:lnTo>
                  <a:lnTo>
                    <a:pt x="119120" y="3347"/>
                  </a:lnTo>
                  <a:lnTo>
                    <a:pt x="119224" y="3576"/>
                  </a:lnTo>
                  <a:lnTo>
                    <a:pt x="119307" y="3846"/>
                  </a:lnTo>
                  <a:lnTo>
                    <a:pt x="119390" y="4096"/>
                  </a:lnTo>
                  <a:lnTo>
                    <a:pt x="119452" y="4366"/>
                  </a:lnTo>
                  <a:lnTo>
                    <a:pt x="119515" y="4636"/>
                  </a:lnTo>
                  <a:lnTo>
                    <a:pt x="119556" y="4907"/>
                  </a:lnTo>
                  <a:lnTo>
                    <a:pt x="119577" y="5177"/>
                  </a:lnTo>
                  <a:lnTo>
                    <a:pt x="119598" y="5468"/>
                  </a:lnTo>
                  <a:lnTo>
                    <a:pt x="121011" y="67023"/>
                  </a:lnTo>
                  <a:lnTo>
                    <a:pt x="121011" y="67023"/>
                  </a:lnTo>
                  <a:lnTo>
                    <a:pt x="121011" y="67293"/>
                  </a:lnTo>
                  <a:lnTo>
                    <a:pt x="120991" y="67564"/>
                  </a:lnTo>
                  <a:lnTo>
                    <a:pt x="120970" y="67834"/>
                  </a:lnTo>
                  <a:lnTo>
                    <a:pt x="120928" y="68104"/>
                  </a:lnTo>
                  <a:lnTo>
                    <a:pt x="120887" y="68354"/>
                  </a:lnTo>
                  <a:lnTo>
                    <a:pt x="120804" y="68603"/>
                  </a:lnTo>
                  <a:lnTo>
                    <a:pt x="120741" y="68853"/>
                  </a:lnTo>
                  <a:lnTo>
                    <a:pt x="120637" y="69102"/>
                  </a:lnTo>
                  <a:lnTo>
                    <a:pt x="120554" y="69352"/>
                  </a:lnTo>
                  <a:lnTo>
                    <a:pt x="120429" y="69580"/>
                  </a:lnTo>
                  <a:lnTo>
                    <a:pt x="120180" y="70017"/>
                  </a:lnTo>
                  <a:lnTo>
                    <a:pt x="119889" y="70433"/>
                  </a:lnTo>
                  <a:lnTo>
                    <a:pt x="119556" y="70828"/>
                  </a:lnTo>
                  <a:lnTo>
                    <a:pt x="119182" y="71181"/>
                  </a:lnTo>
                  <a:lnTo>
                    <a:pt x="118766" y="71493"/>
                  </a:lnTo>
                  <a:lnTo>
                    <a:pt x="118350" y="71784"/>
                  </a:lnTo>
                  <a:lnTo>
                    <a:pt x="118122" y="71909"/>
                  </a:lnTo>
                  <a:lnTo>
                    <a:pt x="117893" y="72012"/>
                  </a:lnTo>
                  <a:lnTo>
                    <a:pt x="117644" y="72116"/>
                  </a:lnTo>
                  <a:lnTo>
                    <a:pt x="117394" y="72200"/>
                  </a:lnTo>
                  <a:lnTo>
                    <a:pt x="117145" y="72283"/>
                  </a:lnTo>
                  <a:lnTo>
                    <a:pt x="116895" y="72345"/>
                  </a:lnTo>
                  <a:lnTo>
                    <a:pt x="116625" y="72407"/>
                  </a:lnTo>
                  <a:lnTo>
                    <a:pt x="116355" y="72449"/>
                  </a:lnTo>
                  <a:lnTo>
                    <a:pt x="116105" y="72470"/>
                  </a:lnTo>
                  <a:lnTo>
                    <a:pt x="115814" y="72491"/>
                  </a:lnTo>
                  <a:lnTo>
                    <a:pt x="115814"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4849325" y="776375"/>
              <a:ext cx="3037250" cy="1823725"/>
            </a:xfrm>
            <a:custGeom>
              <a:avLst/>
              <a:gdLst/>
              <a:ahLst/>
              <a:cxnLst/>
              <a:rect l="l" t="t" r="r" b="b"/>
              <a:pathLst>
                <a:path w="121490" h="72949" extrusionOk="0">
                  <a:moveTo>
                    <a:pt x="114505" y="458"/>
                  </a:moveTo>
                  <a:lnTo>
                    <a:pt x="114775" y="479"/>
                  </a:lnTo>
                  <a:lnTo>
                    <a:pt x="115045" y="521"/>
                  </a:lnTo>
                  <a:lnTo>
                    <a:pt x="115295" y="562"/>
                  </a:lnTo>
                  <a:lnTo>
                    <a:pt x="115544" y="624"/>
                  </a:lnTo>
                  <a:lnTo>
                    <a:pt x="115794" y="708"/>
                  </a:lnTo>
                  <a:lnTo>
                    <a:pt x="116043" y="791"/>
                  </a:lnTo>
                  <a:lnTo>
                    <a:pt x="116293" y="874"/>
                  </a:lnTo>
                  <a:lnTo>
                    <a:pt x="116750" y="1103"/>
                  </a:lnTo>
                  <a:lnTo>
                    <a:pt x="117187" y="1352"/>
                  </a:lnTo>
                  <a:lnTo>
                    <a:pt x="117602" y="1664"/>
                  </a:lnTo>
                  <a:lnTo>
                    <a:pt x="117977" y="1997"/>
                  </a:lnTo>
                  <a:lnTo>
                    <a:pt x="118330" y="2371"/>
                  </a:lnTo>
                  <a:lnTo>
                    <a:pt x="118642" y="2766"/>
                  </a:lnTo>
                  <a:lnTo>
                    <a:pt x="118912" y="3202"/>
                  </a:lnTo>
                  <a:lnTo>
                    <a:pt x="119141" y="3660"/>
                  </a:lnTo>
                  <a:lnTo>
                    <a:pt x="119245" y="3888"/>
                  </a:lnTo>
                  <a:lnTo>
                    <a:pt x="119328" y="4138"/>
                  </a:lnTo>
                  <a:lnTo>
                    <a:pt x="119411" y="4387"/>
                  </a:lnTo>
                  <a:lnTo>
                    <a:pt x="119473" y="4637"/>
                  </a:lnTo>
                  <a:lnTo>
                    <a:pt x="119515" y="4907"/>
                  </a:lnTo>
                  <a:lnTo>
                    <a:pt x="119557" y="5156"/>
                  </a:lnTo>
                  <a:lnTo>
                    <a:pt x="119577" y="5427"/>
                  </a:lnTo>
                  <a:lnTo>
                    <a:pt x="119598" y="5697"/>
                  </a:lnTo>
                  <a:lnTo>
                    <a:pt x="121033" y="67252"/>
                  </a:lnTo>
                  <a:lnTo>
                    <a:pt x="121033" y="67398"/>
                  </a:lnTo>
                  <a:lnTo>
                    <a:pt x="121012" y="67647"/>
                  </a:lnTo>
                  <a:lnTo>
                    <a:pt x="120991" y="67917"/>
                  </a:lnTo>
                  <a:lnTo>
                    <a:pt x="120970" y="68167"/>
                  </a:lnTo>
                  <a:lnTo>
                    <a:pt x="120929" y="68416"/>
                  </a:lnTo>
                  <a:lnTo>
                    <a:pt x="120866" y="68666"/>
                  </a:lnTo>
                  <a:lnTo>
                    <a:pt x="120804" y="68915"/>
                  </a:lnTo>
                  <a:lnTo>
                    <a:pt x="120617" y="69373"/>
                  </a:lnTo>
                  <a:lnTo>
                    <a:pt x="120409" y="69830"/>
                  </a:lnTo>
                  <a:lnTo>
                    <a:pt x="120159" y="70246"/>
                  </a:lnTo>
                  <a:lnTo>
                    <a:pt x="119848" y="70641"/>
                  </a:lnTo>
                  <a:lnTo>
                    <a:pt x="119536" y="70994"/>
                  </a:lnTo>
                  <a:lnTo>
                    <a:pt x="119162" y="71327"/>
                  </a:lnTo>
                  <a:lnTo>
                    <a:pt x="118767" y="71618"/>
                  </a:lnTo>
                  <a:lnTo>
                    <a:pt x="118351" y="71867"/>
                  </a:lnTo>
                  <a:lnTo>
                    <a:pt x="117893" y="72096"/>
                  </a:lnTo>
                  <a:lnTo>
                    <a:pt x="117436" y="72262"/>
                  </a:lnTo>
                  <a:lnTo>
                    <a:pt x="117187" y="72325"/>
                  </a:lnTo>
                  <a:lnTo>
                    <a:pt x="116937" y="72387"/>
                  </a:lnTo>
                  <a:lnTo>
                    <a:pt x="116688" y="72429"/>
                  </a:lnTo>
                  <a:lnTo>
                    <a:pt x="116438" y="72470"/>
                  </a:lnTo>
                  <a:lnTo>
                    <a:pt x="116189" y="72470"/>
                  </a:lnTo>
                  <a:lnTo>
                    <a:pt x="115919" y="72491"/>
                  </a:lnTo>
                  <a:lnTo>
                    <a:pt x="7256" y="72491"/>
                  </a:lnTo>
                  <a:lnTo>
                    <a:pt x="6986" y="72470"/>
                  </a:lnTo>
                  <a:lnTo>
                    <a:pt x="6716" y="72449"/>
                  </a:lnTo>
                  <a:lnTo>
                    <a:pt x="6466" y="72429"/>
                  </a:lnTo>
                  <a:lnTo>
                    <a:pt x="6196" y="72366"/>
                  </a:lnTo>
                  <a:lnTo>
                    <a:pt x="5947" y="72325"/>
                  </a:lnTo>
                  <a:lnTo>
                    <a:pt x="5697" y="72241"/>
                  </a:lnTo>
                  <a:lnTo>
                    <a:pt x="5448" y="72158"/>
                  </a:lnTo>
                  <a:lnTo>
                    <a:pt x="5198" y="72075"/>
                  </a:lnTo>
                  <a:lnTo>
                    <a:pt x="4741" y="71847"/>
                  </a:lnTo>
                  <a:lnTo>
                    <a:pt x="4304" y="71597"/>
                  </a:lnTo>
                  <a:lnTo>
                    <a:pt x="3888" y="71285"/>
                  </a:lnTo>
                  <a:lnTo>
                    <a:pt x="3514" y="70953"/>
                  </a:lnTo>
                  <a:lnTo>
                    <a:pt x="3161" y="70578"/>
                  </a:lnTo>
                  <a:lnTo>
                    <a:pt x="2870" y="70183"/>
                  </a:lnTo>
                  <a:lnTo>
                    <a:pt x="2579" y="69747"/>
                  </a:lnTo>
                  <a:lnTo>
                    <a:pt x="2350" y="69289"/>
                  </a:lnTo>
                  <a:lnTo>
                    <a:pt x="2267" y="69040"/>
                  </a:lnTo>
                  <a:lnTo>
                    <a:pt x="2163" y="68811"/>
                  </a:lnTo>
                  <a:lnTo>
                    <a:pt x="2101" y="68562"/>
                  </a:lnTo>
                  <a:lnTo>
                    <a:pt x="2038" y="68312"/>
                  </a:lnTo>
                  <a:lnTo>
                    <a:pt x="1976" y="68042"/>
                  </a:lnTo>
                  <a:lnTo>
                    <a:pt x="1934" y="67772"/>
                  </a:lnTo>
                  <a:lnTo>
                    <a:pt x="1914" y="67522"/>
                  </a:lnTo>
                  <a:lnTo>
                    <a:pt x="1893" y="67252"/>
                  </a:lnTo>
                  <a:lnTo>
                    <a:pt x="458" y="5697"/>
                  </a:lnTo>
                  <a:lnTo>
                    <a:pt x="458" y="5531"/>
                  </a:lnTo>
                  <a:lnTo>
                    <a:pt x="458" y="5281"/>
                  </a:lnTo>
                  <a:lnTo>
                    <a:pt x="479" y="5011"/>
                  </a:lnTo>
                  <a:lnTo>
                    <a:pt x="521" y="4761"/>
                  </a:lnTo>
                  <a:lnTo>
                    <a:pt x="562" y="4512"/>
                  </a:lnTo>
                  <a:lnTo>
                    <a:pt x="625" y="4262"/>
                  </a:lnTo>
                  <a:lnTo>
                    <a:pt x="687" y="4034"/>
                  </a:lnTo>
                  <a:lnTo>
                    <a:pt x="853" y="3556"/>
                  </a:lnTo>
                  <a:lnTo>
                    <a:pt x="1082" y="3119"/>
                  </a:lnTo>
                  <a:lnTo>
                    <a:pt x="1331" y="2683"/>
                  </a:lnTo>
                  <a:lnTo>
                    <a:pt x="1622" y="2308"/>
                  </a:lnTo>
                  <a:lnTo>
                    <a:pt x="1955" y="1934"/>
                  </a:lnTo>
                  <a:lnTo>
                    <a:pt x="2329" y="1602"/>
                  </a:lnTo>
                  <a:lnTo>
                    <a:pt x="2724" y="1310"/>
                  </a:lnTo>
                  <a:lnTo>
                    <a:pt x="3140" y="1061"/>
                  </a:lnTo>
                  <a:lnTo>
                    <a:pt x="3577" y="853"/>
                  </a:lnTo>
                  <a:lnTo>
                    <a:pt x="4055" y="687"/>
                  </a:lnTo>
                  <a:lnTo>
                    <a:pt x="4304" y="624"/>
                  </a:lnTo>
                  <a:lnTo>
                    <a:pt x="4533" y="562"/>
                  </a:lnTo>
                  <a:lnTo>
                    <a:pt x="4782" y="521"/>
                  </a:lnTo>
                  <a:lnTo>
                    <a:pt x="5053" y="479"/>
                  </a:lnTo>
                  <a:lnTo>
                    <a:pt x="5302" y="458"/>
                  </a:lnTo>
                  <a:close/>
                  <a:moveTo>
                    <a:pt x="5406" y="1"/>
                  </a:moveTo>
                  <a:lnTo>
                    <a:pt x="5115" y="22"/>
                  </a:lnTo>
                  <a:lnTo>
                    <a:pt x="4845" y="42"/>
                  </a:lnTo>
                  <a:lnTo>
                    <a:pt x="4554" y="84"/>
                  </a:lnTo>
                  <a:lnTo>
                    <a:pt x="4283" y="146"/>
                  </a:lnTo>
                  <a:lnTo>
                    <a:pt x="4034" y="209"/>
                  </a:lnTo>
                  <a:lnTo>
                    <a:pt x="3764" y="292"/>
                  </a:lnTo>
                  <a:lnTo>
                    <a:pt x="3514" y="396"/>
                  </a:lnTo>
                  <a:lnTo>
                    <a:pt x="3265" y="500"/>
                  </a:lnTo>
                  <a:lnTo>
                    <a:pt x="3015" y="624"/>
                  </a:lnTo>
                  <a:lnTo>
                    <a:pt x="2787" y="749"/>
                  </a:lnTo>
                  <a:lnTo>
                    <a:pt x="2558" y="874"/>
                  </a:lnTo>
                  <a:lnTo>
                    <a:pt x="2329" y="1040"/>
                  </a:lnTo>
                  <a:lnTo>
                    <a:pt x="2121" y="1186"/>
                  </a:lnTo>
                  <a:lnTo>
                    <a:pt x="1914" y="1373"/>
                  </a:lnTo>
                  <a:lnTo>
                    <a:pt x="1706" y="1539"/>
                  </a:lnTo>
                  <a:lnTo>
                    <a:pt x="1519" y="1726"/>
                  </a:lnTo>
                  <a:lnTo>
                    <a:pt x="1352" y="1934"/>
                  </a:lnTo>
                  <a:lnTo>
                    <a:pt x="1186" y="2142"/>
                  </a:lnTo>
                  <a:lnTo>
                    <a:pt x="1020" y="2350"/>
                  </a:lnTo>
                  <a:lnTo>
                    <a:pt x="874" y="2579"/>
                  </a:lnTo>
                  <a:lnTo>
                    <a:pt x="729" y="2807"/>
                  </a:lnTo>
                  <a:lnTo>
                    <a:pt x="604" y="3036"/>
                  </a:lnTo>
                  <a:lnTo>
                    <a:pt x="479" y="3285"/>
                  </a:lnTo>
                  <a:lnTo>
                    <a:pt x="375" y="3535"/>
                  </a:lnTo>
                  <a:lnTo>
                    <a:pt x="292" y="3784"/>
                  </a:lnTo>
                  <a:lnTo>
                    <a:pt x="209" y="4034"/>
                  </a:lnTo>
                  <a:lnTo>
                    <a:pt x="146" y="4304"/>
                  </a:lnTo>
                  <a:lnTo>
                    <a:pt x="84" y="4574"/>
                  </a:lnTo>
                  <a:lnTo>
                    <a:pt x="43" y="4845"/>
                  </a:lnTo>
                  <a:lnTo>
                    <a:pt x="22" y="5136"/>
                  </a:lnTo>
                  <a:lnTo>
                    <a:pt x="1" y="5406"/>
                  </a:lnTo>
                  <a:lnTo>
                    <a:pt x="1" y="5697"/>
                  </a:lnTo>
                  <a:lnTo>
                    <a:pt x="1435" y="67252"/>
                  </a:lnTo>
                  <a:lnTo>
                    <a:pt x="1456" y="67543"/>
                  </a:lnTo>
                  <a:lnTo>
                    <a:pt x="1477" y="67834"/>
                  </a:lnTo>
                  <a:lnTo>
                    <a:pt x="1519" y="68125"/>
                  </a:lnTo>
                  <a:lnTo>
                    <a:pt x="1581" y="68396"/>
                  </a:lnTo>
                  <a:lnTo>
                    <a:pt x="1664" y="68687"/>
                  </a:lnTo>
                  <a:lnTo>
                    <a:pt x="1747" y="68957"/>
                  </a:lnTo>
                  <a:lnTo>
                    <a:pt x="1830" y="69206"/>
                  </a:lnTo>
                  <a:lnTo>
                    <a:pt x="1934" y="69477"/>
                  </a:lnTo>
                  <a:lnTo>
                    <a:pt x="2059" y="69726"/>
                  </a:lnTo>
                  <a:lnTo>
                    <a:pt x="2184" y="69976"/>
                  </a:lnTo>
                  <a:lnTo>
                    <a:pt x="2329" y="70204"/>
                  </a:lnTo>
                  <a:lnTo>
                    <a:pt x="2496" y="70433"/>
                  </a:lnTo>
                  <a:lnTo>
                    <a:pt x="2641" y="70662"/>
                  </a:lnTo>
                  <a:lnTo>
                    <a:pt x="2828" y="70869"/>
                  </a:lnTo>
                  <a:lnTo>
                    <a:pt x="3015" y="71077"/>
                  </a:lnTo>
                  <a:lnTo>
                    <a:pt x="3202" y="71264"/>
                  </a:lnTo>
                  <a:lnTo>
                    <a:pt x="3390" y="71452"/>
                  </a:lnTo>
                  <a:lnTo>
                    <a:pt x="3597" y="71639"/>
                  </a:lnTo>
                  <a:lnTo>
                    <a:pt x="3826" y="71805"/>
                  </a:lnTo>
                  <a:lnTo>
                    <a:pt x="4055" y="71971"/>
                  </a:lnTo>
                  <a:lnTo>
                    <a:pt x="4283" y="72117"/>
                  </a:lnTo>
                  <a:lnTo>
                    <a:pt x="4533" y="72241"/>
                  </a:lnTo>
                  <a:lnTo>
                    <a:pt x="4762" y="72366"/>
                  </a:lnTo>
                  <a:lnTo>
                    <a:pt x="5032" y="72491"/>
                  </a:lnTo>
                  <a:lnTo>
                    <a:pt x="5281" y="72595"/>
                  </a:lnTo>
                  <a:lnTo>
                    <a:pt x="5552" y="72678"/>
                  </a:lnTo>
                  <a:lnTo>
                    <a:pt x="5822" y="72761"/>
                  </a:lnTo>
                  <a:lnTo>
                    <a:pt x="6092" y="72824"/>
                  </a:lnTo>
                  <a:lnTo>
                    <a:pt x="6383" y="72865"/>
                  </a:lnTo>
                  <a:lnTo>
                    <a:pt x="6674" y="72907"/>
                  </a:lnTo>
                  <a:lnTo>
                    <a:pt x="6965" y="72928"/>
                  </a:lnTo>
                  <a:lnTo>
                    <a:pt x="7256" y="72948"/>
                  </a:lnTo>
                  <a:lnTo>
                    <a:pt x="116085" y="72948"/>
                  </a:lnTo>
                  <a:lnTo>
                    <a:pt x="116355" y="72928"/>
                  </a:lnTo>
                  <a:lnTo>
                    <a:pt x="116646" y="72886"/>
                  </a:lnTo>
                  <a:lnTo>
                    <a:pt x="116916" y="72844"/>
                  </a:lnTo>
                  <a:lnTo>
                    <a:pt x="117187" y="72803"/>
                  </a:lnTo>
                  <a:lnTo>
                    <a:pt x="117457" y="72720"/>
                  </a:lnTo>
                  <a:lnTo>
                    <a:pt x="117727" y="72636"/>
                  </a:lnTo>
                  <a:lnTo>
                    <a:pt x="117977" y="72553"/>
                  </a:lnTo>
                  <a:lnTo>
                    <a:pt x="118226" y="72449"/>
                  </a:lnTo>
                  <a:lnTo>
                    <a:pt x="118476" y="72325"/>
                  </a:lnTo>
                  <a:lnTo>
                    <a:pt x="118704" y="72200"/>
                  </a:lnTo>
                  <a:lnTo>
                    <a:pt x="118933" y="72054"/>
                  </a:lnTo>
                  <a:lnTo>
                    <a:pt x="119162" y="71909"/>
                  </a:lnTo>
                  <a:lnTo>
                    <a:pt x="119369" y="71743"/>
                  </a:lnTo>
                  <a:lnTo>
                    <a:pt x="119577" y="71576"/>
                  </a:lnTo>
                  <a:lnTo>
                    <a:pt x="119764" y="71389"/>
                  </a:lnTo>
                  <a:lnTo>
                    <a:pt x="119952" y="71202"/>
                  </a:lnTo>
                  <a:lnTo>
                    <a:pt x="120139" y="71015"/>
                  </a:lnTo>
                  <a:lnTo>
                    <a:pt x="120305" y="70807"/>
                  </a:lnTo>
                  <a:lnTo>
                    <a:pt x="120471" y="70599"/>
                  </a:lnTo>
                  <a:lnTo>
                    <a:pt x="120617" y="70371"/>
                  </a:lnTo>
                  <a:lnTo>
                    <a:pt x="120762" y="70142"/>
                  </a:lnTo>
                  <a:lnTo>
                    <a:pt x="120887" y="69913"/>
                  </a:lnTo>
                  <a:lnTo>
                    <a:pt x="120991" y="69664"/>
                  </a:lnTo>
                  <a:lnTo>
                    <a:pt x="121095" y="69414"/>
                  </a:lnTo>
                  <a:lnTo>
                    <a:pt x="121199" y="69165"/>
                  </a:lnTo>
                  <a:lnTo>
                    <a:pt x="121282" y="68895"/>
                  </a:lnTo>
                  <a:lnTo>
                    <a:pt x="121344" y="68624"/>
                  </a:lnTo>
                  <a:lnTo>
                    <a:pt x="121407" y="68375"/>
                  </a:lnTo>
                  <a:lnTo>
                    <a:pt x="121448" y="68084"/>
                  </a:lnTo>
                  <a:lnTo>
                    <a:pt x="121469" y="67813"/>
                  </a:lnTo>
                  <a:lnTo>
                    <a:pt x="121490" y="67522"/>
                  </a:lnTo>
                  <a:lnTo>
                    <a:pt x="121490" y="67252"/>
                  </a:lnTo>
                  <a:lnTo>
                    <a:pt x="120055" y="5697"/>
                  </a:lnTo>
                  <a:lnTo>
                    <a:pt x="120035" y="5406"/>
                  </a:lnTo>
                  <a:lnTo>
                    <a:pt x="120014" y="5115"/>
                  </a:lnTo>
                  <a:lnTo>
                    <a:pt x="119972" y="4824"/>
                  </a:lnTo>
                  <a:lnTo>
                    <a:pt x="119910" y="4533"/>
                  </a:lnTo>
                  <a:lnTo>
                    <a:pt x="119848" y="4262"/>
                  </a:lnTo>
                  <a:lnTo>
                    <a:pt x="119764" y="3992"/>
                  </a:lnTo>
                  <a:lnTo>
                    <a:pt x="119660" y="3743"/>
                  </a:lnTo>
                  <a:lnTo>
                    <a:pt x="119557" y="3472"/>
                  </a:lnTo>
                  <a:lnTo>
                    <a:pt x="119432" y="3223"/>
                  </a:lnTo>
                  <a:lnTo>
                    <a:pt x="119307" y="2974"/>
                  </a:lnTo>
                  <a:lnTo>
                    <a:pt x="119162" y="2745"/>
                  </a:lnTo>
                  <a:lnTo>
                    <a:pt x="119016" y="2516"/>
                  </a:lnTo>
                  <a:lnTo>
                    <a:pt x="118850" y="2288"/>
                  </a:lnTo>
                  <a:lnTo>
                    <a:pt x="118663" y="2080"/>
                  </a:lnTo>
                  <a:lnTo>
                    <a:pt x="118496" y="1872"/>
                  </a:lnTo>
                  <a:lnTo>
                    <a:pt x="118288" y="1664"/>
                  </a:lnTo>
                  <a:lnTo>
                    <a:pt x="118101" y="1477"/>
                  </a:lnTo>
                  <a:lnTo>
                    <a:pt x="117893" y="1310"/>
                  </a:lnTo>
                  <a:lnTo>
                    <a:pt x="117665" y="1144"/>
                  </a:lnTo>
                  <a:lnTo>
                    <a:pt x="117436" y="978"/>
                  </a:lnTo>
                  <a:lnTo>
                    <a:pt x="117207" y="832"/>
                  </a:lnTo>
                  <a:lnTo>
                    <a:pt x="116958" y="687"/>
                  </a:lnTo>
                  <a:lnTo>
                    <a:pt x="116708" y="562"/>
                  </a:lnTo>
                  <a:lnTo>
                    <a:pt x="116459" y="458"/>
                  </a:lnTo>
                  <a:lnTo>
                    <a:pt x="116210" y="354"/>
                  </a:lnTo>
                  <a:lnTo>
                    <a:pt x="115939" y="271"/>
                  </a:lnTo>
                  <a:lnTo>
                    <a:pt x="115669" y="188"/>
                  </a:lnTo>
                  <a:lnTo>
                    <a:pt x="115378" y="126"/>
                  </a:lnTo>
                  <a:lnTo>
                    <a:pt x="115108" y="63"/>
                  </a:lnTo>
                  <a:lnTo>
                    <a:pt x="114817" y="42"/>
                  </a:lnTo>
                  <a:lnTo>
                    <a:pt x="11452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4849325" y="776375"/>
              <a:ext cx="3037250" cy="1823725"/>
            </a:xfrm>
            <a:custGeom>
              <a:avLst/>
              <a:gdLst/>
              <a:ahLst/>
              <a:cxnLst/>
              <a:rect l="l" t="t" r="r" b="b"/>
              <a:pathLst>
                <a:path w="121490" h="72949" fill="none" extrusionOk="0">
                  <a:moveTo>
                    <a:pt x="115919" y="72948"/>
                  </a:moveTo>
                  <a:lnTo>
                    <a:pt x="7256" y="72948"/>
                  </a:lnTo>
                  <a:lnTo>
                    <a:pt x="7256" y="72948"/>
                  </a:lnTo>
                  <a:lnTo>
                    <a:pt x="6965" y="72928"/>
                  </a:lnTo>
                  <a:lnTo>
                    <a:pt x="6674" y="72907"/>
                  </a:lnTo>
                  <a:lnTo>
                    <a:pt x="6383" y="72865"/>
                  </a:lnTo>
                  <a:lnTo>
                    <a:pt x="6092" y="72824"/>
                  </a:lnTo>
                  <a:lnTo>
                    <a:pt x="5822" y="72761"/>
                  </a:lnTo>
                  <a:lnTo>
                    <a:pt x="5552" y="72678"/>
                  </a:lnTo>
                  <a:lnTo>
                    <a:pt x="5281" y="72595"/>
                  </a:lnTo>
                  <a:lnTo>
                    <a:pt x="5032" y="72491"/>
                  </a:lnTo>
                  <a:lnTo>
                    <a:pt x="4762" y="72366"/>
                  </a:lnTo>
                  <a:lnTo>
                    <a:pt x="4533" y="72241"/>
                  </a:lnTo>
                  <a:lnTo>
                    <a:pt x="4283" y="72117"/>
                  </a:lnTo>
                  <a:lnTo>
                    <a:pt x="4055" y="71971"/>
                  </a:lnTo>
                  <a:lnTo>
                    <a:pt x="3826" y="71805"/>
                  </a:lnTo>
                  <a:lnTo>
                    <a:pt x="3597" y="71639"/>
                  </a:lnTo>
                  <a:lnTo>
                    <a:pt x="3390" y="71452"/>
                  </a:lnTo>
                  <a:lnTo>
                    <a:pt x="3202" y="71264"/>
                  </a:lnTo>
                  <a:lnTo>
                    <a:pt x="3015" y="71077"/>
                  </a:lnTo>
                  <a:lnTo>
                    <a:pt x="2828" y="70869"/>
                  </a:lnTo>
                  <a:lnTo>
                    <a:pt x="2641" y="70662"/>
                  </a:lnTo>
                  <a:lnTo>
                    <a:pt x="2496" y="70433"/>
                  </a:lnTo>
                  <a:lnTo>
                    <a:pt x="2329" y="70204"/>
                  </a:lnTo>
                  <a:lnTo>
                    <a:pt x="2184" y="69976"/>
                  </a:lnTo>
                  <a:lnTo>
                    <a:pt x="2059" y="69726"/>
                  </a:lnTo>
                  <a:lnTo>
                    <a:pt x="1934" y="69477"/>
                  </a:lnTo>
                  <a:lnTo>
                    <a:pt x="1830" y="69206"/>
                  </a:lnTo>
                  <a:lnTo>
                    <a:pt x="1747" y="68957"/>
                  </a:lnTo>
                  <a:lnTo>
                    <a:pt x="1664" y="68687"/>
                  </a:lnTo>
                  <a:lnTo>
                    <a:pt x="1581" y="68396"/>
                  </a:lnTo>
                  <a:lnTo>
                    <a:pt x="1519" y="68125"/>
                  </a:lnTo>
                  <a:lnTo>
                    <a:pt x="1477" y="67834"/>
                  </a:lnTo>
                  <a:lnTo>
                    <a:pt x="1456" y="67543"/>
                  </a:lnTo>
                  <a:lnTo>
                    <a:pt x="1435" y="67252"/>
                  </a:lnTo>
                  <a:lnTo>
                    <a:pt x="1" y="5697"/>
                  </a:lnTo>
                  <a:lnTo>
                    <a:pt x="1" y="5697"/>
                  </a:lnTo>
                  <a:lnTo>
                    <a:pt x="1" y="5406"/>
                  </a:lnTo>
                  <a:lnTo>
                    <a:pt x="22" y="5136"/>
                  </a:lnTo>
                  <a:lnTo>
                    <a:pt x="43" y="4845"/>
                  </a:lnTo>
                  <a:lnTo>
                    <a:pt x="84" y="4574"/>
                  </a:lnTo>
                  <a:lnTo>
                    <a:pt x="146" y="4304"/>
                  </a:lnTo>
                  <a:lnTo>
                    <a:pt x="209" y="4034"/>
                  </a:lnTo>
                  <a:lnTo>
                    <a:pt x="292" y="3784"/>
                  </a:lnTo>
                  <a:lnTo>
                    <a:pt x="375" y="3535"/>
                  </a:lnTo>
                  <a:lnTo>
                    <a:pt x="479" y="3285"/>
                  </a:lnTo>
                  <a:lnTo>
                    <a:pt x="604" y="3036"/>
                  </a:lnTo>
                  <a:lnTo>
                    <a:pt x="729" y="2807"/>
                  </a:lnTo>
                  <a:lnTo>
                    <a:pt x="874" y="2579"/>
                  </a:lnTo>
                  <a:lnTo>
                    <a:pt x="1020" y="2350"/>
                  </a:lnTo>
                  <a:lnTo>
                    <a:pt x="1186" y="2142"/>
                  </a:lnTo>
                  <a:lnTo>
                    <a:pt x="1352" y="1934"/>
                  </a:lnTo>
                  <a:lnTo>
                    <a:pt x="1519" y="1726"/>
                  </a:lnTo>
                  <a:lnTo>
                    <a:pt x="1706" y="1539"/>
                  </a:lnTo>
                  <a:lnTo>
                    <a:pt x="1914" y="1373"/>
                  </a:lnTo>
                  <a:lnTo>
                    <a:pt x="2121" y="1186"/>
                  </a:lnTo>
                  <a:lnTo>
                    <a:pt x="2329" y="1040"/>
                  </a:lnTo>
                  <a:lnTo>
                    <a:pt x="2558" y="874"/>
                  </a:lnTo>
                  <a:lnTo>
                    <a:pt x="2787" y="749"/>
                  </a:lnTo>
                  <a:lnTo>
                    <a:pt x="3015" y="624"/>
                  </a:lnTo>
                  <a:lnTo>
                    <a:pt x="3265" y="500"/>
                  </a:lnTo>
                  <a:lnTo>
                    <a:pt x="3514" y="396"/>
                  </a:lnTo>
                  <a:lnTo>
                    <a:pt x="3764" y="292"/>
                  </a:lnTo>
                  <a:lnTo>
                    <a:pt x="4034" y="209"/>
                  </a:lnTo>
                  <a:lnTo>
                    <a:pt x="4283" y="146"/>
                  </a:lnTo>
                  <a:lnTo>
                    <a:pt x="4554" y="84"/>
                  </a:lnTo>
                  <a:lnTo>
                    <a:pt x="4845" y="42"/>
                  </a:lnTo>
                  <a:lnTo>
                    <a:pt x="5115" y="22"/>
                  </a:lnTo>
                  <a:lnTo>
                    <a:pt x="5406" y="1"/>
                  </a:lnTo>
                  <a:lnTo>
                    <a:pt x="5406" y="1"/>
                  </a:lnTo>
                  <a:lnTo>
                    <a:pt x="5572" y="1"/>
                  </a:lnTo>
                  <a:lnTo>
                    <a:pt x="114235" y="1"/>
                  </a:lnTo>
                  <a:lnTo>
                    <a:pt x="114235" y="1"/>
                  </a:lnTo>
                  <a:lnTo>
                    <a:pt x="114526" y="1"/>
                  </a:lnTo>
                  <a:lnTo>
                    <a:pt x="114817" y="42"/>
                  </a:lnTo>
                  <a:lnTo>
                    <a:pt x="115108" y="63"/>
                  </a:lnTo>
                  <a:lnTo>
                    <a:pt x="115378" y="126"/>
                  </a:lnTo>
                  <a:lnTo>
                    <a:pt x="115669" y="188"/>
                  </a:lnTo>
                  <a:lnTo>
                    <a:pt x="115939" y="271"/>
                  </a:lnTo>
                  <a:lnTo>
                    <a:pt x="116210" y="354"/>
                  </a:lnTo>
                  <a:lnTo>
                    <a:pt x="116459" y="458"/>
                  </a:lnTo>
                  <a:lnTo>
                    <a:pt x="116708" y="562"/>
                  </a:lnTo>
                  <a:lnTo>
                    <a:pt x="116958" y="687"/>
                  </a:lnTo>
                  <a:lnTo>
                    <a:pt x="117207" y="832"/>
                  </a:lnTo>
                  <a:lnTo>
                    <a:pt x="117436" y="978"/>
                  </a:lnTo>
                  <a:lnTo>
                    <a:pt x="117665" y="1144"/>
                  </a:lnTo>
                  <a:lnTo>
                    <a:pt x="117893" y="1310"/>
                  </a:lnTo>
                  <a:lnTo>
                    <a:pt x="118101" y="1477"/>
                  </a:lnTo>
                  <a:lnTo>
                    <a:pt x="118288" y="1664"/>
                  </a:lnTo>
                  <a:lnTo>
                    <a:pt x="118496" y="1872"/>
                  </a:lnTo>
                  <a:lnTo>
                    <a:pt x="118663" y="2080"/>
                  </a:lnTo>
                  <a:lnTo>
                    <a:pt x="118850" y="2288"/>
                  </a:lnTo>
                  <a:lnTo>
                    <a:pt x="119016" y="2516"/>
                  </a:lnTo>
                  <a:lnTo>
                    <a:pt x="119162" y="2745"/>
                  </a:lnTo>
                  <a:lnTo>
                    <a:pt x="119307" y="2974"/>
                  </a:lnTo>
                  <a:lnTo>
                    <a:pt x="119432" y="3223"/>
                  </a:lnTo>
                  <a:lnTo>
                    <a:pt x="119557" y="3472"/>
                  </a:lnTo>
                  <a:lnTo>
                    <a:pt x="119660" y="3743"/>
                  </a:lnTo>
                  <a:lnTo>
                    <a:pt x="119764" y="3992"/>
                  </a:lnTo>
                  <a:lnTo>
                    <a:pt x="119848" y="4262"/>
                  </a:lnTo>
                  <a:lnTo>
                    <a:pt x="119910" y="4533"/>
                  </a:lnTo>
                  <a:lnTo>
                    <a:pt x="119972" y="4824"/>
                  </a:lnTo>
                  <a:lnTo>
                    <a:pt x="120014" y="5115"/>
                  </a:lnTo>
                  <a:lnTo>
                    <a:pt x="120035" y="5406"/>
                  </a:lnTo>
                  <a:lnTo>
                    <a:pt x="120055" y="5697"/>
                  </a:lnTo>
                  <a:lnTo>
                    <a:pt x="121490" y="67252"/>
                  </a:lnTo>
                  <a:lnTo>
                    <a:pt x="121490" y="67252"/>
                  </a:lnTo>
                  <a:lnTo>
                    <a:pt x="121490" y="67522"/>
                  </a:lnTo>
                  <a:lnTo>
                    <a:pt x="121469" y="67813"/>
                  </a:lnTo>
                  <a:lnTo>
                    <a:pt x="121448" y="68084"/>
                  </a:lnTo>
                  <a:lnTo>
                    <a:pt x="121407" y="68375"/>
                  </a:lnTo>
                  <a:lnTo>
                    <a:pt x="121344" y="68624"/>
                  </a:lnTo>
                  <a:lnTo>
                    <a:pt x="121282" y="68895"/>
                  </a:lnTo>
                  <a:lnTo>
                    <a:pt x="121199" y="69165"/>
                  </a:lnTo>
                  <a:lnTo>
                    <a:pt x="121095" y="69414"/>
                  </a:lnTo>
                  <a:lnTo>
                    <a:pt x="120991" y="69664"/>
                  </a:lnTo>
                  <a:lnTo>
                    <a:pt x="120887" y="69913"/>
                  </a:lnTo>
                  <a:lnTo>
                    <a:pt x="120762" y="70142"/>
                  </a:lnTo>
                  <a:lnTo>
                    <a:pt x="120617" y="70371"/>
                  </a:lnTo>
                  <a:lnTo>
                    <a:pt x="120471" y="70599"/>
                  </a:lnTo>
                  <a:lnTo>
                    <a:pt x="120305" y="70807"/>
                  </a:lnTo>
                  <a:lnTo>
                    <a:pt x="120139" y="71015"/>
                  </a:lnTo>
                  <a:lnTo>
                    <a:pt x="119952" y="71202"/>
                  </a:lnTo>
                  <a:lnTo>
                    <a:pt x="119764" y="71389"/>
                  </a:lnTo>
                  <a:lnTo>
                    <a:pt x="119577" y="71576"/>
                  </a:lnTo>
                  <a:lnTo>
                    <a:pt x="119369" y="71743"/>
                  </a:lnTo>
                  <a:lnTo>
                    <a:pt x="119162" y="71909"/>
                  </a:lnTo>
                  <a:lnTo>
                    <a:pt x="118933" y="72054"/>
                  </a:lnTo>
                  <a:lnTo>
                    <a:pt x="118704" y="72200"/>
                  </a:lnTo>
                  <a:lnTo>
                    <a:pt x="118476" y="72325"/>
                  </a:lnTo>
                  <a:lnTo>
                    <a:pt x="118226" y="72449"/>
                  </a:lnTo>
                  <a:lnTo>
                    <a:pt x="117977" y="72553"/>
                  </a:lnTo>
                  <a:lnTo>
                    <a:pt x="117727" y="72636"/>
                  </a:lnTo>
                  <a:lnTo>
                    <a:pt x="117457" y="72720"/>
                  </a:lnTo>
                  <a:lnTo>
                    <a:pt x="117187" y="72803"/>
                  </a:lnTo>
                  <a:lnTo>
                    <a:pt x="116916" y="72844"/>
                  </a:lnTo>
                  <a:lnTo>
                    <a:pt x="116646" y="72886"/>
                  </a:lnTo>
                  <a:lnTo>
                    <a:pt x="116355" y="72928"/>
                  </a:lnTo>
                  <a:lnTo>
                    <a:pt x="116085" y="72948"/>
                  </a:lnTo>
                  <a:lnTo>
                    <a:pt x="116085" y="72948"/>
                  </a:lnTo>
                  <a:lnTo>
                    <a:pt x="115919"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5205350" y="971275"/>
              <a:ext cx="412150" cy="241700"/>
            </a:xfrm>
            <a:custGeom>
              <a:avLst/>
              <a:gdLst/>
              <a:ahLst/>
              <a:cxnLst/>
              <a:rect l="l" t="t" r="r" b="b"/>
              <a:pathLst>
                <a:path w="16486" h="9668" extrusionOk="0">
                  <a:moveTo>
                    <a:pt x="6632" y="1"/>
                  </a:moveTo>
                  <a:lnTo>
                    <a:pt x="6154" y="21"/>
                  </a:lnTo>
                  <a:lnTo>
                    <a:pt x="5696" y="63"/>
                  </a:lnTo>
                  <a:lnTo>
                    <a:pt x="5239" y="104"/>
                  </a:lnTo>
                  <a:lnTo>
                    <a:pt x="4782" y="188"/>
                  </a:lnTo>
                  <a:lnTo>
                    <a:pt x="4345" y="292"/>
                  </a:lnTo>
                  <a:lnTo>
                    <a:pt x="3908" y="396"/>
                  </a:lnTo>
                  <a:lnTo>
                    <a:pt x="3472" y="541"/>
                  </a:lnTo>
                  <a:lnTo>
                    <a:pt x="3035" y="707"/>
                  </a:lnTo>
                  <a:lnTo>
                    <a:pt x="2620" y="894"/>
                  </a:lnTo>
                  <a:lnTo>
                    <a:pt x="2204" y="1102"/>
                  </a:lnTo>
                  <a:lnTo>
                    <a:pt x="1809" y="1331"/>
                  </a:lnTo>
                  <a:lnTo>
                    <a:pt x="1414" y="1601"/>
                  </a:lnTo>
                  <a:lnTo>
                    <a:pt x="1040" y="1872"/>
                  </a:lnTo>
                  <a:lnTo>
                    <a:pt x="686" y="2163"/>
                  </a:lnTo>
                  <a:lnTo>
                    <a:pt x="333" y="2474"/>
                  </a:lnTo>
                  <a:lnTo>
                    <a:pt x="0" y="2828"/>
                  </a:lnTo>
                  <a:lnTo>
                    <a:pt x="7339" y="9667"/>
                  </a:lnTo>
                  <a:lnTo>
                    <a:pt x="16486" y="7152"/>
                  </a:lnTo>
                  <a:lnTo>
                    <a:pt x="16257" y="6549"/>
                  </a:lnTo>
                  <a:lnTo>
                    <a:pt x="15987" y="5946"/>
                  </a:lnTo>
                  <a:lnTo>
                    <a:pt x="15675" y="5385"/>
                  </a:lnTo>
                  <a:lnTo>
                    <a:pt x="15342" y="4824"/>
                  </a:lnTo>
                  <a:lnTo>
                    <a:pt x="14968" y="4283"/>
                  </a:lnTo>
                  <a:lnTo>
                    <a:pt x="14573" y="3763"/>
                  </a:lnTo>
                  <a:lnTo>
                    <a:pt x="14136" y="3285"/>
                  </a:lnTo>
                  <a:lnTo>
                    <a:pt x="13658" y="2828"/>
                  </a:lnTo>
                  <a:lnTo>
                    <a:pt x="13284" y="2474"/>
                  </a:lnTo>
                  <a:lnTo>
                    <a:pt x="12889" y="2163"/>
                  </a:lnTo>
                  <a:lnTo>
                    <a:pt x="12473" y="1872"/>
                  </a:lnTo>
                  <a:lnTo>
                    <a:pt x="12058" y="1601"/>
                  </a:lnTo>
                  <a:lnTo>
                    <a:pt x="11642" y="1331"/>
                  </a:lnTo>
                  <a:lnTo>
                    <a:pt x="11205" y="1102"/>
                  </a:lnTo>
                  <a:lnTo>
                    <a:pt x="10769" y="894"/>
                  </a:lnTo>
                  <a:lnTo>
                    <a:pt x="10332" y="707"/>
                  </a:lnTo>
                  <a:lnTo>
                    <a:pt x="9875" y="541"/>
                  </a:lnTo>
                  <a:lnTo>
                    <a:pt x="9417" y="396"/>
                  </a:lnTo>
                  <a:lnTo>
                    <a:pt x="8960" y="292"/>
                  </a:lnTo>
                  <a:lnTo>
                    <a:pt x="8482" y="188"/>
                  </a:lnTo>
                  <a:lnTo>
                    <a:pt x="8025" y="104"/>
                  </a:lnTo>
                  <a:lnTo>
                    <a:pt x="7567" y="63"/>
                  </a:lnTo>
                  <a:lnTo>
                    <a:pt x="7089" y="21"/>
                  </a:lnTo>
                  <a:lnTo>
                    <a:pt x="663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5108150" y="1045600"/>
              <a:ext cx="242750" cy="191800"/>
            </a:xfrm>
            <a:custGeom>
              <a:avLst/>
              <a:gdLst/>
              <a:ahLst/>
              <a:cxnLst/>
              <a:rect l="l" t="t" r="r" b="b"/>
              <a:pathLst>
                <a:path w="9710" h="7672" extrusionOk="0">
                  <a:moveTo>
                    <a:pt x="2371" y="0"/>
                  </a:moveTo>
                  <a:lnTo>
                    <a:pt x="2017" y="375"/>
                  </a:lnTo>
                  <a:lnTo>
                    <a:pt x="1705" y="790"/>
                  </a:lnTo>
                  <a:lnTo>
                    <a:pt x="1435" y="1206"/>
                  </a:lnTo>
                  <a:lnTo>
                    <a:pt x="1165" y="1643"/>
                  </a:lnTo>
                  <a:lnTo>
                    <a:pt x="915" y="2100"/>
                  </a:lnTo>
                  <a:lnTo>
                    <a:pt x="708" y="2557"/>
                  </a:lnTo>
                  <a:lnTo>
                    <a:pt x="520" y="3035"/>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5108150" y="1045600"/>
              <a:ext cx="242750" cy="191800"/>
            </a:xfrm>
            <a:custGeom>
              <a:avLst/>
              <a:gdLst/>
              <a:ahLst/>
              <a:cxnLst/>
              <a:rect l="l" t="t" r="r" b="b"/>
              <a:pathLst>
                <a:path w="9710" h="7672" fill="none" extrusionOk="0">
                  <a:moveTo>
                    <a:pt x="2371" y="0"/>
                  </a:moveTo>
                  <a:lnTo>
                    <a:pt x="2371" y="0"/>
                  </a:lnTo>
                  <a:lnTo>
                    <a:pt x="2017" y="375"/>
                  </a:lnTo>
                  <a:lnTo>
                    <a:pt x="1705" y="790"/>
                  </a:lnTo>
                  <a:lnTo>
                    <a:pt x="1435" y="1206"/>
                  </a:lnTo>
                  <a:lnTo>
                    <a:pt x="1165" y="1643"/>
                  </a:lnTo>
                  <a:lnTo>
                    <a:pt x="915" y="2100"/>
                  </a:lnTo>
                  <a:lnTo>
                    <a:pt x="708" y="2557"/>
                  </a:lnTo>
                  <a:lnTo>
                    <a:pt x="520" y="3035"/>
                  </a:lnTo>
                  <a:lnTo>
                    <a:pt x="375" y="3514"/>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5189225" y="1230100"/>
              <a:ext cx="199600" cy="142950"/>
            </a:xfrm>
            <a:custGeom>
              <a:avLst/>
              <a:gdLst/>
              <a:ahLst/>
              <a:cxnLst/>
              <a:rect l="l" t="t" r="r" b="b"/>
              <a:pathLst>
                <a:path w="7984" h="5718" extrusionOk="0">
                  <a:moveTo>
                    <a:pt x="7984" y="0"/>
                  </a:moveTo>
                  <a:lnTo>
                    <a:pt x="1" y="686"/>
                  </a:lnTo>
                  <a:lnTo>
                    <a:pt x="63" y="1040"/>
                  </a:lnTo>
                  <a:lnTo>
                    <a:pt x="125" y="1393"/>
                  </a:lnTo>
                  <a:lnTo>
                    <a:pt x="229" y="1747"/>
                  </a:lnTo>
                  <a:lnTo>
                    <a:pt x="333" y="2100"/>
                  </a:lnTo>
                  <a:lnTo>
                    <a:pt x="458" y="2433"/>
                  </a:lnTo>
                  <a:lnTo>
                    <a:pt x="583" y="2765"/>
                  </a:lnTo>
                  <a:lnTo>
                    <a:pt x="749" y="3098"/>
                  </a:lnTo>
                  <a:lnTo>
                    <a:pt x="915" y="3430"/>
                  </a:lnTo>
                  <a:lnTo>
                    <a:pt x="1082" y="3742"/>
                  </a:lnTo>
                  <a:lnTo>
                    <a:pt x="1290" y="4054"/>
                  </a:lnTo>
                  <a:lnTo>
                    <a:pt x="1477" y="4345"/>
                  </a:lnTo>
                  <a:lnTo>
                    <a:pt x="1705" y="4657"/>
                  </a:lnTo>
                  <a:lnTo>
                    <a:pt x="1934" y="4927"/>
                  </a:lnTo>
                  <a:lnTo>
                    <a:pt x="2163" y="5197"/>
                  </a:lnTo>
                  <a:lnTo>
                    <a:pt x="2433" y="5468"/>
                  </a:lnTo>
                  <a:lnTo>
                    <a:pt x="2682" y="5717"/>
                  </a:lnTo>
                  <a:lnTo>
                    <a:pt x="79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5243800" y="1186950"/>
              <a:ext cx="400725" cy="304075"/>
            </a:xfrm>
            <a:custGeom>
              <a:avLst/>
              <a:gdLst/>
              <a:ahLst/>
              <a:cxnLst/>
              <a:rect l="l" t="t" r="r" b="b"/>
              <a:pathLst>
                <a:path w="16029" h="12163" extrusionOk="0">
                  <a:moveTo>
                    <a:pt x="15488" y="1"/>
                  </a:moveTo>
                  <a:lnTo>
                    <a:pt x="6320" y="249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5243800" y="1186950"/>
              <a:ext cx="400725" cy="304075"/>
            </a:xfrm>
            <a:custGeom>
              <a:avLst/>
              <a:gdLst/>
              <a:ahLst/>
              <a:cxnLst/>
              <a:rect l="l" t="t" r="r" b="b"/>
              <a:pathLst>
                <a:path w="16029" h="12163" fill="none" extrusionOk="0">
                  <a:moveTo>
                    <a:pt x="15488" y="1"/>
                  </a:moveTo>
                  <a:lnTo>
                    <a:pt x="6320" y="2495"/>
                  </a:lnTo>
                  <a:lnTo>
                    <a:pt x="1" y="933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834200" y="971275"/>
              <a:ext cx="412675" cy="241700"/>
            </a:xfrm>
            <a:custGeom>
              <a:avLst/>
              <a:gdLst/>
              <a:ahLst/>
              <a:cxnLst/>
              <a:rect l="l" t="t" r="r" b="b"/>
              <a:pathLst>
                <a:path w="16507" h="9668" extrusionOk="0">
                  <a:moveTo>
                    <a:pt x="6632" y="1"/>
                  </a:move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5834200" y="971275"/>
              <a:ext cx="412675" cy="241700"/>
            </a:xfrm>
            <a:custGeom>
              <a:avLst/>
              <a:gdLst/>
              <a:ahLst/>
              <a:cxnLst/>
              <a:rect l="l" t="t" r="r" b="b"/>
              <a:pathLst>
                <a:path w="16507" h="9668" fill="none" extrusionOk="0">
                  <a:moveTo>
                    <a:pt x="6632" y="1"/>
                  </a:moveTo>
                  <a:lnTo>
                    <a:pt x="6632" y="1"/>
                  </a:ln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5737525" y="1045600"/>
              <a:ext cx="242225" cy="191800"/>
            </a:xfrm>
            <a:custGeom>
              <a:avLst/>
              <a:gdLst/>
              <a:ahLst/>
              <a:cxnLst/>
              <a:rect l="l" t="t" r="r" b="b"/>
              <a:pathLst>
                <a:path w="9689" h="7672" extrusionOk="0">
                  <a:moveTo>
                    <a:pt x="2350" y="0"/>
                  </a:moveTo>
                  <a:lnTo>
                    <a:pt x="2017" y="375"/>
                  </a:lnTo>
                  <a:lnTo>
                    <a:pt x="1705" y="790"/>
                  </a:lnTo>
                  <a:lnTo>
                    <a:pt x="1414" y="1206"/>
                  </a:lnTo>
                  <a:lnTo>
                    <a:pt x="1144" y="1643"/>
                  </a:lnTo>
                  <a:lnTo>
                    <a:pt x="915" y="2100"/>
                  </a:lnTo>
                  <a:lnTo>
                    <a:pt x="708" y="2557"/>
                  </a:lnTo>
                  <a:lnTo>
                    <a:pt x="521" y="3035"/>
                  </a:lnTo>
                  <a:lnTo>
                    <a:pt x="375" y="3514"/>
                  </a:lnTo>
                  <a:lnTo>
                    <a:pt x="229" y="4033"/>
                  </a:lnTo>
                  <a:lnTo>
                    <a:pt x="126" y="4553"/>
                  </a:lnTo>
                  <a:lnTo>
                    <a:pt x="63" y="5073"/>
                  </a:lnTo>
                  <a:lnTo>
                    <a:pt x="22" y="5592"/>
                  </a:lnTo>
                  <a:lnTo>
                    <a:pt x="1" y="6112"/>
                  </a:lnTo>
                  <a:lnTo>
                    <a:pt x="1" y="6632"/>
                  </a:lnTo>
                  <a:lnTo>
                    <a:pt x="63" y="7152"/>
                  </a:lnTo>
                  <a:lnTo>
                    <a:pt x="126" y="7671"/>
                  </a:lnTo>
                  <a:lnTo>
                    <a:pt x="9688" y="6840"/>
                  </a:lnTo>
                  <a:lnTo>
                    <a:pt x="235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5818100" y="1230100"/>
              <a:ext cx="200100" cy="142950"/>
            </a:xfrm>
            <a:custGeom>
              <a:avLst/>
              <a:gdLst/>
              <a:ahLst/>
              <a:cxnLst/>
              <a:rect l="l" t="t" r="r" b="b"/>
              <a:pathLst>
                <a:path w="8004" h="5718" extrusionOk="0">
                  <a:moveTo>
                    <a:pt x="8004" y="0"/>
                  </a:moveTo>
                  <a:lnTo>
                    <a:pt x="0" y="686"/>
                  </a:lnTo>
                  <a:lnTo>
                    <a:pt x="62" y="1040"/>
                  </a:lnTo>
                  <a:lnTo>
                    <a:pt x="146" y="1393"/>
                  </a:lnTo>
                  <a:lnTo>
                    <a:pt x="229" y="1747"/>
                  </a:lnTo>
                  <a:lnTo>
                    <a:pt x="333" y="2100"/>
                  </a:lnTo>
                  <a:lnTo>
                    <a:pt x="457" y="2433"/>
                  </a:lnTo>
                  <a:lnTo>
                    <a:pt x="603" y="2765"/>
                  </a:lnTo>
                  <a:lnTo>
                    <a:pt x="748" y="3098"/>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5818100" y="1230100"/>
              <a:ext cx="200100" cy="142950"/>
            </a:xfrm>
            <a:custGeom>
              <a:avLst/>
              <a:gdLst/>
              <a:ahLst/>
              <a:cxnLst/>
              <a:rect l="l" t="t" r="r" b="b"/>
              <a:pathLst>
                <a:path w="8004" h="5718" fill="none" extrusionOk="0">
                  <a:moveTo>
                    <a:pt x="8004" y="0"/>
                  </a:moveTo>
                  <a:lnTo>
                    <a:pt x="0" y="686"/>
                  </a:lnTo>
                  <a:lnTo>
                    <a:pt x="0" y="686"/>
                  </a:lnTo>
                  <a:lnTo>
                    <a:pt x="62" y="1040"/>
                  </a:lnTo>
                  <a:lnTo>
                    <a:pt x="146" y="1393"/>
                  </a:lnTo>
                  <a:lnTo>
                    <a:pt x="229" y="1747"/>
                  </a:lnTo>
                  <a:lnTo>
                    <a:pt x="333" y="2100"/>
                  </a:lnTo>
                  <a:lnTo>
                    <a:pt x="457" y="2433"/>
                  </a:lnTo>
                  <a:lnTo>
                    <a:pt x="603" y="2765"/>
                  </a:lnTo>
                  <a:lnTo>
                    <a:pt x="748" y="3098"/>
                  </a:lnTo>
                  <a:lnTo>
                    <a:pt x="915" y="3430"/>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5872650" y="1186950"/>
              <a:ext cx="401250" cy="304075"/>
            </a:xfrm>
            <a:custGeom>
              <a:avLst/>
              <a:gdLst/>
              <a:ahLst/>
              <a:cxnLst/>
              <a:rect l="l" t="t" r="r" b="b"/>
              <a:pathLst>
                <a:path w="16050" h="12163" extrusionOk="0">
                  <a:moveTo>
                    <a:pt x="15488" y="1"/>
                  </a:moveTo>
                  <a:lnTo>
                    <a:pt x="6321" y="2495"/>
                  </a:lnTo>
                  <a:lnTo>
                    <a:pt x="1" y="9335"/>
                  </a:lnTo>
                  <a:lnTo>
                    <a:pt x="396" y="9688"/>
                  </a:lnTo>
                  <a:lnTo>
                    <a:pt x="770" y="10000"/>
                  </a:lnTo>
                  <a:lnTo>
                    <a:pt x="1186" y="10291"/>
                  </a:lnTo>
                  <a:lnTo>
                    <a:pt x="1602" y="10582"/>
                  </a:lnTo>
                  <a:lnTo>
                    <a:pt x="2017" y="10832"/>
                  </a:lnTo>
                  <a:lnTo>
                    <a:pt x="2454" y="11060"/>
                  </a:lnTo>
                  <a:lnTo>
                    <a:pt x="2890" y="11268"/>
                  </a:lnTo>
                  <a:lnTo>
                    <a:pt x="3348" y="11455"/>
                  </a:lnTo>
                  <a:lnTo>
                    <a:pt x="3784" y="11622"/>
                  </a:lnTo>
                  <a:lnTo>
                    <a:pt x="4242" y="11767"/>
                  </a:lnTo>
                  <a:lnTo>
                    <a:pt x="4720" y="11892"/>
                  </a:lnTo>
                  <a:lnTo>
                    <a:pt x="5177" y="11975"/>
                  </a:lnTo>
                  <a:lnTo>
                    <a:pt x="5635" y="12058"/>
                  </a:lnTo>
                  <a:lnTo>
                    <a:pt x="6113" y="12121"/>
                  </a:lnTo>
                  <a:lnTo>
                    <a:pt x="6570" y="12141"/>
                  </a:lnTo>
                  <a:lnTo>
                    <a:pt x="7027" y="12162"/>
                  </a:lnTo>
                  <a:lnTo>
                    <a:pt x="7506" y="12141"/>
                  </a:lnTo>
                  <a:lnTo>
                    <a:pt x="7963" y="12121"/>
                  </a:lnTo>
                  <a:lnTo>
                    <a:pt x="8420" y="12058"/>
                  </a:lnTo>
                  <a:lnTo>
                    <a:pt x="8878" y="11975"/>
                  </a:lnTo>
                  <a:lnTo>
                    <a:pt x="9335" y="11892"/>
                  </a:lnTo>
                  <a:lnTo>
                    <a:pt x="9772" y="11767"/>
                  </a:lnTo>
                  <a:lnTo>
                    <a:pt x="10208" y="11622"/>
                  </a:lnTo>
                  <a:lnTo>
                    <a:pt x="10624" y="11455"/>
                  </a:lnTo>
                  <a:lnTo>
                    <a:pt x="11060" y="11268"/>
                  </a:lnTo>
                  <a:lnTo>
                    <a:pt x="11455" y="11060"/>
                  </a:lnTo>
                  <a:lnTo>
                    <a:pt x="11850" y="10832"/>
                  </a:lnTo>
                  <a:lnTo>
                    <a:pt x="12245" y="10582"/>
                  </a:lnTo>
                  <a:lnTo>
                    <a:pt x="12620" y="10291"/>
                  </a:lnTo>
                  <a:lnTo>
                    <a:pt x="12994" y="10000"/>
                  </a:lnTo>
                  <a:lnTo>
                    <a:pt x="13326" y="9688"/>
                  </a:lnTo>
                  <a:lnTo>
                    <a:pt x="13659" y="9335"/>
                  </a:lnTo>
                  <a:lnTo>
                    <a:pt x="14075" y="8857"/>
                  </a:lnTo>
                  <a:lnTo>
                    <a:pt x="14449" y="8337"/>
                  </a:lnTo>
                  <a:lnTo>
                    <a:pt x="14782" y="7817"/>
                  </a:lnTo>
                  <a:lnTo>
                    <a:pt x="15073" y="7256"/>
                  </a:lnTo>
                  <a:lnTo>
                    <a:pt x="15343" y="6695"/>
                  </a:lnTo>
                  <a:lnTo>
                    <a:pt x="15551" y="6113"/>
                  </a:lnTo>
                  <a:lnTo>
                    <a:pt x="15738" y="5531"/>
                  </a:lnTo>
                  <a:lnTo>
                    <a:pt x="15883" y="4928"/>
                  </a:lnTo>
                  <a:lnTo>
                    <a:pt x="15967" y="4304"/>
                  </a:lnTo>
                  <a:lnTo>
                    <a:pt x="16029" y="3701"/>
                  </a:lnTo>
                  <a:lnTo>
                    <a:pt x="16050" y="3078"/>
                  </a:lnTo>
                  <a:lnTo>
                    <a:pt x="16029" y="2454"/>
                  </a:lnTo>
                  <a:lnTo>
                    <a:pt x="15946" y="1830"/>
                  </a:lnTo>
                  <a:lnTo>
                    <a:pt x="15842" y="1207"/>
                  </a:lnTo>
                  <a:lnTo>
                    <a:pt x="15696" y="604"/>
                  </a:lnTo>
                  <a:lnTo>
                    <a:pt x="154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5026550" y="1070025"/>
              <a:ext cx="2338250" cy="1302950"/>
            </a:xfrm>
            <a:custGeom>
              <a:avLst/>
              <a:gdLst/>
              <a:ahLst/>
              <a:cxnLst/>
              <a:rect l="l" t="t" r="r" b="b"/>
              <a:pathLst>
                <a:path w="93530" h="52118" extrusionOk="0">
                  <a:moveTo>
                    <a:pt x="93259" y="0"/>
                  </a:move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5858" y="7131"/>
                  </a:lnTo>
                  <a:lnTo>
                    <a:pt x="85505" y="7755"/>
                  </a:lnTo>
                  <a:lnTo>
                    <a:pt x="84819" y="9002"/>
                  </a:lnTo>
                  <a:lnTo>
                    <a:pt x="84195" y="10187"/>
                  </a:lnTo>
                  <a:lnTo>
                    <a:pt x="83862" y="10769"/>
                  </a:lnTo>
                  <a:lnTo>
                    <a:pt x="83509" y="11351"/>
                  </a:lnTo>
                  <a:lnTo>
                    <a:pt x="83135" y="11912"/>
                  </a:lnTo>
                  <a:lnTo>
                    <a:pt x="82740" y="12453"/>
                  </a:lnTo>
                  <a:lnTo>
                    <a:pt x="82324" y="12973"/>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285" y="17130"/>
                  </a:lnTo>
                  <a:lnTo>
                    <a:pt x="70620" y="17151"/>
                  </a:lnTo>
                  <a:lnTo>
                    <a:pt x="69664" y="17130"/>
                  </a:lnTo>
                  <a:lnTo>
                    <a:pt x="68728" y="17109"/>
                  </a:lnTo>
                  <a:lnTo>
                    <a:pt x="66836" y="17026"/>
                  </a:lnTo>
                  <a:lnTo>
                    <a:pt x="65984" y="16985"/>
                  </a:lnTo>
                  <a:lnTo>
                    <a:pt x="65132" y="16943"/>
                  </a:lnTo>
                  <a:lnTo>
                    <a:pt x="64279" y="16922"/>
                  </a:lnTo>
                  <a:lnTo>
                    <a:pt x="62201" y="16922"/>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007" y="34593"/>
                  </a:lnTo>
                  <a:lnTo>
                    <a:pt x="35071" y="34593"/>
                  </a:lnTo>
                  <a:lnTo>
                    <a:pt x="33762" y="34572"/>
                  </a:lnTo>
                  <a:lnTo>
                    <a:pt x="32431" y="34530"/>
                  </a:lnTo>
                  <a:lnTo>
                    <a:pt x="31101" y="34447"/>
                  </a:lnTo>
                  <a:lnTo>
                    <a:pt x="29770" y="34323"/>
                  </a:lnTo>
                  <a:lnTo>
                    <a:pt x="28606" y="34219"/>
                  </a:lnTo>
                  <a:lnTo>
                    <a:pt x="27421" y="34135"/>
                  </a:lnTo>
                  <a:lnTo>
                    <a:pt x="26215" y="34052"/>
                  </a:lnTo>
                  <a:lnTo>
                    <a:pt x="2503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22" y="51951"/>
                  </a:lnTo>
                  <a:lnTo>
                    <a:pt x="63" y="52034"/>
                  </a:lnTo>
                  <a:lnTo>
                    <a:pt x="126" y="52097"/>
                  </a:lnTo>
                  <a:lnTo>
                    <a:pt x="209" y="52118"/>
                  </a:lnTo>
                  <a:lnTo>
                    <a:pt x="313" y="52118"/>
                  </a:lnTo>
                  <a:lnTo>
                    <a:pt x="375" y="52076"/>
                  </a:lnTo>
                  <a:lnTo>
                    <a:pt x="417" y="52034"/>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5010" y="34530"/>
                  </a:lnTo>
                  <a:lnTo>
                    <a:pt x="26195" y="34572"/>
                  </a:lnTo>
                  <a:lnTo>
                    <a:pt x="27380" y="34634"/>
                  </a:lnTo>
                  <a:lnTo>
                    <a:pt x="29729" y="34821"/>
                  </a:lnTo>
                  <a:lnTo>
                    <a:pt x="31059" y="34946"/>
                  </a:lnTo>
                  <a:lnTo>
                    <a:pt x="32410" y="35029"/>
                  </a:lnTo>
                  <a:lnTo>
                    <a:pt x="33741" y="35092"/>
                  </a:lnTo>
                  <a:lnTo>
                    <a:pt x="36007" y="35092"/>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2201" y="17421"/>
                  </a:lnTo>
                  <a:lnTo>
                    <a:pt x="63406" y="17401"/>
                  </a:lnTo>
                  <a:lnTo>
                    <a:pt x="64259" y="17401"/>
                  </a:lnTo>
                  <a:lnTo>
                    <a:pt x="65111" y="17421"/>
                  </a:lnTo>
                  <a:lnTo>
                    <a:pt x="65963" y="17463"/>
                  </a:lnTo>
                  <a:lnTo>
                    <a:pt x="66816" y="17504"/>
                  </a:lnTo>
                  <a:lnTo>
                    <a:pt x="68645" y="17588"/>
                  </a:lnTo>
                  <a:lnTo>
                    <a:pt x="69581" y="17629"/>
                  </a:lnTo>
                  <a:lnTo>
                    <a:pt x="71244" y="17629"/>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657" y="13326"/>
                  </a:lnTo>
                  <a:lnTo>
                    <a:pt x="83093" y="12785"/>
                  </a:lnTo>
                  <a:lnTo>
                    <a:pt x="83488" y="12224"/>
                  </a:lnTo>
                  <a:lnTo>
                    <a:pt x="83862" y="11642"/>
                  </a:lnTo>
                  <a:lnTo>
                    <a:pt x="84216" y="11060"/>
                  </a:lnTo>
                  <a:lnTo>
                    <a:pt x="84569" y="10457"/>
                  </a:lnTo>
                  <a:lnTo>
                    <a:pt x="85214" y="9251"/>
                  </a:lnTo>
                  <a:lnTo>
                    <a:pt x="85858" y="8004"/>
                  </a:lnTo>
                  <a:lnTo>
                    <a:pt x="86211" y="7401"/>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87" y="375"/>
                  </a:lnTo>
                  <a:lnTo>
                    <a:pt x="93529" y="291"/>
                  </a:lnTo>
                  <a:lnTo>
                    <a:pt x="93529" y="208"/>
                  </a:lnTo>
                  <a:lnTo>
                    <a:pt x="93508" y="104"/>
                  </a:lnTo>
                  <a:lnTo>
                    <a:pt x="93467" y="63"/>
                  </a:lnTo>
                  <a:lnTo>
                    <a:pt x="93425" y="21"/>
                  </a:lnTo>
                  <a:lnTo>
                    <a:pt x="93363" y="0"/>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5026550" y="1070025"/>
              <a:ext cx="2338250" cy="1302950"/>
            </a:xfrm>
            <a:custGeom>
              <a:avLst/>
              <a:gdLst/>
              <a:ahLst/>
              <a:cxnLst/>
              <a:rect l="l" t="t" r="r" b="b"/>
              <a:pathLst>
                <a:path w="93530" h="52118" fill="none" extrusionOk="0">
                  <a:moveTo>
                    <a:pt x="93300" y="0"/>
                  </a:moveTo>
                  <a:lnTo>
                    <a:pt x="93300" y="0"/>
                  </a:lnTo>
                  <a:lnTo>
                    <a:pt x="93259" y="0"/>
                  </a:lnTo>
                  <a:lnTo>
                    <a:pt x="93196" y="21"/>
                  </a:ln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6211" y="6528"/>
                  </a:lnTo>
                  <a:lnTo>
                    <a:pt x="85858" y="7131"/>
                  </a:lnTo>
                  <a:lnTo>
                    <a:pt x="85505" y="7755"/>
                  </a:lnTo>
                  <a:lnTo>
                    <a:pt x="84819" y="9002"/>
                  </a:lnTo>
                  <a:lnTo>
                    <a:pt x="84819" y="9002"/>
                  </a:lnTo>
                  <a:lnTo>
                    <a:pt x="84195" y="10187"/>
                  </a:lnTo>
                  <a:lnTo>
                    <a:pt x="83862" y="10769"/>
                  </a:lnTo>
                  <a:lnTo>
                    <a:pt x="83509" y="11351"/>
                  </a:lnTo>
                  <a:lnTo>
                    <a:pt x="83135" y="11912"/>
                  </a:lnTo>
                  <a:lnTo>
                    <a:pt x="82740" y="12453"/>
                  </a:lnTo>
                  <a:lnTo>
                    <a:pt x="82324" y="12973"/>
                  </a:lnTo>
                  <a:lnTo>
                    <a:pt x="81867" y="13471"/>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971" y="17109"/>
                  </a:lnTo>
                  <a:lnTo>
                    <a:pt x="71285" y="17130"/>
                  </a:lnTo>
                  <a:lnTo>
                    <a:pt x="70620" y="17151"/>
                  </a:lnTo>
                  <a:lnTo>
                    <a:pt x="70620" y="17151"/>
                  </a:lnTo>
                  <a:lnTo>
                    <a:pt x="69664" y="17130"/>
                  </a:lnTo>
                  <a:lnTo>
                    <a:pt x="68728" y="17109"/>
                  </a:lnTo>
                  <a:lnTo>
                    <a:pt x="66836" y="17026"/>
                  </a:lnTo>
                  <a:lnTo>
                    <a:pt x="66836" y="17026"/>
                  </a:lnTo>
                  <a:lnTo>
                    <a:pt x="65984" y="16985"/>
                  </a:lnTo>
                  <a:lnTo>
                    <a:pt x="65132" y="16943"/>
                  </a:lnTo>
                  <a:lnTo>
                    <a:pt x="64279" y="16922"/>
                  </a:lnTo>
                  <a:lnTo>
                    <a:pt x="63427" y="16922"/>
                  </a:lnTo>
                  <a:lnTo>
                    <a:pt x="63427" y="16922"/>
                  </a:lnTo>
                  <a:lnTo>
                    <a:pt x="62201" y="16922"/>
                  </a:lnTo>
                  <a:lnTo>
                    <a:pt x="60995" y="16964"/>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922" y="34551"/>
                  </a:lnTo>
                  <a:lnTo>
                    <a:pt x="36007" y="34593"/>
                  </a:lnTo>
                  <a:lnTo>
                    <a:pt x="35071" y="34593"/>
                  </a:lnTo>
                  <a:lnTo>
                    <a:pt x="35071" y="34593"/>
                  </a:lnTo>
                  <a:lnTo>
                    <a:pt x="33762" y="34572"/>
                  </a:lnTo>
                  <a:lnTo>
                    <a:pt x="32431" y="34530"/>
                  </a:lnTo>
                  <a:lnTo>
                    <a:pt x="31101" y="34447"/>
                  </a:lnTo>
                  <a:lnTo>
                    <a:pt x="29770" y="34323"/>
                  </a:lnTo>
                  <a:lnTo>
                    <a:pt x="29770" y="34323"/>
                  </a:lnTo>
                  <a:lnTo>
                    <a:pt x="28606" y="34219"/>
                  </a:lnTo>
                  <a:lnTo>
                    <a:pt x="27421" y="34135"/>
                  </a:lnTo>
                  <a:lnTo>
                    <a:pt x="26215" y="34052"/>
                  </a:lnTo>
                  <a:lnTo>
                    <a:pt x="25030" y="34011"/>
                  </a:lnTo>
                  <a:lnTo>
                    <a:pt x="25030" y="34011"/>
                  </a:lnTo>
                  <a:lnTo>
                    <a:pt x="2424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1" y="51868"/>
                  </a:lnTo>
                  <a:lnTo>
                    <a:pt x="22" y="51951"/>
                  </a:lnTo>
                  <a:lnTo>
                    <a:pt x="63" y="52034"/>
                  </a:lnTo>
                  <a:lnTo>
                    <a:pt x="126" y="52097"/>
                  </a:lnTo>
                  <a:lnTo>
                    <a:pt x="209" y="52118"/>
                  </a:lnTo>
                  <a:lnTo>
                    <a:pt x="230" y="52118"/>
                  </a:lnTo>
                  <a:lnTo>
                    <a:pt x="230" y="52118"/>
                  </a:lnTo>
                  <a:lnTo>
                    <a:pt x="313" y="52118"/>
                  </a:lnTo>
                  <a:lnTo>
                    <a:pt x="375" y="52076"/>
                  </a:lnTo>
                  <a:lnTo>
                    <a:pt x="417" y="52034"/>
                  </a:lnTo>
                  <a:lnTo>
                    <a:pt x="458" y="51972"/>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4240" y="34510"/>
                  </a:lnTo>
                  <a:lnTo>
                    <a:pt x="25010" y="34530"/>
                  </a:lnTo>
                  <a:lnTo>
                    <a:pt x="25010" y="34530"/>
                  </a:lnTo>
                  <a:lnTo>
                    <a:pt x="26195" y="34572"/>
                  </a:lnTo>
                  <a:lnTo>
                    <a:pt x="27380" y="34634"/>
                  </a:lnTo>
                  <a:lnTo>
                    <a:pt x="29729" y="34821"/>
                  </a:lnTo>
                  <a:lnTo>
                    <a:pt x="29729" y="34821"/>
                  </a:lnTo>
                  <a:lnTo>
                    <a:pt x="31059" y="34946"/>
                  </a:lnTo>
                  <a:lnTo>
                    <a:pt x="32410" y="35029"/>
                  </a:lnTo>
                  <a:lnTo>
                    <a:pt x="33741" y="35092"/>
                  </a:lnTo>
                  <a:lnTo>
                    <a:pt x="35071" y="35092"/>
                  </a:lnTo>
                  <a:lnTo>
                    <a:pt x="35071" y="35092"/>
                  </a:lnTo>
                  <a:lnTo>
                    <a:pt x="36007" y="35092"/>
                  </a:lnTo>
                  <a:lnTo>
                    <a:pt x="36922" y="35071"/>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0995" y="17463"/>
                  </a:lnTo>
                  <a:lnTo>
                    <a:pt x="62201" y="17421"/>
                  </a:lnTo>
                  <a:lnTo>
                    <a:pt x="63406" y="17401"/>
                  </a:lnTo>
                  <a:lnTo>
                    <a:pt x="63406" y="17401"/>
                  </a:lnTo>
                  <a:lnTo>
                    <a:pt x="64259" y="17401"/>
                  </a:lnTo>
                  <a:lnTo>
                    <a:pt x="65111" y="17421"/>
                  </a:lnTo>
                  <a:lnTo>
                    <a:pt x="65963" y="17463"/>
                  </a:lnTo>
                  <a:lnTo>
                    <a:pt x="66816" y="17504"/>
                  </a:lnTo>
                  <a:lnTo>
                    <a:pt x="66816" y="17504"/>
                  </a:lnTo>
                  <a:lnTo>
                    <a:pt x="68645" y="17588"/>
                  </a:lnTo>
                  <a:lnTo>
                    <a:pt x="69581" y="17629"/>
                  </a:lnTo>
                  <a:lnTo>
                    <a:pt x="70495" y="17629"/>
                  </a:lnTo>
                  <a:lnTo>
                    <a:pt x="70495" y="17629"/>
                  </a:lnTo>
                  <a:lnTo>
                    <a:pt x="71244" y="17629"/>
                  </a:lnTo>
                  <a:lnTo>
                    <a:pt x="71971" y="17608"/>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178" y="13825"/>
                  </a:lnTo>
                  <a:lnTo>
                    <a:pt x="82657" y="13326"/>
                  </a:lnTo>
                  <a:lnTo>
                    <a:pt x="83093" y="12785"/>
                  </a:lnTo>
                  <a:lnTo>
                    <a:pt x="83488" y="12224"/>
                  </a:lnTo>
                  <a:lnTo>
                    <a:pt x="83862" y="11642"/>
                  </a:lnTo>
                  <a:lnTo>
                    <a:pt x="84216" y="11060"/>
                  </a:lnTo>
                  <a:lnTo>
                    <a:pt x="84569" y="10457"/>
                  </a:lnTo>
                  <a:lnTo>
                    <a:pt x="85214" y="9251"/>
                  </a:lnTo>
                  <a:lnTo>
                    <a:pt x="85214" y="9251"/>
                  </a:lnTo>
                  <a:lnTo>
                    <a:pt x="85858" y="8004"/>
                  </a:lnTo>
                  <a:lnTo>
                    <a:pt x="86211" y="7401"/>
                  </a:lnTo>
                  <a:lnTo>
                    <a:pt x="86586" y="6798"/>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04" y="416"/>
                  </a:lnTo>
                  <a:lnTo>
                    <a:pt x="93487" y="375"/>
                  </a:lnTo>
                  <a:lnTo>
                    <a:pt x="93529" y="291"/>
                  </a:lnTo>
                  <a:lnTo>
                    <a:pt x="93529" y="208"/>
                  </a:lnTo>
                  <a:lnTo>
                    <a:pt x="93508" y="104"/>
                  </a:lnTo>
                  <a:lnTo>
                    <a:pt x="93508" y="104"/>
                  </a:lnTo>
                  <a:lnTo>
                    <a:pt x="93508" y="104"/>
                  </a:lnTo>
                  <a:lnTo>
                    <a:pt x="93467" y="63"/>
                  </a:lnTo>
                  <a:lnTo>
                    <a:pt x="93425" y="21"/>
                  </a:lnTo>
                  <a:lnTo>
                    <a:pt x="93363" y="0"/>
                  </a:lnTo>
                  <a:lnTo>
                    <a:pt x="933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3"/>
          <p:cNvSpPr/>
          <p:nvPr/>
        </p:nvSpPr>
        <p:spPr>
          <a:xfrm>
            <a:off x="6840375" y="1042475"/>
            <a:ext cx="125275" cy="84225"/>
          </a:xfrm>
          <a:custGeom>
            <a:avLst/>
            <a:gdLst/>
            <a:ahLst/>
            <a:cxnLst/>
            <a:rect l="l" t="t" r="r" b="b"/>
            <a:pathLst>
              <a:path w="5011" h="3369" extrusionOk="0">
                <a:moveTo>
                  <a:pt x="4491" y="1"/>
                </a:moveTo>
                <a:lnTo>
                  <a:pt x="3951" y="21"/>
                </a:lnTo>
                <a:lnTo>
                  <a:pt x="3410" y="63"/>
                </a:lnTo>
                <a:lnTo>
                  <a:pt x="2870" y="105"/>
                </a:lnTo>
                <a:lnTo>
                  <a:pt x="2329" y="167"/>
                </a:lnTo>
                <a:lnTo>
                  <a:pt x="1789" y="250"/>
                </a:lnTo>
                <a:lnTo>
                  <a:pt x="1248" y="333"/>
                </a:lnTo>
                <a:lnTo>
                  <a:pt x="708" y="437"/>
                </a:lnTo>
                <a:lnTo>
                  <a:pt x="167" y="541"/>
                </a:lnTo>
                <a:lnTo>
                  <a:pt x="167" y="562"/>
                </a:lnTo>
                <a:lnTo>
                  <a:pt x="84" y="583"/>
                </a:lnTo>
                <a:lnTo>
                  <a:pt x="22" y="645"/>
                </a:lnTo>
                <a:lnTo>
                  <a:pt x="1" y="728"/>
                </a:lnTo>
                <a:lnTo>
                  <a:pt x="1" y="811"/>
                </a:lnTo>
                <a:lnTo>
                  <a:pt x="1" y="832"/>
                </a:lnTo>
                <a:lnTo>
                  <a:pt x="22" y="895"/>
                </a:lnTo>
                <a:lnTo>
                  <a:pt x="84" y="957"/>
                </a:lnTo>
                <a:lnTo>
                  <a:pt x="146" y="978"/>
                </a:lnTo>
                <a:lnTo>
                  <a:pt x="209" y="998"/>
                </a:lnTo>
                <a:lnTo>
                  <a:pt x="271" y="998"/>
                </a:lnTo>
                <a:lnTo>
                  <a:pt x="791" y="874"/>
                </a:lnTo>
                <a:lnTo>
                  <a:pt x="1331" y="791"/>
                </a:lnTo>
                <a:lnTo>
                  <a:pt x="1851" y="707"/>
                </a:lnTo>
                <a:lnTo>
                  <a:pt x="2391" y="624"/>
                </a:lnTo>
                <a:lnTo>
                  <a:pt x="2932" y="562"/>
                </a:lnTo>
                <a:lnTo>
                  <a:pt x="3472" y="520"/>
                </a:lnTo>
                <a:lnTo>
                  <a:pt x="3992" y="479"/>
                </a:lnTo>
                <a:lnTo>
                  <a:pt x="4533" y="458"/>
                </a:lnTo>
                <a:lnTo>
                  <a:pt x="4553" y="479"/>
                </a:lnTo>
                <a:lnTo>
                  <a:pt x="4533" y="520"/>
                </a:lnTo>
                <a:lnTo>
                  <a:pt x="4429" y="832"/>
                </a:lnTo>
                <a:lnTo>
                  <a:pt x="4325" y="1165"/>
                </a:lnTo>
                <a:lnTo>
                  <a:pt x="3826" y="3098"/>
                </a:lnTo>
                <a:lnTo>
                  <a:pt x="3826" y="3181"/>
                </a:lnTo>
                <a:lnTo>
                  <a:pt x="3847" y="3264"/>
                </a:lnTo>
                <a:lnTo>
                  <a:pt x="3909" y="3327"/>
                </a:lnTo>
                <a:lnTo>
                  <a:pt x="3992" y="3368"/>
                </a:lnTo>
                <a:lnTo>
                  <a:pt x="4138" y="3368"/>
                </a:lnTo>
                <a:lnTo>
                  <a:pt x="4200" y="3327"/>
                </a:lnTo>
                <a:lnTo>
                  <a:pt x="4242" y="3285"/>
                </a:lnTo>
                <a:lnTo>
                  <a:pt x="4262" y="3202"/>
                </a:lnTo>
                <a:lnTo>
                  <a:pt x="4782" y="1269"/>
                </a:lnTo>
                <a:lnTo>
                  <a:pt x="4865" y="978"/>
                </a:lnTo>
                <a:lnTo>
                  <a:pt x="4969" y="687"/>
                </a:lnTo>
                <a:lnTo>
                  <a:pt x="4990" y="562"/>
                </a:lnTo>
                <a:lnTo>
                  <a:pt x="5011" y="437"/>
                </a:lnTo>
                <a:lnTo>
                  <a:pt x="4969" y="312"/>
                </a:lnTo>
                <a:lnTo>
                  <a:pt x="4907" y="208"/>
                </a:lnTo>
                <a:lnTo>
                  <a:pt x="4844" y="125"/>
                </a:lnTo>
                <a:lnTo>
                  <a:pt x="4741" y="42"/>
                </a:lnTo>
                <a:lnTo>
                  <a:pt x="4637" y="1"/>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6840375" y="1042475"/>
            <a:ext cx="125275" cy="84225"/>
          </a:xfrm>
          <a:custGeom>
            <a:avLst/>
            <a:gdLst/>
            <a:ahLst/>
            <a:cxnLst/>
            <a:rect l="l" t="t" r="r" b="b"/>
            <a:pathLst>
              <a:path w="5011" h="3369" fill="none" extrusionOk="0">
                <a:moveTo>
                  <a:pt x="4512" y="1"/>
                </a:moveTo>
                <a:lnTo>
                  <a:pt x="4512" y="1"/>
                </a:lnTo>
                <a:lnTo>
                  <a:pt x="4491" y="1"/>
                </a:lnTo>
                <a:lnTo>
                  <a:pt x="4491" y="1"/>
                </a:lnTo>
                <a:lnTo>
                  <a:pt x="3951" y="21"/>
                </a:lnTo>
                <a:lnTo>
                  <a:pt x="3410" y="63"/>
                </a:lnTo>
                <a:lnTo>
                  <a:pt x="2870" y="105"/>
                </a:lnTo>
                <a:lnTo>
                  <a:pt x="2329" y="167"/>
                </a:lnTo>
                <a:lnTo>
                  <a:pt x="1789" y="250"/>
                </a:lnTo>
                <a:lnTo>
                  <a:pt x="1248" y="333"/>
                </a:lnTo>
                <a:lnTo>
                  <a:pt x="708" y="437"/>
                </a:lnTo>
                <a:lnTo>
                  <a:pt x="167" y="541"/>
                </a:lnTo>
                <a:lnTo>
                  <a:pt x="167" y="562"/>
                </a:lnTo>
                <a:lnTo>
                  <a:pt x="167" y="562"/>
                </a:lnTo>
                <a:lnTo>
                  <a:pt x="84" y="583"/>
                </a:lnTo>
                <a:lnTo>
                  <a:pt x="22" y="645"/>
                </a:lnTo>
                <a:lnTo>
                  <a:pt x="1" y="728"/>
                </a:lnTo>
                <a:lnTo>
                  <a:pt x="1" y="811"/>
                </a:lnTo>
                <a:lnTo>
                  <a:pt x="1" y="832"/>
                </a:lnTo>
                <a:lnTo>
                  <a:pt x="1" y="832"/>
                </a:lnTo>
                <a:lnTo>
                  <a:pt x="22" y="895"/>
                </a:lnTo>
                <a:lnTo>
                  <a:pt x="84" y="957"/>
                </a:lnTo>
                <a:lnTo>
                  <a:pt x="146" y="978"/>
                </a:lnTo>
                <a:lnTo>
                  <a:pt x="209" y="998"/>
                </a:lnTo>
                <a:lnTo>
                  <a:pt x="209" y="998"/>
                </a:lnTo>
                <a:lnTo>
                  <a:pt x="271" y="998"/>
                </a:lnTo>
                <a:lnTo>
                  <a:pt x="271" y="998"/>
                </a:lnTo>
                <a:lnTo>
                  <a:pt x="791" y="874"/>
                </a:lnTo>
                <a:lnTo>
                  <a:pt x="1331" y="791"/>
                </a:lnTo>
                <a:lnTo>
                  <a:pt x="1851" y="707"/>
                </a:lnTo>
                <a:lnTo>
                  <a:pt x="2391" y="624"/>
                </a:lnTo>
                <a:lnTo>
                  <a:pt x="2932" y="562"/>
                </a:lnTo>
                <a:lnTo>
                  <a:pt x="3472" y="520"/>
                </a:lnTo>
                <a:lnTo>
                  <a:pt x="3992" y="479"/>
                </a:lnTo>
                <a:lnTo>
                  <a:pt x="4533" y="458"/>
                </a:lnTo>
                <a:lnTo>
                  <a:pt x="4533" y="458"/>
                </a:lnTo>
                <a:lnTo>
                  <a:pt x="4553" y="479"/>
                </a:lnTo>
                <a:lnTo>
                  <a:pt x="4533" y="520"/>
                </a:lnTo>
                <a:lnTo>
                  <a:pt x="4533" y="520"/>
                </a:lnTo>
                <a:lnTo>
                  <a:pt x="4429" y="832"/>
                </a:lnTo>
                <a:lnTo>
                  <a:pt x="4325" y="1165"/>
                </a:lnTo>
                <a:lnTo>
                  <a:pt x="3826" y="3098"/>
                </a:lnTo>
                <a:lnTo>
                  <a:pt x="3826" y="3098"/>
                </a:lnTo>
                <a:lnTo>
                  <a:pt x="3826" y="3181"/>
                </a:lnTo>
                <a:lnTo>
                  <a:pt x="3847" y="3264"/>
                </a:lnTo>
                <a:lnTo>
                  <a:pt x="3909" y="3327"/>
                </a:lnTo>
                <a:lnTo>
                  <a:pt x="3992" y="3368"/>
                </a:lnTo>
                <a:lnTo>
                  <a:pt x="4034" y="3368"/>
                </a:lnTo>
                <a:lnTo>
                  <a:pt x="4034" y="3368"/>
                </a:lnTo>
                <a:lnTo>
                  <a:pt x="4055" y="3368"/>
                </a:lnTo>
                <a:lnTo>
                  <a:pt x="4055" y="3368"/>
                </a:lnTo>
                <a:lnTo>
                  <a:pt x="4138" y="3368"/>
                </a:lnTo>
                <a:lnTo>
                  <a:pt x="4200" y="3327"/>
                </a:lnTo>
                <a:lnTo>
                  <a:pt x="4242" y="3285"/>
                </a:lnTo>
                <a:lnTo>
                  <a:pt x="4262" y="3202"/>
                </a:lnTo>
                <a:lnTo>
                  <a:pt x="4782" y="1269"/>
                </a:lnTo>
                <a:lnTo>
                  <a:pt x="4782" y="1269"/>
                </a:lnTo>
                <a:lnTo>
                  <a:pt x="4865" y="978"/>
                </a:lnTo>
                <a:lnTo>
                  <a:pt x="4969" y="687"/>
                </a:lnTo>
                <a:lnTo>
                  <a:pt x="4969" y="687"/>
                </a:lnTo>
                <a:lnTo>
                  <a:pt x="4990" y="562"/>
                </a:lnTo>
                <a:lnTo>
                  <a:pt x="5011" y="437"/>
                </a:lnTo>
                <a:lnTo>
                  <a:pt x="4969" y="312"/>
                </a:lnTo>
                <a:lnTo>
                  <a:pt x="4907" y="208"/>
                </a:lnTo>
                <a:lnTo>
                  <a:pt x="4907" y="208"/>
                </a:lnTo>
                <a:lnTo>
                  <a:pt x="4844" y="125"/>
                </a:lnTo>
                <a:lnTo>
                  <a:pt x="4741" y="42"/>
                </a:lnTo>
                <a:lnTo>
                  <a:pt x="4637" y="1"/>
                </a:lnTo>
                <a:lnTo>
                  <a:pt x="45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7088275" y="988950"/>
            <a:ext cx="438675" cy="400725"/>
          </a:xfrm>
          <a:custGeom>
            <a:avLst/>
            <a:gdLst/>
            <a:ahLst/>
            <a:cxnLst/>
            <a:rect l="l" t="t" r="r" b="b"/>
            <a:pathLst>
              <a:path w="17547" h="16029" extrusionOk="0">
                <a:moveTo>
                  <a:pt x="10208" y="0"/>
                </a:move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lnTo>
                  <a:pt x="12682" y="375"/>
                </a:lnTo>
                <a:lnTo>
                  <a:pt x="12349" y="271"/>
                </a:lnTo>
                <a:lnTo>
                  <a:pt x="11934" y="167"/>
                </a:lnTo>
                <a:lnTo>
                  <a:pt x="11414" y="84"/>
                </a:lnTo>
                <a:lnTo>
                  <a:pt x="11123" y="42"/>
                </a:lnTo>
                <a:lnTo>
                  <a:pt x="10832" y="21"/>
                </a:lnTo>
                <a:lnTo>
                  <a:pt x="105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7088275" y="988950"/>
            <a:ext cx="438675" cy="400725"/>
          </a:xfrm>
          <a:custGeom>
            <a:avLst/>
            <a:gdLst/>
            <a:ahLst/>
            <a:cxnLst/>
            <a:rect l="l" t="t" r="r" b="b"/>
            <a:pathLst>
              <a:path w="17547" h="16029" fill="none" extrusionOk="0">
                <a:moveTo>
                  <a:pt x="12952" y="479"/>
                </a:moveTo>
                <a:lnTo>
                  <a:pt x="12952" y="479"/>
                </a:lnTo>
                <a:lnTo>
                  <a:pt x="12682" y="375"/>
                </a:lnTo>
                <a:lnTo>
                  <a:pt x="12349" y="271"/>
                </a:lnTo>
                <a:lnTo>
                  <a:pt x="11934" y="167"/>
                </a:lnTo>
                <a:lnTo>
                  <a:pt x="11414" y="84"/>
                </a:lnTo>
                <a:lnTo>
                  <a:pt x="11123" y="42"/>
                </a:lnTo>
                <a:lnTo>
                  <a:pt x="10832" y="21"/>
                </a:lnTo>
                <a:lnTo>
                  <a:pt x="10520" y="0"/>
                </a:lnTo>
                <a:lnTo>
                  <a:pt x="10208" y="0"/>
                </a:ln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6719275" y="1629250"/>
            <a:ext cx="507275" cy="395000"/>
          </a:xfrm>
          <a:custGeom>
            <a:avLst/>
            <a:gdLst/>
            <a:ahLst/>
            <a:cxnLst/>
            <a:rect l="l" t="t" r="r" b="b"/>
            <a:pathLst>
              <a:path w="20291" h="15800" extrusionOk="0">
                <a:moveTo>
                  <a:pt x="16486" y="0"/>
                </a:moveTo>
                <a:lnTo>
                  <a:pt x="16175" y="728"/>
                </a:lnTo>
                <a:lnTo>
                  <a:pt x="15842" y="1497"/>
                </a:lnTo>
                <a:lnTo>
                  <a:pt x="15135" y="3014"/>
                </a:lnTo>
                <a:lnTo>
                  <a:pt x="14387" y="4532"/>
                </a:lnTo>
                <a:lnTo>
                  <a:pt x="14013" y="5280"/>
                </a:lnTo>
                <a:lnTo>
                  <a:pt x="13618" y="6029"/>
                </a:lnTo>
                <a:lnTo>
                  <a:pt x="13202" y="6756"/>
                </a:lnTo>
                <a:lnTo>
                  <a:pt x="12786" y="7463"/>
                </a:lnTo>
                <a:lnTo>
                  <a:pt x="12349" y="8191"/>
                </a:lnTo>
                <a:lnTo>
                  <a:pt x="11913" y="8898"/>
                </a:lnTo>
                <a:lnTo>
                  <a:pt x="11456" y="9584"/>
                </a:lnTo>
                <a:lnTo>
                  <a:pt x="10998" y="10270"/>
                </a:lnTo>
                <a:lnTo>
                  <a:pt x="10499" y="10956"/>
                </a:lnTo>
                <a:lnTo>
                  <a:pt x="10021" y="11642"/>
                </a:lnTo>
                <a:lnTo>
                  <a:pt x="9772" y="11954"/>
                </a:lnTo>
                <a:lnTo>
                  <a:pt x="9647" y="12120"/>
                </a:lnTo>
                <a:lnTo>
                  <a:pt x="9585" y="12182"/>
                </a:lnTo>
                <a:lnTo>
                  <a:pt x="9626" y="12182"/>
                </a:lnTo>
                <a:lnTo>
                  <a:pt x="9647" y="12203"/>
                </a:lnTo>
                <a:lnTo>
                  <a:pt x="9626" y="12203"/>
                </a:lnTo>
                <a:lnTo>
                  <a:pt x="9522" y="12224"/>
                </a:lnTo>
                <a:lnTo>
                  <a:pt x="9335" y="12203"/>
                </a:lnTo>
                <a:lnTo>
                  <a:pt x="9086" y="12141"/>
                </a:lnTo>
                <a:lnTo>
                  <a:pt x="8753" y="11995"/>
                </a:lnTo>
                <a:lnTo>
                  <a:pt x="8420" y="11850"/>
                </a:lnTo>
                <a:lnTo>
                  <a:pt x="8088" y="11683"/>
                </a:lnTo>
                <a:lnTo>
                  <a:pt x="7776" y="11496"/>
                </a:lnTo>
                <a:lnTo>
                  <a:pt x="7464" y="11309"/>
                </a:lnTo>
                <a:lnTo>
                  <a:pt x="7152" y="11101"/>
                </a:lnTo>
                <a:lnTo>
                  <a:pt x="6861" y="10893"/>
                </a:lnTo>
                <a:lnTo>
                  <a:pt x="6570" y="10665"/>
                </a:lnTo>
                <a:lnTo>
                  <a:pt x="5905" y="10145"/>
                </a:lnTo>
                <a:lnTo>
                  <a:pt x="5260" y="9604"/>
                </a:lnTo>
                <a:lnTo>
                  <a:pt x="4637" y="9043"/>
                </a:lnTo>
                <a:lnTo>
                  <a:pt x="4013" y="8482"/>
                </a:lnTo>
                <a:lnTo>
                  <a:pt x="3390" y="7900"/>
                </a:lnTo>
                <a:lnTo>
                  <a:pt x="2787" y="7318"/>
                </a:lnTo>
                <a:lnTo>
                  <a:pt x="2205" y="6715"/>
                </a:lnTo>
                <a:lnTo>
                  <a:pt x="1622" y="6112"/>
                </a:lnTo>
                <a:lnTo>
                  <a:pt x="1" y="7338"/>
                </a:lnTo>
                <a:lnTo>
                  <a:pt x="479" y="8108"/>
                </a:lnTo>
                <a:lnTo>
                  <a:pt x="999" y="8856"/>
                </a:lnTo>
                <a:lnTo>
                  <a:pt x="1539" y="9584"/>
                </a:lnTo>
                <a:lnTo>
                  <a:pt x="2101" y="10311"/>
                </a:lnTo>
                <a:lnTo>
                  <a:pt x="2683" y="11018"/>
                </a:lnTo>
                <a:lnTo>
                  <a:pt x="3265" y="11704"/>
                </a:lnTo>
                <a:lnTo>
                  <a:pt x="3888" y="12390"/>
                </a:lnTo>
                <a:lnTo>
                  <a:pt x="4533" y="13035"/>
                </a:lnTo>
                <a:lnTo>
                  <a:pt x="4886" y="13367"/>
                </a:lnTo>
                <a:lnTo>
                  <a:pt x="5240" y="13679"/>
                </a:lnTo>
                <a:lnTo>
                  <a:pt x="5614" y="13991"/>
                </a:lnTo>
                <a:lnTo>
                  <a:pt x="5988" y="14303"/>
                </a:lnTo>
                <a:lnTo>
                  <a:pt x="6425" y="14614"/>
                </a:lnTo>
                <a:lnTo>
                  <a:pt x="6861" y="14906"/>
                </a:lnTo>
                <a:lnTo>
                  <a:pt x="7339" y="15155"/>
                </a:lnTo>
                <a:lnTo>
                  <a:pt x="7818" y="15384"/>
                </a:lnTo>
                <a:lnTo>
                  <a:pt x="8109" y="15508"/>
                </a:lnTo>
                <a:lnTo>
                  <a:pt x="8420" y="15612"/>
                </a:lnTo>
                <a:lnTo>
                  <a:pt x="8732" y="15695"/>
                </a:lnTo>
                <a:lnTo>
                  <a:pt x="9065" y="15758"/>
                </a:lnTo>
                <a:lnTo>
                  <a:pt x="9460" y="15799"/>
                </a:lnTo>
                <a:lnTo>
                  <a:pt x="9876" y="15799"/>
                </a:lnTo>
                <a:lnTo>
                  <a:pt x="10271" y="15758"/>
                </a:lnTo>
                <a:lnTo>
                  <a:pt x="10686" y="15654"/>
                </a:lnTo>
                <a:lnTo>
                  <a:pt x="10894" y="15592"/>
                </a:lnTo>
                <a:lnTo>
                  <a:pt x="11102" y="15508"/>
                </a:lnTo>
                <a:lnTo>
                  <a:pt x="11310" y="15404"/>
                </a:lnTo>
                <a:lnTo>
                  <a:pt x="11497" y="15301"/>
                </a:lnTo>
                <a:lnTo>
                  <a:pt x="11684" y="15176"/>
                </a:lnTo>
                <a:lnTo>
                  <a:pt x="11871" y="15051"/>
                </a:lnTo>
                <a:lnTo>
                  <a:pt x="12038" y="14906"/>
                </a:lnTo>
                <a:lnTo>
                  <a:pt x="12204" y="14760"/>
                </a:lnTo>
                <a:lnTo>
                  <a:pt x="12433" y="14490"/>
                </a:lnTo>
                <a:lnTo>
                  <a:pt x="12599" y="14323"/>
                </a:lnTo>
                <a:lnTo>
                  <a:pt x="12890" y="13970"/>
                </a:lnTo>
                <a:lnTo>
                  <a:pt x="13493" y="13263"/>
                </a:lnTo>
                <a:lnTo>
                  <a:pt x="14054" y="12556"/>
                </a:lnTo>
                <a:lnTo>
                  <a:pt x="14615" y="11829"/>
                </a:lnTo>
                <a:lnTo>
                  <a:pt x="15156" y="11080"/>
                </a:lnTo>
                <a:lnTo>
                  <a:pt x="15676" y="10332"/>
                </a:lnTo>
                <a:lnTo>
                  <a:pt x="16175" y="9563"/>
                </a:lnTo>
                <a:lnTo>
                  <a:pt x="16653" y="8773"/>
                </a:lnTo>
                <a:lnTo>
                  <a:pt x="17110" y="7983"/>
                </a:lnTo>
                <a:lnTo>
                  <a:pt x="17567" y="7214"/>
                </a:lnTo>
                <a:lnTo>
                  <a:pt x="18004" y="6424"/>
                </a:lnTo>
                <a:lnTo>
                  <a:pt x="18441" y="5613"/>
                </a:lnTo>
                <a:lnTo>
                  <a:pt x="18835" y="4802"/>
                </a:lnTo>
                <a:lnTo>
                  <a:pt x="19230" y="3991"/>
                </a:lnTo>
                <a:lnTo>
                  <a:pt x="19605" y="3139"/>
                </a:lnTo>
                <a:lnTo>
                  <a:pt x="19958" y="2308"/>
                </a:lnTo>
                <a:lnTo>
                  <a:pt x="20291" y="1414"/>
                </a:lnTo>
                <a:lnTo>
                  <a:pt x="1648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6719275" y="1629250"/>
            <a:ext cx="507275" cy="395000"/>
          </a:xfrm>
          <a:custGeom>
            <a:avLst/>
            <a:gdLst/>
            <a:ahLst/>
            <a:cxnLst/>
            <a:rect l="l" t="t" r="r" b="b"/>
            <a:pathLst>
              <a:path w="20291" h="15800" fill="none" extrusionOk="0">
                <a:moveTo>
                  <a:pt x="20291" y="1414"/>
                </a:moveTo>
                <a:lnTo>
                  <a:pt x="20291" y="1414"/>
                </a:lnTo>
                <a:lnTo>
                  <a:pt x="19958" y="2308"/>
                </a:lnTo>
                <a:lnTo>
                  <a:pt x="19605" y="3139"/>
                </a:lnTo>
                <a:lnTo>
                  <a:pt x="19605" y="3139"/>
                </a:lnTo>
                <a:lnTo>
                  <a:pt x="19230" y="3991"/>
                </a:lnTo>
                <a:lnTo>
                  <a:pt x="18835" y="4802"/>
                </a:lnTo>
                <a:lnTo>
                  <a:pt x="18835" y="4802"/>
                </a:lnTo>
                <a:lnTo>
                  <a:pt x="18441" y="5613"/>
                </a:lnTo>
                <a:lnTo>
                  <a:pt x="18004" y="6424"/>
                </a:lnTo>
                <a:lnTo>
                  <a:pt x="17567" y="7214"/>
                </a:lnTo>
                <a:lnTo>
                  <a:pt x="17110" y="7983"/>
                </a:lnTo>
                <a:lnTo>
                  <a:pt x="17110" y="7983"/>
                </a:lnTo>
                <a:lnTo>
                  <a:pt x="16653" y="8773"/>
                </a:lnTo>
                <a:lnTo>
                  <a:pt x="16175" y="9563"/>
                </a:lnTo>
                <a:lnTo>
                  <a:pt x="15676" y="10332"/>
                </a:lnTo>
                <a:lnTo>
                  <a:pt x="15156" y="11080"/>
                </a:lnTo>
                <a:lnTo>
                  <a:pt x="14615" y="11829"/>
                </a:lnTo>
                <a:lnTo>
                  <a:pt x="14054" y="12556"/>
                </a:lnTo>
                <a:lnTo>
                  <a:pt x="13493" y="13263"/>
                </a:lnTo>
                <a:lnTo>
                  <a:pt x="12890" y="13970"/>
                </a:lnTo>
                <a:lnTo>
                  <a:pt x="12599" y="14323"/>
                </a:lnTo>
                <a:lnTo>
                  <a:pt x="12599" y="14323"/>
                </a:lnTo>
                <a:lnTo>
                  <a:pt x="12433" y="14490"/>
                </a:lnTo>
                <a:lnTo>
                  <a:pt x="12204" y="14760"/>
                </a:lnTo>
                <a:lnTo>
                  <a:pt x="12204" y="14760"/>
                </a:lnTo>
                <a:lnTo>
                  <a:pt x="12038" y="14906"/>
                </a:lnTo>
                <a:lnTo>
                  <a:pt x="11871" y="15051"/>
                </a:lnTo>
                <a:lnTo>
                  <a:pt x="11684" y="15176"/>
                </a:lnTo>
                <a:lnTo>
                  <a:pt x="11497" y="15301"/>
                </a:lnTo>
                <a:lnTo>
                  <a:pt x="11310" y="15404"/>
                </a:lnTo>
                <a:lnTo>
                  <a:pt x="11102" y="15508"/>
                </a:lnTo>
                <a:lnTo>
                  <a:pt x="10894" y="15592"/>
                </a:lnTo>
                <a:lnTo>
                  <a:pt x="10686" y="15654"/>
                </a:lnTo>
                <a:lnTo>
                  <a:pt x="10686" y="15654"/>
                </a:lnTo>
                <a:lnTo>
                  <a:pt x="10271" y="15758"/>
                </a:lnTo>
                <a:lnTo>
                  <a:pt x="9876" y="15799"/>
                </a:lnTo>
                <a:lnTo>
                  <a:pt x="9460" y="15799"/>
                </a:lnTo>
                <a:lnTo>
                  <a:pt x="9065" y="15758"/>
                </a:lnTo>
                <a:lnTo>
                  <a:pt x="9065" y="15758"/>
                </a:lnTo>
                <a:lnTo>
                  <a:pt x="8732" y="15695"/>
                </a:lnTo>
                <a:lnTo>
                  <a:pt x="8420" y="15612"/>
                </a:lnTo>
                <a:lnTo>
                  <a:pt x="8109" y="15508"/>
                </a:lnTo>
                <a:lnTo>
                  <a:pt x="7818" y="15384"/>
                </a:lnTo>
                <a:lnTo>
                  <a:pt x="7818" y="15384"/>
                </a:lnTo>
                <a:lnTo>
                  <a:pt x="7339" y="15155"/>
                </a:lnTo>
                <a:lnTo>
                  <a:pt x="6861" y="14906"/>
                </a:lnTo>
                <a:lnTo>
                  <a:pt x="6425" y="14614"/>
                </a:lnTo>
                <a:lnTo>
                  <a:pt x="5988" y="14303"/>
                </a:lnTo>
                <a:lnTo>
                  <a:pt x="5988" y="14303"/>
                </a:lnTo>
                <a:lnTo>
                  <a:pt x="5614" y="13991"/>
                </a:lnTo>
                <a:lnTo>
                  <a:pt x="5240" y="13679"/>
                </a:lnTo>
                <a:lnTo>
                  <a:pt x="4886" y="13367"/>
                </a:lnTo>
                <a:lnTo>
                  <a:pt x="4533" y="13035"/>
                </a:lnTo>
                <a:lnTo>
                  <a:pt x="4533" y="13035"/>
                </a:lnTo>
                <a:lnTo>
                  <a:pt x="3888" y="12390"/>
                </a:lnTo>
                <a:lnTo>
                  <a:pt x="3265" y="11704"/>
                </a:lnTo>
                <a:lnTo>
                  <a:pt x="2683" y="11018"/>
                </a:lnTo>
                <a:lnTo>
                  <a:pt x="2101" y="10311"/>
                </a:lnTo>
                <a:lnTo>
                  <a:pt x="1539" y="9584"/>
                </a:lnTo>
                <a:lnTo>
                  <a:pt x="999" y="8856"/>
                </a:lnTo>
                <a:lnTo>
                  <a:pt x="479" y="8108"/>
                </a:lnTo>
                <a:lnTo>
                  <a:pt x="1" y="7338"/>
                </a:lnTo>
                <a:lnTo>
                  <a:pt x="1622" y="6112"/>
                </a:lnTo>
                <a:lnTo>
                  <a:pt x="1622" y="6112"/>
                </a:lnTo>
                <a:lnTo>
                  <a:pt x="2205" y="6715"/>
                </a:lnTo>
                <a:lnTo>
                  <a:pt x="2787" y="7318"/>
                </a:lnTo>
                <a:lnTo>
                  <a:pt x="3390" y="7900"/>
                </a:lnTo>
                <a:lnTo>
                  <a:pt x="4013" y="8482"/>
                </a:lnTo>
                <a:lnTo>
                  <a:pt x="4637" y="9043"/>
                </a:lnTo>
                <a:lnTo>
                  <a:pt x="5260" y="9604"/>
                </a:lnTo>
                <a:lnTo>
                  <a:pt x="5905" y="10145"/>
                </a:lnTo>
                <a:lnTo>
                  <a:pt x="6570" y="10665"/>
                </a:lnTo>
                <a:lnTo>
                  <a:pt x="6570" y="10665"/>
                </a:lnTo>
                <a:lnTo>
                  <a:pt x="6861" y="10893"/>
                </a:lnTo>
                <a:lnTo>
                  <a:pt x="7152" y="11101"/>
                </a:lnTo>
                <a:lnTo>
                  <a:pt x="7464" y="11309"/>
                </a:lnTo>
                <a:lnTo>
                  <a:pt x="7776" y="11496"/>
                </a:lnTo>
                <a:lnTo>
                  <a:pt x="8088" y="11683"/>
                </a:lnTo>
                <a:lnTo>
                  <a:pt x="8420" y="11850"/>
                </a:lnTo>
                <a:lnTo>
                  <a:pt x="8753" y="11995"/>
                </a:lnTo>
                <a:lnTo>
                  <a:pt x="9086" y="12141"/>
                </a:lnTo>
                <a:lnTo>
                  <a:pt x="9086" y="12141"/>
                </a:lnTo>
                <a:lnTo>
                  <a:pt x="9335" y="12203"/>
                </a:lnTo>
                <a:lnTo>
                  <a:pt x="9522" y="12224"/>
                </a:lnTo>
                <a:lnTo>
                  <a:pt x="9626" y="12203"/>
                </a:lnTo>
                <a:lnTo>
                  <a:pt x="9647" y="12203"/>
                </a:lnTo>
                <a:lnTo>
                  <a:pt x="9626" y="12182"/>
                </a:lnTo>
                <a:lnTo>
                  <a:pt x="9626" y="12182"/>
                </a:lnTo>
                <a:lnTo>
                  <a:pt x="9585" y="12182"/>
                </a:lnTo>
                <a:lnTo>
                  <a:pt x="9585" y="12182"/>
                </a:lnTo>
                <a:lnTo>
                  <a:pt x="9585" y="12182"/>
                </a:lnTo>
                <a:lnTo>
                  <a:pt x="9647" y="12120"/>
                </a:lnTo>
                <a:lnTo>
                  <a:pt x="9772" y="11954"/>
                </a:lnTo>
                <a:lnTo>
                  <a:pt x="10021" y="11642"/>
                </a:lnTo>
                <a:lnTo>
                  <a:pt x="10021" y="11642"/>
                </a:lnTo>
                <a:lnTo>
                  <a:pt x="10499" y="10956"/>
                </a:lnTo>
                <a:lnTo>
                  <a:pt x="10998" y="10270"/>
                </a:lnTo>
                <a:lnTo>
                  <a:pt x="11456" y="9584"/>
                </a:lnTo>
                <a:lnTo>
                  <a:pt x="11913" y="8898"/>
                </a:lnTo>
                <a:lnTo>
                  <a:pt x="12349" y="8191"/>
                </a:lnTo>
                <a:lnTo>
                  <a:pt x="12786" y="7463"/>
                </a:lnTo>
                <a:lnTo>
                  <a:pt x="13202" y="6756"/>
                </a:lnTo>
                <a:lnTo>
                  <a:pt x="13618" y="6029"/>
                </a:lnTo>
                <a:lnTo>
                  <a:pt x="13618" y="6029"/>
                </a:lnTo>
                <a:lnTo>
                  <a:pt x="14013" y="5280"/>
                </a:lnTo>
                <a:lnTo>
                  <a:pt x="14387" y="4532"/>
                </a:lnTo>
                <a:lnTo>
                  <a:pt x="15135" y="3014"/>
                </a:lnTo>
                <a:lnTo>
                  <a:pt x="15135" y="3014"/>
                </a:lnTo>
                <a:lnTo>
                  <a:pt x="15842" y="1497"/>
                </a:lnTo>
                <a:lnTo>
                  <a:pt x="15842" y="1497"/>
                </a:lnTo>
                <a:lnTo>
                  <a:pt x="16175" y="728"/>
                </a:lnTo>
                <a:lnTo>
                  <a:pt x="16486" y="0"/>
                </a:lnTo>
                <a:lnTo>
                  <a:pt x="20291" y="14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7076850" y="1527900"/>
            <a:ext cx="224025" cy="287425"/>
          </a:xfrm>
          <a:custGeom>
            <a:avLst/>
            <a:gdLst/>
            <a:ahLst/>
            <a:cxnLst/>
            <a:rect l="l" t="t" r="r" b="b"/>
            <a:pathLst>
              <a:path w="8961" h="11497" extrusionOk="0">
                <a:moveTo>
                  <a:pt x="4532" y="0"/>
                </a:move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7076850" y="1527900"/>
            <a:ext cx="224025" cy="287425"/>
          </a:xfrm>
          <a:custGeom>
            <a:avLst/>
            <a:gdLst/>
            <a:ahLst/>
            <a:cxnLst/>
            <a:rect l="l" t="t" r="r" b="b"/>
            <a:pathLst>
              <a:path w="8961" h="11497" fill="none" extrusionOk="0">
                <a:moveTo>
                  <a:pt x="4699" y="0"/>
                </a:moveTo>
                <a:lnTo>
                  <a:pt x="4699" y="0"/>
                </a:lnTo>
                <a:lnTo>
                  <a:pt x="4532" y="0"/>
                </a:ln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7168325" y="1791900"/>
            <a:ext cx="13025" cy="16675"/>
          </a:xfrm>
          <a:custGeom>
            <a:avLst/>
            <a:gdLst/>
            <a:ahLst/>
            <a:cxnLst/>
            <a:rect l="l" t="t" r="r" b="b"/>
            <a:pathLst>
              <a:path w="521" h="667" extrusionOk="0">
                <a:moveTo>
                  <a:pt x="0" y="1"/>
                </a:moveTo>
                <a:lnTo>
                  <a:pt x="520" y="666"/>
                </a:lnTo>
                <a:lnTo>
                  <a:pt x="520" y="645"/>
                </a:lnTo>
                <a:lnTo>
                  <a:pt x="0"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7168325" y="1791900"/>
            <a:ext cx="13025" cy="16675"/>
          </a:xfrm>
          <a:custGeom>
            <a:avLst/>
            <a:gdLst/>
            <a:ahLst/>
            <a:cxnLst/>
            <a:rect l="l" t="t" r="r" b="b"/>
            <a:pathLst>
              <a:path w="521" h="667" fill="none" extrusionOk="0">
                <a:moveTo>
                  <a:pt x="0" y="1"/>
                </a:moveTo>
                <a:lnTo>
                  <a:pt x="0" y="1"/>
                </a:lnTo>
                <a:lnTo>
                  <a:pt x="0" y="1"/>
                </a:lnTo>
                <a:lnTo>
                  <a:pt x="520" y="666"/>
                </a:lnTo>
                <a:lnTo>
                  <a:pt x="520" y="64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7129875" y="1745125"/>
            <a:ext cx="38475" cy="46800"/>
          </a:xfrm>
          <a:custGeom>
            <a:avLst/>
            <a:gdLst/>
            <a:ahLst/>
            <a:cxnLst/>
            <a:rect l="l" t="t" r="r" b="b"/>
            <a:pathLst>
              <a:path w="1539" h="1872" extrusionOk="0">
                <a:moveTo>
                  <a:pt x="0" y="1"/>
                </a:moveTo>
                <a:lnTo>
                  <a:pt x="0" y="22"/>
                </a:lnTo>
                <a:lnTo>
                  <a:pt x="1538" y="1872"/>
                </a:lnTo>
                <a:lnTo>
                  <a:pt x="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7129875" y="1745125"/>
            <a:ext cx="38475" cy="46800"/>
          </a:xfrm>
          <a:custGeom>
            <a:avLst/>
            <a:gdLst/>
            <a:ahLst/>
            <a:cxnLst/>
            <a:rect l="l" t="t" r="r" b="b"/>
            <a:pathLst>
              <a:path w="1539" h="1872" fill="none" extrusionOk="0">
                <a:moveTo>
                  <a:pt x="0" y="1"/>
                </a:moveTo>
                <a:lnTo>
                  <a:pt x="0" y="22"/>
                </a:lnTo>
                <a:lnTo>
                  <a:pt x="1538" y="1872"/>
                </a:lnTo>
                <a:lnTo>
                  <a:pt x="1538" y="1872"/>
                </a:lnTo>
                <a:lnTo>
                  <a:pt x="1538" y="187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7129875" y="1564800"/>
            <a:ext cx="57175" cy="243250"/>
          </a:xfrm>
          <a:custGeom>
            <a:avLst/>
            <a:gdLst/>
            <a:ahLst/>
            <a:cxnLst/>
            <a:rect l="l" t="t" r="r" b="b"/>
            <a:pathLst>
              <a:path w="2287" h="9730" extrusionOk="0">
                <a:moveTo>
                  <a:pt x="2287" y="0"/>
                </a:moveTo>
                <a:lnTo>
                  <a:pt x="0" y="7214"/>
                </a:lnTo>
                <a:lnTo>
                  <a:pt x="1538" y="9085"/>
                </a:lnTo>
                <a:lnTo>
                  <a:pt x="2058" y="9729"/>
                </a:lnTo>
                <a:lnTo>
                  <a:pt x="2287" y="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7129875" y="1564800"/>
            <a:ext cx="57175" cy="243250"/>
          </a:xfrm>
          <a:custGeom>
            <a:avLst/>
            <a:gdLst/>
            <a:ahLst/>
            <a:cxnLst/>
            <a:rect l="l" t="t" r="r" b="b"/>
            <a:pathLst>
              <a:path w="2287" h="9730" fill="none" extrusionOk="0">
                <a:moveTo>
                  <a:pt x="2287" y="0"/>
                </a:moveTo>
                <a:lnTo>
                  <a:pt x="0" y="7214"/>
                </a:lnTo>
                <a:lnTo>
                  <a:pt x="1538" y="9085"/>
                </a:lnTo>
                <a:lnTo>
                  <a:pt x="2058" y="9729"/>
                </a:lnTo>
                <a:lnTo>
                  <a:pt x="228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6632500" y="1738375"/>
            <a:ext cx="142950" cy="92550"/>
          </a:xfrm>
          <a:custGeom>
            <a:avLst/>
            <a:gdLst/>
            <a:ahLst/>
            <a:cxnLst/>
            <a:rect l="l" t="t" r="r" b="b"/>
            <a:pathLst>
              <a:path w="5718" h="3702" extrusionOk="0">
                <a:moveTo>
                  <a:pt x="3202" y="1"/>
                </a:moveTo>
                <a:lnTo>
                  <a:pt x="0" y="2516"/>
                </a:lnTo>
                <a:lnTo>
                  <a:pt x="4719" y="3701"/>
                </a:lnTo>
                <a:lnTo>
                  <a:pt x="5717" y="2662"/>
                </a:lnTo>
                <a:lnTo>
                  <a:pt x="5696" y="2495"/>
                </a:lnTo>
                <a:lnTo>
                  <a:pt x="5655" y="2350"/>
                </a:lnTo>
                <a:lnTo>
                  <a:pt x="5572" y="2059"/>
                </a:lnTo>
                <a:lnTo>
                  <a:pt x="5426" y="1788"/>
                </a:lnTo>
                <a:lnTo>
                  <a:pt x="5260" y="1539"/>
                </a:lnTo>
                <a:lnTo>
                  <a:pt x="5073" y="1310"/>
                </a:lnTo>
                <a:lnTo>
                  <a:pt x="4844" y="1082"/>
                </a:lnTo>
                <a:lnTo>
                  <a:pt x="4636" y="874"/>
                </a:lnTo>
                <a:lnTo>
                  <a:pt x="4407" y="707"/>
                </a:lnTo>
                <a:lnTo>
                  <a:pt x="4179" y="541"/>
                </a:lnTo>
                <a:lnTo>
                  <a:pt x="3950" y="396"/>
                </a:lnTo>
                <a:lnTo>
                  <a:pt x="3576" y="188"/>
                </a:lnTo>
                <a:lnTo>
                  <a:pt x="3306" y="42"/>
                </a:lnTo>
                <a:lnTo>
                  <a:pt x="3202"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6577400" y="1705125"/>
            <a:ext cx="134625" cy="96175"/>
          </a:xfrm>
          <a:custGeom>
            <a:avLst/>
            <a:gdLst/>
            <a:ahLst/>
            <a:cxnLst/>
            <a:rect l="l" t="t" r="r" b="b"/>
            <a:pathLst>
              <a:path w="5385" h="3847" extrusionOk="0">
                <a:moveTo>
                  <a:pt x="2454" y="0"/>
                </a:moveTo>
                <a:lnTo>
                  <a:pt x="1" y="1830"/>
                </a:lnTo>
                <a:lnTo>
                  <a:pt x="2183" y="3846"/>
                </a:lnTo>
                <a:lnTo>
                  <a:pt x="5385" y="1331"/>
                </a:lnTo>
                <a:lnTo>
                  <a:pt x="245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7394925" y="4076075"/>
            <a:ext cx="105000" cy="231300"/>
          </a:xfrm>
          <a:custGeom>
            <a:avLst/>
            <a:gdLst/>
            <a:ahLst/>
            <a:cxnLst/>
            <a:rect l="l" t="t" r="r" b="b"/>
            <a:pathLst>
              <a:path w="4200" h="9252" extrusionOk="0">
                <a:moveTo>
                  <a:pt x="208" y="0"/>
                </a:moveTo>
                <a:lnTo>
                  <a:pt x="0" y="9251"/>
                </a:lnTo>
                <a:lnTo>
                  <a:pt x="4012" y="9251"/>
                </a:lnTo>
                <a:lnTo>
                  <a:pt x="4200"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7394925" y="4076075"/>
            <a:ext cx="105000" cy="231300"/>
          </a:xfrm>
          <a:custGeom>
            <a:avLst/>
            <a:gdLst/>
            <a:ahLst/>
            <a:cxnLst/>
            <a:rect l="l" t="t" r="r" b="b"/>
            <a:pathLst>
              <a:path w="4200" h="9252" fill="none" extrusionOk="0">
                <a:moveTo>
                  <a:pt x="4012" y="9251"/>
                </a:moveTo>
                <a:lnTo>
                  <a:pt x="0" y="9251"/>
                </a:lnTo>
                <a:lnTo>
                  <a:pt x="208" y="0"/>
                </a:lnTo>
                <a:lnTo>
                  <a:pt x="4200" y="0"/>
                </a:lnTo>
                <a:lnTo>
                  <a:pt x="4012"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7198975" y="4295900"/>
            <a:ext cx="320175" cy="113850"/>
          </a:xfrm>
          <a:custGeom>
            <a:avLst/>
            <a:gdLst/>
            <a:ahLst/>
            <a:cxnLst/>
            <a:rect l="l" t="t" r="r" b="b"/>
            <a:pathLst>
              <a:path w="12807" h="4554" extrusionOk="0">
                <a:moveTo>
                  <a:pt x="7464" y="1"/>
                </a:moveTo>
                <a:lnTo>
                  <a:pt x="7277" y="22"/>
                </a:lnTo>
                <a:lnTo>
                  <a:pt x="7111" y="63"/>
                </a:lnTo>
                <a:lnTo>
                  <a:pt x="6965" y="126"/>
                </a:lnTo>
                <a:lnTo>
                  <a:pt x="6820" y="229"/>
                </a:lnTo>
                <a:lnTo>
                  <a:pt x="6591" y="396"/>
                </a:lnTo>
                <a:lnTo>
                  <a:pt x="6362" y="562"/>
                </a:lnTo>
                <a:lnTo>
                  <a:pt x="6092" y="728"/>
                </a:lnTo>
                <a:lnTo>
                  <a:pt x="5801" y="895"/>
                </a:lnTo>
                <a:lnTo>
                  <a:pt x="5489" y="1061"/>
                </a:lnTo>
                <a:lnTo>
                  <a:pt x="5136" y="1227"/>
                </a:lnTo>
                <a:lnTo>
                  <a:pt x="4387" y="1560"/>
                </a:lnTo>
                <a:lnTo>
                  <a:pt x="3535" y="1872"/>
                </a:lnTo>
                <a:lnTo>
                  <a:pt x="2579" y="2184"/>
                </a:lnTo>
                <a:lnTo>
                  <a:pt x="1539" y="2454"/>
                </a:lnTo>
                <a:lnTo>
                  <a:pt x="396" y="2724"/>
                </a:lnTo>
                <a:lnTo>
                  <a:pt x="292" y="2766"/>
                </a:lnTo>
                <a:lnTo>
                  <a:pt x="188" y="2849"/>
                </a:lnTo>
                <a:lnTo>
                  <a:pt x="105" y="2953"/>
                </a:lnTo>
                <a:lnTo>
                  <a:pt x="42" y="3078"/>
                </a:lnTo>
                <a:lnTo>
                  <a:pt x="1" y="3223"/>
                </a:lnTo>
                <a:lnTo>
                  <a:pt x="1" y="3369"/>
                </a:lnTo>
                <a:lnTo>
                  <a:pt x="22" y="3535"/>
                </a:lnTo>
                <a:lnTo>
                  <a:pt x="42" y="3701"/>
                </a:lnTo>
                <a:lnTo>
                  <a:pt x="126" y="3868"/>
                </a:lnTo>
                <a:lnTo>
                  <a:pt x="209" y="4013"/>
                </a:lnTo>
                <a:lnTo>
                  <a:pt x="354" y="4159"/>
                </a:lnTo>
                <a:lnTo>
                  <a:pt x="500" y="4283"/>
                </a:lnTo>
                <a:lnTo>
                  <a:pt x="687" y="4387"/>
                </a:lnTo>
                <a:lnTo>
                  <a:pt x="916" y="4470"/>
                </a:lnTo>
                <a:lnTo>
                  <a:pt x="1186" y="4533"/>
                </a:lnTo>
                <a:lnTo>
                  <a:pt x="1477" y="4554"/>
                </a:lnTo>
                <a:lnTo>
                  <a:pt x="3015" y="4533"/>
                </a:lnTo>
                <a:lnTo>
                  <a:pt x="4845" y="4491"/>
                </a:lnTo>
                <a:lnTo>
                  <a:pt x="6570" y="4450"/>
                </a:lnTo>
                <a:lnTo>
                  <a:pt x="7859" y="4429"/>
                </a:lnTo>
                <a:lnTo>
                  <a:pt x="9148" y="4429"/>
                </a:lnTo>
                <a:lnTo>
                  <a:pt x="10167" y="4470"/>
                </a:lnTo>
                <a:lnTo>
                  <a:pt x="11102" y="4512"/>
                </a:lnTo>
                <a:lnTo>
                  <a:pt x="12162" y="4533"/>
                </a:lnTo>
                <a:lnTo>
                  <a:pt x="12225" y="4533"/>
                </a:lnTo>
                <a:lnTo>
                  <a:pt x="12349" y="4512"/>
                </a:lnTo>
                <a:lnTo>
                  <a:pt x="12474" y="4450"/>
                </a:lnTo>
                <a:lnTo>
                  <a:pt x="12578" y="4387"/>
                </a:lnTo>
                <a:lnTo>
                  <a:pt x="12661" y="4304"/>
                </a:lnTo>
                <a:lnTo>
                  <a:pt x="12724" y="4200"/>
                </a:lnTo>
                <a:lnTo>
                  <a:pt x="12765" y="4075"/>
                </a:lnTo>
                <a:lnTo>
                  <a:pt x="12807" y="3951"/>
                </a:lnTo>
                <a:lnTo>
                  <a:pt x="12786" y="3826"/>
                </a:lnTo>
                <a:lnTo>
                  <a:pt x="12287" y="271"/>
                </a:lnTo>
                <a:lnTo>
                  <a:pt x="12245" y="167"/>
                </a:lnTo>
                <a:lnTo>
                  <a:pt x="12183" y="84"/>
                </a:lnTo>
                <a:lnTo>
                  <a:pt x="12079" y="22"/>
                </a:lnTo>
                <a:lnTo>
                  <a:pt x="1197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7497300" y="4172225"/>
            <a:ext cx="550" cy="22875"/>
          </a:xfrm>
          <a:custGeom>
            <a:avLst/>
            <a:gdLst/>
            <a:ahLst/>
            <a:cxnLst/>
            <a:rect l="l" t="t" r="r" b="b"/>
            <a:pathLst>
              <a:path w="22" h="915" extrusionOk="0">
                <a:moveTo>
                  <a:pt x="21" y="0"/>
                </a:moveTo>
                <a:lnTo>
                  <a:pt x="21" y="0"/>
                </a:lnTo>
                <a:lnTo>
                  <a:pt x="1" y="915"/>
                </a:lnTo>
                <a:lnTo>
                  <a:pt x="1" y="915"/>
                </a:lnTo>
                <a:lnTo>
                  <a:pt x="2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7497300" y="4172225"/>
            <a:ext cx="550" cy="22875"/>
          </a:xfrm>
          <a:custGeom>
            <a:avLst/>
            <a:gdLst/>
            <a:ahLst/>
            <a:cxnLst/>
            <a:rect l="l" t="t" r="r" b="b"/>
            <a:pathLst>
              <a:path w="22" h="915" fill="none" extrusionOk="0">
                <a:moveTo>
                  <a:pt x="21" y="0"/>
                </a:moveTo>
                <a:lnTo>
                  <a:pt x="21" y="0"/>
                </a:lnTo>
                <a:lnTo>
                  <a:pt x="1" y="915"/>
                </a:lnTo>
                <a:lnTo>
                  <a:pt x="1" y="915"/>
                </a:lnTo>
                <a:lnTo>
                  <a:pt x="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7397525" y="4172225"/>
            <a:ext cx="100325" cy="22875"/>
          </a:xfrm>
          <a:custGeom>
            <a:avLst/>
            <a:gdLst/>
            <a:ahLst/>
            <a:cxnLst/>
            <a:rect l="l" t="t" r="r" b="b"/>
            <a:pathLst>
              <a:path w="4013" h="915" extrusionOk="0">
                <a:moveTo>
                  <a:pt x="21" y="0"/>
                </a:moveTo>
                <a:lnTo>
                  <a:pt x="0" y="915"/>
                </a:lnTo>
                <a:lnTo>
                  <a:pt x="3992" y="915"/>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7397525" y="4172225"/>
            <a:ext cx="100325" cy="22875"/>
          </a:xfrm>
          <a:custGeom>
            <a:avLst/>
            <a:gdLst/>
            <a:ahLst/>
            <a:cxnLst/>
            <a:rect l="l" t="t" r="r" b="b"/>
            <a:pathLst>
              <a:path w="4013" h="915" fill="none" extrusionOk="0">
                <a:moveTo>
                  <a:pt x="4012" y="0"/>
                </a:moveTo>
                <a:lnTo>
                  <a:pt x="21" y="0"/>
                </a:lnTo>
                <a:lnTo>
                  <a:pt x="0" y="915"/>
                </a:lnTo>
                <a:lnTo>
                  <a:pt x="3992" y="915"/>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7153775" y="1492550"/>
            <a:ext cx="535850" cy="639800"/>
          </a:xfrm>
          <a:custGeom>
            <a:avLst/>
            <a:gdLst/>
            <a:ahLst/>
            <a:cxnLst/>
            <a:rect l="l" t="t" r="r" b="b"/>
            <a:pathLst>
              <a:path w="21434" h="25592" extrusionOk="0">
                <a:moveTo>
                  <a:pt x="12661" y="1"/>
                </a:moveTo>
                <a:lnTo>
                  <a:pt x="11725" y="21"/>
                </a:lnTo>
                <a:lnTo>
                  <a:pt x="10810" y="42"/>
                </a:lnTo>
                <a:lnTo>
                  <a:pt x="9896" y="63"/>
                </a:lnTo>
                <a:lnTo>
                  <a:pt x="8960" y="125"/>
                </a:lnTo>
                <a:lnTo>
                  <a:pt x="8045" y="188"/>
                </a:lnTo>
                <a:lnTo>
                  <a:pt x="7131" y="271"/>
                </a:lnTo>
                <a:lnTo>
                  <a:pt x="5696" y="479"/>
                </a:lnTo>
                <a:lnTo>
                  <a:pt x="4304" y="707"/>
                </a:lnTo>
                <a:lnTo>
                  <a:pt x="3015" y="957"/>
                </a:lnTo>
                <a:lnTo>
                  <a:pt x="1892" y="1186"/>
                </a:lnTo>
                <a:lnTo>
                  <a:pt x="1705" y="1227"/>
                </a:lnTo>
                <a:lnTo>
                  <a:pt x="1518" y="1310"/>
                </a:lnTo>
                <a:lnTo>
                  <a:pt x="1331" y="1373"/>
                </a:lnTo>
                <a:lnTo>
                  <a:pt x="1164" y="1477"/>
                </a:lnTo>
                <a:lnTo>
                  <a:pt x="998" y="1581"/>
                </a:lnTo>
                <a:lnTo>
                  <a:pt x="853" y="1705"/>
                </a:lnTo>
                <a:lnTo>
                  <a:pt x="707" y="1830"/>
                </a:lnTo>
                <a:lnTo>
                  <a:pt x="582" y="1976"/>
                </a:lnTo>
                <a:lnTo>
                  <a:pt x="458" y="2121"/>
                </a:lnTo>
                <a:lnTo>
                  <a:pt x="354" y="2267"/>
                </a:lnTo>
                <a:lnTo>
                  <a:pt x="250" y="2454"/>
                </a:lnTo>
                <a:lnTo>
                  <a:pt x="187" y="2620"/>
                </a:lnTo>
                <a:lnTo>
                  <a:pt x="104" y="2807"/>
                </a:lnTo>
                <a:lnTo>
                  <a:pt x="63" y="2994"/>
                </a:lnTo>
                <a:lnTo>
                  <a:pt x="21" y="3181"/>
                </a:lnTo>
                <a:lnTo>
                  <a:pt x="21" y="3389"/>
                </a:lnTo>
                <a:lnTo>
                  <a:pt x="0" y="3909"/>
                </a:lnTo>
                <a:lnTo>
                  <a:pt x="0" y="4512"/>
                </a:lnTo>
                <a:lnTo>
                  <a:pt x="21" y="5198"/>
                </a:lnTo>
                <a:lnTo>
                  <a:pt x="83" y="5988"/>
                </a:lnTo>
                <a:lnTo>
                  <a:pt x="146" y="6882"/>
                </a:lnTo>
                <a:lnTo>
                  <a:pt x="229" y="7900"/>
                </a:lnTo>
                <a:lnTo>
                  <a:pt x="333" y="9023"/>
                </a:lnTo>
                <a:lnTo>
                  <a:pt x="499" y="10270"/>
                </a:lnTo>
                <a:lnTo>
                  <a:pt x="666" y="11663"/>
                </a:lnTo>
                <a:lnTo>
                  <a:pt x="873" y="13181"/>
                </a:lnTo>
                <a:lnTo>
                  <a:pt x="1123" y="14844"/>
                </a:lnTo>
                <a:lnTo>
                  <a:pt x="1414" y="16673"/>
                </a:lnTo>
                <a:lnTo>
                  <a:pt x="1747" y="18648"/>
                </a:lnTo>
                <a:lnTo>
                  <a:pt x="2121" y="20789"/>
                </a:lnTo>
                <a:lnTo>
                  <a:pt x="2557" y="23097"/>
                </a:lnTo>
                <a:lnTo>
                  <a:pt x="3015" y="25591"/>
                </a:lnTo>
                <a:lnTo>
                  <a:pt x="19271" y="25093"/>
                </a:lnTo>
                <a:lnTo>
                  <a:pt x="19126" y="22723"/>
                </a:lnTo>
                <a:lnTo>
                  <a:pt x="19063" y="21579"/>
                </a:lnTo>
                <a:lnTo>
                  <a:pt x="19022" y="20436"/>
                </a:lnTo>
                <a:lnTo>
                  <a:pt x="19022" y="19272"/>
                </a:lnTo>
                <a:lnTo>
                  <a:pt x="19022" y="18108"/>
                </a:lnTo>
                <a:lnTo>
                  <a:pt x="19063" y="16860"/>
                </a:lnTo>
                <a:lnTo>
                  <a:pt x="19147" y="15571"/>
                </a:lnTo>
                <a:lnTo>
                  <a:pt x="19251" y="14199"/>
                </a:lnTo>
                <a:lnTo>
                  <a:pt x="19417" y="12723"/>
                </a:lnTo>
                <a:lnTo>
                  <a:pt x="19604" y="11123"/>
                </a:lnTo>
                <a:lnTo>
                  <a:pt x="19853" y="9397"/>
                </a:lnTo>
                <a:lnTo>
                  <a:pt x="20165" y="7505"/>
                </a:lnTo>
                <a:lnTo>
                  <a:pt x="20519" y="5447"/>
                </a:lnTo>
                <a:lnTo>
                  <a:pt x="20934" y="3202"/>
                </a:lnTo>
                <a:lnTo>
                  <a:pt x="21433" y="770"/>
                </a:lnTo>
                <a:lnTo>
                  <a:pt x="20560" y="624"/>
                </a:lnTo>
                <a:lnTo>
                  <a:pt x="19708" y="500"/>
                </a:lnTo>
                <a:lnTo>
                  <a:pt x="18835" y="375"/>
                </a:lnTo>
                <a:lnTo>
                  <a:pt x="17982" y="292"/>
                </a:lnTo>
                <a:lnTo>
                  <a:pt x="17109" y="208"/>
                </a:lnTo>
                <a:lnTo>
                  <a:pt x="16236" y="146"/>
                </a:lnTo>
                <a:lnTo>
                  <a:pt x="15384" y="84"/>
                </a:lnTo>
                <a:lnTo>
                  <a:pt x="14511" y="63"/>
                </a:lnTo>
                <a:lnTo>
                  <a:pt x="13575" y="21"/>
                </a:lnTo>
                <a:lnTo>
                  <a:pt x="126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7318525" y="1286750"/>
            <a:ext cx="198025" cy="307700"/>
          </a:xfrm>
          <a:custGeom>
            <a:avLst/>
            <a:gdLst/>
            <a:ahLst/>
            <a:cxnLst/>
            <a:rect l="l" t="t" r="r" b="b"/>
            <a:pathLst>
              <a:path w="7921" h="12308" extrusionOk="0">
                <a:moveTo>
                  <a:pt x="6944" y="0"/>
                </a:moveTo>
                <a:lnTo>
                  <a:pt x="2516" y="4012"/>
                </a:lnTo>
                <a:lnTo>
                  <a:pt x="2620" y="4345"/>
                </a:lnTo>
                <a:lnTo>
                  <a:pt x="2682" y="4699"/>
                </a:lnTo>
                <a:lnTo>
                  <a:pt x="2744" y="5031"/>
                </a:lnTo>
                <a:lnTo>
                  <a:pt x="2807" y="5385"/>
                </a:lnTo>
                <a:lnTo>
                  <a:pt x="2807" y="5717"/>
                </a:lnTo>
                <a:lnTo>
                  <a:pt x="2807" y="6050"/>
                </a:lnTo>
                <a:lnTo>
                  <a:pt x="2765" y="6362"/>
                </a:lnTo>
                <a:lnTo>
                  <a:pt x="2703" y="6673"/>
                </a:lnTo>
                <a:lnTo>
                  <a:pt x="2599" y="6964"/>
                </a:lnTo>
                <a:lnTo>
                  <a:pt x="2453" y="7256"/>
                </a:lnTo>
                <a:lnTo>
                  <a:pt x="2266" y="7526"/>
                </a:lnTo>
                <a:lnTo>
                  <a:pt x="2142" y="7651"/>
                </a:lnTo>
                <a:lnTo>
                  <a:pt x="2017" y="7754"/>
                </a:lnTo>
                <a:lnTo>
                  <a:pt x="1892" y="7879"/>
                </a:lnTo>
                <a:lnTo>
                  <a:pt x="1747" y="7983"/>
                </a:lnTo>
                <a:lnTo>
                  <a:pt x="1393" y="8191"/>
                </a:lnTo>
                <a:lnTo>
                  <a:pt x="998" y="8357"/>
                </a:lnTo>
                <a:lnTo>
                  <a:pt x="541" y="8503"/>
                </a:lnTo>
                <a:lnTo>
                  <a:pt x="458" y="8586"/>
                </a:lnTo>
                <a:lnTo>
                  <a:pt x="374" y="8690"/>
                </a:lnTo>
                <a:lnTo>
                  <a:pt x="271" y="8835"/>
                </a:lnTo>
                <a:lnTo>
                  <a:pt x="187" y="9002"/>
                </a:lnTo>
                <a:lnTo>
                  <a:pt x="104" y="9210"/>
                </a:lnTo>
                <a:lnTo>
                  <a:pt x="42" y="9438"/>
                </a:lnTo>
                <a:lnTo>
                  <a:pt x="0" y="9688"/>
                </a:lnTo>
                <a:lnTo>
                  <a:pt x="0" y="9833"/>
                </a:lnTo>
                <a:lnTo>
                  <a:pt x="21" y="9979"/>
                </a:lnTo>
                <a:lnTo>
                  <a:pt x="42" y="10124"/>
                </a:lnTo>
                <a:lnTo>
                  <a:pt x="83" y="10270"/>
                </a:lnTo>
                <a:lnTo>
                  <a:pt x="146" y="10436"/>
                </a:lnTo>
                <a:lnTo>
                  <a:pt x="208" y="10582"/>
                </a:lnTo>
                <a:lnTo>
                  <a:pt x="312" y="10748"/>
                </a:lnTo>
                <a:lnTo>
                  <a:pt x="437" y="10914"/>
                </a:lnTo>
                <a:lnTo>
                  <a:pt x="562" y="11081"/>
                </a:lnTo>
                <a:lnTo>
                  <a:pt x="728" y="11247"/>
                </a:lnTo>
                <a:lnTo>
                  <a:pt x="915" y="11434"/>
                </a:lnTo>
                <a:lnTo>
                  <a:pt x="1123" y="11600"/>
                </a:lnTo>
                <a:lnTo>
                  <a:pt x="1372" y="11767"/>
                </a:lnTo>
                <a:lnTo>
                  <a:pt x="1643" y="11954"/>
                </a:lnTo>
                <a:lnTo>
                  <a:pt x="1954" y="12120"/>
                </a:lnTo>
                <a:lnTo>
                  <a:pt x="2287" y="12307"/>
                </a:lnTo>
                <a:lnTo>
                  <a:pt x="2703" y="12203"/>
                </a:lnTo>
                <a:lnTo>
                  <a:pt x="3139" y="12058"/>
                </a:lnTo>
                <a:lnTo>
                  <a:pt x="3555" y="11912"/>
                </a:lnTo>
                <a:lnTo>
                  <a:pt x="3971" y="11725"/>
                </a:lnTo>
                <a:lnTo>
                  <a:pt x="4366" y="11538"/>
                </a:lnTo>
                <a:lnTo>
                  <a:pt x="4740" y="11330"/>
                </a:lnTo>
                <a:lnTo>
                  <a:pt x="5114" y="11101"/>
                </a:lnTo>
                <a:lnTo>
                  <a:pt x="5488" y="10852"/>
                </a:lnTo>
                <a:lnTo>
                  <a:pt x="5842" y="10582"/>
                </a:lnTo>
                <a:lnTo>
                  <a:pt x="6175" y="10311"/>
                </a:lnTo>
                <a:lnTo>
                  <a:pt x="6507" y="10000"/>
                </a:lnTo>
                <a:lnTo>
                  <a:pt x="6819" y="9688"/>
                </a:lnTo>
                <a:lnTo>
                  <a:pt x="7110" y="9355"/>
                </a:lnTo>
                <a:lnTo>
                  <a:pt x="7401" y="9023"/>
                </a:lnTo>
                <a:lnTo>
                  <a:pt x="7671" y="8669"/>
                </a:lnTo>
                <a:lnTo>
                  <a:pt x="7921" y="8295"/>
                </a:lnTo>
                <a:lnTo>
                  <a:pt x="7754" y="8129"/>
                </a:lnTo>
                <a:lnTo>
                  <a:pt x="7609" y="7962"/>
                </a:lnTo>
                <a:lnTo>
                  <a:pt x="7484" y="7796"/>
                </a:lnTo>
                <a:lnTo>
                  <a:pt x="7359" y="7588"/>
                </a:lnTo>
                <a:lnTo>
                  <a:pt x="7256" y="7380"/>
                </a:lnTo>
                <a:lnTo>
                  <a:pt x="7152" y="7152"/>
                </a:lnTo>
                <a:lnTo>
                  <a:pt x="7068" y="6923"/>
                </a:lnTo>
                <a:lnTo>
                  <a:pt x="6985" y="6694"/>
                </a:lnTo>
                <a:lnTo>
                  <a:pt x="6840" y="6175"/>
                </a:lnTo>
                <a:lnTo>
                  <a:pt x="6757" y="5634"/>
                </a:lnTo>
                <a:lnTo>
                  <a:pt x="6673" y="5052"/>
                </a:lnTo>
                <a:lnTo>
                  <a:pt x="6632" y="4470"/>
                </a:lnTo>
                <a:lnTo>
                  <a:pt x="6611" y="3867"/>
                </a:lnTo>
                <a:lnTo>
                  <a:pt x="6611" y="3264"/>
                </a:lnTo>
                <a:lnTo>
                  <a:pt x="6632" y="2682"/>
                </a:lnTo>
                <a:lnTo>
                  <a:pt x="6673" y="2100"/>
                </a:lnTo>
                <a:lnTo>
                  <a:pt x="6736" y="1518"/>
                </a:lnTo>
                <a:lnTo>
                  <a:pt x="6798" y="977"/>
                </a:lnTo>
                <a:lnTo>
                  <a:pt x="694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7318525" y="1286750"/>
            <a:ext cx="198025" cy="307700"/>
          </a:xfrm>
          <a:custGeom>
            <a:avLst/>
            <a:gdLst/>
            <a:ahLst/>
            <a:cxnLst/>
            <a:rect l="l" t="t" r="r" b="b"/>
            <a:pathLst>
              <a:path w="7921" h="12308" fill="none" extrusionOk="0">
                <a:moveTo>
                  <a:pt x="6944" y="0"/>
                </a:moveTo>
                <a:lnTo>
                  <a:pt x="6944" y="0"/>
                </a:lnTo>
                <a:lnTo>
                  <a:pt x="6798" y="977"/>
                </a:lnTo>
                <a:lnTo>
                  <a:pt x="6736" y="1518"/>
                </a:lnTo>
                <a:lnTo>
                  <a:pt x="6673" y="2100"/>
                </a:lnTo>
                <a:lnTo>
                  <a:pt x="6632" y="2682"/>
                </a:lnTo>
                <a:lnTo>
                  <a:pt x="6611" y="3264"/>
                </a:lnTo>
                <a:lnTo>
                  <a:pt x="6611" y="3867"/>
                </a:lnTo>
                <a:lnTo>
                  <a:pt x="6632" y="4470"/>
                </a:lnTo>
                <a:lnTo>
                  <a:pt x="6673" y="5052"/>
                </a:lnTo>
                <a:lnTo>
                  <a:pt x="6757" y="5634"/>
                </a:lnTo>
                <a:lnTo>
                  <a:pt x="6840" y="6175"/>
                </a:lnTo>
                <a:lnTo>
                  <a:pt x="6985" y="6694"/>
                </a:lnTo>
                <a:lnTo>
                  <a:pt x="7068" y="6923"/>
                </a:lnTo>
                <a:lnTo>
                  <a:pt x="7152" y="7152"/>
                </a:lnTo>
                <a:lnTo>
                  <a:pt x="7256" y="7380"/>
                </a:lnTo>
                <a:lnTo>
                  <a:pt x="7359" y="7588"/>
                </a:lnTo>
                <a:lnTo>
                  <a:pt x="7484" y="7796"/>
                </a:lnTo>
                <a:lnTo>
                  <a:pt x="7609" y="7962"/>
                </a:lnTo>
                <a:lnTo>
                  <a:pt x="7754" y="8129"/>
                </a:lnTo>
                <a:lnTo>
                  <a:pt x="7921" y="8295"/>
                </a:lnTo>
                <a:lnTo>
                  <a:pt x="7921" y="8295"/>
                </a:lnTo>
                <a:lnTo>
                  <a:pt x="7671" y="8669"/>
                </a:lnTo>
                <a:lnTo>
                  <a:pt x="7401" y="9023"/>
                </a:lnTo>
                <a:lnTo>
                  <a:pt x="7110" y="9355"/>
                </a:lnTo>
                <a:lnTo>
                  <a:pt x="6819" y="9688"/>
                </a:lnTo>
                <a:lnTo>
                  <a:pt x="6507" y="10000"/>
                </a:lnTo>
                <a:lnTo>
                  <a:pt x="6175" y="10311"/>
                </a:lnTo>
                <a:lnTo>
                  <a:pt x="5842" y="10582"/>
                </a:lnTo>
                <a:lnTo>
                  <a:pt x="5488" y="10852"/>
                </a:lnTo>
                <a:lnTo>
                  <a:pt x="5114" y="11101"/>
                </a:lnTo>
                <a:lnTo>
                  <a:pt x="4740" y="11330"/>
                </a:lnTo>
                <a:lnTo>
                  <a:pt x="4366" y="11538"/>
                </a:lnTo>
                <a:lnTo>
                  <a:pt x="3971" y="11725"/>
                </a:lnTo>
                <a:lnTo>
                  <a:pt x="3555" y="11912"/>
                </a:lnTo>
                <a:lnTo>
                  <a:pt x="3139" y="12058"/>
                </a:lnTo>
                <a:lnTo>
                  <a:pt x="2703" y="12203"/>
                </a:lnTo>
                <a:lnTo>
                  <a:pt x="2287" y="12307"/>
                </a:lnTo>
                <a:lnTo>
                  <a:pt x="2287" y="12307"/>
                </a:lnTo>
                <a:lnTo>
                  <a:pt x="1954" y="12120"/>
                </a:lnTo>
                <a:lnTo>
                  <a:pt x="1643" y="11954"/>
                </a:lnTo>
                <a:lnTo>
                  <a:pt x="1372" y="11767"/>
                </a:lnTo>
                <a:lnTo>
                  <a:pt x="1123" y="11600"/>
                </a:lnTo>
                <a:lnTo>
                  <a:pt x="915" y="11434"/>
                </a:lnTo>
                <a:lnTo>
                  <a:pt x="728" y="11247"/>
                </a:lnTo>
                <a:lnTo>
                  <a:pt x="562" y="11081"/>
                </a:lnTo>
                <a:lnTo>
                  <a:pt x="437" y="10914"/>
                </a:lnTo>
                <a:lnTo>
                  <a:pt x="312" y="10748"/>
                </a:lnTo>
                <a:lnTo>
                  <a:pt x="208" y="10582"/>
                </a:lnTo>
                <a:lnTo>
                  <a:pt x="146" y="10436"/>
                </a:lnTo>
                <a:lnTo>
                  <a:pt x="83" y="10270"/>
                </a:lnTo>
                <a:lnTo>
                  <a:pt x="42" y="10124"/>
                </a:lnTo>
                <a:lnTo>
                  <a:pt x="21" y="9979"/>
                </a:lnTo>
                <a:lnTo>
                  <a:pt x="0" y="9833"/>
                </a:lnTo>
                <a:lnTo>
                  <a:pt x="0" y="9688"/>
                </a:lnTo>
                <a:lnTo>
                  <a:pt x="42" y="9438"/>
                </a:lnTo>
                <a:lnTo>
                  <a:pt x="104" y="9210"/>
                </a:lnTo>
                <a:lnTo>
                  <a:pt x="187" y="9002"/>
                </a:lnTo>
                <a:lnTo>
                  <a:pt x="271" y="8835"/>
                </a:lnTo>
                <a:lnTo>
                  <a:pt x="374" y="8690"/>
                </a:lnTo>
                <a:lnTo>
                  <a:pt x="458" y="8586"/>
                </a:lnTo>
                <a:lnTo>
                  <a:pt x="541" y="8503"/>
                </a:lnTo>
                <a:lnTo>
                  <a:pt x="541" y="8503"/>
                </a:lnTo>
                <a:lnTo>
                  <a:pt x="998" y="8357"/>
                </a:lnTo>
                <a:lnTo>
                  <a:pt x="1393" y="8191"/>
                </a:lnTo>
                <a:lnTo>
                  <a:pt x="1747" y="7983"/>
                </a:lnTo>
                <a:lnTo>
                  <a:pt x="1892" y="7879"/>
                </a:lnTo>
                <a:lnTo>
                  <a:pt x="2017" y="7754"/>
                </a:lnTo>
                <a:lnTo>
                  <a:pt x="2142" y="7651"/>
                </a:lnTo>
                <a:lnTo>
                  <a:pt x="2266" y="7526"/>
                </a:lnTo>
                <a:lnTo>
                  <a:pt x="2453" y="7256"/>
                </a:lnTo>
                <a:lnTo>
                  <a:pt x="2599" y="6964"/>
                </a:lnTo>
                <a:lnTo>
                  <a:pt x="2703" y="6673"/>
                </a:lnTo>
                <a:lnTo>
                  <a:pt x="2765" y="6362"/>
                </a:lnTo>
                <a:lnTo>
                  <a:pt x="2807" y="6050"/>
                </a:lnTo>
                <a:lnTo>
                  <a:pt x="2807" y="5717"/>
                </a:lnTo>
                <a:lnTo>
                  <a:pt x="2807" y="5385"/>
                </a:lnTo>
                <a:lnTo>
                  <a:pt x="2744" y="5031"/>
                </a:lnTo>
                <a:lnTo>
                  <a:pt x="2682" y="4699"/>
                </a:lnTo>
                <a:lnTo>
                  <a:pt x="2620" y="4345"/>
                </a:lnTo>
                <a:lnTo>
                  <a:pt x="2516" y="4012"/>
                </a:lnTo>
                <a:lnTo>
                  <a:pt x="694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7375700" y="1570500"/>
            <a:ext cx="76925" cy="23950"/>
          </a:xfrm>
          <a:custGeom>
            <a:avLst/>
            <a:gdLst/>
            <a:ahLst/>
            <a:cxnLst/>
            <a:rect l="l" t="t" r="r" b="b"/>
            <a:pathLst>
              <a:path w="3077" h="958" extrusionOk="0">
                <a:moveTo>
                  <a:pt x="478" y="1"/>
                </a:moveTo>
                <a:lnTo>
                  <a:pt x="0" y="957"/>
                </a:lnTo>
                <a:lnTo>
                  <a:pt x="3077" y="604"/>
                </a:lnTo>
                <a:lnTo>
                  <a:pt x="47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7387650" y="1478525"/>
            <a:ext cx="169975" cy="205300"/>
          </a:xfrm>
          <a:custGeom>
            <a:avLst/>
            <a:gdLst/>
            <a:ahLst/>
            <a:cxnLst/>
            <a:rect l="l" t="t" r="r" b="b"/>
            <a:pathLst>
              <a:path w="6799" h="8212" extrusionOk="0">
                <a:moveTo>
                  <a:pt x="4844" y="0"/>
                </a:moveTo>
                <a:lnTo>
                  <a:pt x="4823" y="83"/>
                </a:lnTo>
                <a:lnTo>
                  <a:pt x="4782" y="167"/>
                </a:lnTo>
                <a:lnTo>
                  <a:pt x="4636" y="375"/>
                </a:lnTo>
                <a:lnTo>
                  <a:pt x="4407" y="603"/>
                </a:lnTo>
                <a:lnTo>
                  <a:pt x="4137" y="853"/>
                </a:lnTo>
                <a:lnTo>
                  <a:pt x="3825" y="1123"/>
                </a:lnTo>
                <a:lnTo>
                  <a:pt x="3472" y="1414"/>
                </a:lnTo>
                <a:lnTo>
                  <a:pt x="2682" y="1996"/>
                </a:lnTo>
                <a:lnTo>
                  <a:pt x="1850" y="2557"/>
                </a:lnTo>
                <a:lnTo>
                  <a:pt x="1081" y="3056"/>
                </a:lnTo>
                <a:lnTo>
                  <a:pt x="437" y="3451"/>
                </a:lnTo>
                <a:lnTo>
                  <a:pt x="0" y="3680"/>
                </a:lnTo>
                <a:lnTo>
                  <a:pt x="520" y="4033"/>
                </a:lnTo>
                <a:lnTo>
                  <a:pt x="1019" y="4366"/>
                </a:lnTo>
                <a:lnTo>
                  <a:pt x="1518" y="4740"/>
                </a:lnTo>
                <a:lnTo>
                  <a:pt x="1746" y="4969"/>
                </a:lnTo>
                <a:lnTo>
                  <a:pt x="1996" y="5197"/>
                </a:lnTo>
                <a:lnTo>
                  <a:pt x="2225" y="5447"/>
                </a:lnTo>
                <a:lnTo>
                  <a:pt x="2474" y="5738"/>
                </a:lnTo>
                <a:lnTo>
                  <a:pt x="2723" y="6050"/>
                </a:lnTo>
                <a:lnTo>
                  <a:pt x="2952" y="6403"/>
                </a:lnTo>
                <a:lnTo>
                  <a:pt x="3202" y="6798"/>
                </a:lnTo>
                <a:lnTo>
                  <a:pt x="3430" y="7214"/>
                </a:lnTo>
                <a:lnTo>
                  <a:pt x="3680" y="7692"/>
                </a:lnTo>
                <a:lnTo>
                  <a:pt x="3908" y="8212"/>
                </a:lnTo>
                <a:lnTo>
                  <a:pt x="4262" y="7588"/>
                </a:lnTo>
                <a:lnTo>
                  <a:pt x="4574" y="6944"/>
                </a:lnTo>
                <a:lnTo>
                  <a:pt x="4886" y="6278"/>
                </a:lnTo>
                <a:lnTo>
                  <a:pt x="5156" y="5613"/>
                </a:lnTo>
                <a:lnTo>
                  <a:pt x="5426" y="4969"/>
                </a:lnTo>
                <a:lnTo>
                  <a:pt x="5655" y="4304"/>
                </a:lnTo>
                <a:lnTo>
                  <a:pt x="6070" y="3098"/>
                </a:lnTo>
                <a:lnTo>
                  <a:pt x="6382" y="2038"/>
                </a:lnTo>
                <a:lnTo>
                  <a:pt x="6611" y="1185"/>
                </a:lnTo>
                <a:lnTo>
                  <a:pt x="6798" y="437"/>
                </a:lnTo>
                <a:lnTo>
                  <a:pt x="6528" y="416"/>
                </a:lnTo>
                <a:lnTo>
                  <a:pt x="5925" y="354"/>
                </a:lnTo>
                <a:lnTo>
                  <a:pt x="5592" y="291"/>
                </a:lnTo>
                <a:lnTo>
                  <a:pt x="5280" y="208"/>
                </a:lnTo>
                <a:lnTo>
                  <a:pt x="5010" y="125"/>
                </a:lnTo>
                <a:lnTo>
                  <a:pt x="4927" y="63"/>
                </a:lnTo>
                <a:lnTo>
                  <a:pt x="48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7329950" y="1570500"/>
            <a:ext cx="45775" cy="23950"/>
          </a:xfrm>
          <a:custGeom>
            <a:avLst/>
            <a:gdLst/>
            <a:ahLst/>
            <a:cxnLst/>
            <a:rect l="l" t="t" r="r" b="b"/>
            <a:pathLst>
              <a:path w="1831" h="958" extrusionOk="0">
                <a:moveTo>
                  <a:pt x="1601" y="1"/>
                </a:moveTo>
                <a:lnTo>
                  <a:pt x="1" y="126"/>
                </a:lnTo>
                <a:lnTo>
                  <a:pt x="1830" y="957"/>
                </a:lnTo>
                <a:lnTo>
                  <a:pt x="16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7271225" y="1484750"/>
            <a:ext cx="98775" cy="199075"/>
          </a:xfrm>
          <a:custGeom>
            <a:avLst/>
            <a:gdLst/>
            <a:ahLst/>
            <a:cxnLst/>
            <a:rect l="l" t="t" r="r" b="b"/>
            <a:pathLst>
              <a:path w="3951" h="7963" extrusionOk="0">
                <a:moveTo>
                  <a:pt x="3098" y="1"/>
                </a:moveTo>
                <a:lnTo>
                  <a:pt x="3036" y="63"/>
                </a:lnTo>
                <a:lnTo>
                  <a:pt x="2932" y="126"/>
                </a:lnTo>
                <a:lnTo>
                  <a:pt x="2682" y="209"/>
                </a:lnTo>
                <a:lnTo>
                  <a:pt x="2350" y="292"/>
                </a:lnTo>
                <a:lnTo>
                  <a:pt x="2017" y="354"/>
                </a:lnTo>
                <a:lnTo>
                  <a:pt x="1435" y="417"/>
                </a:lnTo>
                <a:lnTo>
                  <a:pt x="1165" y="437"/>
                </a:lnTo>
                <a:lnTo>
                  <a:pt x="1061" y="624"/>
                </a:lnTo>
                <a:lnTo>
                  <a:pt x="832" y="1144"/>
                </a:lnTo>
                <a:lnTo>
                  <a:pt x="687" y="1518"/>
                </a:lnTo>
                <a:lnTo>
                  <a:pt x="541" y="1955"/>
                </a:lnTo>
                <a:lnTo>
                  <a:pt x="375" y="2433"/>
                </a:lnTo>
                <a:lnTo>
                  <a:pt x="250" y="2974"/>
                </a:lnTo>
                <a:lnTo>
                  <a:pt x="125" y="3535"/>
                </a:lnTo>
                <a:lnTo>
                  <a:pt x="42" y="4138"/>
                </a:lnTo>
                <a:lnTo>
                  <a:pt x="1" y="4761"/>
                </a:lnTo>
                <a:lnTo>
                  <a:pt x="1" y="5094"/>
                </a:lnTo>
                <a:lnTo>
                  <a:pt x="21" y="5406"/>
                </a:lnTo>
                <a:lnTo>
                  <a:pt x="42" y="5738"/>
                </a:lnTo>
                <a:lnTo>
                  <a:pt x="84" y="6050"/>
                </a:lnTo>
                <a:lnTo>
                  <a:pt x="146" y="6383"/>
                </a:lnTo>
                <a:lnTo>
                  <a:pt x="229" y="6695"/>
                </a:lnTo>
                <a:lnTo>
                  <a:pt x="312" y="7027"/>
                </a:lnTo>
                <a:lnTo>
                  <a:pt x="437" y="7339"/>
                </a:lnTo>
                <a:lnTo>
                  <a:pt x="583" y="7672"/>
                </a:lnTo>
                <a:lnTo>
                  <a:pt x="749" y="7963"/>
                </a:lnTo>
                <a:lnTo>
                  <a:pt x="1082" y="7131"/>
                </a:lnTo>
                <a:lnTo>
                  <a:pt x="1435" y="6404"/>
                </a:lnTo>
                <a:lnTo>
                  <a:pt x="1601" y="6050"/>
                </a:lnTo>
                <a:lnTo>
                  <a:pt x="1788" y="5738"/>
                </a:lnTo>
                <a:lnTo>
                  <a:pt x="1975" y="5447"/>
                </a:lnTo>
                <a:lnTo>
                  <a:pt x="2163" y="5156"/>
                </a:lnTo>
                <a:lnTo>
                  <a:pt x="2370" y="4907"/>
                </a:lnTo>
                <a:lnTo>
                  <a:pt x="2558" y="4657"/>
                </a:lnTo>
                <a:lnTo>
                  <a:pt x="2765" y="4429"/>
                </a:lnTo>
                <a:lnTo>
                  <a:pt x="2994" y="4200"/>
                </a:lnTo>
                <a:lnTo>
                  <a:pt x="3223" y="3992"/>
                </a:lnTo>
                <a:lnTo>
                  <a:pt x="3451" y="3805"/>
                </a:lnTo>
                <a:lnTo>
                  <a:pt x="3701" y="3618"/>
                </a:lnTo>
                <a:lnTo>
                  <a:pt x="3950" y="3431"/>
                </a:lnTo>
                <a:lnTo>
                  <a:pt x="3722" y="3265"/>
                </a:lnTo>
                <a:lnTo>
                  <a:pt x="3535" y="3078"/>
                </a:lnTo>
                <a:lnTo>
                  <a:pt x="3389" y="2870"/>
                </a:lnTo>
                <a:lnTo>
                  <a:pt x="3264" y="2662"/>
                </a:lnTo>
                <a:lnTo>
                  <a:pt x="3160" y="2433"/>
                </a:lnTo>
                <a:lnTo>
                  <a:pt x="3077" y="2184"/>
                </a:lnTo>
                <a:lnTo>
                  <a:pt x="3036" y="1934"/>
                </a:lnTo>
                <a:lnTo>
                  <a:pt x="2994" y="1705"/>
                </a:lnTo>
                <a:lnTo>
                  <a:pt x="2973" y="1456"/>
                </a:lnTo>
                <a:lnTo>
                  <a:pt x="2973" y="1207"/>
                </a:lnTo>
                <a:lnTo>
                  <a:pt x="2994" y="749"/>
                </a:lnTo>
                <a:lnTo>
                  <a:pt x="3056" y="354"/>
                </a:lnTo>
                <a:lnTo>
                  <a:pt x="3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7423500" y="1327800"/>
            <a:ext cx="23425" cy="21325"/>
          </a:xfrm>
          <a:custGeom>
            <a:avLst/>
            <a:gdLst/>
            <a:ahLst/>
            <a:cxnLst/>
            <a:rect l="l" t="t" r="r" b="b"/>
            <a:pathLst>
              <a:path w="937" h="853" extrusionOk="0">
                <a:moveTo>
                  <a:pt x="936" y="1"/>
                </a:moveTo>
                <a:lnTo>
                  <a:pt x="1" y="853"/>
                </a:lnTo>
                <a:lnTo>
                  <a:pt x="936" y="1"/>
                </a:lnTo>
                <a:lnTo>
                  <a:pt x="936" y="1"/>
                </a:lnTo>
                <a:lnTo>
                  <a:pt x="936"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7423500" y="1327800"/>
            <a:ext cx="23425" cy="21325"/>
          </a:xfrm>
          <a:custGeom>
            <a:avLst/>
            <a:gdLst/>
            <a:ahLst/>
            <a:cxnLst/>
            <a:rect l="l" t="t" r="r" b="b"/>
            <a:pathLst>
              <a:path w="937" h="853" fill="none" extrusionOk="0">
                <a:moveTo>
                  <a:pt x="936" y="1"/>
                </a:moveTo>
                <a:lnTo>
                  <a:pt x="1" y="853"/>
                </a:lnTo>
                <a:lnTo>
                  <a:pt x="936" y="1"/>
                </a:lnTo>
                <a:lnTo>
                  <a:pt x="936" y="1"/>
                </a:lnTo>
                <a:lnTo>
                  <a:pt x="93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7387125" y="1412000"/>
            <a:ext cx="1050" cy="7300"/>
          </a:xfrm>
          <a:custGeom>
            <a:avLst/>
            <a:gdLst/>
            <a:ahLst/>
            <a:cxnLst/>
            <a:rect l="l" t="t" r="r" b="b"/>
            <a:pathLst>
              <a:path w="42" h="292" extrusionOk="0">
                <a:moveTo>
                  <a:pt x="0" y="0"/>
                </a:moveTo>
                <a:lnTo>
                  <a:pt x="0" y="0"/>
                </a:lnTo>
                <a:lnTo>
                  <a:pt x="42" y="291"/>
                </a:lnTo>
                <a:lnTo>
                  <a:pt x="42" y="291"/>
                </a:lnTo>
                <a:lnTo>
                  <a:pt x="42" y="291"/>
                </a:lnTo>
                <a:lnTo>
                  <a:pt x="42" y="291"/>
                </a:lnTo>
                <a:lnTo>
                  <a:pt x="0"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7387125" y="1412000"/>
            <a:ext cx="1050" cy="7300"/>
          </a:xfrm>
          <a:custGeom>
            <a:avLst/>
            <a:gdLst/>
            <a:ahLst/>
            <a:cxnLst/>
            <a:rect l="l" t="t" r="r" b="b"/>
            <a:pathLst>
              <a:path w="42" h="292" fill="none" extrusionOk="0">
                <a:moveTo>
                  <a:pt x="0" y="0"/>
                </a:moveTo>
                <a:lnTo>
                  <a:pt x="0" y="0"/>
                </a:lnTo>
                <a:lnTo>
                  <a:pt x="42" y="291"/>
                </a:lnTo>
                <a:lnTo>
                  <a:pt x="42" y="291"/>
                </a:lnTo>
                <a:lnTo>
                  <a:pt x="42" y="291"/>
                </a:lnTo>
                <a:lnTo>
                  <a:pt x="42" y="29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7381400" y="1327800"/>
            <a:ext cx="68125" cy="91500"/>
          </a:xfrm>
          <a:custGeom>
            <a:avLst/>
            <a:gdLst/>
            <a:ahLst/>
            <a:cxnLst/>
            <a:rect l="l" t="t" r="r" b="b"/>
            <a:pathLst>
              <a:path w="2725" h="3660" extrusionOk="0">
                <a:moveTo>
                  <a:pt x="2620" y="1"/>
                </a:moveTo>
                <a:lnTo>
                  <a:pt x="1685" y="853"/>
                </a:lnTo>
                <a:lnTo>
                  <a:pt x="1" y="2370"/>
                </a:lnTo>
                <a:lnTo>
                  <a:pt x="146" y="2869"/>
                </a:lnTo>
                <a:lnTo>
                  <a:pt x="229" y="3368"/>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24" y="957"/>
                </a:lnTo>
                <a:lnTo>
                  <a:pt x="2724" y="624"/>
                </a:lnTo>
                <a:lnTo>
                  <a:pt x="2682" y="312"/>
                </a:lnTo>
                <a:lnTo>
                  <a:pt x="262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7381400" y="1327800"/>
            <a:ext cx="68125" cy="91500"/>
          </a:xfrm>
          <a:custGeom>
            <a:avLst/>
            <a:gdLst/>
            <a:ahLst/>
            <a:cxnLst/>
            <a:rect l="l" t="t" r="r" b="b"/>
            <a:pathLst>
              <a:path w="2725" h="3660" fill="none" extrusionOk="0">
                <a:moveTo>
                  <a:pt x="2620" y="1"/>
                </a:moveTo>
                <a:lnTo>
                  <a:pt x="1685" y="853"/>
                </a:lnTo>
                <a:lnTo>
                  <a:pt x="1" y="2370"/>
                </a:lnTo>
                <a:lnTo>
                  <a:pt x="1" y="2370"/>
                </a:lnTo>
                <a:lnTo>
                  <a:pt x="146" y="2869"/>
                </a:lnTo>
                <a:lnTo>
                  <a:pt x="229" y="3368"/>
                </a:lnTo>
                <a:lnTo>
                  <a:pt x="229" y="3368"/>
                </a:lnTo>
                <a:lnTo>
                  <a:pt x="271" y="3659"/>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03" y="1269"/>
                </a:lnTo>
                <a:lnTo>
                  <a:pt x="2724" y="957"/>
                </a:lnTo>
                <a:lnTo>
                  <a:pt x="2724" y="624"/>
                </a:lnTo>
                <a:lnTo>
                  <a:pt x="2682" y="312"/>
                </a:lnTo>
                <a:lnTo>
                  <a:pt x="26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7242650" y="1011300"/>
            <a:ext cx="281700" cy="382000"/>
          </a:xfrm>
          <a:custGeom>
            <a:avLst/>
            <a:gdLst/>
            <a:ahLst/>
            <a:cxnLst/>
            <a:rect l="l" t="t" r="r" b="b"/>
            <a:pathLst>
              <a:path w="11268" h="15280" extrusionOk="0">
                <a:moveTo>
                  <a:pt x="5904" y="0"/>
                </a:moveTo>
                <a:lnTo>
                  <a:pt x="5634" y="21"/>
                </a:lnTo>
                <a:lnTo>
                  <a:pt x="5364" y="21"/>
                </a:lnTo>
                <a:lnTo>
                  <a:pt x="5114" y="63"/>
                </a:lnTo>
                <a:lnTo>
                  <a:pt x="4844" y="104"/>
                </a:lnTo>
                <a:lnTo>
                  <a:pt x="4574" y="167"/>
                </a:lnTo>
                <a:lnTo>
                  <a:pt x="4324" y="229"/>
                </a:lnTo>
                <a:lnTo>
                  <a:pt x="4054" y="312"/>
                </a:lnTo>
                <a:lnTo>
                  <a:pt x="3804" y="416"/>
                </a:lnTo>
                <a:lnTo>
                  <a:pt x="3555" y="520"/>
                </a:lnTo>
                <a:lnTo>
                  <a:pt x="3202" y="707"/>
                </a:lnTo>
                <a:lnTo>
                  <a:pt x="2869" y="915"/>
                </a:lnTo>
                <a:lnTo>
                  <a:pt x="2578" y="1123"/>
                </a:lnTo>
                <a:lnTo>
                  <a:pt x="2287" y="1372"/>
                </a:lnTo>
                <a:lnTo>
                  <a:pt x="2017" y="1643"/>
                </a:lnTo>
                <a:lnTo>
                  <a:pt x="1767" y="1913"/>
                </a:lnTo>
                <a:lnTo>
                  <a:pt x="1539" y="2204"/>
                </a:lnTo>
                <a:lnTo>
                  <a:pt x="1331" y="2516"/>
                </a:lnTo>
                <a:lnTo>
                  <a:pt x="1123" y="2848"/>
                </a:lnTo>
                <a:lnTo>
                  <a:pt x="956" y="3202"/>
                </a:lnTo>
                <a:lnTo>
                  <a:pt x="790" y="3555"/>
                </a:lnTo>
                <a:lnTo>
                  <a:pt x="645" y="3909"/>
                </a:lnTo>
                <a:lnTo>
                  <a:pt x="520" y="4283"/>
                </a:lnTo>
                <a:lnTo>
                  <a:pt x="416" y="4678"/>
                </a:lnTo>
                <a:lnTo>
                  <a:pt x="312" y="5073"/>
                </a:lnTo>
                <a:lnTo>
                  <a:pt x="229" y="5468"/>
                </a:lnTo>
                <a:lnTo>
                  <a:pt x="146" y="5863"/>
                </a:lnTo>
                <a:lnTo>
                  <a:pt x="104" y="6278"/>
                </a:lnTo>
                <a:lnTo>
                  <a:pt x="63" y="6673"/>
                </a:lnTo>
                <a:lnTo>
                  <a:pt x="21" y="7089"/>
                </a:lnTo>
                <a:lnTo>
                  <a:pt x="0" y="7921"/>
                </a:lnTo>
                <a:lnTo>
                  <a:pt x="21" y="8732"/>
                </a:lnTo>
                <a:lnTo>
                  <a:pt x="83" y="9521"/>
                </a:lnTo>
                <a:lnTo>
                  <a:pt x="208" y="10291"/>
                </a:lnTo>
                <a:lnTo>
                  <a:pt x="333" y="11018"/>
                </a:lnTo>
                <a:lnTo>
                  <a:pt x="520" y="11704"/>
                </a:lnTo>
                <a:lnTo>
                  <a:pt x="624" y="12058"/>
                </a:lnTo>
                <a:lnTo>
                  <a:pt x="769" y="12411"/>
                </a:lnTo>
                <a:lnTo>
                  <a:pt x="936" y="12723"/>
                </a:lnTo>
                <a:lnTo>
                  <a:pt x="1102" y="13035"/>
                </a:lnTo>
                <a:lnTo>
                  <a:pt x="1289" y="13326"/>
                </a:lnTo>
                <a:lnTo>
                  <a:pt x="1497" y="13575"/>
                </a:lnTo>
                <a:lnTo>
                  <a:pt x="1726" y="13825"/>
                </a:lnTo>
                <a:lnTo>
                  <a:pt x="1975" y="14053"/>
                </a:lnTo>
                <a:lnTo>
                  <a:pt x="2225" y="14282"/>
                </a:lnTo>
                <a:lnTo>
                  <a:pt x="2495" y="14469"/>
                </a:lnTo>
                <a:lnTo>
                  <a:pt x="2765" y="14636"/>
                </a:lnTo>
                <a:lnTo>
                  <a:pt x="3056" y="14781"/>
                </a:lnTo>
                <a:lnTo>
                  <a:pt x="3368" y="14906"/>
                </a:lnTo>
                <a:lnTo>
                  <a:pt x="3659" y="15030"/>
                </a:lnTo>
                <a:lnTo>
                  <a:pt x="3971" y="15114"/>
                </a:lnTo>
                <a:lnTo>
                  <a:pt x="4303" y="15197"/>
                </a:lnTo>
                <a:lnTo>
                  <a:pt x="4615" y="15238"/>
                </a:lnTo>
                <a:lnTo>
                  <a:pt x="4948" y="15259"/>
                </a:lnTo>
                <a:lnTo>
                  <a:pt x="5280" y="15280"/>
                </a:lnTo>
                <a:lnTo>
                  <a:pt x="5613" y="15259"/>
                </a:lnTo>
                <a:lnTo>
                  <a:pt x="5946" y="15218"/>
                </a:lnTo>
                <a:lnTo>
                  <a:pt x="6278" y="15155"/>
                </a:lnTo>
                <a:lnTo>
                  <a:pt x="6611" y="15093"/>
                </a:lnTo>
                <a:lnTo>
                  <a:pt x="6944" y="14989"/>
                </a:lnTo>
                <a:lnTo>
                  <a:pt x="7276" y="14864"/>
                </a:lnTo>
                <a:lnTo>
                  <a:pt x="7588" y="14719"/>
                </a:lnTo>
                <a:lnTo>
                  <a:pt x="7921" y="14532"/>
                </a:lnTo>
                <a:lnTo>
                  <a:pt x="8232" y="14344"/>
                </a:lnTo>
                <a:lnTo>
                  <a:pt x="8523" y="14137"/>
                </a:lnTo>
                <a:lnTo>
                  <a:pt x="8815" y="13887"/>
                </a:lnTo>
                <a:lnTo>
                  <a:pt x="9106" y="13638"/>
                </a:lnTo>
                <a:lnTo>
                  <a:pt x="9376" y="13347"/>
                </a:lnTo>
                <a:lnTo>
                  <a:pt x="9708" y="12952"/>
                </a:lnTo>
                <a:lnTo>
                  <a:pt x="9999" y="12557"/>
                </a:lnTo>
                <a:lnTo>
                  <a:pt x="10249" y="12182"/>
                </a:lnTo>
                <a:lnTo>
                  <a:pt x="10457" y="11787"/>
                </a:lnTo>
                <a:lnTo>
                  <a:pt x="10644" y="11392"/>
                </a:lnTo>
                <a:lnTo>
                  <a:pt x="10789" y="10997"/>
                </a:lnTo>
                <a:lnTo>
                  <a:pt x="10914" y="10582"/>
                </a:lnTo>
                <a:lnTo>
                  <a:pt x="11018" y="10145"/>
                </a:lnTo>
                <a:lnTo>
                  <a:pt x="11080" y="9688"/>
                </a:lnTo>
                <a:lnTo>
                  <a:pt x="11143" y="9210"/>
                </a:lnTo>
                <a:lnTo>
                  <a:pt x="11184" y="8690"/>
                </a:lnTo>
                <a:lnTo>
                  <a:pt x="11226" y="8149"/>
                </a:lnTo>
                <a:lnTo>
                  <a:pt x="11247" y="6944"/>
                </a:lnTo>
                <a:lnTo>
                  <a:pt x="11268" y="5551"/>
                </a:lnTo>
                <a:lnTo>
                  <a:pt x="11268" y="5239"/>
                </a:lnTo>
                <a:lnTo>
                  <a:pt x="11247" y="4927"/>
                </a:lnTo>
                <a:lnTo>
                  <a:pt x="11205" y="4615"/>
                </a:lnTo>
                <a:lnTo>
                  <a:pt x="11143" y="4304"/>
                </a:lnTo>
                <a:lnTo>
                  <a:pt x="11080" y="4012"/>
                </a:lnTo>
                <a:lnTo>
                  <a:pt x="10997" y="3701"/>
                </a:lnTo>
                <a:lnTo>
                  <a:pt x="10873" y="3410"/>
                </a:lnTo>
                <a:lnTo>
                  <a:pt x="10748" y="3119"/>
                </a:lnTo>
                <a:lnTo>
                  <a:pt x="10623" y="2869"/>
                </a:lnTo>
                <a:lnTo>
                  <a:pt x="10498" y="2640"/>
                </a:lnTo>
                <a:lnTo>
                  <a:pt x="10353" y="2391"/>
                </a:lnTo>
                <a:lnTo>
                  <a:pt x="10187" y="2183"/>
                </a:lnTo>
                <a:lnTo>
                  <a:pt x="10020" y="1975"/>
                </a:lnTo>
                <a:lnTo>
                  <a:pt x="9854" y="1767"/>
                </a:lnTo>
                <a:lnTo>
                  <a:pt x="9667" y="1580"/>
                </a:lnTo>
                <a:lnTo>
                  <a:pt x="9480" y="1393"/>
                </a:lnTo>
                <a:lnTo>
                  <a:pt x="9272" y="1227"/>
                </a:lnTo>
                <a:lnTo>
                  <a:pt x="9064" y="1060"/>
                </a:lnTo>
                <a:lnTo>
                  <a:pt x="8856" y="915"/>
                </a:lnTo>
                <a:lnTo>
                  <a:pt x="8627" y="769"/>
                </a:lnTo>
                <a:lnTo>
                  <a:pt x="8399" y="645"/>
                </a:lnTo>
                <a:lnTo>
                  <a:pt x="8170" y="520"/>
                </a:lnTo>
                <a:lnTo>
                  <a:pt x="7692" y="333"/>
                </a:lnTo>
                <a:lnTo>
                  <a:pt x="7193" y="187"/>
                </a:lnTo>
                <a:lnTo>
                  <a:pt x="6944" y="125"/>
                </a:lnTo>
                <a:lnTo>
                  <a:pt x="6673" y="83"/>
                </a:lnTo>
                <a:lnTo>
                  <a:pt x="6424" y="42"/>
                </a:lnTo>
                <a:lnTo>
                  <a:pt x="6154" y="21"/>
                </a:lnTo>
                <a:lnTo>
                  <a:pt x="590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7388675" y="1185925"/>
            <a:ext cx="130475" cy="11975"/>
          </a:xfrm>
          <a:custGeom>
            <a:avLst/>
            <a:gdLst/>
            <a:ahLst/>
            <a:cxnLst/>
            <a:rect l="l" t="t" r="r" b="b"/>
            <a:pathLst>
              <a:path w="5219" h="479" extrusionOk="0">
                <a:moveTo>
                  <a:pt x="125" y="0"/>
                </a:moveTo>
                <a:lnTo>
                  <a:pt x="84" y="21"/>
                </a:lnTo>
                <a:lnTo>
                  <a:pt x="42" y="42"/>
                </a:lnTo>
                <a:lnTo>
                  <a:pt x="22" y="83"/>
                </a:lnTo>
                <a:lnTo>
                  <a:pt x="1" y="125"/>
                </a:lnTo>
                <a:lnTo>
                  <a:pt x="22" y="167"/>
                </a:lnTo>
                <a:lnTo>
                  <a:pt x="42" y="208"/>
                </a:lnTo>
                <a:lnTo>
                  <a:pt x="63" y="229"/>
                </a:lnTo>
                <a:lnTo>
                  <a:pt x="125" y="229"/>
                </a:lnTo>
                <a:lnTo>
                  <a:pt x="5094" y="478"/>
                </a:lnTo>
                <a:lnTo>
                  <a:pt x="5156" y="478"/>
                </a:lnTo>
                <a:lnTo>
                  <a:pt x="5177" y="458"/>
                </a:lnTo>
                <a:lnTo>
                  <a:pt x="5219" y="416"/>
                </a:lnTo>
                <a:lnTo>
                  <a:pt x="5219" y="374"/>
                </a:lnTo>
                <a:lnTo>
                  <a:pt x="5219" y="333"/>
                </a:lnTo>
                <a:lnTo>
                  <a:pt x="5198" y="291"/>
                </a:lnTo>
                <a:lnTo>
                  <a:pt x="5156" y="271"/>
                </a:lnTo>
                <a:lnTo>
                  <a:pt x="5115" y="250"/>
                </a:lnTo>
                <a:lnTo>
                  <a:pt x="1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7229125" y="2123500"/>
            <a:ext cx="303550" cy="2048750"/>
          </a:xfrm>
          <a:custGeom>
            <a:avLst/>
            <a:gdLst/>
            <a:ahLst/>
            <a:cxnLst/>
            <a:rect l="l" t="t" r="r" b="b"/>
            <a:pathLst>
              <a:path w="12142" h="81950" extrusionOk="0">
                <a:moveTo>
                  <a:pt x="11871" y="0"/>
                </a:moveTo>
                <a:lnTo>
                  <a:pt x="1" y="353"/>
                </a:lnTo>
                <a:lnTo>
                  <a:pt x="354" y="5176"/>
                </a:lnTo>
                <a:lnTo>
                  <a:pt x="1186" y="16714"/>
                </a:lnTo>
                <a:lnTo>
                  <a:pt x="1685" y="23637"/>
                </a:lnTo>
                <a:lnTo>
                  <a:pt x="2225" y="30539"/>
                </a:lnTo>
                <a:lnTo>
                  <a:pt x="2745" y="36921"/>
                </a:lnTo>
                <a:lnTo>
                  <a:pt x="2973" y="39748"/>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7229125" y="2123500"/>
            <a:ext cx="303550" cy="2048750"/>
          </a:xfrm>
          <a:custGeom>
            <a:avLst/>
            <a:gdLst/>
            <a:ahLst/>
            <a:cxnLst/>
            <a:rect l="l" t="t" r="r" b="b"/>
            <a:pathLst>
              <a:path w="12142" h="81950" fill="none" extrusionOk="0">
                <a:moveTo>
                  <a:pt x="1" y="353"/>
                </a:moveTo>
                <a:lnTo>
                  <a:pt x="1" y="353"/>
                </a:lnTo>
                <a:lnTo>
                  <a:pt x="354" y="5176"/>
                </a:lnTo>
                <a:lnTo>
                  <a:pt x="1186" y="16714"/>
                </a:lnTo>
                <a:lnTo>
                  <a:pt x="1685" y="23637"/>
                </a:lnTo>
                <a:lnTo>
                  <a:pt x="2225" y="30539"/>
                </a:lnTo>
                <a:lnTo>
                  <a:pt x="2745" y="36921"/>
                </a:lnTo>
                <a:lnTo>
                  <a:pt x="2973" y="39748"/>
                </a:lnTo>
                <a:lnTo>
                  <a:pt x="3202" y="42222"/>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lnTo>
                  <a:pt x="1" y="3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7354900"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7523800" y="2388025"/>
            <a:ext cx="3675" cy="666825"/>
          </a:xfrm>
          <a:custGeom>
            <a:avLst/>
            <a:gdLst/>
            <a:ahLst/>
            <a:cxnLst/>
            <a:rect l="l" t="t" r="r" b="b"/>
            <a:pathLst>
              <a:path w="147" h="26673" extrusionOk="0">
                <a:moveTo>
                  <a:pt x="22" y="1"/>
                </a:moveTo>
                <a:lnTo>
                  <a:pt x="1" y="6320"/>
                </a:lnTo>
                <a:lnTo>
                  <a:pt x="1" y="13201"/>
                </a:lnTo>
                <a:lnTo>
                  <a:pt x="42" y="20145"/>
                </a:lnTo>
                <a:lnTo>
                  <a:pt x="84" y="23471"/>
                </a:lnTo>
                <a:lnTo>
                  <a:pt x="126" y="26631"/>
                </a:lnTo>
                <a:lnTo>
                  <a:pt x="146" y="26672"/>
                </a:lnTo>
                <a:lnTo>
                  <a:pt x="105" y="23513"/>
                </a:lnTo>
                <a:lnTo>
                  <a:pt x="63" y="20186"/>
                </a:lnTo>
                <a:lnTo>
                  <a:pt x="22" y="13243"/>
                </a:lnTo>
                <a:lnTo>
                  <a:pt x="22" y="6362"/>
                </a:lnTo>
                <a:lnTo>
                  <a:pt x="42" y="21"/>
                </a:lnTo>
                <a:lnTo>
                  <a:pt x="2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7523800" y="2388025"/>
            <a:ext cx="3675" cy="666825"/>
          </a:xfrm>
          <a:custGeom>
            <a:avLst/>
            <a:gdLst/>
            <a:ahLst/>
            <a:cxnLst/>
            <a:rect l="l" t="t" r="r" b="b"/>
            <a:pathLst>
              <a:path w="147" h="26673" fill="none" extrusionOk="0">
                <a:moveTo>
                  <a:pt x="22" y="1"/>
                </a:moveTo>
                <a:lnTo>
                  <a:pt x="22" y="1"/>
                </a:lnTo>
                <a:lnTo>
                  <a:pt x="1" y="6320"/>
                </a:lnTo>
                <a:lnTo>
                  <a:pt x="1" y="13201"/>
                </a:lnTo>
                <a:lnTo>
                  <a:pt x="42" y="20145"/>
                </a:lnTo>
                <a:lnTo>
                  <a:pt x="84" y="23471"/>
                </a:lnTo>
                <a:lnTo>
                  <a:pt x="126" y="26631"/>
                </a:lnTo>
                <a:lnTo>
                  <a:pt x="126" y="26631"/>
                </a:lnTo>
                <a:lnTo>
                  <a:pt x="146" y="26672"/>
                </a:lnTo>
                <a:lnTo>
                  <a:pt x="146" y="26672"/>
                </a:lnTo>
                <a:lnTo>
                  <a:pt x="105" y="23513"/>
                </a:lnTo>
                <a:lnTo>
                  <a:pt x="63" y="20186"/>
                </a:lnTo>
                <a:lnTo>
                  <a:pt x="22" y="13243"/>
                </a:lnTo>
                <a:lnTo>
                  <a:pt x="22" y="6362"/>
                </a:lnTo>
                <a:lnTo>
                  <a:pt x="42" y="21"/>
                </a:lnTo>
                <a:lnTo>
                  <a:pt x="42" y="21"/>
                </a:lnTo>
                <a:lnTo>
                  <a:pt x="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7443250" y="2380225"/>
            <a:ext cx="83700" cy="673575"/>
          </a:xfrm>
          <a:custGeom>
            <a:avLst/>
            <a:gdLst/>
            <a:ahLst/>
            <a:cxnLst/>
            <a:rect l="l" t="t" r="r" b="b"/>
            <a:pathLst>
              <a:path w="3348" h="26943" extrusionOk="0">
                <a:moveTo>
                  <a:pt x="2558" y="1"/>
                </a:moveTo>
                <a:lnTo>
                  <a:pt x="2474" y="21"/>
                </a:lnTo>
                <a:lnTo>
                  <a:pt x="2370" y="63"/>
                </a:lnTo>
                <a:lnTo>
                  <a:pt x="2287" y="125"/>
                </a:lnTo>
                <a:lnTo>
                  <a:pt x="2100" y="271"/>
                </a:lnTo>
                <a:lnTo>
                  <a:pt x="1892" y="479"/>
                </a:lnTo>
                <a:lnTo>
                  <a:pt x="1705" y="770"/>
                </a:lnTo>
                <a:lnTo>
                  <a:pt x="1497" y="1123"/>
                </a:lnTo>
                <a:lnTo>
                  <a:pt x="1289" y="1560"/>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06" y="23783"/>
                </a:lnTo>
                <a:lnTo>
                  <a:pt x="3264" y="20457"/>
                </a:lnTo>
                <a:lnTo>
                  <a:pt x="3223" y="13513"/>
                </a:lnTo>
                <a:lnTo>
                  <a:pt x="3223" y="6632"/>
                </a:lnTo>
                <a:lnTo>
                  <a:pt x="3244" y="313"/>
                </a:lnTo>
                <a:lnTo>
                  <a:pt x="3098" y="167"/>
                </a:lnTo>
                <a:lnTo>
                  <a:pt x="2953" y="84"/>
                </a:lnTo>
                <a:lnTo>
                  <a:pt x="2807" y="21"/>
                </a:lnTo>
                <a:lnTo>
                  <a:pt x="2641"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7443250" y="2380225"/>
            <a:ext cx="83700" cy="673575"/>
          </a:xfrm>
          <a:custGeom>
            <a:avLst/>
            <a:gdLst/>
            <a:ahLst/>
            <a:cxnLst/>
            <a:rect l="l" t="t" r="r" b="b"/>
            <a:pathLst>
              <a:path w="3348" h="26943" fill="none" extrusionOk="0">
                <a:moveTo>
                  <a:pt x="2641" y="1"/>
                </a:moveTo>
                <a:lnTo>
                  <a:pt x="2641" y="1"/>
                </a:lnTo>
                <a:lnTo>
                  <a:pt x="2558" y="1"/>
                </a:lnTo>
                <a:lnTo>
                  <a:pt x="2474" y="21"/>
                </a:lnTo>
                <a:lnTo>
                  <a:pt x="2370" y="63"/>
                </a:lnTo>
                <a:lnTo>
                  <a:pt x="2287" y="125"/>
                </a:lnTo>
                <a:lnTo>
                  <a:pt x="2100" y="271"/>
                </a:lnTo>
                <a:lnTo>
                  <a:pt x="1892" y="479"/>
                </a:lnTo>
                <a:lnTo>
                  <a:pt x="1705" y="770"/>
                </a:lnTo>
                <a:lnTo>
                  <a:pt x="1497" y="1123"/>
                </a:lnTo>
                <a:lnTo>
                  <a:pt x="1289" y="1560"/>
                </a:lnTo>
                <a:lnTo>
                  <a:pt x="1082" y="2059"/>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48" y="26943"/>
                </a:lnTo>
                <a:lnTo>
                  <a:pt x="3306" y="23783"/>
                </a:lnTo>
                <a:lnTo>
                  <a:pt x="3264" y="20457"/>
                </a:lnTo>
                <a:lnTo>
                  <a:pt x="3223" y="13513"/>
                </a:lnTo>
                <a:lnTo>
                  <a:pt x="3223" y="6632"/>
                </a:lnTo>
                <a:lnTo>
                  <a:pt x="3244" y="313"/>
                </a:lnTo>
                <a:lnTo>
                  <a:pt x="3244" y="313"/>
                </a:lnTo>
                <a:lnTo>
                  <a:pt x="3098" y="167"/>
                </a:lnTo>
                <a:lnTo>
                  <a:pt x="2953" y="84"/>
                </a:lnTo>
                <a:lnTo>
                  <a:pt x="2807" y="21"/>
                </a:lnTo>
                <a:lnTo>
                  <a:pt x="26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7342425" y="1179175"/>
            <a:ext cx="19250" cy="29125"/>
          </a:xfrm>
          <a:custGeom>
            <a:avLst/>
            <a:gdLst/>
            <a:ahLst/>
            <a:cxnLst/>
            <a:rect l="l" t="t" r="r" b="b"/>
            <a:pathLst>
              <a:path w="770" h="1165" extrusionOk="0">
                <a:moveTo>
                  <a:pt x="271" y="0"/>
                </a:moveTo>
                <a:lnTo>
                  <a:pt x="208" y="42"/>
                </a:lnTo>
                <a:lnTo>
                  <a:pt x="146" y="104"/>
                </a:lnTo>
                <a:lnTo>
                  <a:pt x="84" y="166"/>
                </a:lnTo>
                <a:lnTo>
                  <a:pt x="42" y="270"/>
                </a:lnTo>
                <a:lnTo>
                  <a:pt x="21" y="374"/>
                </a:lnTo>
                <a:lnTo>
                  <a:pt x="1" y="478"/>
                </a:lnTo>
                <a:lnTo>
                  <a:pt x="1" y="603"/>
                </a:lnTo>
                <a:lnTo>
                  <a:pt x="21" y="707"/>
                </a:lnTo>
                <a:lnTo>
                  <a:pt x="42" y="811"/>
                </a:lnTo>
                <a:lnTo>
                  <a:pt x="84" y="915"/>
                </a:lnTo>
                <a:lnTo>
                  <a:pt x="125" y="998"/>
                </a:lnTo>
                <a:lnTo>
                  <a:pt x="188" y="1060"/>
                </a:lnTo>
                <a:lnTo>
                  <a:pt x="250" y="1123"/>
                </a:lnTo>
                <a:lnTo>
                  <a:pt x="333" y="1143"/>
                </a:lnTo>
                <a:lnTo>
                  <a:pt x="416" y="1164"/>
                </a:lnTo>
                <a:lnTo>
                  <a:pt x="479" y="1143"/>
                </a:lnTo>
                <a:lnTo>
                  <a:pt x="541" y="1102"/>
                </a:lnTo>
                <a:lnTo>
                  <a:pt x="603" y="1060"/>
                </a:lnTo>
                <a:lnTo>
                  <a:pt x="666" y="977"/>
                </a:lnTo>
                <a:lnTo>
                  <a:pt x="707" y="894"/>
                </a:lnTo>
                <a:lnTo>
                  <a:pt x="728" y="790"/>
                </a:lnTo>
                <a:lnTo>
                  <a:pt x="749" y="686"/>
                </a:lnTo>
                <a:lnTo>
                  <a:pt x="770" y="561"/>
                </a:lnTo>
                <a:lnTo>
                  <a:pt x="749" y="437"/>
                </a:lnTo>
                <a:lnTo>
                  <a:pt x="728" y="333"/>
                </a:lnTo>
                <a:lnTo>
                  <a:pt x="687" y="229"/>
                </a:lnTo>
                <a:lnTo>
                  <a:pt x="645" y="146"/>
                </a:lnTo>
                <a:lnTo>
                  <a:pt x="583" y="83"/>
                </a:lnTo>
                <a:lnTo>
                  <a:pt x="499" y="42"/>
                </a:lnTo>
                <a:lnTo>
                  <a:pt x="4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7251475" y="1181750"/>
            <a:ext cx="18725" cy="29150"/>
          </a:xfrm>
          <a:custGeom>
            <a:avLst/>
            <a:gdLst/>
            <a:ahLst/>
            <a:cxnLst/>
            <a:rect l="l" t="t" r="r" b="b"/>
            <a:pathLst>
              <a:path w="749" h="1166" extrusionOk="0">
                <a:moveTo>
                  <a:pt x="354" y="1"/>
                </a:moveTo>
                <a:lnTo>
                  <a:pt x="271" y="22"/>
                </a:lnTo>
                <a:lnTo>
                  <a:pt x="188" y="43"/>
                </a:lnTo>
                <a:lnTo>
                  <a:pt x="125" y="105"/>
                </a:lnTo>
                <a:lnTo>
                  <a:pt x="84" y="188"/>
                </a:lnTo>
                <a:lnTo>
                  <a:pt x="42" y="271"/>
                </a:lnTo>
                <a:lnTo>
                  <a:pt x="1" y="375"/>
                </a:lnTo>
                <a:lnTo>
                  <a:pt x="1" y="479"/>
                </a:lnTo>
                <a:lnTo>
                  <a:pt x="1" y="604"/>
                </a:lnTo>
                <a:lnTo>
                  <a:pt x="1" y="729"/>
                </a:lnTo>
                <a:lnTo>
                  <a:pt x="42" y="833"/>
                </a:lnTo>
                <a:lnTo>
                  <a:pt x="84" y="916"/>
                </a:lnTo>
                <a:lnTo>
                  <a:pt x="125" y="999"/>
                </a:lnTo>
                <a:lnTo>
                  <a:pt x="188" y="1082"/>
                </a:lnTo>
                <a:lnTo>
                  <a:pt x="250" y="1124"/>
                </a:lnTo>
                <a:lnTo>
                  <a:pt x="333" y="1165"/>
                </a:lnTo>
                <a:lnTo>
                  <a:pt x="396" y="1165"/>
                </a:lnTo>
                <a:lnTo>
                  <a:pt x="479" y="1144"/>
                </a:lnTo>
                <a:lnTo>
                  <a:pt x="541" y="1124"/>
                </a:lnTo>
                <a:lnTo>
                  <a:pt x="603" y="1061"/>
                </a:lnTo>
                <a:lnTo>
                  <a:pt x="666" y="978"/>
                </a:lnTo>
                <a:lnTo>
                  <a:pt x="707" y="895"/>
                </a:lnTo>
                <a:lnTo>
                  <a:pt x="728" y="791"/>
                </a:lnTo>
                <a:lnTo>
                  <a:pt x="749" y="687"/>
                </a:lnTo>
                <a:lnTo>
                  <a:pt x="749" y="562"/>
                </a:lnTo>
                <a:lnTo>
                  <a:pt x="749" y="438"/>
                </a:lnTo>
                <a:lnTo>
                  <a:pt x="728" y="334"/>
                </a:lnTo>
                <a:lnTo>
                  <a:pt x="687" y="230"/>
                </a:lnTo>
                <a:lnTo>
                  <a:pt x="624" y="146"/>
                </a:lnTo>
                <a:lnTo>
                  <a:pt x="562" y="84"/>
                </a:lnTo>
                <a:lnTo>
                  <a:pt x="499" y="43"/>
                </a:lnTo>
                <a:lnTo>
                  <a:pt x="41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7242650" y="1177075"/>
            <a:ext cx="19775" cy="7825"/>
          </a:xfrm>
          <a:custGeom>
            <a:avLst/>
            <a:gdLst/>
            <a:ahLst/>
            <a:cxnLst/>
            <a:rect l="l" t="t" r="r" b="b"/>
            <a:pathLst>
              <a:path w="791" h="313" extrusionOk="0">
                <a:moveTo>
                  <a:pt x="0" y="1"/>
                </a:moveTo>
                <a:lnTo>
                  <a:pt x="83" y="84"/>
                </a:lnTo>
                <a:lnTo>
                  <a:pt x="166" y="146"/>
                </a:lnTo>
                <a:lnTo>
                  <a:pt x="270" y="230"/>
                </a:lnTo>
                <a:lnTo>
                  <a:pt x="374" y="292"/>
                </a:lnTo>
                <a:lnTo>
                  <a:pt x="437" y="313"/>
                </a:lnTo>
                <a:lnTo>
                  <a:pt x="582" y="313"/>
                </a:lnTo>
                <a:lnTo>
                  <a:pt x="645" y="292"/>
                </a:lnTo>
                <a:lnTo>
                  <a:pt x="728" y="250"/>
                </a:lnTo>
                <a:lnTo>
                  <a:pt x="790" y="167"/>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7279025" y="1202025"/>
            <a:ext cx="29125" cy="58250"/>
          </a:xfrm>
          <a:custGeom>
            <a:avLst/>
            <a:gdLst/>
            <a:ahLst/>
            <a:cxnLst/>
            <a:rect l="l" t="t" r="r" b="b"/>
            <a:pathLst>
              <a:path w="1165" h="2330" extrusionOk="0">
                <a:moveTo>
                  <a:pt x="1061" y="1"/>
                </a:moveTo>
                <a:lnTo>
                  <a:pt x="853" y="541"/>
                </a:lnTo>
                <a:lnTo>
                  <a:pt x="603" y="1082"/>
                </a:lnTo>
                <a:lnTo>
                  <a:pt x="333" y="1601"/>
                </a:lnTo>
                <a:lnTo>
                  <a:pt x="0" y="2100"/>
                </a:lnTo>
                <a:lnTo>
                  <a:pt x="146" y="2184"/>
                </a:lnTo>
                <a:lnTo>
                  <a:pt x="291" y="2246"/>
                </a:lnTo>
                <a:lnTo>
                  <a:pt x="416" y="2287"/>
                </a:lnTo>
                <a:lnTo>
                  <a:pt x="582" y="2329"/>
                </a:lnTo>
                <a:lnTo>
                  <a:pt x="873" y="2329"/>
                </a:lnTo>
                <a:lnTo>
                  <a:pt x="1019" y="2308"/>
                </a:lnTo>
                <a:lnTo>
                  <a:pt x="1165" y="2267"/>
                </a:lnTo>
                <a:lnTo>
                  <a:pt x="1061" y="1"/>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7339825" y="1256075"/>
            <a:ext cx="57725" cy="33300"/>
          </a:xfrm>
          <a:custGeom>
            <a:avLst/>
            <a:gdLst/>
            <a:ahLst/>
            <a:cxnLst/>
            <a:rect l="l" t="t" r="r" b="b"/>
            <a:pathLst>
              <a:path w="2309" h="1332" extrusionOk="0">
                <a:moveTo>
                  <a:pt x="2183" y="1"/>
                </a:moveTo>
                <a:lnTo>
                  <a:pt x="2142" y="22"/>
                </a:lnTo>
                <a:lnTo>
                  <a:pt x="2121" y="42"/>
                </a:lnTo>
                <a:lnTo>
                  <a:pt x="1934" y="292"/>
                </a:lnTo>
                <a:lnTo>
                  <a:pt x="1726" y="500"/>
                </a:lnTo>
                <a:lnTo>
                  <a:pt x="1497" y="687"/>
                </a:lnTo>
                <a:lnTo>
                  <a:pt x="1248" y="853"/>
                </a:lnTo>
                <a:lnTo>
                  <a:pt x="978" y="978"/>
                </a:lnTo>
                <a:lnTo>
                  <a:pt x="687" y="1061"/>
                </a:lnTo>
                <a:lnTo>
                  <a:pt x="396" y="1123"/>
                </a:lnTo>
                <a:lnTo>
                  <a:pt x="84" y="1144"/>
                </a:lnTo>
                <a:lnTo>
                  <a:pt x="63" y="1165"/>
                </a:lnTo>
                <a:lnTo>
                  <a:pt x="21" y="1186"/>
                </a:lnTo>
                <a:lnTo>
                  <a:pt x="1" y="1206"/>
                </a:lnTo>
                <a:lnTo>
                  <a:pt x="1" y="1248"/>
                </a:lnTo>
                <a:lnTo>
                  <a:pt x="1" y="1290"/>
                </a:lnTo>
                <a:lnTo>
                  <a:pt x="42" y="1310"/>
                </a:lnTo>
                <a:lnTo>
                  <a:pt x="63" y="1331"/>
                </a:lnTo>
                <a:lnTo>
                  <a:pt x="105" y="1331"/>
                </a:lnTo>
                <a:lnTo>
                  <a:pt x="333" y="1310"/>
                </a:lnTo>
                <a:lnTo>
                  <a:pt x="562" y="1290"/>
                </a:lnTo>
                <a:lnTo>
                  <a:pt x="811" y="1227"/>
                </a:lnTo>
                <a:lnTo>
                  <a:pt x="1061" y="1144"/>
                </a:lnTo>
                <a:lnTo>
                  <a:pt x="1310" y="1019"/>
                </a:lnTo>
                <a:lnTo>
                  <a:pt x="1539" y="895"/>
                </a:lnTo>
                <a:lnTo>
                  <a:pt x="1747" y="728"/>
                </a:lnTo>
                <a:lnTo>
                  <a:pt x="1955" y="562"/>
                </a:lnTo>
                <a:lnTo>
                  <a:pt x="2121" y="354"/>
                </a:lnTo>
                <a:lnTo>
                  <a:pt x="2287" y="146"/>
                </a:lnTo>
                <a:lnTo>
                  <a:pt x="2308" y="105"/>
                </a:lnTo>
                <a:lnTo>
                  <a:pt x="2308" y="84"/>
                </a:lnTo>
                <a:lnTo>
                  <a:pt x="2287" y="42"/>
                </a:lnTo>
                <a:lnTo>
                  <a:pt x="2246" y="22"/>
                </a:lnTo>
                <a:lnTo>
                  <a:pt x="222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7482225" y="1195275"/>
            <a:ext cx="75400" cy="89925"/>
          </a:xfrm>
          <a:custGeom>
            <a:avLst/>
            <a:gdLst/>
            <a:ahLst/>
            <a:cxnLst/>
            <a:rect l="l" t="t" r="r" b="b"/>
            <a:pathLst>
              <a:path w="3016" h="3597" extrusionOk="0">
                <a:moveTo>
                  <a:pt x="1643" y="0"/>
                </a:moveTo>
                <a:lnTo>
                  <a:pt x="1477" y="21"/>
                </a:lnTo>
                <a:lnTo>
                  <a:pt x="1290" y="84"/>
                </a:lnTo>
                <a:lnTo>
                  <a:pt x="1144" y="146"/>
                </a:lnTo>
                <a:lnTo>
                  <a:pt x="978" y="250"/>
                </a:lnTo>
                <a:lnTo>
                  <a:pt x="853" y="375"/>
                </a:lnTo>
                <a:lnTo>
                  <a:pt x="708" y="499"/>
                </a:lnTo>
                <a:lnTo>
                  <a:pt x="604" y="645"/>
                </a:lnTo>
                <a:lnTo>
                  <a:pt x="479" y="811"/>
                </a:lnTo>
                <a:lnTo>
                  <a:pt x="396" y="978"/>
                </a:lnTo>
                <a:lnTo>
                  <a:pt x="313" y="1144"/>
                </a:lnTo>
                <a:lnTo>
                  <a:pt x="167" y="1497"/>
                </a:lnTo>
                <a:lnTo>
                  <a:pt x="63" y="1871"/>
                </a:lnTo>
                <a:lnTo>
                  <a:pt x="22" y="2204"/>
                </a:lnTo>
                <a:lnTo>
                  <a:pt x="1" y="2391"/>
                </a:lnTo>
                <a:lnTo>
                  <a:pt x="22" y="2557"/>
                </a:lnTo>
                <a:lnTo>
                  <a:pt x="42" y="2724"/>
                </a:lnTo>
                <a:lnTo>
                  <a:pt x="84" y="2869"/>
                </a:lnTo>
                <a:lnTo>
                  <a:pt x="125" y="3015"/>
                </a:lnTo>
                <a:lnTo>
                  <a:pt x="209" y="3140"/>
                </a:lnTo>
                <a:lnTo>
                  <a:pt x="271" y="3264"/>
                </a:lnTo>
                <a:lnTo>
                  <a:pt x="375" y="3368"/>
                </a:lnTo>
                <a:lnTo>
                  <a:pt x="479" y="3451"/>
                </a:lnTo>
                <a:lnTo>
                  <a:pt x="604" y="3535"/>
                </a:lnTo>
                <a:lnTo>
                  <a:pt x="728" y="3576"/>
                </a:lnTo>
                <a:lnTo>
                  <a:pt x="853" y="3597"/>
                </a:lnTo>
                <a:lnTo>
                  <a:pt x="1165" y="3597"/>
                </a:lnTo>
                <a:lnTo>
                  <a:pt x="1310" y="3535"/>
                </a:lnTo>
                <a:lnTo>
                  <a:pt x="1477" y="3472"/>
                </a:lnTo>
                <a:lnTo>
                  <a:pt x="1726" y="3327"/>
                </a:lnTo>
                <a:lnTo>
                  <a:pt x="1955" y="3160"/>
                </a:lnTo>
                <a:lnTo>
                  <a:pt x="2184" y="2973"/>
                </a:lnTo>
                <a:lnTo>
                  <a:pt x="2371" y="2765"/>
                </a:lnTo>
                <a:lnTo>
                  <a:pt x="2537" y="2537"/>
                </a:lnTo>
                <a:lnTo>
                  <a:pt x="2682" y="2308"/>
                </a:lnTo>
                <a:lnTo>
                  <a:pt x="2807" y="2059"/>
                </a:lnTo>
                <a:lnTo>
                  <a:pt x="2911" y="1788"/>
                </a:lnTo>
                <a:lnTo>
                  <a:pt x="2953" y="1643"/>
                </a:lnTo>
                <a:lnTo>
                  <a:pt x="2994" y="1518"/>
                </a:lnTo>
                <a:lnTo>
                  <a:pt x="2994" y="1393"/>
                </a:lnTo>
                <a:lnTo>
                  <a:pt x="3015" y="1248"/>
                </a:lnTo>
                <a:lnTo>
                  <a:pt x="2994" y="1123"/>
                </a:lnTo>
                <a:lnTo>
                  <a:pt x="2973" y="978"/>
                </a:lnTo>
                <a:lnTo>
                  <a:pt x="2932" y="853"/>
                </a:lnTo>
                <a:lnTo>
                  <a:pt x="2890" y="749"/>
                </a:lnTo>
                <a:lnTo>
                  <a:pt x="2745" y="520"/>
                </a:lnTo>
                <a:lnTo>
                  <a:pt x="2579" y="333"/>
                </a:lnTo>
                <a:lnTo>
                  <a:pt x="2391" y="188"/>
                </a:lnTo>
                <a:lnTo>
                  <a:pt x="2163" y="84"/>
                </a:lnTo>
                <a:lnTo>
                  <a:pt x="2038" y="42"/>
                </a:lnTo>
                <a:lnTo>
                  <a:pt x="1913" y="21"/>
                </a:lnTo>
                <a:lnTo>
                  <a:pt x="1789"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7348675" y="1131875"/>
            <a:ext cx="52500" cy="33800"/>
          </a:xfrm>
          <a:custGeom>
            <a:avLst/>
            <a:gdLst/>
            <a:ahLst/>
            <a:cxnLst/>
            <a:rect l="l" t="t" r="r" b="b"/>
            <a:pathLst>
              <a:path w="2100" h="1352" extrusionOk="0">
                <a:moveTo>
                  <a:pt x="125" y="0"/>
                </a:moveTo>
                <a:lnTo>
                  <a:pt x="62" y="42"/>
                </a:lnTo>
                <a:lnTo>
                  <a:pt x="21" y="83"/>
                </a:lnTo>
                <a:lnTo>
                  <a:pt x="0" y="167"/>
                </a:lnTo>
                <a:lnTo>
                  <a:pt x="0" y="229"/>
                </a:lnTo>
                <a:lnTo>
                  <a:pt x="42" y="291"/>
                </a:lnTo>
                <a:lnTo>
                  <a:pt x="104" y="333"/>
                </a:lnTo>
                <a:lnTo>
                  <a:pt x="166" y="354"/>
                </a:lnTo>
                <a:lnTo>
                  <a:pt x="353" y="395"/>
                </a:lnTo>
                <a:lnTo>
                  <a:pt x="561" y="437"/>
                </a:lnTo>
                <a:lnTo>
                  <a:pt x="790" y="520"/>
                </a:lnTo>
                <a:lnTo>
                  <a:pt x="1060" y="645"/>
                </a:lnTo>
                <a:lnTo>
                  <a:pt x="1310" y="790"/>
                </a:lnTo>
                <a:lnTo>
                  <a:pt x="1434" y="873"/>
                </a:lnTo>
                <a:lnTo>
                  <a:pt x="1538" y="998"/>
                </a:lnTo>
                <a:lnTo>
                  <a:pt x="1642" y="1102"/>
                </a:lnTo>
                <a:lnTo>
                  <a:pt x="1746" y="1248"/>
                </a:lnTo>
                <a:lnTo>
                  <a:pt x="1767" y="1289"/>
                </a:lnTo>
                <a:lnTo>
                  <a:pt x="1829" y="1331"/>
                </a:lnTo>
                <a:lnTo>
                  <a:pt x="1871" y="1352"/>
                </a:lnTo>
                <a:lnTo>
                  <a:pt x="1933" y="1331"/>
                </a:lnTo>
                <a:lnTo>
                  <a:pt x="1996" y="1310"/>
                </a:lnTo>
                <a:lnTo>
                  <a:pt x="2058" y="1268"/>
                </a:lnTo>
                <a:lnTo>
                  <a:pt x="2079" y="1206"/>
                </a:lnTo>
                <a:lnTo>
                  <a:pt x="2100" y="1123"/>
                </a:lnTo>
                <a:lnTo>
                  <a:pt x="2058" y="1060"/>
                </a:lnTo>
                <a:lnTo>
                  <a:pt x="1954" y="894"/>
                </a:lnTo>
                <a:lnTo>
                  <a:pt x="1829" y="749"/>
                </a:lnTo>
                <a:lnTo>
                  <a:pt x="1705" y="624"/>
                </a:lnTo>
                <a:lnTo>
                  <a:pt x="1559" y="499"/>
                </a:lnTo>
                <a:lnTo>
                  <a:pt x="1414" y="395"/>
                </a:lnTo>
                <a:lnTo>
                  <a:pt x="1268" y="312"/>
                </a:lnTo>
                <a:lnTo>
                  <a:pt x="956" y="167"/>
                </a:lnTo>
                <a:lnTo>
                  <a:pt x="686" y="83"/>
                </a:lnTo>
                <a:lnTo>
                  <a:pt x="437" y="21"/>
                </a:lnTo>
                <a:lnTo>
                  <a:pt x="2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7235375" y="1128225"/>
            <a:ext cx="46275" cy="21350"/>
          </a:xfrm>
          <a:custGeom>
            <a:avLst/>
            <a:gdLst/>
            <a:ahLst/>
            <a:cxnLst/>
            <a:rect l="l" t="t" r="r" b="b"/>
            <a:pathLst>
              <a:path w="1851" h="854" extrusionOk="0">
                <a:moveTo>
                  <a:pt x="1247" y="1"/>
                </a:moveTo>
                <a:lnTo>
                  <a:pt x="1040" y="22"/>
                </a:lnTo>
                <a:lnTo>
                  <a:pt x="811" y="84"/>
                </a:lnTo>
                <a:lnTo>
                  <a:pt x="603" y="146"/>
                </a:lnTo>
                <a:lnTo>
                  <a:pt x="416" y="250"/>
                </a:lnTo>
                <a:lnTo>
                  <a:pt x="229" y="375"/>
                </a:lnTo>
                <a:lnTo>
                  <a:pt x="42" y="520"/>
                </a:lnTo>
                <a:lnTo>
                  <a:pt x="0" y="583"/>
                </a:lnTo>
                <a:lnTo>
                  <a:pt x="0" y="666"/>
                </a:lnTo>
                <a:lnTo>
                  <a:pt x="0" y="728"/>
                </a:lnTo>
                <a:lnTo>
                  <a:pt x="42" y="791"/>
                </a:lnTo>
                <a:lnTo>
                  <a:pt x="83" y="811"/>
                </a:lnTo>
                <a:lnTo>
                  <a:pt x="125" y="832"/>
                </a:lnTo>
                <a:lnTo>
                  <a:pt x="166" y="853"/>
                </a:lnTo>
                <a:lnTo>
                  <a:pt x="229" y="853"/>
                </a:lnTo>
                <a:lnTo>
                  <a:pt x="312" y="811"/>
                </a:lnTo>
                <a:lnTo>
                  <a:pt x="437" y="687"/>
                </a:lnTo>
                <a:lnTo>
                  <a:pt x="582" y="583"/>
                </a:lnTo>
                <a:lnTo>
                  <a:pt x="748" y="500"/>
                </a:lnTo>
                <a:lnTo>
                  <a:pt x="915" y="437"/>
                </a:lnTo>
                <a:lnTo>
                  <a:pt x="1081" y="396"/>
                </a:lnTo>
                <a:lnTo>
                  <a:pt x="1247" y="375"/>
                </a:lnTo>
                <a:lnTo>
                  <a:pt x="1435" y="375"/>
                </a:lnTo>
                <a:lnTo>
                  <a:pt x="1601" y="396"/>
                </a:lnTo>
                <a:lnTo>
                  <a:pt x="1684" y="417"/>
                </a:lnTo>
                <a:lnTo>
                  <a:pt x="1746" y="375"/>
                </a:lnTo>
                <a:lnTo>
                  <a:pt x="1809" y="333"/>
                </a:lnTo>
                <a:lnTo>
                  <a:pt x="1850" y="271"/>
                </a:lnTo>
                <a:lnTo>
                  <a:pt x="1850" y="188"/>
                </a:lnTo>
                <a:lnTo>
                  <a:pt x="1830" y="125"/>
                </a:lnTo>
                <a:lnTo>
                  <a:pt x="1767" y="63"/>
                </a:lnTo>
                <a:lnTo>
                  <a:pt x="1705" y="42"/>
                </a:lnTo>
                <a:lnTo>
                  <a:pt x="147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7640225" y="1626125"/>
            <a:ext cx="304050" cy="653825"/>
          </a:xfrm>
          <a:custGeom>
            <a:avLst/>
            <a:gdLst/>
            <a:ahLst/>
            <a:cxnLst/>
            <a:rect l="l" t="t" r="r" b="b"/>
            <a:pathLst>
              <a:path w="12162" h="26153" extrusionOk="0">
                <a:moveTo>
                  <a:pt x="3971" y="0"/>
                </a:moveTo>
                <a:lnTo>
                  <a:pt x="0" y="915"/>
                </a:lnTo>
                <a:lnTo>
                  <a:pt x="395" y="2578"/>
                </a:lnTo>
                <a:lnTo>
                  <a:pt x="811" y="4241"/>
                </a:lnTo>
                <a:lnTo>
                  <a:pt x="1269" y="5883"/>
                </a:lnTo>
                <a:lnTo>
                  <a:pt x="1747" y="7526"/>
                </a:lnTo>
                <a:lnTo>
                  <a:pt x="2246" y="9168"/>
                </a:lnTo>
                <a:lnTo>
                  <a:pt x="2786" y="10810"/>
                </a:lnTo>
                <a:lnTo>
                  <a:pt x="3347" y="12432"/>
                </a:lnTo>
                <a:lnTo>
                  <a:pt x="3659" y="13243"/>
                </a:lnTo>
                <a:lnTo>
                  <a:pt x="3992" y="14053"/>
                </a:lnTo>
                <a:lnTo>
                  <a:pt x="4325" y="14864"/>
                </a:lnTo>
                <a:lnTo>
                  <a:pt x="4678" y="15675"/>
                </a:lnTo>
                <a:lnTo>
                  <a:pt x="5031" y="16465"/>
                </a:lnTo>
                <a:lnTo>
                  <a:pt x="5426" y="17234"/>
                </a:lnTo>
                <a:lnTo>
                  <a:pt x="6195" y="18772"/>
                </a:lnTo>
                <a:lnTo>
                  <a:pt x="6985" y="20269"/>
                </a:lnTo>
                <a:lnTo>
                  <a:pt x="7796" y="21766"/>
                </a:lnTo>
                <a:lnTo>
                  <a:pt x="8607" y="23242"/>
                </a:lnTo>
                <a:lnTo>
                  <a:pt x="9459" y="24697"/>
                </a:lnTo>
                <a:lnTo>
                  <a:pt x="10332" y="26152"/>
                </a:lnTo>
                <a:lnTo>
                  <a:pt x="12162" y="25300"/>
                </a:lnTo>
                <a:lnTo>
                  <a:pt x="11601" y="23699"/>
                </a:lnTo>
                <a:lnTo>
                  <a:pt x="11018" y="22099"/>
                </a:lnTo>
                <a:lnTo>
                  <a:pt x="9834" y="18939"/>
                </a:lnTo>
                <a:lnTo>
                  <a:pt x="9251" y="17380"/>
                </a:lnTo>
                <a:lnTo>
                  <a:pt x="8649" y="15841"/>
                </a:lnTo>
                <a:lnTo>
                  <a:pt x="8066" y="14303"/>
                </a:lnTo>
                <a:lnTo>
                  <a:pt x="7775" y="13534"/>
                </a:lnTo>
                <a:lnTo>
                  <a:pt x="7505" y="12744"/>
                </a:lnTo>
                <a:lnTo>
                  <a:pt x="7006" y="11205"/>
                </a:lnTo>
                <a:lnTo>
                  <a:pt x="6528" y="9625"/>
                </a:lnTo>
                <a:lnTo>
                  <a:pt x="6071" y="8025"/>
                </a:lnTo>
                <a:lnTo>
                  <a:pt x="5634" y="6445"/>
                </a:lnTo>
                <a:lnTo>
                  <a:pt x="4782" y="3223"/>
                </a:lnTo>
                <a:lnTo>
                  <a:pt x="397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7580975" y="1509700"/>
            <a:ext cx="202725" cy="269250"/>
          </a:xfrm>
          <a:custGeom>
            <a:avLst/>
            <a:gdLst/>
            <a:ahLst/>
            <a:cxnLst/>
            <a:rect l="l" t="t" r="r" b="b"/>
            <a:pathLst>
              <a:path w="8109" h="10770" extrusionOk="0">
                <a:moveTo>
                  <a:pt x="3639" y="1"/>
                </a:moveTo>
                <a:lnTo>
                  <a:pt x="3472" y="21"/>
                </a:lnTo>
                <a:lnTo>
                  <a:pt x="3306" y="63"/>
                </a:lnTo>
                <a:lnTo>
                  <a:pt x="3140" y="105"/>
                </a:lnTo>
                <a:lnTo>
                  <a:pt x="2973" y="167"/>
                </a:lnTo>
                <a:lnTo>
                  <a:pt x="2662" y="312"/>
                </a:lnTo>
                <a:lnTo>
                  <a:pt x="2350" y="520"/>
                </a:lnTo>
                <a:lnTo>
                  <a:pt x="2038" y="749"/>
                </a:lnTo>
                <a:lnTo>
                  <a:pt x="1768" y="1040"/>
                </a:lnTo>
                <a:lnTo>
                  <a:pt x="1497" y="1331"/>
                </a:lnTo>
                <a:lnTo>
                  <a:pt x="1227" y="1685"/>
                </a:lnTo>
                <a:lnTo>
                  <a:pt x="998" y="2038"/>
                </a:lnTo>
                <a:lnTo>
                  <a:pt x="770" y="2412"/>
                </a:lnTo>
                <a:lnTo>
                  <a:pt x="562" y="2807"/>
                </a:lnTo>
                <a:lnTo>
                  <a:pt x="396" y="3202"/>
                </a:lnTo>
                <a:lnTo>
                  <a:pt x="229" y="3618"/>
                </a:lnTo>
                <a:lnTo>
                  <a:pt x="105" y="4034"/>
                </a:lnTo>
                <a:lnTo>
                  <a:pt x="42" y="4242"/>
                </a:lnTo>
                <a:lnTo>
                  <a:pt x="21" y="4449"/>
                </a:lnTo>
                <a:lnTo>
                  <a:pt x="1" y="4699"/>
                </a:lnTo>
                <a:lnTo>
                  <a:pt x="1" y="4928"/>
                </a:lnTo>
                <a:lnTo>
                  <a:pt x="21" y="5177"/>
                </a:lnTo>
                <a:lnTo>
                  <a:pt x="42" y="5447"/>
                </a:lnTo>
                <a:lnTo>
                  <a:pt x="125" y="5988"/>
                </a:lnTo>
                <a:lnTo>
                  <a:pt x="250" y="6528"/>
                </a:lnTo>
                <a:lnTo>
                  <a:pt x="396" y="7090"/>
                </a:lnTo>
                <a:lnTo>
                  <a:pt x="583" y="7651"/>
                </a:lnTo>
                <a:lnTo>
                  <a:pt x="770" y="8191"/>
                </a:lnTo>
                <a:lnTo>
                  <a:pt x="978" y="8711"/>
                </a:lnTo>
                <a:lnTo>
                  <a:pt x="1186" y="9189"/>
                </a:lnTo>
                <a:lnTo>
                  <a:pt x="1539" y="10021"/>
                </a:lnTo>
                <a:lnTo>
                  <a:pt x="1809" y="10561"/>
                </a:lnTo>
                <a:lnTo>
                  <a:pt x="1913" y="10769"/>
                </a:lnTo>
                <a:lnTo>
                  <a:pt x="8108" y="6071"/>
                </a:lnTo>
                <a:lnTo>
                  <a:pt x="8004" y="5821"/>
                </a:lnTo>
                <a:lnTo>
                  <a:pt x="7755" y="5198"/>
                </a:lnTo>
                <a:lnTo>
                  <a:pt x="7339" y="4283"/>
                </a:lnTo>
                <a:lnTo>
                  <a:pt x="7110" y="3784"/>
                </a:lnTo>
                <a:lnTo>
                  <a:pt x="6840" y="3244"/>
                </a:lnTo>
                <a:lnTo>
                  <a:pt x="6549" y="2703"/>
                </a:lnTo>
                <a:lnTo>
                  <a:pt x="6258" y="2163"/>
                </a:lnTo>
                <a:lnTo>
                  <a:pt x="5946" y="1664"/>
                </a:lnTo>
                <a:lnTo>
                  <a:pt x="5613" y="1206"/>
                </a:lnTo>
                <a:lnTo>
                  <a:pt x="5302" y="791"/>
                </a:lnTo>
                <a:lnTo>
                  <a:pt x="5135" y="624"/>
                </a:lnTo>
                <a:lnTo>
                  <a:pt x="4969" y="458"/>
                </a:lnTo>
                <a:lnTo>
                  <a:pt x="4803" y="333"/>
                </a:lnTo>
                <a:lnTo>
                  <a:pt x="4657" y="209"/>
                </a:lnTo>
                <a:lnTo>
                  <a:pt x="4491" y="125"/>
                </a:lnTo>
                <a:lnTo>
                  <a:pt x="4345" y="84"/>
                </a:lnTo>
                <a:lnTo>
                  <a:pt x="4158" y="42"/>
                </a:lnTo>
                <a:lnTo>
                  <a:pt x="399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7319050" y="4288100"/>
            <a:ext cx="62375" cy="25500"/>
          </a:xfrm>
          <a:custGeom>
            <a:avLst/>
            <a:gdLst/>
            <a:ahLst/>
            <a:cxnLst/>
            <a:rect l="l" t="t" r="r" b="b"/>
            <a:pathLst>
              <a:path w="2495" h="1020" extrusionOk="0">
                <a:moveTo>
                  <a:pt x="437" y="188"/>
                </a:moveTo>
                <a:lnTo>
                  <a:pt x="873" y="271"/>
                </a:lnTo>
                <a:lnTo>
                  <a:pt x="1289" y="396"/>
                </a:lnTo>
                <a:lnTo>
                  <a:pt x="1705" y="541"/>
                </a:lnTo>
                <a:lnTo>
                  <a:pt x="2100" y="729"/>
                </a:lnTo>
                <a:lnTo>
                  <a:pt x="1767" y="770"/>
                </a:lnTo>
                <a:lnTo>
                  <a:pt x="1476" y="812"/>
                </a:lnTo>
                <a:lnTo>
                  <a:pt x="956" y="812"/>
                </a:lnTo>
                <a:lnTo>
                  <a:pt x="748" y="791"/>
                </a:lnTo>
                <a:lnTo>
                  <a:pt x="561" y="749"/>
                </a:lnTo>
                <a:lnTo>
                  <a:pt x="416" y="708"/>
                </a:lnTo>
                <a:lnTo>
                  <a:pt x="312" y="625"/>
                </a:lnTo>
                <a:lnTo>
                  <a:pt x="250" y="562"/>
                </a:lnTo>
                <a:lnTo>
                  <a:pt x="208" y="479"/>
                </a:lnTo>
                <a:lnTo>
                  <a:pt x="187" y="396"/>
                </a:lnTo>
                <a:lnTo>
                  <a:pt x="208" y="313"/>
                </a:lnTo>
                <a:lnTo>
                  <a:pt x="208" y="250"/>
                </a:lnTo>
                <a:lnTo>
                  <a:pt x="270" y="209"/>
                </a:lnTo>
                <a:lnTo>
                  <a:pt x="353" y="188"/>
                </a:lnTo>
                <a:close/>
                <a:moveTo>
                  <a:pt x="395" y="1"/>
                </a:moveTo>
                <a:lnTo>
                  <a:pt x="270" y="22"/>
                </a:lnTo>
                <a:lnTo>
                  <a:pt x="166" y="63"/>
                </a:lnTo>
                <a:lnTo>
                  <a:pt x="104" y="105"/>
                </a:lnTo>
                <a:lnTo>
                  <a:pt x="62" y="167"/>
                </a:lnTo>
                <a:lnTo>
                  <a:pt x="21" y="230"/>
                </a:lnTo>
                <a:lnTo>
                  <a:pt x="0" y="313"/>
                </a:lnTo>
                <a:lnTo>
                  <a:pt x="0" y="438"/>
                </a:lnTo>
                <a:lnTo>
                  <a:pt x="42" y="562"/>
                </a:lnTo>
                <a:lnTo>
                  <a:pt x="104" y="666"/>
                </a:lnTo>
                <a:lnTo>
                  <a:pt x="187" y="770"/>
                </a:lnTo>
                <a:lnTo>
                  <a:pt x="395" y="895"/>
                </a:lnTo>
                <a:lnTo>
                  <a:pt x="645" y="978"/>
                </a:lnTo>
                <a:lnTo>
                  <a:pt x="894" y="1020"/>
                </a:lnTo>
                <a:lnTo>
                  <a:pt x="1143" y="1020"/>
                </a:lnTo>
                <a:lnTo>
                  <a:pt x="1476" y="999"/>
                </a:lnTo>
                <a:lnTo>
                  <a:pt x="1788" y="978"/>
                </a:lnTo>
                <a:lnTo>
                  <a:pt x="2100" y="936"/>
                </a:lnTo>
                <a:lnTo>
                  <a:pt x="2412" y="874"/>
                </a:lnTo>
                <a:lnTo>
                  <a:pt x="2474" y="853"/>
                </a:lnTo>
                <a:lnTo>
                  <a:pt x="2495" y="791"/>
                </a:lnTo>
                <a:lnTo>
                  <a:pt x="2495" y="749"/>
                </a:lnTo>
                <a:lnTo>
                  <a:pt x="2453" y="687"/>
                </a:lnTo>
                <a:lnTo>
                  <a:pt x="2079" y="521"/>
                </a:lnTo>
                <a:lnTo>
                  <a:pt x="1767" y="375"/>
                </a:lnTo>
                <a:lnTo>
                  <a:pt x="1414" y="250"/>
                </a:lnTo>
                <a:lnTo>
                  <a:pt x="1060" y="126"/>
                </a:lnTo>
                <a:lnTo>
                  <a:pt x="707" y="43"/>
                </a:lnTo>
                <a:lnTo>
                  <a:pt x="54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7343475" y="4264725"/>
            <a:ext cx="37425" cy="45250"/>
          </a:xfrm>
          <a:custGeom>
            <a:avLst/>
            <a:gdLst/>
            <a:ahLst/>
            <a:cxnLst/>
            <a:rect l="l" t="t" r="r" b="b"/>
            <a:pathLst>
              <a:path w="1497" h="1810" extrusionOk="0">
                <a:moveTo>
                  <a:pt x="541" y="188"/>
                </a:moveTo>
                <a:lnTo>
                  <a:pt x="645" y="208"/>
                </a:lnTo>
                <a:lnTo>
                  <a:pt x="707" y="250"/>
                </a:lnTo>
                <a:lnTo>
                  <a:pt x="790" y="312"/>
                </a:lnTo>
                <a:lnTo>
                  <a:pt x="894" y="437"/>
                </a:lnTo>
                <a:lnTo>
                  <a:pt x="977" y="583"/>
                </a:lnTo>
                <a:lnTo>
                  <a:pt x="1060" y="728"/>
                </a:lnTo>
                <a:lnTo>
                  <a:pt x="1144" y="874"/>
                </a:lnTo>
                <a:lnTo>
                  <a:pt x="1206" y="1040"/>
                </a:lnTo>
                <a:lnTo>
                  <a:pt x="1247" y="1206"/>
                </a:lnTo>
                <a:lnTo>
                  <a:pt x="1268" y="1373"/>
                </a:lnTo>
                <a:lnTo>
                  <a:pt x="1289" y="1539"/>
                </a:lnTo>
                <a:lnTo>
                  <a:pt x="1289" y="1539"/>
                </a:lnTo>
                <a:lnTo>
                  <a:pt x="1102" y="1414"/>
                </a:lnTo>
                <a:lnTo>
                  <a:pt x="915" y="1269"/>
                </a:lnTo>
                <a:lnTo>
                  <a:pt x="728" y="1081"/>
                </a:lnTo>
                <a:lnTo>
                  <a:pt x="561" y="915"/>
                </a:lnTo>
                <a:lnTo>
                  <a:pt x="416" y="728"/>
                </a:lnTo>
                <a:lnTo>
                  <a:pt x="291" y="562"/>
                </a:lnTo>
                <a:lnTo>
                  <a:pt x="229" y="416"/>
                </a:lnTo>
                <a:lnTo>
                  <a:pt x="208" y="354"/>
                </a:lnTo>
                <a:lnTo>
                  <a:pt x="208" y="292"/>
                </a:lnTo>
                <a:lnTo>
                  <a:pt x="229" y="271"/>
                </a:lnTo>
                <a:lnTo>
                  <a:pt x="250" y="229"/>
                </a:lnTo>
                <a:lnTo>
                  <a:pt x="312" y="188"/>
                </a:lnTo>
                <a:close/>
                <a:moveTo>
                  <a:pt x="374" y="0"/>
                </a:moveTo>
                <a:lnTo>
                  <a:pt x="208" y="42"/>
                </a:lnTo>
                <a:lnTo>
                  <a:pt x="83" y="104"/>
                </a:lnTo>
                <a:lnTo>
                  <a:pt x="21" y="188"/>
                </a:lnTo>
                <a:lnTo>
                  <a:pt x="0" y="271"/>
                </a:lnTo>
                <a:lnTo>
                  <a:pt x="21" y="354"/>
                </a:lnTo>
                <a:lnTo>
                  <a:pt x="42" y="458"/>
                </a:lnTo>
                <a:lnTo>
                  <a:pt x="83" y="562"/>
                </a:lnTo>
                <a:lnTo>
                  <a:pt x="125" y="666"/>
                </a:lnTo>
                <a:lnTo>
                  <a:pt x="291" y="894"/>
                </a:lnTo>
                <a:lnTo>
                  <a:pt x="499" y="1123"/>
                </a:lnTo>
                <a:lnTo>
                  <a:pt x="728" y="1352"/>
                </a:lnTo>
                <a:lnTo>
                  <a:pt x="956" y="1539"/>
                </a:lnTo>
                <a:lnTo>
                  <a:pt x="1185" y="1705"/>
                </a:lnTo>
                <a:lnTo>
                  <a:pt x="1372" y="1809"/>
                </a:lnTo>
                <a:lnTo>
                  <a:pt x="1414" y="1809"/>
                </a:lnTo>
                <a:lnTo>
                  <a:pt x="1455" y="1788"/>
                </a:lnTo>
                <a:lnTo>
                  <a:pt x="1476" y="1768"/>
                </a:lnTo>
                <a:lnTo>
                  <a:pt x="1497" y="1705"/>
                </a:lnTo>
                <a:lnTo>
                  <a:pt x="1455" y="1518"/>
                </a:lnTo>
                <a:lnTo>
                  <a:pt x="1435" y="1310"/>
                </a:lnTo>
                <a:lnTo>
                  <a:pt x="1372" y="1081"/>
                </a:lnTo>
                <a:lnTo>
                  <a:pt x="1310" y="832"/>
                </a:lnTo>
                <a:lnTo>
                  <a:pt x="1206" y="583"/>
                </a:lnTo>
                <a:lnTo>
                  <a:pt x="1060" y="354"/>
                </a:lnTo>
                <a:lnTo>
                  <a:pt x="977" y="250"/>
                </a:lnTo>
                <a:lnTo>
                  <a:pt x="894" y="167"/>
                </a:lnTo>
                <a:lnTo>
                  <a:pt x="769" y="84"/>
                </a:lnTo>
                <a:lnTo>
                  <a:pt x="645" y="42"/>
                </a:lnTo>
                <a:lnTo>
                  <a:pt x="49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7921400" y="4076075"/>
            <a:ext cx="160600" cy="231300"/>
          </a:xfrm>
          <a:custGeom>
            <a:avLst/>
            <a:gdLst/>
            <a:ahLst/>
            <a:cxnLst/>
            <a:rect l="l" t="t" r="r" b="b"/>
            <a:pathLst>
              <a:path w="6424" h="9252" extrusionOk="0">
                <a:moveTo>
                  <a:pt x="0" y="0"/>
                </a:moveTo>
                <a:lnTo>
                  <a:pt x="2432" y="9251"/>
                </a:lnTo>
                <a:lnTo>
                  <a:pt x="6424" y="9251"/>
                </a:lnTo>
                <a:lnTo>
                  <a:pt x="4012"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7921400" y="4076075"/>
            <a:ext cx="160600" cy="231300"/>
          </a:xfrm>
          <a:custGeom>
            <a:avLst/>
            <a:gdLst/>
            <a:ahLst/>
            <a:cxnLst/>
            <a:rect l="l" t="t" r="r" b="b"/>
            <a:pathLst>
              <a:path w="6424" h="9252" fill="none" extrusionOk="0">
                <a:moveTo>
                  <a:pt x="6424" y="9251"/>
                </a:moveTo>
                <a:lnTo>
                  <a:pt x="2432" y="9251"/>
                </a:lnTo>
                <a:lnTo>
                  <a:pt x="0" y="0"/>
                </a:lnTo>
                <a:lnTo>
                  <a:pt x="4012" y="0"/>
                </a:lnTo>
                <a:lnTo>
                  <a:pt x="6424"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7964000" y="4295900"/>
            <a:ext cx="267175" cy="113850"/>
          </a:xfrm>
          <a:custGeom>
            <a:avLst/>
            <a:gdLst/>
            <a:ahLst/>
            <a:cxnLst/>
            <a:rect l="l" t="t" r="r" b="b"/>
            <a:pathLst>
              <a:path w="10687" h="4554" extrusionOk="0">
                <a:moveTo>
                  <a:pt x="167" y="1"/>
                </a:moveTo>
                <a:lnTo>
                  <a:pt x="84" y="63"/>
                </a:lnTo>
                <a:lnTo>
                  <a:pt x="22" y="126"/>
                </a:lnTo>
                <a:lnTo>
                  <a:pt x="1" y="209"/>
                </a:lnTo>
                <a:lnTo>
                  <a:pt x="1" y="271"/>
                </a:lnTo>
                <a:lnTo>
                  <a:pt x="271" y="3826"/>
                </a:lnTo>
                <a:lnTo>
                  <a:pt x="313" y="3971"/>
                </a:lnTo>
                <a:lnTo>
                  <a:pt x="375" y="4096"/>
                </a:lnTo>
                <a:lnTo>
                  <a:pt x="458" y="4221"/>
                </a:lnTo>
                <a:lnTo>
                  <a:pt x="541" y="4325"/>
                </a:lnTo>
                <a:lnTo>
                  <a:pt x="666" y="4408"/>
                </a:lnTo>
                <a:lnTo>
                  <a:pt x="791" y="4470"/>
                </a:lnTo>
                <a:lnTo>
                  <a:pt x="916" y="4512"/>
                </a:lnTo>
                <a:lnTo>
                  <a:pt x="1082" y="4533"/>
                </a:lnTo>
                <a:lnTo>
                  <a:pt x="2121" y="4512"/>
                </a:lnTo>
                <a:lnTo>
                  <a:pt x="3036" y="4470"/>
                </a:lnTo>
                <a:lnTo>
                  <a:pt x="4055" y="4429"/>
                </a:lnTo>
                <a:lnTo>
                  <a:pt x="5343" y="4429"/>
                </a:lnTo>
                <a:lnTo>
                  <a:pt x="6258" y="4450"/>
                </a:lnTo>
                <a:lnTo>
                  <a:pt x="7214" y="4491"/>
                </a:lnTo>
                <a:lnTo>
                  <a:pt x="8275" y="4533"/>
                </a:lnTo>
                <a:lnTo>
                  <a:pt x="9439" y="4554"/>
                </a:lnTo>
                <a:lnTo>
                  <a:pt x="9730" y="4533"/>
                </a:lnTo>
                <a:lnTo>
                  <a:pt x="9979" y="4470"/>
                </a:lnTo>
                <a:lnTo>
                  <a:pt x="10187" y="4387"/>
                </a:lnTo>
                <a:lnTo>
                  <a:pt x="10354" y="4283"/>
                </a:lnTo>
                <a:lnTo>
                  <a:pt x="10478" y="4159"/>
                </a:lnTo>
                <a:lnTo>
                  <a:pt x="10582" y="4013"/>
                </a:lnTo>
                <a:lnTo>
                  <a:pt x="10645" y="3868"/>
                </a:lnTo>
                <a:lnTo>
                  <a:pt x="10686" y="3701"/>
                </a:lnTo>
                <a:lnTo>
                  <a:pt x="10686" y="3535"/>
                </a:lnTo>
                <a:lnTo>
                  <a:pt x="10665" y="3369"/>
                </a:lnTo>
                <a:lnTo>
                  <a:pt x="10624" y="3223"/>
                </a:lnTo>
                <a:lnTo>
                  <a:pt x="10561" y="3078"/>
                </a:lnTo>
                <a:lnTo>
                  <a:pt x="10478" y="2953"/>
                </a:lnTo>
                <a:lnTo>
                  <a:pt x="10374" y="2849"/>
                </a:lnTo>
                <a:lnTo>
                  <a:pt x="10250" y="2766"/>
                </a:lnTo>
                <a:lnTo>
                  <a:pt x="10104" y="2724"/>
                </a:lnTo>
                <a:lnTo>
                  <a:pt x="9543" y="2599"/>
                </a:lnTo>
                <a:lnTo>
                  <a:pt x="9023" y="2454"/>
                </a:lnTo>
                <a:lnTo>
                  <a:pt x="8566" y="2329"/>
                </a:lnTo>
                <a:lnTo>
                  <a:pt x="8171" y="2184"/>
                </a:lnTo>
                <a:lnTo>
                  <a:pt x="7838" y="2038"/>
                </a:lnTo>
                <a:lnTo>
                  <a:pt x="7526" y="1872"/>
                </a:lnTo>
                <a:lnTo>
                  <a:pt x="7256" y="1726"/>
                </a:lnTo>
                <a:lnTo>
                  <a:pt x="7027" y="1560"/>
                </a:lnTo>
                <a:lnTo>
                  <a:pt x="6819" y="1394"/>
                </a:lnTo>
                <a:lnTo>
                  <a:pt x="6632" y="1227"/>
                </a:lnTo>
                <a:lnTo>
                  <a:pt x="6258" y="895"/>
                </a:lnTo>
                <a:lnTo>
                  <a:pt x="5884" y="562"/>
                </a:lnTo>
                <a:lnTo>
                  <a:pt x="5697" y="396"/>
                </a:lnTo>
                <a:lnTo>
                  <a:pt x="5468" y="229"/>
                </a:lnTo>
                <a:lnTo>
                  <a:pt x="5302" y="126"/>
                </a:lnTo>
                <a:lnTo>
                  <a:pt x="5136" y="63"/>
                </a:lnTo>
                <a:lnTo>
                  <a:pt x="4949" y="22"/>
                </a:lnTo>
                <a:lnTo>
                  <a:pt x="47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7921400" y="4076075"/>
            <a:ext cx="131500" cy="119025"/>
          </a:xfrm>
          <a:custGeom>
            <a:avLst/>
            <a:gdLst/>
            <a:ahLst/>
            <a:cxnLst/>
            <a:rect l="l" t="t" r="r" b="b"/>
            <a:pathLst>
              <a:path w="5260" h="4761" extrusionOk="0">
                <a:moveTo>
                  <a:pt x="915" y="3451"/>
                </a:moveTo>
                <a:lnTo>
                  <a:pt x="1247" y="4761"/>
                </a:lnTo>
                <a:lnTo>
                  <a:pt x="1247" y="4761"/>
                </a:lnTo>
                <a:lnTo>
                  <a:pt x="915" y="3451"/>
                </a:lnTo>
                <a:close/>
                <a:moveTo>
                  <a:pt x="4012" y="0"/>
                </a:moveTo>
                <a:lnTo>
                  <a:pt x="0" y="0"/>
                </a:lnTo>
                <a:lnTo>
                  <a:pt x="4012" y="0"/>
                </a:lnTo>
                <a:lnTo>
                  <a:pt x="5260" y="4761"/>
                </a:lnTo>
                <a:lnTo>
                  <a:pt x="5260" y="4761"/>
                </a:lnTo>
                <a:lnTo>
                  <a:pt x="4012"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7944250" y="4162350"/>
            <a:ext cx="8350" cy="32750"/>
          </a:xfrm>
          <a:custGeom>
            <a:avLst/>
            <a:gdLst/>
            <a:ahLst/>
            <a:cxnLst/>
            <a:rect l="l" t="t" r="r" b="b"/>
            <a:pathLst>
              <a:path w="334" h="1310" fill="none" extrusionOk="0">
                <a:moveTo>
                  <a:pt x="1" y="0"/>
                </a:moveTo>
                <a:lnTo>
                  <a:pt x="333" y="1310"/>
                </a:lnTo>
                <a:lnTo>
                  <a:pt x="333" y="131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7921400" y="4076075"/>
            <a:ext cx="131500" cy="119025"/>
          </a:xfrm>
          <a:custGeom>
            <a:avLst/>
            <a:gdLst/>
            <a:ahLst/>
            <a:cxnLst/>
            <a:rect l="l" t="t" r="r" b="b"/>
            <a:pathLst>
              <a:path w="5260" h="4761" fill="none" extrusionOk="0">
                <a:moveTo>
                  <a:pt x="4012" y="0"/>
                </a:moveTo>
                <a:lnTo>
                  <a:pt x="0" y="0"/>
                </a:lnTo>
                <a:lnTo>
                  <a:pt x="4012" y="0"/>
                </a:lnTo>
                <a:lnTo>
                  <a:pt x="5260"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7921400" y="4076075"/>
            <a:ext cx="131500" cy="119025"/>
          </a:xfrm>
          <a:custGeom>
            <a:avLst/>
            <a:gdLst/>
            <a:ahLst/>
            <a:cxnLst/>
            <a:rect l="l" t="t" r="r" b="b"/>
            <a:pathLst>
              <a:path w="5260" h="4761" extrusionOk="0">
                <a:moveTo>
                  <a:pt x="0" y="0"/>
                </a:moveTo>
                <a:lnTo>
                  <a:pt x="915" y="3451"/>
                </a:lnTo>
                <a:lnTo>
                  <a:pt x="1247" y="4761"/>
                </a:lnTo>
                <a:lnTo>
                  <a:pt x="5260" y="4761"/>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7921400" y="4076075"/>
            <a:ext cx="131500" cy="119025"/>
          </a:xfrm>
          <a:custGeom>
            <a:avLst/>
            <a:gdLst/>
            <a:ahLst/>
            <a:cxnLst/>
            <a:rect l="l" t="t" r="r" b="b"/>
            <a:pathLst>
              <a:path w="5260" h="4761" fill="none" extrusionOk="0">
                <a:moveTo>
                  <a:pt x="4012" y="0"/>
                </a:moveTo>
                <a:lnTo>
                  <a:pt x="0" y="0"/>
                </a:lnTo>
                <a:lnTo>
                  <a:pt x="915" y="3451"/>
                </a:lnTo>
                <a:lnTo>
                  <a:pt x="1247"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7375700" y="2119850"/>
            <a:ext cx="680850" cy="2052900"/>
          </a:xfrm>
          <a:custGeom>
            <a:avLst/>
            <a:gdLst/>
            <a:ahLst/>
            <a:cxnLst/>
            <a:rect l="l" t="t" r="r" b="b"/>
            <a:pathLst>
              <a:path w="27234" h="82116" extrusionOk="0">
                <a:moveTo>
                  <a:pt x="10394" y="1"/>
                </a:moveTo>
                <a:lnTo>
                  <a:pt x="0" y="21"/>
                </a:lnTo>
                <a:lnTo>
                  <a:pt x="1060" y="4532"/>
                </a:lnTo>
                <a:lnTo>
                  <a:pt x="2224" y="9459"/>
                </a:lnTo>
                <a:lnTo>
                  <a:pt x="3700" y="15488"/>
                </a:lnTo>
                <a:lnTo>
                  <a:pt x="4532" y="18773"/>
                </a:lnTo>
                <a:lnTo>
                  <a:pt x="5384" y="22161"/>
                </a:lnTo>
                <a:lnTo>
                  <a:pt x="6257" y="25571"/>
                </a:lnTo>
                <a:lnTo>
                  <a:pt x="7151" y="28959"/>
                </a:lnTo>
                <a:lnTo>
                  <a:pt x="8045" y="32265"/>
                </a:lnTo>
                <a:lnTo>
                  <a:pt x="8939" y="35424"/>
                </a:lnTo>
                <a:lnTo>
                  <a:pt x="9791" y="38376"/>
                </a:lnTo>
                <a:lnTo>
                  <a:pt x="10623" y="41058"/>
                </a:lnTo>
                <a:lnTo>
                  <a:pt x="11371" y="43532"/>
                </a:lnTo>
                <a:lnTo>
                  <a:pt x="12203" y="46339"/>
                </a:lnTo>
                <a:lnTo>
                  <a:pt x="13076" y="49394"/>
                </a:lnTo>
                <a:lnTo>
                  <a:pt x="13991" y="52638"/>
                </a:lnTo>
                <a:lnTo>
                  <a:pt x="14926" y="56005"/>
                </a:lnTo>
                <a:lnTo>
                  <a:pt x="15862" y="59415"/>
                </a:lnTo>
                <a:lnTo>
                  <a:pt x="17670" y="66171"/>
                </a:lnTo>
                <a:lnTo>
                  <a:pt x="19292" y="72345"/>
                </a:lnTo>
                <a:lnTo>
                  <a:pt x="20622" y="77418"/>
                </a:lnTo>
                <a:lnTo>
                  <a:pt x="21828" y="82116"/>
                </a:lnTo>
                <a:lnTo>
                  <a:pt x="27233" y="82116"/>
                </a:lnTo>
                <a:lnTo>
                  <a:pt x="26381" y="77480"/>
                </a:lnTo>
                <a:lnTo>
                  <a:pt x="24344" y="66358"/>
                </a:lnTo>
                <a:lnTo>
                  <a:pt x="23138" y="59643"/>
                </a:lnTo>
                <a:lnTo>
                  <a:pt x="21932" y="52866"/>
                </a:lnTo>
                <a:lnTo>
                  <a:pt x="20809" y="46505"/>
                </a:lnTo>
                <a:lnTo>
                  <a:pt x="19874" y="41121"/>
                </a:lnTo>
                <a:lnTo>
                  <a:pt x="19479" y="38709"/>
                </a:lnTo>
                <a:lnTo>
                  <a:pt x="19063" y="36111"/>
                </a:lnTo>
                <a:lnTo>
                  <a:pt x="18190" y="30435"/>
                </a:lnTo>
                <a:lnTo>
                  <a:pt x="17691" y="27442"/>
                </a:lnTo>
                <a:lnTo>
                  <a:pt x="17192" y="24386"/>
                </a:lnTo>
                <a:lnTo>
                  <a:pt x="16652" y="21351"/>
                </a:lnTo>
                <a:lnTo>
                  <a:pt x="16090" y="18315"/>
                </a:lnTo>
                <a:lnTo>
                  <a:pt x="15508" y="15363"/>
                </a:lnTo>
                <a:lnTo>
                  <a:pt x="15197" y="13929"/>
                </a:lnTo>
                <a:lnTo>
                  <a:pt x="14885" y="12536"/>
                </a:lnTo>
                <a:lnTo>
                  <a:pt x="14552" y="11164"/>
                </a:lnTo>
                <a:lnTo>
                  <a:pt x="14219" y="9834"/>
                </a:lnTo>
                <a:lnTo>
                  <a:pt x="13887" y="8565"/>
                </a:lnTo>
                <a:lnTo>
                  <a:pt x="13533" y="7339"/>
                </a:lnTo>
                <a:lnTo>
                  <a:pt x="13180" y="6154"/>
                </a:lnTo>
                <a:lnTo>
                  <a:pt x="12806" y="5052"/>
                </a:lnTo>
                <a:lnTo>
                  <a:pt x="12432" y="4013"/>
                </a:lnTo>
                <a:lnTo>
                  <a:pt x="12037" y="3056"/>
                </a:lnTo>
                <a:lnTo>
                  <a:pt x="11642" y="2163"/>
                </a:lnTo>
                <a:lnTo>
                  <a:pt x="11247" y="1352"/>
                </a:lnTo>
                <a:lnTo>
                  <a:pt x="11039" y="978"/>
                </a:lnTo>
                <a:lnTo>
                  <a:pt x="10810" y="645"/>
                </a:lnTo>
                <a:lnTo>
                  <a:pt x="10602" y="312"/>
                </a:lnTo>
                <a:lnTo>
                  <a:pt x="103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7895925"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8063275" y="4266275"/>
            <a:ext cx="53025" cy="42650"/>
          </a:xfrm>
          <a:custGeom>
            <a:avLst/>
            <a:gdLst/>
            <a:ahLst/>
            <a:cxnLst/>
            <a:rect l="l" t="t" r="r" b="b"/>
            <a:pathLst>
              <a:path w="2121" h="1706" extrusionOk="0">
                <a:moveTo>
                  <a:pt x="1788" y="188"/>
                </a:moveTo>
                <a:lnTo>
                  <a:pt x="1830" y="209"/>
                </a:lnTo>
                <a:lnTo>
                  <a:pt x="1871" y="271"/>
                </a:lnTo>
                <a:lnTo>
                  <a:pt x="1913" y="333"/>
                </a:lnTo>
                <a:lnTo>
                  <a:pt x="1934" y="417"/>
                </a:lnTo>
                <a:lnTo>
                  <a:pt x="1934" y="500"/>
                </a:lnTo>
                <a:lnTo>
                  <a:pt x="1913" y="583"/>
                </a:lnTo>
                <a:lnTo>
                  <a:pt x="1851" y="687"/>
                </a:lnTo>
                <a:lnTo>
                  <a:pt x="1747" y="812"/>
                </a:lnTo>
                <a:lnTo>
                  <a:pt x="1601" y="916"/>
                </a:lnTo>
                <a:lnTo>
                  <a:pt x="1414" y="1040"/>
                </a:lnTo>
                <a:lnTo>
                  <a:pt x="1185" y="1144"/>
                </a:lnTo>
                <a:lnTo>
                  <a:pt x="936" y="1248"/>
                </a:lnTo>
                <a:lnTo>
                  <a:pt x="666" y="1352"/>
                </a:lnTo>
                <a:lnTo>
                  <a:pt x="354" y="1456"/>
                </a:lnTo>
                <a:lnTo>
                  <a:pt x="354" y="1456"/>
                </a:lnTo>
                <a:lnTo>
                  <a:pt x="624" y="1103"/>
                </a:lnTo>
                <a:lnTo>
                  <a:pt x="936" y="791"/>
                </a:lnTo>
                <a:lnTo>
                  <a:pt x="1248" y="500"/>
                </a:lnTo>
                <a:lnTo>
                  <a:pt x="1601" y="230"/>
                </a:lnTo>
                <a:lnTo>
                  <a:pt x="1684" y="209"/>
                </a:lnTo>
                <a:lnTo>
                  <a:pt x="1788" y="188"/>
                </a:lnTo>
                <a:close/>
                <a:moveTo>
                  <a:pt x="1788" y="1"/>
                </a:moveTo>
                <a:lnTo>
                  <a:pt x="1684" y="22"/>
                </a:lnTo>
                <a:lnTo>
                  <a:pt x="1560" y="63"/>
                </a:lnTo>
                <a:lnTo>
                  <a:pt x="1435" y="126"/>
                </a:lnTo>
                <a:lnTo>
                  <a:pt x="1289" y="209"/>
                </a:lnTo>
                <a:lnTo>
                  <a:pt x="1019" y="437"/>
                </a:lnTo>
                <a:lnTo>
                  <a:pt x="749" y="708"/>
                </a:lnTo>
                <a:lnTo>
                  <a:pt x="479" y="999"/>
                </a:lnTo>
                <a:lnTo>
                  <a:pt x="271" y="1248"/>
                </a:lnTo>
                <a:lnTo>
                  <a:pt x="21" y="1560"/>
                </a:lnTo>
                <a:lnTo>
                  <a:pt x="0" y="1622"/>
                </a:lnTo>
                <a:lnTo>
                  <a:pt x="21" y="1664"/>
                </a:lnTo>
                <a:lnTo>
                  <a:pt x="63" y="1706"/>
                </a:lnTo>
                <a:lnTo>
                  <a:pt x="125" y="1706"/>
                </a:lnTo>
                <a:lnTo>
                  <a:pt x="437" y="1622"/>
                </a:lnTo>
                <a:lnTo>
                  <a:pt x="728" y="1539"/>
                </a:lnTo>
                <a:lnTo>
                  <a:pt x="1019" y="1414"/>
                </a:lnTo>
                <a:lnTo>
                  <a:pt x="1310" y="1290"/>
                </a:lnTo>
                <a:lnTo>
                  <a:pt x="1560" y="1186"/>
                </a:lnTo>
                <a:lnTo>
                  <a:pt x="1767" y="1040"/>
                </a:lnTo>
                <a:lnTo>
                  <a:pt x="1934" y="853"/>
                </a:lnTo>
                <a:lnTo>
                  <a:pt x="2079" y="645"/>
                </a:lnTo>
                <a:lnTo>
                  <a:pt x="2121" y="521"/>
                </a:lnTo>
                <a:lnTo>
                  <a:pt x="2121" y="396"/>
                </a:lnTo>
                <a:lnTo>
                  <a:pt x="2100" y="271"/>
                </a:lnTo>
                <a:lnTo>
                  <a:pt x="2038" y="167"/>
                </a:lnTo>
                <a:lnTo>
                  <a:pt x="1996" y="105"/>
                </a:lnTo>
                <a:lnTo>
                  <a:pt x="1934" y="42"/>
                </a:lnTo>
                <a:lnTo>
                  <a:pt x="1871" y="22"/>
                </a:lnTo>
                <a:lnTo>
                  <a:pt x="178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8057550" y="4255900"/>
            <a:ext cx="26025" cy="53025"/>
          </a:xfrm>
          <a:custGeom>
            <a:avLst/>
            <a:gdLst/>
            <a:ahLst/>
            <a:cxnLst/>
            <a:rect l="l" t="t" r="r" b="b"/>
            <a:pathLst>
              <a:path w="1041" h="2121" extrusionOk="0">
                <a:moveTo>
                  <a:pt x="687" y="187"/>
                </a:moveTo>
                <a:lnTo>
                  <a:pt x="749" y="208"/>
                </a:lnTo>
                <a:lnTo>
                  <a:pt x="791" y="229"/>
                </a:lnTo>
                <a:lnTo>
                  <a:pt x="812" y="270"/>
                </a:lnTo>
                <a:lnTo>
                  <a:pt x="832" y="333"/>
                </a:lnTo>
                <a:lnTo>
                  <a:pt x="832" y="499"/>
                </a:lnTo>
                <a:lnTo>
                  <a:pt x="812" y="707"/>
                </a:lnTo>
                <a:lnTo>
                  <a:pt x="749" y="915"/>
                </a:lnTo>
                <a:lnTo>
                  <a:pt x="666" y="1164"/>
                </a:lnTo>
                <a:lnTo>
                  <a:pt x="583" y="1393"/>
                </a:lnTo>
                <a:lnTo>
                  <a:pt x="458" y="1622"/>
                </a:lnTo>
                <a:lnTo>
                  <a:pt x="333" y="1809"/>
                </a:lnTo>
                <a:lnTo>
                  <a:pt x="292" y="1642"/>
                </a:lnTo>
                <a:lnTo>
                  <a:pt x="250" y="1476"/>
                </a:lnTo>
                <a:lnTo>
                  <a:pt x="209" y="1310"/>
                </a:lnTo>
                <a:lnTo>
                  <a:pt x="209" y="1143"/>
                </a:lnTo>
                <a:lnTo>
                  <a:pt x="188" y="977"/>
                </a:lnTo>
                <a:lnTo>
                  <a:pt x="209" y="811"/>
                </a:lnTo>
                <a:lnTo>
                  <a:pt x="229" y="645"/>
                </a:lnTo>
                <a:lnTo>
                  <a:pt x="271" y="478"/>
                </a:lnTo>
                <a:lnTo>
                  <a:pt x="313" y="395"/>
                </a:lnTo>
                <a:lnTo>
                  <a:pt x="375" y="333"/>
                </a:lnTo>
                <a:lnTo>
                  <a:pt x="437" y="291"/>
                </a:lnTo>
                <a:lnTo>
                  <a:pt x="520" y="250"/>
                </a:lnTo>
                <a:lnTo>
                  <a:pt x="583" y="229"/>
                </a:lnTo>
                <a:lnTo>
                  <a:pt x="687" y="187"/>
                </a:lnTo>
                <a:close/>
                <a:moveTo>
                  <a:pt x="666" y="0"/>
                </a:moveTo>
                <a:lnTo>
                  <a:pt x="500" y="42"/>
                </a:lnTo>
                <a:lnTo>
                  <a:pt x="375" y="104"/>
                </a:lnTo>
                <a:lnTo>
                  <a:pt x="250" y="187"/>
                </a:lnTo>
                <a:lnTo>
                  <a:pt x="167" y="291"/>
                </a:lnTo>
                <a:lnTo>
                  <a:pt x="105" y="416"/>
                </a:lnTo>
                <a:lnTo>
                  <a:pt x="42" y="541"/>
                </a:lnTo>
                <a:lnTo>
                  <a:pt x="22" y="665"/>
                </a:lnTo>
                <a:lnTo>
                  <a:pt x="1" y="915"/>
                </a:lnTo>
                <a:lnTo>
                  <a:pt x="1" y="1185"/>
                </a:lnTo>
                <a:lnTo>
                  <a:pt x="42" y="1455"/>
                </a:lnTo>
                <a:lnTo>
                  <a:pt x="105" y="1684"/>
                </a:lnTo>
                <a:lnTo>
                  <a:pt x="146" y="1871"/>
                </a:lnTo>
                <a:lnTo>
                  <a:pt x="209" y="2058"/>
                </a:lnTo>
                <a:lnTo>
                  <a:pt x="250" y="2100"/>
                </a:lnTo>
                <a:lnTo>
                  <a:pt x="292" y="2121"/>
                </a:lnTo>
                <a:lnTo>
                  <a:pt x="375" y="2121"/>
                </a:lnTo>
                <a:lnTo>
                  <a:pt x="396" y="2100"/>
                </a:lnTo>
                <a:lnTo>
                  <a:pt x="541" y="1913"/>
                </a:lnTo>
                <a:lnTo>
                  <a:pt x="666" y="1663"/>
                </a:lnTo>
                <a:lnTo>
                  <a:pt x="791" y="1393"/>
                </a:lnTo>
                <a:lnTo>
                  <a:pt x="895" y="1102"/>
                </a:lnTo>
                <a:lnTo>
                  <a:pt x="978" y="811"/>
                </a:lnTo>
                <a:lnTo>
                  <a:pt x="1019" y="541"/>
                </a:lnTo>
                <a:lnTo>
                  <a:pt x="1040" y="416"/>
                </a:lnTo>
                <a:lnTo>
                  <a:pt x="1019" y="312"/>
                </a:lnTo>
                <a:lnTo>
                  <a:pt x="999" y="208"/>
                </a:lnTo>
                <a:lnTo>
                  <a:pt x="957" y="125"/>
                </a:lnTo>
                <a:lnTo>
                  <a:pt x="895" y="62"/>
                </a:lnTo>
                <a:lnTo>
                  <a:pt x="812" y="21"/>
                </a:lnTo>
                <a:lnTo>
                  <a:pt x="66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7333600" y="1174475"/>
            <a:ext cx="19775" cy="8350"/>
          </a:xfrm>
          <a:custGeom>
            <a:avLst/>
            <a:gdLst/>
            <a:ahLst/>
            <a:cxnLst/>
            <a:rect l="l" t="t" r="r" b="b"/>
            <a:pathLst>
              <a:path w="791" h="334" extrusionOk="0">
                <a:moveTo>
                  <a:pt x="0" y="1"/>
                </a:moveTo>
                <a:lnTo>
                  <a:pt x="83" y="84"/>
                </a:lnTo>
                <a:lnTo>
                  <a:pt x="166" y="167"/>
                </a:lnTo>
                <a:lnTo>
                  <a:pt x="270" y="250"/>
                </a:lnTo>
                <a:lnTo>
                  <a:pt x="395" y="313"/>
                </a:lnTo>
                <a:lnTo>
                  <a:pt x="458" y="334"/>
                </a:lnTo>
                <a:lnTo>
                  <a:pt x="582" y="334"/>
                </a:lnTo>
                <a:lnTo>
                  <a:pt x="665" y="292"/>
                </a:lnTo>
                <a:lnTo>
                  <a:pt x="728" y="250"/>
                </a:lnTo>
                <a:lnTo>
                  <a:pt x="790" y="188"/>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7216125" y="2092825"/>
            <a:ext cx="436600" cy="57200"/>
          </a:xfrm>
          <a:custGeom>
            <a:avLst/>
            <a:gdLst/>
            <a:ahLst/>
            <a:cxnLst/>
            <a:rect l="l" t="t" r="r" b="b"/>
            <a:pathLst>
              <a:path w="17464" h="2288" extrusionOk="0">
                <a:moveTo>
                  <a:pt x="16715" y="1"/>
                </a:moveTo>
                <a:lnTo>
                  <a:pt x="271" y="479"/>
                </a:lnTo>
                <a:lnTo>
                  <a:pt x="167" y="499"/>
                </a:lnTo>
                <a:lnTo>
                  <a:pt x="63" y="541"/>
                </a:lnTo>
                <a:lnTo>
                  <a:pt x="22" y="603"/>
                </a:lnTo>
                <a:lnTo>
                  <a:pt x="1" y="687"/>
                </a:lnTo>
                <a:lnTo>
                  <a:pt x="188" y="2121"/>
                </a:lnTo>
                <a:lnTo>
                  <a:pt x="209" y="2183"/>
                </a:lnTo>
                <a:lnTo>
                  <a:pt x="271" y="2246"/>
                </a:lnTo>
                <a:lnTo>
                  <a:pt x="354" y="2267"/>
                </a:lnTo>
                <a:lnTo>
                  <a:pt x="458" y="2287"/>
                </a:lnTo>
                <a:lnTo>
                  <a:pt x="17193" y="1788"/>
                </a:lnTo>
                <a:lnTo>
                  <a:pt x="17318" y="1768"/>
                </a:lnTo>
                <a:lnTo>
                  <a:pt x="17401" y="1705"/>
                </a:lnTo>
                <a:lnTo>
                  <a:pt x="17443" y="1664"/>
                </a:lnTo>
                <a:lnTo>
                  <a:pt x="17463" y="1643"/>
                </a:lnTo>
                <a:lnTo>
                  <a:pt x="17463" y="1601"/>
                </a:lnTo>
                <a:lnTo>
                  <a:pt x="17443" y="1560"/>
                </a:lnTo>
                <a:lnTo>
                  <a:pt x="16985" y="104"/>
                </a:lnTo>
                <a:lnTo>
                  <a:pt x="16923" y="63"/>
                </a:lnTo>
                <a:lnTo>
                  <a:pt x="16861" y="21"/>
                </a:lnTo>
                <a:lnTo>
                  <a:pt x="1679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7575775" y="2091775"/>
            <a:ext cx="26025" cy="52000"/>
          </a:xfrm>
          <a:custGeom>
            <a:avLst/>
            <a:gdLst/>
            <a:ahLst/>
            <a:cxnLst/>
            <a:rect l="l" t="t" r="r" b="b"/>
            <a:pathLst>
              <a:path w="1041" h="2080" extrusionOk="0">
                <a:moveTo>
                  <a:pt x="105" y="1"/>
                </a:moveTo>
                <a:lnTo>
                  <a:pt x="42" y="22"/>
                </a:lnTo>
                <a:lnTo>
                  <a:pt x="21" y="63"/>
                </a:lnTo>
                <a:lnTo>
                  <a:pt x="1" y="105"/>
                </a:lnTo>
                <a:lnTo>
                  <a:pt x="271" y="1976"/>
                </a:lnTo>
                <a:lnTo>
                  <a:pt x="292" y="2017"/>
                </a:lnTo>
                <a:lnTo>
                  <a:pt x="333" y="2059"/>
                </a:lnTo>
                <a:lnTo>
                  <a:pt x="396" y="2080"/>
                </a:lnTo>
                <a:lnTo>
                  <a:pt x="895" y="2080"/>
                </a:lnTo>
                <a:lnTo>
                  <a:pt x="957" y="2059"/>
                </a:lnTo>
                <a:lnTo>
                  <a:pt x="1019" y="2038"/>
                </a:lnTo>
                <a:lnTo>
                  <a:pt x="1040" y="2017"/>
                </a:lnTo>
                <a:lnTo>
                  <a:pt x="1040" y="1976"/>
                </a:lnTo>
                <a:lnTo>
                  <a:pt x="791" y="84"/>
                </a:lnTo>
                <a:lnTo>
                  <a:pt x="770" y="43"/>
                </a:lnTo>
                <a:lnTo>
                  <a:pt x="728" y="22"/>
                </a:lnTo>
                <a:lnTo>
                  <a:pt x="6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7247850" y="2101150"/>
            <a:ext cx="26000" cy="52000"/>
          </a:xfrm>
          <a:custGeom>
            <a:avLst/>
            <a:gdLst/>
            <a:ahLst/>
            <a:cxnLst/>
            <a:rect l="l" t="t" r="r" b="b"/>
            <a:pathLst>
              <a:path w="1040" h="2080" extrusionOk="0">
                <a:moveTo>
                  <a:pt x="146" y="0"/>
                </a:moveTo>
                <a:lnTo>
                  <a:pt x="104" y="21"/>
                </a:lnTo>
                <a:lnTo>
                  <a:pt x="42" y="42"/>
                </a:lnTo>
                <a:lnTo>
                  <a:pt x="21" y="63"/>
                </a:lnTo>
                <a:lnTo>
                  <a:pt x="0" y="104"/>
                </a:lnTo>
                <a:lnTo>
                  <a:pt x="270" y="1996"/>
                </a:lnTo>
                <a:lnTo>
                  <a:pt x="291" y="2037"/>
                </a:lnTo>
                <a:lnTo>
                  <a:pt x="333" y="2058"/>
                </a:lnTo>
                <a:lnTo>
                  <a:pt x="374" y="2079"/>
                </a:lnTo>
                <a:lnTo>
                  <a:pt x="956" y="2079"/>
                </a:lnTo>
                <a:lnTo>
                  <a:pt x="1019" y="2058"/>
                </a:lnTo>
                <a:lnTo>
                  <a:pt x="1039" y="2017"/>
                </a:lnTo>
                <a:lnTo>
                  <a:pt x="1039" y="1975"/>
                </a:lnTo>
                <a:lnTo>
                  <a:pt x="790" y="104"/>
                </a:lnTo>
                <a:lnTo>
                  <a:pt x="769" y="63"/>
                </a:lnTo>
                <a:lnTo>
                  <a:pt x="728" y="42"/>
                </a:lnTo>
                <a:lnTo>
                  <a:pt x="665" y="21"/>
                </a:lnTo>
                <a:lnTo>
                  <a:pt x="6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7412075" y="2096475"/>
            <a:ext cx="26000" cy="51975"/>
          </a:xfrm>
          <a:custGeom>
            <a:avLst/>
            <a:gdLst/>
            <a:ahLst/>
            <a:cxnLst/>
            <a:rect l="l" t="t" r="r" b="b"/>
            <a:pathLst>
              <a:path w="1040" h="2079" extrusionOk="0">
                <a:moveTo>
                  <a:pt x="83" y="0"/>
                </a:moveTo>
                <a:lnTo>
                  <a:pt x="42" y="21"/>
                </a:lnTo>
                <a:lnTo>
                  <a:pt x="0" y="62"/>
                </a:lnTo>
                <a:lnTo>
                  <a:pt x="0" y="104"/>
                </a:lnTo>
                <a:lnTo>
                  <a:pt x="270" y="1975"/>
                </a:lnTo>
                <a:lnTo>
                  <a:pt x="270" y="2017"/>
                </a:lnTo>
                <a:lnTo>
                  <a:pt x="312" y="2058"/>
                </a:lnTo>
                <a:lnTo>
                  <a:pt x="374" y="2079"/>
                </a:lnTo>
                <a:lnTo>
                  <a:pt x="957" y="2079"/>
                </a:lnTo>
                <a:lnTo>
                  <a:pt x="998" y="2058"/>
                </a:lnTo>
                <a:lnTo>
                  <a:pt x="1019" y="2017"/>
                </a:lnTo>
                <a:lnTo>
                  <a:pt x="1040" y="1975"/>
                </a:lnTo>
                <a:lnTo>
                  <a:pt x="769" y="83"/>
                </a:lnTo>
                <a:lnTo>
                  <a:pt x="749" y="42"/>
                </a:lnTo>
                <a:lnTo>
                  <a:pt x="728" y="21"/>
                </a:lnTo>
                <a:lnTo>
                  <a:pt x="6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7886575" y="2237300"/>
            <a:ext cx="125800" cy="89425"/>
          </a:xfrm>
          <a:custGeom>
            <a:avLst/>
            <a:gdLst/>
            <a:ahLst/>
            <a:cxnLst/>
            <a:rect l="l" t="t" r="r" b="b"/>
            <a:pathLst>
              <a:path w="5032" h="3577" extrusionOk="0">
                <a:moveTo>
                  <a:pt x="208" y="1"/>
                </a:moveTo>
                <a:lnTo>
                  <a:pt x="146" y="146"/>
                </a:lnTo>
                <a:lnTo>
                  <a:pt x="83" y="292"/>
                </a:lnTo>
                <a:lnTo>
                  <a:pt x="21" y="583"/>
                </a:lnTo>
                <a:lnTo>
                  <a:pt x="0" y="874"/>
                </a:lnTo>
                <a:lnTo>
                  <a:pt x="21" y="1186"/>
                </a:lnTo>
                <a:lnTo>
                  <a:pt x="63" y="1498"/>
                </a:lnTo>
                <a:lnTo>
                  <a:pt x="146" y="1789"/>
                </a:lnTo>
                <a:lnTo>
                  <a:pt x="229" y="2080"/>
                </a:lnTo>
                <a:lnTo>
                  <a:pt x="333" y="2350"/>
                </a:lnTo>
                <a:lnTo>
                  <a:pt x="437" y="2599"/>
                </a:lnTo>
                <a:lnTo>
                  <a:pt x="562" y="2828"/>
                </a:lnTo>
                <a:lnTo>
                  <a:pt x="769" y="3223"/>
                </a:lnTo>
                <a:lnTo>
                  <a:pt x="936" y="3473"/>
                </a:lnTo>
                <a:lnTo>
                  <a:pt x="998" y="3576"/>
                </a:lnTo>
                <a:lnTo>
                  <a:pt x="5031" y="3057"/>
                </a:lnTo>
                <a:lnTo>
                  <a:pt x="1850" y="126"/>
                </a:lnTo>
                <a:lnTo>
                  <a:pt x="20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7911000" y="2313700"/>
            <a:ext cx="114875" cy="88900"/>
          </a:xfrm>
          <a:custGeom>
            <a:avLst/>
            <a:gdLst/>
            <a:ahLst/>
            <a:cxnLst/>
            <a:rect l="l" t="t" r="r" b="b"/>
            <a:pathLst>
              <a:path w="4595" h="3556" extrusionOk="0">
                <a:moveTo>
                  <a:pt x="4054" y="1"/>
                </a:moveTo>
                <a:lnTo>
                  <a:pt x="0" y="520"/>
                </a:lnTo>
                <a:lnTo>
                  <a:pt x="1185" y="3556"/>
                </a:lnTo>
                <a:lnTo>
                  <a:pt x="4595" y="3306"/>
                </a:lnTo>
                <a:lnTo>
                  <a:pt x="4054"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7247850" y="1005575"/>
            <a:ext cx="186075" cy="101900"/>
          </a:xfrm>
          <a:custGeom>
            <a:avLst/>
            <a:gdLst/>
            <a:ahLst/>
            <a:cxnLst/>
            <a:rect l="l" t="t" r="r" b="b"/>
            <a:pathLst>
              <a:path w="7443" h="4076" extrusionOk="0">
                <a:moveTo>
                  <a:pt x="5384" y="1"/>
                </a:moveTo>
                <a:lnTo>
                  <a:pt x="4906" y="42"/>
                </a:lnTo>
                <a:lnTo>
                  <a:pt x="4657" y="84"/>
                </a:lnTo>
                <a:lnTo>
                  <a:pt x="4407" y="146"/>
                </a:lnTo>
                <a:lnTo>
                  <a:pt x="4137" y="229"/>
                </a:lnTo>
                <a:lnTo>
                  <a:pt x="3846" y="312"/>
                </a:lnTo>
                <a:lnTo>
                  <a:pt x="3555" y="437"/>
                </a:lnTo>
                <a:lnTo>
                  <a:pt x="3264" y="562"/>
                </a:lnTo>
                <a:lnTo>
                  <a:pt x="2973" y="728"/>
                </a:lnTo>
                <a:lnTo>
                  <a:pt x="2661" y="895"/>
                </a:lnTo>
                <a:lnTo>
                  <a:pt x="2349" y="1102"/>
                </a:lnTo>
                <a:lnTo>
                  <a:pt x="2017" y="1331"/>
                </a:lnTo>
                <a:lnTo>
                  <a:pt x="1684" y="1601"/>
                </a:lnTo>
                <a:lnTo>
                  <a:pt x="1351" y="1892"/>
                </a:lnTo>
                <a:lnTo>
                  <a:pt x="1019" y="2204"/>
                </a:lnTo>
                <a:lnTo>
                  <a:pt x="686" y="2558"/>
                </a:lnTo>
                <a:lnTo>
                  <a:pt x="333" y="2932"/>
                </a:lnTo>
                <a:lnTo>
                  <a:pt x="0" y="3368"/>
                </a:lnTo>
                <a:lnTo>
                  <a:pt x="811" y="3576"/>
                </a:lnTo>
                <a:lnTo>
                  <a:pt x="1601" y="3763"/>
                </a:lnTo>
                <a:lnTo>
                  <a:pt x="2328" y="3888"/>
                </a:lnTo>
                <a:lnTo>
                  <a:pt x="3035" y="3992"/>
                </a:lnTo>
                <a:lnTo>
                  <a:pt x="3700" y="4034"/>
                </a:lnTo>
                <a:lnTo>
                  <a:pt x="4303" y="4075"/>
                </a:lnTo>
                <a:lnTo>
                  <a:pt x="4885" y="4075"/>
                </a:lnTo>
                <a:lnTo>
                  <a:pt x="5384" y="4054"/>
                </a:lnTo>
                <a:lnTo>
                  <a:pt x="5862" y="4034"/>
                </a:lnTo>
                <a:lnTo>
                  <a:pt x="6257" y="3992"/>
                </a:lnTo>
                <a:lnTo>
                  <a:pt x="6902" y="3888"/>
                </a:lnTo>
                <a:lnTo>
                  <a:pt x="7318" y="3805"/>
                </a:lnTo>
                <a:lnTo>
                  <a:pt x="7442" y="3763"/>
                </a:lnTo>
                <a:lnTo>
                  <a:pt x="7047" y="229"/>
                </a:lnTo>
                <a:lnTo>
                  <a:pt x="6902" y="167"/>
                </a:lnTo>
                <a:lnTo>
                  <a:pt x="6715" y="125"/>
                </a:lnTo>
                <a:lnTo>
                  <a:pt x="6465" y="63"/>
                </a:lnTo>
                <a:lnTo>
                  <a:pt x="6153" y="21"/>
                </a:lnTo>
                <a:lnTo>
                  <a:pt x="580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7412075" y="998300"/>
            <a:ext cx="230250" cy="442300"/>
          </a:xfrm>
          <a:custGeom>
            <a:avLst/>
            <a:gdLst/>
            <a:ahLst/>
            <a:cxnLst/>
            <a:rect l="l" t="t" r="r" b="b"/>
            <a:pathLst>
              <a:path w="9210" h="17692" extrusionOk="0">
                <a:moveTo>
                  <a:pt x="1144" y="1"/>
                </a:moveTo>
                <a:lnTo>
                  <a:pt x="769" y="21"/>
                </a:lnTo>
                <a:lnTo>
                  <a:pt x="395" y="42"/>
                </a:lnTo>
                <a:lnTo>
                  <a:pt x="0" y="105"/>
                </a:lnTo>
                <a:lnTo>
                  <a:pt x="104" y="2038"/>
                </a:lnTo>
                <a:lnTo>
                  <a:pt x="208" y="4138"/>
                </a:lnTo>
                <a:lnTo>
                  <a:pt x="312" y="6715"/>
                </a:lnTo>
                <a:lnTo>
                  <a:pt x="333" y="8108"/>
                </a:lnTo>
                <a:lnTo>
                  <a:pt x="354" y="9563"/>
                </a:lnTo>
                <a:lnTo>
                  <a:pt x="354" y="11019"/>
                </a:lnTo>
                <a:lnTo>
                  <a:pt x="333" y="12474"/>
                </a:lnTo>
                <a:lnTo>
                  <a:pt x="291" y="13908"/>
                </a:lnTo>
                <a:lnTo>
                  <a:pt x="229" y="15259"/>
                </a:lnTo>
                <a:lnTo>
                  <a:pt x="125" y="16528"/>
                </a:lnTo>
                <a:lnTo>
                  <a:pt x="63" y="17130"/>
                </a:lnTo>
                <a:lnTo>
                  <a:pt x="0" y="17692"/>
                </a:lnTo>
                <a:lnTo>
                  <a:pt x="0" y="17692"/>
                </a:lnTo>
                <a:lnTo>
                  <a:pt x="437" y="17546"/>
                </a:lnTo>
                <a:lnTo>
                  <a:pt x="873" y="17380"/>
                </a:lnTo>
                <a:lnTo>
                  <a:pt x="1310" y="17193"/>
                </a:lnTo>
                <a:lnTo>
                  <a:pt x="1746" y="17006"/>
                </a:lnTo>
                <a:lnTo>
                  <a:pt x="2183" y="16798"/>
                </a:lnTo>
                <a:lnTo>
                  <a:pt x="2599" y="16569"/>
                </a:lnTo>
                <a:lnTo>
                  <a:pt x="3430" y="16112"/>
                </a:lnTo>
                <a:lnTo>
                  <a:pt x="4220" y="15613"/>
                </a:lnTo>
                <a:lnTo>
                  <a:pt x="4990" y="15093"/>
                </a:lnTo>
                <a:lnTo>
                  <a:pt x="5696" y="14573"/>
                </a:lnTo>
                <a:lnTo>
                  <a:pt x="6382" y="14054"/>
                </a:lnTo>
                <a:lnTo>
                  <a:pt x="6985" y="13555"/>
                </a:lnTo>
                <a:lnTo>
                  <a:pt x="7547" y="13097"/>
                </a:lnTo>
                <a:lnTo>
                  <a:pt x="8440" y="12287"/>
                </a:lnTo>
                <a:lnTo>
                  <a:pt x="9002" y="11746"/>
                </a:lnTo>
                <a:lnTo>
                  <a:pt x="9210" y="11538"/>
                </a:lnTo>
                <a:lnTo>
                  <a:pt x="9168" y="10998"/>
                </a:lnTo>
                <a:lnTo>
                  <a:pt x="9106" y="10374"/>
                </a:lnTo>
                <a:lnTo>
                  <a:pt x="8981" y="9563"/>
                </a:lnTo>
                <a:lnTo>
                  <a:pt x="8794" y="8607"/>
                </a:lnTo>
                <a:lnTo>
                  <a:pt x="8690" y="8087"/>
                </a:lnTo>
                <a:lnTo>
                  <a:pt x="8544" y="7547"/>
                </a:lnTo>
                <a:lnTo>
                  <a:pt x="8399" y="7006"/>
                </a:lnTo>
                <a:lnTo>
                  <a:pt x="8233" y="6424"/>
                </a:lnTo>
                <a:lnTo>
                  <a:pt x="8025" y="5863"/>
                </a:lnTo>
                <a:lnTo>
                  <a:pt x="7817" y="5302"/>
                </a:lnTo>
                <a:lnTo>
                  <a:pt x="7567" y="4720"/>
                </a:lnTo>
                <a:lnTo>
                  <a:pt x="7297" y="4179"/>
                </a:lnTo>
                <a:lnTo>
                  <a:pt x="7006" y="3618"/>
                </a:lnTo>
                <a:lnTo>
                  <a:pt x="6673" y="3098"/>
                </a:lnTo>
                <a:lnTo>
                  <a:pt x="6320" y="2599"/>
                </a:lnTo>
                <a:lnTo>
                  <a:pt x="5925" y="2142"/>
                </a:lnTo>
                <a:lnTo>
                  <a:pt x="5717" y="1913"/>
                </a:lnTo>
                <a:lnTo>
                  <a:pt x="5509" y="1705"/>
                </a:lnTo>
                <a:lnTo>
                  <a:pt x="5281" y="1497"/>
                </a:lnTo>
                <a:lnTo>
                  <a:pt x="5052" y="1289"/>
                </a:lnTo>
                <a:lnTo>
                  <a:pt x="4802" y="1123"/>
                </a:lnTo>
                <a:lnTo>
                  <a:pt x="4553" y="936"/>
                </a:lnTo>
                <a:lnTo>
                  <a:pt x="4303" y="791"/>
                </a:lnTo>
                <a:lnTo>
                  <a:pt x="4033" y="645"/>
                </a:lnTo>
                <a:lnTo>
                  <a:pt x="3742" y="499"/>
                </a:lnTo>
                <a:lnTo>
                  <a:pt x="3451" y="396"/>
                </a:lnTo>
                <a:lnTo>
                  <a:pt x="3160" y="292"/>
                </a:lnTo>
                <a:lnTo>
                  <a:pt x="2848" y="188"/>
                </a:lnTo>
                <a:lnTo>
                  <a:pt x="2536" y="125"/>
                </a:lnTo>
                <a:lnTo>
                  <a:pt x="2204" y="63"/>
                </a:lnTo>
                <a:lnTo>
                  <a:pt x="1871" y="21"/>
                </a:lnTo>
                <a:lnTo>
                  <a:pt x="151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7297200" y="1114725"/>
            <a:ext cx="97750" cy="146575"/>
          </a:xfrm>
          <a:custGeom>
            <a:avLst/>
            <a:gdLst/>
            <a:ahLst/>
            <a:cxnLst/>
            <a:rect l="l" t="t" r="r" b="b"/>
            <a:pathLst>
              <a:path w="3910" h="5863" extrusionOk="0">
                <a:moveTo>
                  <a:pt x="1706" y="229"/>
                </a:moveTo>
                <a:lnTo>
                  <a:pt x="1893" y="250"/>
                </a:lnTo>
                <a:lnTo>
                  <a:pt x="2059" y="291"/>
                </a:lnTo>
                <a:lnTo>
                  <a:pt x="2225" y="354"/>
                </a:lnTo>
                <a:lnTo>
                  <a:pt x="2392" y="437"/>
                </a:lnTo>
                <a:lnTo>
                  <a:pt x="2558" y="562"/>
                </a:lnTo>
                <a:lnTo>
                  <a:pt x="2703" y="686"/>
                </a:lnTo>
                <a:lnTo>
                  <a:pt x="2849" y="853"/>
                </a:lnTo>
                <a:lnTo>
                  <a:pt x="2995" y="1019"/>
                </a:lnTo>
                <a:lnTo>
                  <a:pt x="3119" y="1227"/>
                </a:lnTo>
                <a:lnTo>
                  <a:pt x="3244" y="1435"/>
                </a:lnTo>
                <a:lnTo>
                  <a:pt x="3348" y="1643"/>
                </a:lnTo>
                <a:lnTo>
                  <a:pt x="3431" y="1892"/>
                </a:lnTo>
                <a:lnTo>
                  <a:pt x="3514" y="2141"/>
                </a:lnTo>
                <a:lnTo>
                  <a:pt x="3577" y="2391"/>
                </a:lnTo>
                <a:lnTo>
                  <a:pt x="3618" y="2661"/>
                </a:lnTo>
                <a:lnTo>
                  <a:pt x="3660" y="2931"/>
                </a:lnTo>
                <a:lnTo>
                  <a:pt x="3681" y="3243"/>
                </a:lnTo>
                <a:lnTo>
                  <a:pt x="3681" y="3534"/>
                </a:lnTo>
                <a:lnTo>
                  <a:pt x="3660" y="3846"/>
                </a:lnTo>
                <a:lnTo>
                  <a:pt x="3597" y="4137"/>
                </a:lnTo>
                <a:lnTo>
                  <a:pt x="3493" y="4428"/>
                </a:lnTo>
                <a:lnTo>
                  <a:pt x="3390" y="4698"/>
                </a:lnTo>
                <a:lnTo>
                  <a:pt x="3223" y="4969"/>
                </a:lnTo>
                <a:lnTo>
                  <a:pt x="3057" y="5218"/>
                </a:lnTo>
                <a:lnTo>
                  <a:pt x="2974" y="5301"/>
                </a:lnTo>
                <a:lnTo>
                  <a:pt x="2891" y="5384"/>
                </a:lnTo>
                <a:lnTo>
                  <a:pt x="2787" y="5447"/>
                </a:lnTo>
                <a:lnTo>
                  <a:pt x="2683" y="5509"/>
                </a:lnTo>
                <a:lnTo>
                  <a:pt x="2558" y="5551"/>
                </a:lnTo>
                <a:lnTo>
                  <a:pt x="2454" y="5592"/>
                </a:lnTo>
                <a:lnTo>
                  <a:pt x="2329" y="5613"/>
                </a:lnTo>
                <a:lnTo>
                  <a:pt x="2017" y="5613"/>
                </a:lnTo>
                <a:lnTo>
                  <a:pt x="1851" y="5572"/>
                </a:lnTo>
                <a:lnTo>
                  <a:pt x="1685" y="5509"/>
                </a:lnTo>
                <a:lnTo>
                  <a:pt x="1519" y="5405"/>
                </a:lnTo>
                <a:lnTo>
                  <a:pt x="1352" y="5301"/>
                </a:lnTo>
                <a:lnTo>
                  <a:pt x="1207" y="5156"/>
                </a:lnTo>
                <a:lnTo>
                  <a:pt x="1061" y="5010"/>
                </a:lnTo>
                <a:lnTo>
                  <a:pt x="936" y="4823"/>
                </a:lnTo>
                <a:lnTo>
                  <a:pt x="791" y="4636"/>
                </a:lnTo>
                <a:lnTo>
                  <a:pt x="687" y="4428"/>
                </a:lnTo>
                <a:lnTo>
                  <a:pt x="583" y="4200"/>
                </a:lnTo>
                <a:lnTo>
                  <a:pt x="479" y="3971"/>
                </a:lnTo>
                <a:lnTo>
                  <a:pt x="417" y="3721"/>
                </a:lnTo>
                <a:lnTo>
                  <a:pt x="334" y="3451"/>
                </a:lnTo>
                <a:lnTo>
                  <a:pt x="292" y="3202"/>
                </a:lnTo>
                <a:lnTo>
                  <a:pt x="271" y="2911"/>
                </a:lnTo>
                <a:lnTo>
                  <a:pt x="230" y="2620"/>
                </a:lnTo>
                <a:lnTo>
                  <a:pt x="230" y="2308"/>
                </a:lnTo>
                <a:lnTo>
                  <a:pt x="271" y="2017"/>
                </a:lnTo>
                <a:lnTo>
                  <a:pt x="334" y="1726"/>
                </a:lnTo>
                <a:lnTo>
                  <a:pt x="417" y="1435"/>
                </a:lnTo>
                <a:lnTo>
                  <a:pt x="541" y="1164"/>
                </a:lnTo>
                <a:lnTo>
                  <a:pt x="687" y="894"/>
                </a:lnTo>
                <a:lnTo>
                  <a:pt x="853" y="645"/>
                </a:lnTo>
                <a:lnTo>
                  <a:pt x="936" y="541"/>
                </a:lnTo>
                <a:lnTo>
                  <a:pt x="1040" y="478"/>
                </a:lnTo>
                <a:lnTo>
                  <a:pt x="1144" y="395"/>
                </a:lnTo>
                <a:lnTo>
                  <a:pt x="1248" y="354"/>
                </a:lnTo>
                <a:lnTo>
                  <a:pt x="1352" y="291"/>
                </a:lnTo>
                <a:lnTo>
                  <a:pt x="1477" y="270"/>
                </a:lnTo>
                <a:lnTo>
                  <a:pt x="1602" y="250"/>
                </a:lnTo>
                <a:lnTo>
                  <a:pt x="1706" y="229"/>
                </a:lnTo>
                <a:close/>
                <a:moveTo>
                  <a:pt x="1706" y="0"/>
                </a:moveTo>
                <a:lnTo>
                  <a:pt x="1560" y="21"/>
                </a:lnTo>
                <a:lnTo>
                  <a:pt x="1415" y="42"/>
                </a:lnTo>
                <a:lnTo>
                  <a:pt x="1290" y="83"/>
                </a:lnTo>
                <a:lnTo>
                  <a:pt x="1144" y="146"/>
                </a:lnTo>
                <a:lnTo>
                  <a:pt x="1020" y="208"/>
                </a:lnTo>
                <a:lnTo>
                  <a:pt x="895" y="291"/>
                </a:lnTo>
                <a:lnTo>
                  <a:pt x="791" y="374"/>
                </a:lnTo>
                <a:lnTo>
                  <a:pt x="687" y="499"/>
                </a:lnTo>
                <a:lnTo>
                  <a:pt x="500" y="749"/>
                </a:lnTo>
                <a:lnTo>
                  <a:pt x="334" y="1040"/>
                </a:lnTo>
                <a:lnTo>
                  <a:pt x="209" y="1331"/>
                </a:lnTo>
                <a:lnTo>
                  <a:pt x="105" y="1643"/>
                </a:lnTo>
                <a:lnTo>
                  <a:pt x="43" y="1954"/>
                </a:lnTo>
                <a:lnTo>
                  <a:pt x="1" y="2287"/>
                </a:lnTo>
                <a:lnTo>
                  <a:pt x="1" y="2620"/>
                </a:lnTo>
                <a:lnTo>
                  <a:pt x="43" y="2931"/>
                </a:lnTo>
                <a:lnTo>
                  <a:pt x="63" y="3243"/>
                </a:lnTo>
                <a:lnTo>
                  <a:pt x="126" y="3534"/>
                </a:lnTo>
                <a:lnTo>
                  <a:pt x="188" y="3805"/>
                </a:lnTo>
                <a:lnTo>
                  <a:pt x="292" y="4075"/>
                </a:lnTo>
                <a:lnTo>
                  <a:pt x="396" y="4324"/>
                </a:lnTo>
                <a:lnTo>
                  <a:pt x="500" y="4574"/>
                </a:lnTo>
                <a:lnTo>
                  <a:pt x="625" y="4802"/>
                </a:lnTo>
                <a:lnTo>
                  <a:pt x="770" y="5010"/>
                </a:lnTo>
                <a:lnTo>
                  <a:pt x="936" y="5197"/>
                </a:lnTo>
                <a:lnTo>
                  <a:pt x="1082" y="5364"/>
                </a:lnTo>
                <a:lnTo>
                  <a:pt x="1269" y="5509"/>
                </a:lnTo>
                <a:lnTo>
                  <a:pt x="1435" y="5634"/>
                </a:lnTo>
                <a:lnTo>
                  <a:pt x="1622" y="5717"/>
                </a:lnTo>
                <a:lnTo>
                  <a:pt x="1810" y="5800"/>
                </a:lnTo>
                <a:lnTo>
                  <a:pt x="1997" y="5842"/>
                </a:lnTo>
                <a:lnTo>
                  <a:pt x="2205" y="5863"/>
                </a:lnTo>
                <a:lnTo>
                  <a:pt x="2350" y="5842"/>
                </a:lnTo>
                <a:lnTo>
                  <a:pt x="2496" y="5821"/>
                </a:lnTo>
                <a:lnTo>
                  <a:pt x="2641" y="5779"/>
                </a:lnTo>
                <a:lnTo>
                  <a:pt x="2766" y="5717"/>
                </a:lnTo>
                <a:lnTo>
                  <a:pt x="2891" y="5655"/>
                </a:lnTo>
                <a:lnTo>
                  <a:pt x="3015" y="5572"/>
                </a:lnTo>
                <a:lnTo>
                  <a:pt x="3119" y="5488"/>
                </a:lnTo>
                <a:lnTo>
                  <a:pt x="3223" y="5364"/>
                </a:lnTo>
                <a:lnTo>
                  <a:pt x="3410" y="5114"/>
                </a:lnTo>
                <a:lnTo>
                  <a:pt x="3577" y="4823"/>
                </a:lnTo>
                <a:lnTo>
                  <a:pt x="3701" y="4532"/>
                </a:lnTo>
                <a:lnTo>
                  <a:pt x="3805" y="4220"/>
                </a:lnTo>
                <a:lnTo>
                  <a:pt x="3868" y="3888"/>
                </a:lnTo>
                <a:lnTo>
                  <a:pt x="3909" y="3576"/>
                </a:lnTo>
                <a:lnTo>
                  <a:pt x="3909" y="3243"/>
                </a:lnTo>
                <a:lnTo>
                  <a:pt x="3888" y="2931"/>
                </a:lnTo>
                <a:lnTo>
                  <a:pt x="3847" y="2620"/>
                </a:lnTo>
                <a:lnTo>
                  <a:pt x="3805" y="2329"/>
                </a:lnTo>
                <a:lnTo>
                  <a:pt x="3722" y="2058"/>
                </a:lnTo>
                <a:lnTo>
                  <a:pt x="3639" y="1788"/>
                </a:lnTo>
                <a:lnTo>
                  <a:pt x="3535" y="1539"/>
                </a:lnTo>
                <a:lnTo>
                  <a:pt x="3410" y="1289"/>
                </a:lnTo>
                <a:lnTo>
                  <a:pt x="3286" y="1060"/>
                </a:lnTo>
                <a:lnTo>
                  <a:pt x="3140" y="853"/>
                </a:lnTo>
                <a:lnTo>
                  <a:pt x="2995" y="665"/>
                </a:lnTo>
                <a:lnTo>
                  <a:pt x="2828" y="499"/>
                </a:lnTo>
                <a:lnTo>
                  <a:pt x="2662" y="354"/>
                </a:lnTo>
                <a:lnTo>
                  <a:pt x="2475" y="229"/>
                </a:lnTo>
                <a:lnTo>
                  <a:pt x="2288" y="146"/>
                </a:lnTo>
                <a:lnTo>
                  <a:pt x="2101" y="63"/>
                </a:lnTo>
                <a:lnTo>
                  <a:pt x="1914" y="21"/>
                </a:lnTo>
                <a:lnTo>
                  <a:pt x="1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7207825" y="1114725"/>
            <a:ext cx="77975" cy="146575"/>
          </a:xfrm>
          <a:custGeom>
            <a:avLst/>
            <a:gdLst/>
            <a:ahLst/>
            <a:cxnLst/>
            <a:rect l="l" t="t" r="r" b="b"/>
            <a:pathLst>
              <a:path w="3119" h="5863" extrusionOk="0">
                <a:moveTo>
                  <a:pt x="1331" y="229"/>
                </a:moveTo>
                <a:lnTo>
                  <a:pt x="1456" y="250"/>
                </a:lnTo>
                <a:lnTo>
                  <a:pt x="1601" y="291"/>
                </a:lnTo>
                <a:lnTo>
                  <a:pt x="1726" y="354"/>
                </a:lnTo>
                <a:lnTo>
                  <a:pt x="1850" y="458"/>
                </a:lnTo>
                <a:lnTo>
                  <a:pt x="1975" y="562"/>
                </a:lnTo>
                <a:lnTo>
                  <a:pt x="2100" y="707"/>
                </a:lnTo>
                <a:lnTo>
                  <a:pt x="2204" y="853"/>
                </a:lnTo>
                <a:lnTo>
                  <a:pt x="2329" y="1040"/>
                </a:lnTo>
                <a:lnTo>
                  <a:pt x="2433" y="1227"/>
                </a:lnTo>
                <a:lnTo>
                  <a:pt x="2516" y="1435"/>
                </a:lnTo>
                <a:lnTo>
                  <a:pt x="2599" y="1663"/>
                </a:lnTo>
                <a:lnTo>
                  <a:pt x="2682" y="1892"/>
                </a:lnTo>
                <a:lnTo>
                  <a:pt x="2744" y="2141"/>
                </a:lnTo>
                <a:lnTo>
                  <a:pt x="2807" y="2412"/>
                </a:lnTo>
                <a:lnTo>
                  <a:pt x="2848" y="2661"/>
                </a:lnTo>
                <a:lnTo>
                  <a:pt x="2869" y="2931"/>
                </a:lnTo>
                <a:lnTo>
                  <a:pt x="2890" y="3326"/>
                </a:lnTo>
                <a:lnTo>
                  <a:pt x="2890" y="3680"/>
                </a:lnTo>
                <a:lnTo>
                  <a:pt x="2848" y="4033"/>
                </a:lnTo>
                <a:lnTo>
                  <a:pt x="2786" y="4366"/>
                </a:lnTo>
                <a:lnTo>
                  <a:pt x="2724" y="4657"/>
                </a:lnTo>
                <a:lnTo>
                  <a:pt x="2620" y="4927"/>
                </a:lnTo>
                <a:lnTo>
                  <a:pt x="2474" y="5177"/>
                </a:lnTo>
                <a:lnTo>
                  <a:pt x="2329" y="5364"/>
                </a:lnTo>
                <a:lnTo>
                  <a:pt x="2225" y="5468"/>
                </a:lnTo>
                <a:lnTo>
                  <a:pt x="2100" y="5551"/>
                </a:lnTo>
                <a:lnTo>
                  <a:pt x="1954" y="5613"/>
                </a:lnTo>
                <a:lnTo>
                  <a:pt x="1809" y="5634"/>
                </a:lnTo>
                <a:lnTo>
                  <a:pt x="1684" y="5613"/>
                </a:lnTo>
                <a:lnTo>
                  <a:pt x="1539" y="5572"/>
                </a:lnTo>
                <a:lnTo>
                  <a:pt x="1414" y="5509"/>
                </a:lnTo>
                <a:lnTo>
                  <a:pt x="1289" y="5405"/>
                </a:lnTo>
                <a:lnTo>
                  <a:pt x="1164" y="5301"/>
                </a:lnTo>
                <a:lnTo>
                  <a:pt x="1040" y="5156"/>
                </a:lnTo>
                <a:lnTo>
                  <a:pt x="915" y="5010"/>
                </a:lnTo>
                <a:lnTo>
                  <a:pt x="811" y="4823"/>
                </a:lnTo>
                <a:lnTo>
                  <a:pt x="707" y="4636"/>
                </a:lnTo>
                <a:lnTo>
                  <a:pt x="603" y="4428"/>
                </a:lnTo>
                <a:lnTo>
                  <a:pt x="520" y="4200"/>
                </a:lnTo>
                <a:lnTo>
                  <a:pt x="458" y="3971"/>
                </a:lnTo>
                <a:lnTo>
                  <a:pt x="374" y="3721"/>
                </a:lnTo>
                <a:lnTo>
                  <a:pt x="333" y="3451"/>
                </a:lnTo>
                <a:lnTo>
                  <a:pt x="291" y="3202"/>
                </a:lnTo>
                <a:lnTo>
                  <a:pt x="250" y="2931"/>
                </a:lnTo>
                <a:lnTo>
                  <a:pt x="229" y="2536"/>
                </a:lnTo>
                <a:lnTo>
                  <a:pt x="250" y="2183"/>
                </a:lnTo>
                <a:lnTo>
                  <a:pt x="271" y="1830"/>
                </a:lnTo>
                <a:lnTo>
                  <a:pt x="333" y="1497"/>
                </a:lnTo>
                <a:lnTo>
                  <a:pt x="416" y="1206"/>
                </a:lnTo>
                <a:lnTo>
                  <a:pt x="520" y="936"/>
                </a:lnTo>
                <a:lnTo>
                  <a:pt x="645" y="686"/>
                </a:lnTo>
                <a:lnTo>
                  <a:pt x="790" y="499"/>
                </a:lnTo>
                <a:lnTo>
                  <a:pt x="894" y="395"/>
                </a:lnTo>
                <a:lnTo>
                  <a:pt x="1019" y="312"/>
                </a:lnTo>
                <a:lnTo>
                  <a:pt x="1164" y="250"/>
                </a:lnTo>
                <a:lnTo>
                  <a:pt x="1331" y="229"/>
                </a:lnTo>
                <a:close/>
                <a:moveTo>
                  <a:pt x="1331" y="0"/>
                </a:moveTo>
                <a:lnTo>
                  <a:pt x="1123" y="42"/>
                </a:lnTo>
                <a:lnTo>
                  <a:pt x="936" y="104"/>
                </a:lnTo>
                <a:lnTo>
                  <a:pt x="769" y="208"/>
                </a:lnTo>
                <a:lnTo>
                  <a:pt x="624" y="354"/>
                </a:lnTo>
                <a:lnTo>
                  <a:pt x="458" y="562"/>
                </a:lnTo>
                <a:lnTo>
                  <a:pt x="312" y="811"/>
                </a:lnTo>
                <a:lnTo>
                  <a:pt x="208" y="1102"/>
                </a:lnTo>
                <a:lnTo>
                  <a:pt x="125" y="1414"/>
                </a:lnTo>
                <a:lnTo>
                  <a:pt x="63" y="1767"/>
                </a:lnTo>
                <a:lnTo>
                  <a:pt x="21" y="2141"/>
                </a:lnTo>
                <a:lnTo>
                  <a:pt x="0" y="2536"/>
                </a:lnTo>
                <a:lnTo>
                  <a:pt x="21" y="2931"/>
                </a:lnTo>
                <a:lnTo>
                  <a:pt x="63" y="3243"/>
                </a:lnTo>
                <a:lnTo>
                  <a:pt x="104" y="3534"/>
                </a:lnTo>
                <a:lnTo>
                  <a:pt x="167" y="3825"/>
                </a:lnTo>
                <a:lnTo>
                  <a:pt x="250" y="4096"/>
                </a:lnTo>
                <a:lnTo>
                  <a:pt x="333" y="4345"/>
                </a:lnTo>
                <a:lnTo>
                  <a:pt x="437" y="4574"/>
                </a:lnTo>
                <a:lnTo>
                  <a:pt x="541" y="4802"/>
                </a:lnTo>
                <a:lnTo>
                  <a:pt x="645" y="5010"/>
                </a:lnTo>
                <a:lnTo>
                  <a:pt x="769" y="5197"/>
                </a:lnTo>
                <a:lnTo>
                  <a:pt x="915" y="5364"/>
                </a:lnTo>
                <a:lnTo>
                  <a:pt x="1040" y="5509"/>
                </a:lnTo>
                <a:lnTo>
                  <a:pt x="1185" y="5634"/>
                </a:lnTo>
                <a:lnTo>
                  <a:pt x="1331" y="5717"/>
                </a:lnTo>
                <a:lnTo>
                  <a:pt x="1497" y="5800"/>
                </a:lnTo>
                <a:lnTo>
                  <a:pt x="1643" y="5842"/>
                </a:lnTo>
                <a:lnTo>
                  <a:pt x="1809" y="5863"/>
                </a:lnTo>
                <a:lnTo>
                  <a:pt x="2017" y="5821"/>
                </a:lnTo>
                <a:lnTo>
                  <a:pt x="2204" y="5759"/>
                </a:lnTo>
                <a:lnTo>
                  <a:pt x="2370" y="5655"/>
                </a:lnTo>
                <a:lnTo>
                  <a:pt x="2516" y="5509"/>
                </a:lnTo>
                <a:lnTo>
                  <a:pt x="2661" y="5301"/>
                </a:lnTo>
                <a:lnTo>
                  <a:pt x="2807" y="5052"/>
                </a:lnTo>
                <a:lnTo>
                  <a:pt x="2932" y="4761"/>
                </a:lnTo>
                <a:lnTo>
                  <a:pt x="3015" y="4449"/>
                </a:lnTo>
                <a:lnTo>
                  <a:pt x="3077" y="4096"/>
                </a:lnTo>
                <a:lnTo>
                  <a:pt x="3119" y="3721"/>
                </a:lnTo>
                <a:lnTo>
                  <a:pt x="3119" y="3326"/>
                </a:lnTo>
                <a:lnTo>
                  <a:pt x="3098" y="2931"/>
                </a:lnTo>
                <a:lnTo>
                  <a:pt x="3077" y="2620"/>
                </a:lnTo>
                <a:lnTo>
                  <a:pt x="3015" y="2329"/>
                </a:lnTo>
                <a:lnTo>
                  <a:pt x="2952" y="2038"/>
                </a:lnTo>
                <a:lnTo>
                  <a:pt x="2890" y="1767"/>
                </a:lnTo>
                <a:lnTo>
                  <a:pt x="2807" y="1518"/>
                </a:lnTo>
                <a:lnTo>
                  <a:pt x="2703" y="1289"/>
                </a:lnTo>
                <a:lnTo>
                  <a:pt x="2599" y="1060"/>
                </a:lnTo>
                <a:lnTo>
                  <a:pt x="2474" y="853"/>
                </a:lnTo>
                <a:lnTo>
                  <a:pt x="2349" y="665"/>
                </a:lnTo>
                <a:lnTo>
                  <a:pt x="2225" y="499"/>
                </a:lnTo>
                <a:lnTo>
                  <a:pt x="2079" y="354"/>
                </a:lnTo>
                <a:lnTo>
                  <a:pt x="1934" y="229"/>
                </a:lnTo>
                <a:lnTo>
                  <a:pt x="1788" y="146"/>
                </a:lnTo>
                <a:lnTo>
                  <a:pt x="1643" y="63"/>
                </a:lnTo>
                <a:lnTo>
                  <a:pt x="1476" y="21"/>
                </a:lnTo>
                <a:lnTo>
                  <a:pt x="1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7279550" y="1183325"/>
            <a:ext cx="24450" cy="7825"/>
          </a:xfrm>
          <a:custGeom>
            <a:avLst/>
            <a:gdLst/>
            <a:ahLst/>
            <a:cxnLst/>
            <a:rect l="l" t="t" r="r" b="b"/>
            <a:pathLst>
              <a:path w="978" h="313" extrusionOk="0">
                <a:moveTo>
                  <a:pt x="478" y="0"/>
                </a:moveTo>
                <a:lnTo>
                  <a:pt x="374" y="21"/>
                </a:lnTo>
                <a:lnTo>
                  <a:pt x="270" y="42"/>
                </a:lnTo>
                <a:lnTo>
                  <a:pt x="166" y="63"/>
                </a:lnTo>
                <a:lnTo>
                  <a:pt x="63" y="104"/>
                </a:lnTo>
                <a:lnTo>
                  <a:pt x="21" y="146"/>
                </a:lnTo>
                <a:lnTo>
                  <a:pt x="0" y="187"/>
                </a:lnTo>
                <a:lnTo>
                  <a:pt x="0" y="229"/>
                </a:lnTo>
                <a:lnTo>
                  <a:pt x="21" y="271"/>
                </a:lnTo>
                <a:lnTo>
                  <a:pt x="63" y="291"/>
                </a:lnTo>
                <a:lnTo>
                  <a:pt x="104" y="312"/>
                </a:lnTo>
                <a:lnTo>
                  <a:pt x="146" y="312"/>
                </a:lnTo>
                <a:lnTo>
                  <a:pt x="187" y="291"/>
                </a:lnTo>
                <a:lnTo>
                  <a:pt x="333" y="250"/>
                </a:lnTo>
                <a:lnTo>
                  <a:pt x="499" y="229"/>
                </a:lnTo>
                <a:lnTo>
                  <a:pt x="645" y="250"/>
                </a:lnTo>
                <a:lnTo>
                  <a:pt x="811" y="291"/>
                </a:lnTo>
                <a:lnTo>
                  <a:pt x="915" y="291"/>
                </a:lnTo>
                <a:lnTo>
                  <a:pt x="956" y="250"/>
                </a:lnTo>
                <a:lnTo>
                  <a:pt x="977" y="208"/>
                </a:lnTo>
                <a:lnTo>
                  <a:pt x="956" y="167"/>
                </a:lnTo>
                <a:lnTo>
                  <a:pt x="936" y="146"/>
                </a:lnTo>
                <a:lnTo>
                  <a:pt x="894" y="104"/>
                </a:lnTo>
                <a:lnTo>
                  <a:pt x="790" y="63"/>
                </a:lnTo>
                <a:lnTo>
                  <a:pt x="686" y="42"/>
                </a:lnTo>
                <a:lnTo>
                  <a:pt x="582" y="21"/>
                </a:lnTo>
                <a:lnTo>
                  <a:pt x="4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3"/>
          <p:cNvSpPr txBox="1">
            <a:spLocks noGrp="1"/>
          </p:cNvSpPr>
          <p:nvPr>
            <p:ph type="title"/>
          </p:nvPr>
        </p:nvSpPr>
        <p:spPr>
          <a:xfrm>
            <a:off x="466374" y="1887750"/>
            <a:ext cx="5864176" cy="12562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highlight>
                  <a:srgbClr val="000000"/>
                </a:highlight>
              </a:rPr>
              <a:t> Univariate, Segmented Univariate, and Bivariate Analysis</a:t>
            </a:r>
          </a:p>
        </p:txBody>
      </p:sp>
      <p:sp>
        <p:nvSpPr>
          <p:cNvPr id="365" name="Google Shape;365;p33"/>
          <p:cNvSpPr txBox="1">
            <a:spLocks noGrp="1"/>
          </p:cNvSpPr>
          <p:nvPr>
            <p:ph type="title" idx="2"/>
          </p:nvPr>
        </p:nvSpPr>
        <p:spPr>
          <a:xfrm>
            <a:off x="713225" y="1359300"/>
            <a:ext cx="1272600" cy="33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
            </a:r>
            <a:endParaRPr dirty="0"/>
          </a:p>
        </p:txBody>
      </p:sp>
    </p:spTree>
    <p:extLst>
      <p:ext uri="{BB962C8B-B14F-4D97-AF65-F5344CB8AC3E}">
        <p14:creationId xmlns:p14="http://schemas.microsoft.com/office/powerpoint/2010/main" val="2493604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Director Analysis</a:t>
            </a:r>
            <a:endParaRPr dirty="0"/>
          </a:p>
        </p:txBody>
      </p:sp>
      <p:sp>
        <p:nvSpPr>
          <p:cNvPr id="12" name="TextBox 11">
            <a:extLst>
              <a:ext uri="{FF2B5EF4-FFF2-40B4-BE49-F238E27FC236}">
                <a16:creationId xmlns:a16="http://schemas.microsoft.com/office/drawing/2014/main" id="{ADADF930-E172-4976-3576-A982CE134934}"/>
              </a:ext>
            </a:extLst>
          </p:cNvPr>
          <p:cNvSpPr txBox="1"/>
          <p:nvPr/>
        </p:nvSpPr>
        <p:spPr>
          <a:xfrm>
            <a:off x="313093" y="1248311"/>
            <a:ext cx="8117657" cy="3354765"/>
          </a:xfrm>
          <a:prstGeom prst="rect">
            <a:avLst/>
          </a:prstGeom>
          <a:solidFill>
            <a:schemeClr val="accent6">
              <a:lumMod val="90000"/>
              <a:lumOff val="10000"/>
            </a:schemeClr>
          </a:solidFill>
        </p:spPr>
        <p:txBody>
          <a:bodyPr wrap="square">
            <a:spAutoFit/>
          </a:bodyPr>
          <a:lstStyle/>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First I created a new sheet and copied IMDb rating and Director name column.</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by Using the “UNIQUE” formula selected distinct Director Name as follows.</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=UNIQUE(A2:A5044)</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by using </a:t>
            </a:r>
            <a:r>
              <a:rPr lang="en-US" sz="1800" dirty="0" err="1">
                <a:solidFill>
                  <a:schemeClr val="bg1"/>
                </a:solidFill>
                <a:latin typeface="Abel" panose="02000506030000020004" pitchFamily="2" charset="0"/>
              </a:rPr>
              <a:t>AverageIf</a:t>
            </a:r>
            <a:r>
              <a:rPr lang="en-US" sz="1800" dirty="0">
                <a:solidFill>
                  <a:schemeClr val="bg1"/>
                </a:solidFill>
                <a:latin typeface="Abel" panose="02000506030000020004" pitchFamily="2" charset="0"/>
              </a:rPr>
              <a:t> function I calculated the average IMDB score of each director.</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=AVERAGE(IF($A$2:$A$5044=E4,$B$2:$B$5044))</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I created a table of directors who have at least 3 movies as a row &amp; having columns as </a:t>
            </a:r>
            <a:r>
              <a:rPr lang="en-US" sz="1800" dirty="0" err="1">
                <a:solidFill>
                  <a:schemeClr val="bg1"/>
                </a:solidFill>
                <a:latin typeface="Abel" panose="02000506030000020004" pitchFamily="2" charset="0"/>
              </a:rPr>
              <a:t>Count_of_directors</a:t>
            </a:r>
            <a:r>
              <a:rPr lang="en-US" sz="1800" dirty="0">
                <a:solidFill>
                  <a:schemeClr val="bg1"/>
                </a:solidFill>
                <a:latin typeface="Abel" panose="02000506030000020004" pitchFamily="2" charset="0"/>
              </a:rPr>
              <a:t>, Rank and Percentile using the following formulas, respectively.</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=COUNT(IF($A$2:$A$5044=E4,1))</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by using Analysis </a:t>
            </a:r>
            <a:r>
              <a:rPr lang="en-US" sz="1800" dirty="0" err="1">
                <a:solidFill>
                  <a:schemeClr val="bg1"/>
                </a:solidFill>
                <a:latin typeface="Abel" panose="02000506030000020004" pitchFamily="2" charset="0"/>
              </a:rPr>
              <a:t>Toolpack</a:t>
            </a:r>
            <a:r>
              <a:rPr lang="en-US" sz="1800" dirty="0">
                <a:solidFill>
                  <a:schemeClr val="bg1"/>
                </a:solidFill>
                <a:latin typeface="Abel" panose="02000506030000020004" pitchFamily="2" charset="0"/>
              </a:rPr>
              <a:t> in the options founded rank and percentile</a:t>
            </a:r>
            <a:endParaRPr lang="en-US" sz="1600" dirty="0">
              <a:solidFill>
                <a:schemeClr val="bg1"/>
              </a:solidFill>
            </a:endParaRPr>
          </a:p>
          <a:p>
            <a:pPr marL="285750" indent="-285750">
              <a:buClrTx/>
              <a:buFont typeface="Wingdings" panose="05000000000000000000" pitchFamily="2" charset="2"/>
              <a:buChar char="Ø"/>
            </a:pPr>
            <a:r>
              <a:rPr lang="en-US" sz="1600" dirty="0">
                <a:solidFill>
                  <a:schemeClr val="bg1"/>
                </a:solidFill>
              </a:rPr>
              <a:t>Then created following graphs which shows that Mean and Median are correlated.</a:t>
            </a:r>
          </a:p>
          <a:p>
            <a:pPr marL="285750" indent="-285750">
              <a:buClrTx/>
              <a:buFont typeface="Wingdings" panose="05000000000000000000" pitchFamily="2" charset="2"/>
              <a:buChar char="Ø"/>
            </a:pPr>
            <a:r>
              <a:rPr lang="en-US" sz="1600" dirty="0">
                <a:solidFill>
                  <a:schemeClr val="bg1"/>
                </a:solidFill>
              </a:rPr>
              <a:t>Table and graph is given below.</a:t>
            </a:r>
          </a:p>
        </p:txBody>
      </p:sp>
    </p:spTree>
    <p:extLst>
      <p:ext uri="{BB962C8B-B14F-4D97-AF65-F5344CB8AC3E}">
        <p14:creationId xmlns:p14="http://schemas.microsoft.com/office/powerpoint/2010/main" val="1998684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44"/>
          <p:cNvSpPr txBox="1">
            <a:spLocks noGrp="1"/>
          </p:cNvSpPr>
          <p:nvPr>
            <p:ph type="title"/>
          </p:nvPr>
        </p:nvSpPr>
        <p:spPr>
          <a:xfrm>
            <a:off x="0" y="389659"/>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Result Table</a:t>
            </a:r>
            <a:endParaRPr dirty="0"/>
          </a:p>
        </p:txBody>
      </p:sp>
      <p:pic>
        <p:nvPicPr>
          <p:cNvPr id="3" name="Picture 2" descr="A screenshot of a computer&#10;&#10;Description automatically generated">
            <a:extLst>
              <a:ext uri="{FF2B5EF4-FFF2-40B4-BE49-F238E27FC236}">
                <a16:creationId xmlns:a16="http://schemas.microsoft.com/office/drawing/2014/main" id="{3C8ACBA7-E872-5A05-F0DF-C034AE38F091}"/>
              </a:ext>
            </a:extLst>
          </p:cNvPr>
          <p:cNvPicPr>
            <a:picLocks noChangeAspect="1"/>
          </p:cNvPicPr>
          <p:nvPr/>
        </p:nvPicPr>
        <p:blipFill>
          <a:blip r:embed="rId3"/>
          <a:stretch>
            <a:fillRect/>
          </a:stretch>
        </p:blipFill>
        <p:spPr>
          <a:xfrm>
            <a:off x="2354580" y="20327"/>
            <a:ext cx="6598254" cy="4610967"/>
          </a:xfrm>
          <a:prstGeom prst="rect">
            <a:avLst/>
          </a:prstGeom>
        </p:spPr>
      </p:pic>
      <p:sp>
        <p:nvSpPr>
          <p:cNvPr id="4" name="TextBox 3">
            <a:extLst>
              <a:ext uri="{FF2B5EF4-FFF2-40B4-BE49-F238E27FC236}">
                <a16:creationId xmlns:a16="http://schemas.microsoft.com/office/drawing/2014/main" id="{7A3ABF83-72AC-C98E-051A-E3B31E9420CD}"/>
              </a:ext>
            </a:extLst>
          </p:cNvPr>
          <p:cNvSpPr txBox="1"/>
          <p:nvPr/>
        </p:nvSpPr>
        <p:spPr>
          <a:xfrm>
            <a:off x="191166" y="4404836"/>
            <a:ext cx="8038623" cy="738664"/>
          </a:xfrm>
          <a:prstGeom prst="rect">
            <a:avLst/>
          </a:prstGeom>
          <a:noFill/>
        </p:spPr>
        <p:txBody>
          <a:bodyPr wrap="square" rtlCol="0">
            <a:spAutoFit/>
          </a:bodyPr>
          <a:lstStyle/>
          <a:p>
            <a:r>
              <a:rPr lang="en-US" dirty="0">
                <a:highlight>
                  <a:srgbClr val="FFFF00"/>
                </a:highlight>
              </a:rPr>
              <a:t>Full table Drive Link :-  </a:t>
            </a:r>
            <a:r>
              <a:rPr lang="en-US" dirty="0">
                <a:solidFill>
                  <a:srgbClr val="202C8F"/>
                </a:solidFill>
                <a:hlinkClick r:id="rId4">
                  <a:extLst>
                    <a:ext uri="{A12FA001-AC4F-418D-AE19-62706E023703}">
                      <ahyp:hlinkClr xmlns:ahyp="http://schemas.microsoft.com/office/drawing/2018/hyperlinkcolor" val="tx"/>
                    </a:ext>
                  </a:extLst>
                </a:hlinkClick>
              </a:rPr>
              <a:t>https://docs.google.com/spreadsheets/d/1ipGyTLqC435WaC7R35tTVDKJv3OlgmX2/edit?usp=drive_link&amp;ouid=104957742252162470359&amp;rtpof=true&amp;sd=true</a:t>
            </a:r>
            <a:endParaRPr lang="en-IN" dirty="0">
              <a:solidFill>
                <a:srgbClr val="202C8F"/>
              </a:solidFill>
            </a:endParaRPr>
          </a:p>
        </p:txBody>
      </p:sp>
    </p:spTree>
    <p:extLst>
      <p:ext uri="{BB962C8B-B14F-4D97-AF65-F5344CB8AC3E}">
        <p14:creationId xmlns:p14="http://schemas.microsoft.com/office/powerpoint/2010/main" val="539058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3"/>
          <p:cNvSpPr txBox="1">
            <a:spLocks noGrp="1"/>
          </p:cNvSpPr>
          <p:nvPr>
            <p:ph type="title"/>
          </p:nvPr>
        </p:nvSpPr>
        <p:spPr>
          <a:xfrm>
            <a:off x="425299" y="2077508"/>
            <a:ext cx="4835514" cy="87685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Top Correlations </a:t>
            </a:r>
            <a:br>
              <a:rPr lang="en-US" dirty="0"/>
            </a:br>
            <a:r>
              <a:rPr lang="en-US" dirty="0"/>
              <a:t>for Different Scenarios</a:t>
            </a:r>
          </a:p>
        </p:txBody>
      </p:sp>
      <p:sp>
        <p:nvSpPr>
          <p:cNvPr id="364" name="Google Shape;364;p33"/>
          <p:cNvSpPr txBox="1">
            <a:spLocks noGrp="1"/>
          </p:cNvSpPr>
          <p:nvPr>
            <p:ph type="subTitle" idx="1"/>
          </p:nvPr>
        </p:nvSpPr>
        <p:spPr>
          <a:xfrm>
            <a:off x="587863" y="3432725"/>
            <a:ext cx="2510400" cy="75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US" b="1" i="0" dirty="0">
                <a:solidFill>
                  <a:srgbClr val="8492A6"/>
                </a:solidFill>
                <a:effectLst/>
                <a:latin typeface="Abel" panose="02000506030000020004" pitchFamily="2" charset="0"/>
              </a:rPr>
              <a:t> </a:t>
            </a:r>
            <a:r>
              <a:rPr lang="en-US" dirty="0">
                <a:solidFill>
                  <a:srgbClr val="8492A6"/>
                </a:solidFill>
                <a:latin typeface="Abel" panose="02000506030000020004" pitchFamily="2" charset="0"/>
              </a:rPr>
              <a:t>T</a:t>
            </a:r>
            <a:r>
              <a:rPr lang="en-US" b="0" i="0" dirty="0">
                <a:solidFill>
                  <a:srgbClr val="8492A6"/>
                </a:solidFill>
                <a:effectLst/>
                <a:latin typeface="Abel" panose="02000506030000020004" pitchFamily="2" charset="0"/>
              </a:rPr>
              <a:t>he relationship between movie budgets and their financial success</a:t>
            </a:r>
            <a:endParaRPr lang="en-US" dirty="0"/>
          </a:p>
        </p:txBody>
      </p:sp>
      <p:sp>
        <p:nvSpPr>
          <p:cNvPr id="365" name="Google Shape;365;p33"/>
          <p:cNvSpPr txBox="1">
            <a:spLocks noGrp="1"/>
          </p:cNvSpPr>
          <p:nvPr>
            <p:ph type="title" idx="2"/>
          </p:nvPr>
        </p:nvSpPr>
        <p:spPr>
          <a:xfrm>
            <a:off x="713225" y="1359300"/>
            <a:ext cx="1272600" cy="33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E</a:t>
            </a:r>
            <a:endParaRPr dirty="0"/>
          </a:p>
        </p:txBody>
      </p:sp>
      <p:sp>
        <p:nvSpPr>
          <p:cNvPr id="366" name="Google Shape;366;p33"/>
          <p:cNvSpPr/>
          <p:nvPr/>
        </p:nvSpPr>
        <p:spPr>
          <a:xfrm>
            <a:off x="4587400" y="4338000"/>
            <a:ext cx="3843288" cy="257800"/>
          </a:xfrm>
          <a:custGeom>
            <a:avLst/>
            <a:gdLst/>
            <a:ahLst/>
            <a:cxnLst/>
            <a:rect l="l" t="t" r="r" b="b"/>
            <a:pathLst>
              <a:path w="176642" h="10312" extrusionOk="0">
                <a:moveTo>
                  <a:pt x="83779" y="1"/>
                </a:moveTo>
                <a:lnTo>
                  <a:pt x="79289" y="21"/>
                </a:lnTo>
                <a:lnTo>
                  <a:pt x="74861" y="63"/>
                </a:lnTo>
                <a:lnTo>
                  <a:pt x="70516" y="105"/>
                </a:lnTo>
                <a:lnTo>
                  <a:pt x="66254" y="167"/>
                </a:lnTo>
                <a:lnTo>
                  <a:pt x="62055" y="229"/>
                </a:lnTo>
                <a:lnTo>
                  <a:pt x="57960" y="313"/>
                </a:lnTo>
                <a:lnTo>
                  <a:pt x="53947" y="416"/>
                </a:lnTo>
                <a:lnTo>
                  <a:pt x="50018" y="520"/>
                </a:lnTo>
                <a:lnTo>
                  <a:pt x="46214" y="624"/>
                </a:lnTo>
                <a:lnTo>
                  <a:pt x="42514" y="749"/>
                </a:lnTo>
                <a:lnTo>
                  <a:pt x="38938" y="895"/>
                </a:lnTo>
                <a:lnTo>
                  <a:pt x="35466" y="1019"/>
                </a:lnTo>
                <a:lnTo>
                  <a:pt x="32140" y="1186"/>
                </a:lnTo>
                <a:lnTo>
                  <a:pt x="28939" y="1352"/>
                </a:lnTo>
                <a:lnTo>
                  <a:pt x="25862" y="1518"/>
                </a:lnTo>
                <a:lnTo>
                  <a:pt x="22951" y="1685"/>
                </a:lnTo>
                <a:lnTo>
                  <a:pt x="20166" y="1872"/>
                </a:lnTo>
                <a:lnTo>
                  <a:pt x="17546" y="2080"/>
                </a:lnTo>
                <a:lnTo>
                  <a:pt x="15073" y="2287"/>
                </a:lnTo>
                <a:lnTo>
                  <a:pt x="12786" y="2495"/>
                </a:lnTo>
                <a:lnTo>
                  <a:pt x="10665" y="2703"/>
                </a:lnTo>
                <a:lnTo>
                  <a:pt x="8711" y="2932"/>
                </a:lnTo>
                <a:lnTo>
                  <a:pt x="6944" y="3161"/>
                </a:lnTo>
                <a:lnTo>
                  <a:pt x="5364" y="3389"/>
                </a:lnTo>
                <a:lnTo>
                  <a:pt x="3971" y="3618"/>
                </a:lnTo>
                <a:lnTo>
                  <a:pt x="2786" y="3867"/>
                </a:lnTo>
                <a:lnTo>
                  <a:pt x="2267" y="3992"/>
                </a:lnTo>
                <a:lnTo>
                  <a:pt x="1789" y="4117"/>
                </a:lnTo>
                <a:lnTo>
                  <a:pt x="1373" y="4242"/>
                </a:lnTo>
                <a:lnTo>
                  <a:pt x="1019" y="4366"/>
                </a:lnTo>
                <a:lnTo>
                  <a:pt x="708" y="4512"/>
                </a:lnTo>
                <a:lnTo>
                  <a:pt x="458" y="4637"/>
                </a:lnTo>
                <a:lnTo>
                  <a:pt x="250" y="4761"/>
                </a:lnTo>
                <a:lnTo>
                  <a:pt x="105" y="4886"/>
                </a:lnTo>
                <a:lnTo>
                  <a:pt x="22" y="5032"/>
                </a:lnTo>
                <a:lnTo>
                  <a:pt x="1" y="5094"/>
                </a:lnTo>
                <a:lnTo>
                  <a:pt x="1" y="5156"/>
                </a:lnTo>
                <a:lnTo>
                  <a:pt x="1" y="5219"/>
                </a:lnTo>
                <a:lnTo>
                  <a:pt x="22" y="5302"/>
                </a:lnTo>
                <a:lnTo>
                  <a:pt x="105" y="5427"/>
                </a:lnTo>
                <a:lnTo>
                  <a:pt x="250" y="5551"/>
                </a:lnTo>
                <a:lnTo>
                  <a:pt x="458" y="5697"/>
                </a:lnTo>
                <a:lnTo>
                  <a:pt x="708" y="5822"/>
                </a:lnTo>
                <a:lnTo>
                  <a:pt x="1019" y="5946"/>
                </a:lnTo>
                <a:lnTo>
                  <a:pt x="1373" y="6071"/>
                </a:lnTo>
                <a:lnTo>
                  <a:pt x="1789" y="6196"/>
                </a:lnTo>
                <a:lnTo>
                  <a:pt x="2267" y="6320"/>
                </a:lnTo>
                <a:lnTo>
                  <a:pt x="2786" y="6445"/>
                </a:lnTo>
                <a:lnTo>
                  <a:pt x="3971" y="6695"/>
                </a:lnTo>
                <a:lnTo>
                  <a:pt x="5364" y="6923"/>
                </a:lnTo>
                <a:lnTo>
                  <a:pt x="6944" y="7173"/>
                </a:lnTo>
                <a:lnTo>
                  <a:pt x="8711" y="7401"/>
                </a:lnTo>
                <a:lnTo>
                  <a:pt x="10665" y="7609"/>
                </a:lnTo>
                <a:lnTo>
                  <a:pt x="12786" y="7838"/>
                </a:lnTo>
                <a:lnTo>
                  <a:pt x="15073" y="8046"/>
                </a:lnTo>
                <a:lnTo>
                  <a:pt x="17546" y="8254"/>
                </a:lnTo>
                <a:lnTo>
                  <a:pt x="20166" y="8441"/>
                </a:lnTo>
                <a:lnTo>
                  <a:pt x="22951" y="8628"/>
                </a:lnTo>
                <a:lnTo>
                  <a:pt x="25862" y="8815"/>
                </a:lnTo>
                <a:lnTo>
                  <a:pt x="28939" y="8981"/>
                </a:lnTo>
                <a:lnTo>
                  <a:pt x="32140" y="9148"/>
                </a:lnTo>
                <a:lnTo>
                  <a:pt x="35466" y="9293"/>
                </a:lnTo>
                <a:lnTo>
                  <a:pt x="38938" y="9439"/>
                </a:lnTo>
                <a:lnTo>
                  <a:pt x="42514" y="9563"/>
                </a:lnTo>
                <a:lnTo>
                  <a:pt x="46214" y="9688"/>
                </a:lnTo>
                <a:lnTo>
                  <a:pt x="50018" y="9813"/>
                </a:lnTo>
                <a:lnTo>
                  <a:pt x="53947" y="9917"/>
                </a:lnTo>
                <a:lnTo>
                  <a:pt x="57960" y="10000"/>
                </a:lnTo>
                <a:lnTo>
                  <a:pt x="62055" y="10083"/>
                </a:lnTo>
                <a:lnTo>
                  <a:pt x="66254" y="10146"/>
                </a:lnTo>
                <a:lnTo>
                  <a:pt x="70516" y="10208"/>
                </a:lnTo>
                <a:lnTo>
                  <a:pt x="74861" y="10250"/>
                </a:lnTo>
                <a:lnTo>
                  <a:pt x="79289" y="10291"/>
                </a:lnTo>
                <a:lnTo>
                  <a:pt x="83779" y="10312"/>
                </a:lnTo>
                <a:lnTo>
                  <a:pt x="92864" y="10312"/>
                </a:lnTo>
                <a:lnTo>
                  <a:pt x="97354" y="10291"/>
                </a:lnTo>
                <a:lnTo>
                  <a:pt x="101761" y="10250"/>
                </a:lnTo>
                <a:lnTo>
                  <a:pt x="106127" y="10208"/>
                </a:lnTo>
                <a:lnTo>
                  <a:pt x="110389" y="10146"/>
                </a:lnTo>
                <a:lnTo>
                  <a:pt x="114588" y="10083"/>
                </a:lnTo>
                <a:lnTo>
                  <a:pt x="118683" y="10000"/>
                </a:lnTo>
                <a:lnTo>
                  <a:pt x="122695" y="9917"/>
                </a:lnTo>
                <a:lnTo>
                  <a:pt x="126604" y="9813"/>
                </a:lnTo>
                <a:lnTo>
                  <a:pt x="130429" y="9688"/>
                </a:lnTo>
                <a:lnTo>
                  <a:pt x="134108" y="9563"/>
                </a:lnTo>
                <a:lnTo>
                  <a:pt x="137705" y="9439"/>
                </a:lnTo>
                <a:lnTo>
                  <a:pt x="141156" y="9293"/>
                </a:lnTo>
                <a:lnTo>
                  <a:pt x="144503" y="9148"/>
                </a:lnTo>
                <a:lnTo>
                  <a:pt x="147704" y="8981"/>
                </a:lnTo>
                <a:lnTo>
                  <a:pt x="150781" y="8815"/>
                </a:lnTo>
                <a:lnTo>
                  <a:pt x="153691" y="8628"/>
                </a:lnTo>
                <a:lnTo>
                  <a:pt x="156477" y="8441"/>
                </a:lnTo>
                <a:lnTo>
                  <a:pt x="159096" y="8254"/>
                </a:lnTo>
                <a:lnTo>
                  <a:pt x="161549" y="8046"/>
                </a:lnTo>
                <a:lnTo>
                  <a:pt x="163857" y="7838"/>
                </a:lnTo>
                <a:lnTo>
                  <a:pt x="165977" y="7609"/>
                </a:lnTo>
                <a:lnTo>
                  <a:pt x="167932" y="7401"/>
                </a:lnTo>
                <a:lnTo>
                  <a:pt x="169699" y="7173"/>
                </a:lnTo>
                <a:lnTo>
                  <a:pt x="171279" y="6923"/>
                </a:lnTo>
                <a:lnTo>
                  <a:pt x="172671" y="6695"/>
                </a:lnTo>
                <a:lnTo>
                  <a:pt x="173856" y="6445"/>
                </a:lnTo>
                <a:lnTo>
                  <a:pt x="174376" y="6320"/>
                </a:lnTo>
                <a:lnTo>
                  <a:pt x="174854" y="6196"/>
                </a:lnTo>
                <a:lnTo>
                  <a:pt x="175270" y="6071"/>
                </a:lnTo>
                <a:lnTo>
                  <a:pt x="175623" y="5946"/>
                </a:lnTo>
                <a:lnTo>
                  <a:pt x="175935" y="5822"/>
                </a:lnTo>
                <a:lnTo>
                  <a:pt x="176185" y="5697"/>
                </a:lnTo>
                <a:lnTo>
                  <a:pt x="176393" y="5551"/>
                </a:lnTo>
                <a:lnTo>
                  <a:pt x="176517" y="5427"/>
                </a:lnTo>
                <a:lnTo>
                  <a:pt x="176621" y="5302"/>
                </a:lnTo>
                <a:lnTo>
                  <a:pt x="176642" y="5219"/>
                </a:lnTo>
                <a:lnTo>
                  <a:pt x="176642" y="5156"/>
                </a:lnTo>
                <a:lnTo>
                  <a:pt x="176642" y="5094"/>
                </a:lnTo>
                <a:lnTo>
                  <a:pt x="176621" y="5032"/>
                </a:lnTo>
                <a:lnTo>
                  <a:pt x="176517" y="4886"/>
                </a:lnTo>
                <a:lnTo>
                  <a:pt x="176393" y="4761"/>
                </a:lnTo>
                <a:lnTo>
                  <a:pt x="176185" y="4637"/>
                </a:lnTo>
                <a:lnTo>
                  <a:pt x="175935" y="4512"/>
                </a:lnTo>
                <a:lnTo>
                  <a:pt x="175623" y="4366"/>
                </a:lnTo>
                <a:lnTo>
                  <a:pt x="175270" y="4242"/>
                </a:lnTo>
                <a:lnTo>
                  <a:pt x="174854" y="4117"/>
                </a:lnTo>
                <a:lnTo>
                  <a:pt x="174376" y="3992"/>
                </a:lnTo>
                <a:lnTo>
                  <a:pt x="173856" y="3867"/>
                </a:lnTo>
                <a:lnTo>
                  <a:pt x="172671" y="3618"/>
                </a:lnTo>
                <a:lnTo>
                  <a:pt x="171279" y="3389"/>
                </a:lnTo>
                <a:lnTo>
                  <a:pt x="169699" y="3161"/>
                </a:lnTo>
                <a:lnTo>
                  <a:pt x="167932" y="2932"/>
                </a:lnTo>
                <a:lnTo>
                  <a:pt x="165977" y="2703"/>
                </a:lnTo>
                <a:lnTo>
                  <a:pt x="163857" y="2495"/>
                </a:lnTo>
                <a:lnTo>
                  <a:pt x="161549" y="2287"/>
                </a:lnTo>
                <a:lnTo>
                  <a:pt x="159096" y="2080"/>
                </a:lnTo>
                <a:lnTo>
                  <a:pt x="156477" y="1872"/>
                </a:lnTo>
                <a:lnTo>
                  <a:pt x="153691" y="1685"/>
                </a:lnTo>
                <a:lnTo>
                  <a:pt x="150781" y="1518"/>
                </a:lnTo>
                <a:lnTo>
                  <a:pt x="147704" y="1352"/>
                </a:lnTo>
                <a:lnTo>
                  <a:pt x="144503" y="1186"/>
                </a:lnTo>
                <a:lnTo>
                  <a:pt x="141156" y="1019"/>
                </a:lnTo>
                <a:lnTo>
                  <a:pt x="137705" y="895"/>
                </a:lnTo>
                <a:lnTo>
                  <a:pt x="134108" y="749"/>
                </a:lnTo>
                <a:lnTo>
                  <a:pt x="130429" y="624"/>
                </a:lnTo>
                <a:lnTo>
                  <a:pt x="126604" y="520"/>
                </a:lnTo>
                <a:lnTo>
                  <a:pt x="122695" y="416"/>
                </a:lnTo>
                <a:lnTo>
                  <a:pt x="118683" y="313"/>
                </a:lnTo>
                <a:lnTo>
                  <a:pt x="114588" y="229"/>
                </a:lnTo>
                <a:lnTo>
                  <a:pt x="110389" y="167"/>
                </a:lnTo>
                <a:lnTo>
                  <a:pt x="106127" y="105"/>
                </a:lnTo>
                <a:lnTo>
                  <a:pt x="101761" y="63"/>
                </a:lnTo>
                <a:lnTo>
                  <a:pt x="97354" y="21"/>
                </a:lnTo>
                <a:lnTo>
                  <a:pt x="9286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33"/>
          <p:cNvGrpSpPr/>
          <p:nvPr/>
        </p:nvGrpSpPr>
        <p:grpSpPr>
          <a:xfrm>
            <a:off x="5267063" y="776375"/>
            <a:ext cx="3060100" cy="1823725"/>
            <a:chOff x="4826475" y="776375"/>
            <a:chExt cx="3060100" cy="1823725"/>
          </a:xfrm>
        </p:grpSpPr>
        <p:sp>
          <p:nvSpPr>
            <p:cNvPr id="368" name="Google Shape;368;p33"/>
            <p:cNvSpPr/>
            <p:nvPr/>
          </p:nvSpPr>
          <p:spPr>
            <a:xfrm>
              <a:off x="4832175" y="782100"/>
              <a:ext cx="3025300" cy="1812275"/>
            </a:xfrm>
            <a:custGeom>
              <a:avLst/>
              <a:gdLst/>
              <a:ahLst/>
              <a:cxnLst/>
              <a:rect l="l" t="t" r="r" b="b"/>
              <a:pathLst>
                <a:path w="121012" h="72491" extrusionOk="0">
                  <a:moveTo>
                    <a:pt x="5198" y="0"/>
                  </a:moveTo>
                  <a:lnTo>
                    <a:pt x="4928" y="21"/>
                  </a:lnTo>
                  <a:lnTo>
                    <a:pt x="4658" y="42"/>
                  </a:lnTo>
                  <a:lnTo>
                    <a:pt x="4387" y="84"/>
                  </a:lnTo>
                  <a:lnTo>
                    <a:pt x="4117" y="146"/>
                  </a:lnTo>
                  <a:lnTo>
                    <a:pt x="3868" y="208"/>
                  </a:lnTo>
                  <a:lnTo>
                    <a:pt x="3618" y="292"/>
                  </a:lnTo>
                  <a:lnTo>
                    <a:pt x="3369" y="375"/>
                  </a:lnTo>
                  <a:lnTo>
                    <a:pt x="3140" y="479"/>
                  </a:lnTo>
                  <a:lnTo>
                    <a:pt x="2891" y="583"/>
                  </a:lnTo>
                  <a:lnTo>
                    <a:pt x="2683" y="707"/>
                  </a:lnTo>
                  <a:lnTo>
                    <a:pt x="2246" y="998"/>
                  </a:lnTo>
                  <a:lnTo>
                    <a:pt x="1830" y="1310"/>
                  </a:lnTo>
                  <a:lnTo>
                    <a:pt x="1477" y="1664"/>
                  </a:lnTo>
                  <a:lnTo>
                    <a:pt x="1144" y="2038"/>
                  </a:lnTo>
                  <a:lnTo>
                    <a:pt x="832" y="2474"/>
                  </a:lnTo>
                  <a:lnTo>
                    <a:pt x="583" y="2911"/>
                  </a:lnTo>
                  <a:lnTo>
                    <a:pt x="479" y="3140"/>
                  </a:lnTo>
                  <a:lnTo>
                    <a:pt x="375" y="3389"/>
                  </a:lnTo>
                  <a:lnTo>
                    <a:pt x="292" y="3618"/>
                  </a:lnTo>
                  <a:lnTo>
                    <a:pt x="209" y="3867"/>
                  </a:lnTo>
                  <a:lnTo>
                    <a:pt x="146" y="4137"/>
                  </a:lnTo>
                  <a:lnTo>
                    <a:pt x="84" y="4387"/>
                  </a:lnTo>
                  <a:lnTo>
                    <a:pt x="43" y="4657"/>
                  </a:lnTo>
                  <a:lnTo>
                    <a:pt x="22" y="4927"/>
                  </a:lnTo>
                  <a:lnTo>
                    <a:pt x="1" y="5198"/>
                  </a:lnTo>
                  <a:lnTo>
                    <a:pt x="1" y="5468"/>
                  </a:lnTo>
                  <a:lnTo>
                    <a:pt x="1435" y="67023"/>
                  </a:lnTo>
                  <a:lnTo>
                    <a:pt x="1456" y="67293"/>
                  </a:lnTo>
                  <a:lnTo>
                    <a:pt x="1477" y="67584"/>
                  </a:lnTo>
                  <a:lnTo>
                    <a:pt x="1519" y="67855"/>
                  </a:lnTo>
                  <a:lnTo>
                    <a:pt x="1581" y="68125"/>
                  </a:lnTo>
                  <a:lnTo>
                    <a:pt x="1643" y="68395"/>
                  </a:lnTo>
                  <a:lnTo>
                    <a:pt x="1726" y="68645"/>
                  </a:lnTo>
                  <a:lnTo>
                    <a:pt x="1810" y="68894"/>
                  </a:lnTo>
                  <a:lnTo>
                    <a:pt x="1914" y="69144"/>
                  </a:lnTo>
                  <a:lnTo>
                    <a:pt x="2038" y="69393"/>
                  </a:lnTo>
                  <a:lnTo>
                    <a:pt x="2163" y="69622"/>
                  </a:lnTo>
                  <a:lnTo>
                    <a:pt x="2288" y="69850"/>
                  </a:lnTo>
                  <a:lnTo>
                    <a:pt x="2433" y="70079"/>
                  </a:lnTo>
                  <a:lnTo>
                    <a:pt x="2766" y="70495"/>
                  </a:lnTo>
                  <a:lnTo>
                    <a:pt x="3119" y="70869"/>
                  </a:lnTo>
                  <a:lnTo>
                    <a:pt x="3514" y="71223"/>
                  </a:lnTo>
                  <a:lnTo>
                    <a:pt x="3951" y="71534"/>
                  </a:lnTo>
                  <a:lnTo>
                    <a:pt x="4179" y="71680"/>
                  </a:lnTo>
                  <a:lnTo>
                    <a:pt x="4408" y="71825"/>
                  </a:lnTo>
                  <a:lnTo>
                    <a:pt x="4637" y="71929"/>
                  </a:lnTo>
                  <a:lnTo>
                    <a:pt x="4886" y="72054"/>
                  </a:lnTo>
                  <a:lnTo>
                    <a:pt x="5136" y="72137"/>
                  </a:lnTo>
                  <a:lnTo>
                    <a:pt x="5385" y="72241"/>
                  </a:lnTo>
                  <a:lnTo>
                    <a:pt x="5655" y="72304"/>
                  </a:lnTo>
                  <a:lnTo>
                    <a:pt x="5926" y="72366"/>
                  </a:lnTo>
                  <a:lnTo>
                    <a:pt x="6196" y="72407"/>
                  </a:lnTo>
                  <a:lnTo>
                    <a:pt x="6466" y="72449"/>
                  </a:lnTo>
                  <a:lnTo>
                    <a:pt x="6736" y="72470"/>
                  </a:lnTo>
                  <a:lnTo>
                    <a:pt x="7028" y="72491"/>
                  </a:lnTo>
                  <a:lnTo>
                    <a:pt x="115835" y="72491"/>
                  </a:lnTo>
                  <a:lnTo>
                    <a:pt x="116106" y="72470"/>
                  </a:lnTo>
                  <a:lnTo>
                    <a:pt x="116376" y="72449"/>
                  </a:lnTo>
                  <a:lnTo>
                    <a:pt x="116625" y="72407"/>
                  </a:lnTo>
                  <a:lnTo>
                    <a:pt x="116896" y="72345"/>
                  </a:lnTo>
                  <a:lnTo>
                    <a:pt x="117145" y="72283"/>
                  </a:lnTo>
                  <a:lnTo>
                    <a:pt x="117394" y="72200"/>
                  </a:lnTo>
                  <a:lnTo>
                    <a:pt x="117644" y="72116"/>
                  </a:lnTo>
                  <a:lnTo>
                    <a:pt x="117893" y="72012"/>
                  </a:lnTo>
                  <a:lnTo>
                    <a:pt x="118122" y="71909"/>
                  </a:lnTo>
                  <a:lnTo>
                    <a:pt x="118351" y="71784"/>
                  </a:lnTo>
                  <a:lnTo>
                    <a:pt x="118787" y="71493"/>
                  </a:lnTo>
                  <a:lnTo>
                    <a:pt x="119182" y="71181"/>
                  </a:lnTo>
                  <a:lnTo>
                    <a:pt x="119557" y="70828"/>
                  </a:lnTo>
                  <a:lnTo>
                    <a:pt x="119889" y="70433"/>
                  </a:lnTo>
                  <a:lnTo>
                    <a:pt x="120180" y="70017"/>
                  </a:lnTo>
                  <a:lnTo>
                    <a:pt x="120430" y="69580"/>
                  </a:lnTo>
                  <a:lnTo>
                    <a:pt x="120554" y="69352"/>
                  </a:lnTo>
                  <a:lnTo>
                    <a:pt x="120658" y="69102"/>
                  </a:lnTo>
                  <a:lnTo>
                    <a:pt x="120741" y="68853"/>
                  </a:lnTo>
                  <a:lnTo>
                    <a:pt x="120825" y="68603"/>
                  </a:lnTo>
                  <a:lnTo>
                    <a:pt x="120887" y="68354"/>
                  </a:lnTo>
                  <a:lnTo>
                    <a:pt x="120929" y="68104"/>
                  </a:lnTo>
                  <a:lnTo>
                    <a:pt x="120970" y="67834"/>
                  </a:lnTo>
                  <a:lnTo>
                    <a:pt x="121012" y="67564"/>
                  </a:lnTo>
                  <a:lnTo>
                    <a:pt x="121012" y="67293"/>
                  </a:lnTo>
                  <a:lnTo>
                    <a:pt x="121012" y="67023"/>
                  </a:lnTo>
                  <a:lnTo>
                    <a:pt x="119598" y="5468"/>
                  </a:lnTo>
                  <a:lnTo>
                    <a:pt x="119598" y="5177"/>
                  </a:lnTo>
                  <a:lnTo>
                    <a:pt x="119557" y="4907"/>
                  </a:lnTo>
                  <a:lnTo>
                    <a:pt x="119515" y="4636"/>
                  </a:lnTo>
                  <a:lnTo>
                    <a:pt x="119453" y="4366"/>
                  </a:lnTo>
                  <a:lnTo>
                    <a:pt x="119390" y="4096"/>
                  </a:lnTo>
                  <a:lnTo>
                    <a:pt x="119307" y="3846"/>
                  </a:lnTo>
                  <a:lnTo>
                    <a:pt x="119224" y="3576"/>
                  </a:lnTo>
                  <a:lnTo>
                    <a:pt x="119120" y="3347"/>
                  </a:lnTo>
                  <a:lnTo>
                    <a:pt x="118995" y="3098"/>
                  </a:lnTo>
                  <a:lnTo>
                    <a:pt x="118870" y="2869"/>
                  </a:lnTo>
                  <a:lnTo>
                    <a:pt x="118746" y="2641"/>
                  </a:lnTo>
                  <a:lnTo>
                    <a:pt x="118600" y="2412"/>
                  </a:lnTo>
                  <a:lnTo>
                    <a:pt x="118268" y="1996"/>
                  </a:lnTo>
                  <a:lnTo>
                    <a:pt x="117914" y="1601"/>
                  </a:lnTo>
                  <a:lnTo>
                    <a:pt x="117519" y="1248"/>
                  </a:lnTo>
                  <a:lnTo>
                    <a:pt x="117083" y="936"/>
                  </a:lnTo>
                  <a:lnTo>
                    <a:pt x="116854" y="790"/>
                  </a:lnTo>
                  <a:lnTo>
                    <a:pt x="116625" y="666"/>
                  </a:lnTo>
                  <a:lnTo>
                    <a:pt x="116397" y="541"/>
                  </a:lnTo>
                  <a:lnTo>
                    <a:pt x="116147" y="437"/>
                  </a:lnTo>
                  <a:lnTo>
                    <a:pt x="115898" y="333"/>
                  </a:lnTo>
                  <a:lnTo>
                    <a:pt x="115648" y="250"/>
                  </a:lnTo>
                  <a:lnTo>
                    <a:pt x="115378" y="188"/>
                  </a:lnTo>
                  <a:lnTo>
                    <a:pt x="115108" y="125"/>
                  </a:lnTo>
                  <a:lnTo>
                    <a:pt x="114837" y="63"/>
                  </a:lnTo>
                  <a:lnTo>
                    <a:pt x="114567" y="42"/>
                  </a:lnTo>
                  <a:lnTo>
                    <a:pt x="11429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4832175" y="782100"/>
              <a:ext cx="3025300" cy="1812275"/>
            </a:xfrm>
            <a:custGeom>
              <a:avLst/>
              <a:gdLst/>
              <a:ahLst/>
              <a:cxnLst/>
              <a:rect l="l" t="t" r="r" b="b"/>
              <a:pathLst>
                <a:path w="121012" h="72491" fill="none" extrusionOk="0">
                  <a:moveTo>
                    <a:pt x="115690" y="72491"/>
                  </a:moveTo>
                  <a:lnTo>
                    <a:pt x="7028" y="72491"/>
                  </a:lnTo>
                  <a:lnTo>
                    <a:pt x="7028" y="72491"/>
                  </a:lnTo>
                  <a:lnTo>
                    <a:pt x="6736" y="72470"/>
                  </a:lnTo>
                  <a:lnTo>
                    <a:pt x="6466" y="72449"/>
                  </a:lnTo>
                  <a:lnTo>
                    <a:pt x="6196" y="72407"/>
                  </a:lnTo>
                  <a:lnTo>
                    <a:pt x="5926" y="72366"/>
                  </a:lnTo>
                  <a:lnTo>
                    <a:pt x="5655" y="72304"/>
                  </a:lnTo>
                  <a:lnTo>
                    <a:pt x="5385" y="72241"/>
                  </a:lnTo>
                  <a:lnTo>
                    <a:pt x="5136" y="72137"/>
                  </a:lnTo>
                  <a:lnTo>
                    <a:pt x="4886" y="72054"/>
                  </a:lnTo>
                  <a:lnTo>
                    <a:pt x="4637" y="71929"/>
                  </a:lnTo>
                  <a:lnTo>
                    <a:pt x="4408" y="71825"/>
                  </a:lnTo>
                  <a:lnTo>
                    <a:pt x="4179" y="71680"/>
                  </a:lnTo>
                  <a:lnTo>
                    <a:pt x="3951" y="71534"/>
                  </a:lnTo>
                  <a:lnTo>
                    <a:pt x="3514" y="71223"/>
                  </a:lnTo>
                  <a:lnTo>
                    <a:pt x="3119" y="70869"/>
                  </a:lnTo>
                  <a:lnTo>
                    <a:pt x="2766" y="70495"/>
                  </a:lnTo>
                  <a:lnTo>
                    <a:pt x="2433" y="70079"/>
                  </a:lnTo>
                  <a:lnTo>
                    <a:pt x="2288" y="69850"/>
                  </a:lnTo>
                  <a:lnTo>
                    <a:pt x="2163" y="69622"/>
                  </a:lnTo>
                  <a:lnTo>
                    <a:pt x="2038" y="69393"/>
                  </a:lnTo>
                  <a:lnTo>
                    <a:pt x="1914" y="69144"/>
                  </a:lnTo>
                  <a:lnTo>
                    <a:pt x="1810" y="68894"/>
                  </a:lnTo>
                  <a:lnTo>
                    <a:pt x="1726" y="68645"/>
                  </a:lnTo>
                  <a:lnTo>
                    <a:pt x="1643" y="68395"/>
                  </a:lnTo>
                  <a:lnTo>
                    <a:pt x="1581" y="68125"/>
                  </a:lnTo>
                  <a:lnTo>
                    <a:pt x="1519" y="67855"/>
                  </a:lnTo>
                  <a:lnTo>
                    <a:pt x="1477" y="67584"/>
                  </a:lnTo>
                  <a:lnTo>
                    <a:pt x="1456" y="67293"/>
                  </a:lnTo>
                  <a:lnTo>
                    <a:pt x="1435" y="67023"/>
                  </a:lnTo>
                  <a:lnTo>
                    <a:pt x="1" y="5468"/>
                  </a:lnTo>
                  <a:lnTo>
                    <a:pt x="1" y="5468"/>
                  </a:lnTo>
                  <a:lnTo>
                    <a:pt x="1" y="5198"/>
                  </a:lnTo>
                  <a:lnTo>
                    <a:pt x="22" y="4927"/>
                  </a:lnTo>
                  <a:lnTo>
                    <a:pt x="43" y="4657"/>
                  </a:lnTo>
                  <a:lnTo>
                    <a:pt x="84" y="4387"/>
                  </a:lnTo>
                  <a:lnTo>
                    <a:pt x="146" y="4137"/>
                  </a:lnTo>
                  <a:lnTo>
                    <a:pt x="209" y="3867"/>
                  </a:lnTo>
                  <a:lnTo>
                    <a:pt x="292" y="3618"/>
                  </a:lnTo>
                  <a:lnTo>
                    <a:pt x="375" y="3389"/>
                  </a:lnTo>
                  <a:lnTo>
                    <a:pt x="479" y="3140"/>
                  </a:lnTo>
                  <a:lnTo>
                    <a:pt x="583" y="2911"/>
                  </a:lnTo>
                  <a:lnTo>
                    <a:pt x="832" y="2474"/>
                  </a:lnTo>
                  <a:lnTo>
                    <a:pt x="1144" y="2038"/>
                  </a:lnTo>
                  <a:lnTo>
                    <a:pt x="1477" y="1664"/>
                  </a:lnTo>
                  <a:lnTo>
                    <a:pt x="1830" y="1310"/>
                  </a:lnTo>
                  <a:lnTo>
                    <a:pt x="2246" y="998"/>
                  </a:lnTo>
                  <a:lnTo>
                    <a:pt x="2683" y="707"/>
                  </a:lnTo>
                  <a:lnTo>
                    <a:pt x="2891" y="583"/>
                  </a:lnTo>
                  <a:lnTo>
                    <a:pt x="3140" y="479"/>
                  </a:lnTo>
                  <a:lnTo>
                    <a:pt x="3369" y="375"/>
                  </a:lnTo>
                  <a:lnTo>
                    <a:pt x="3618" y="292"/>
                  </a:lnTo>
                  <a:lnTo>
                    <a:pt x="3868" y="208"/>
                  </a:lnTo>
                  <a:lnTo>
                    <a:pt x="4117" y="146"/>
                  </a:lnTo>
                  <a:lnTo>
                    <a:pt x="4387" y="84"/>
                  </a:lnTo>
                  <a:lnTo>
                    <a:pt x="4658" y="42"/>
                  </a:lnTo>
                  <a:lnTo>
                    <a:pt x="4928" y="21"/>
                  </a:lnTo>
                  <a:lnTo>
                    <a:pt x="5198" y="0"/>
                  </a:lnTo>
                  <a:lnTo>
                    <a:pt x="5198" y="0"/>
                  </a:lnTo>
                  <a:lnTo>
                    <a:pt x="5344" y="0"/>
                  </a:lnTo>
                  <a:lnTo>
                    <a:pt x="114006" y="0"/>
                  </a:lnTo>
                  <a:lnTo>
                    <a:pt x="114006" y="0"/>
                  </a:lnTo>
                  <a:lnTo>
                    <a:pt x="114297" y="0"/>
                  </a:lnTo>
                  <a:lnTo>
                    <a:pt x="114567" y="42"/>
                  </a:lnTo>
                  <a:lnTo>
                    <a:pt x="114837" y="63"/>
                  </a:lnTo>
                  <a:lnTo>
                    <a:pt x="115108" y="125"/>
                  </a:lnTo>
                  <a:lnTo>
                    <a:pt x="115378" y="188"/>
                  </a:lnTo>
                  <a:lnTo>
                    <a:pt x="115648" y="250"/>
                  </a:lnTo>
                  <a:lnTo>
                    <a:pt x="115898" y="333"/>
                  </a:lnTo>
                  <a:lnTo>
                    <a:pt x="116147" y="437"/>
                  </a:lnTo>
                  <a:lnTo>
                    <a:pt x="116397" y="541"/>
                  </a:lnTo>
                  <a:lnTo>
                    <a:pt x="116625" y="666"/>
                  </a:lnTo>
                  <a:lnTo>
                    <a:pt x="116854" y="790"/>
                  </a:lnTo>
                  <a:lnTo>
                    <a:pt x="117083" y="936"/>
                  </a:lnTo>
                  <a:lnTo>
                    <a:pt x="117519" y="1248"/>
                  </a:lnTo>
                  <a:lnTo>
                    <a:pt x="117914" y="1601"/>
                  </a:lnTo>
                  <a:lnTo>
                    <a:pt x="118268" y="1996"/>
                  </a:lnTo>
                  <a:lnTo>
                    <a:pt x="118600" y="2412"/>
                  </a:lnTo>
                  <a:lnTo>
                    <a:pt x="118746" y="2641"/>
                  </a:lnTo>
                  <a:lnTo>
                    <a:pt x="118870" y="2869"/>
                  </a:lnTo>
                  <a:lnTo>
                    <a:pt x="118995" y="3098"/>
                  </a:lnTo>
                  <a:lnTo>
                    <a:pt x="119120" y="3347"/>
                  </a:lnTo>
                  <a:lnTo>
                    <a:pt x="119224" y="3576"/>
                  </a:lnTo>
                  <a:lnTo>
                    <a:pt x="119307" y="3846"/>
                  </a:lnTo>
                  <a:lnTo>
                    <a:pt x="119390" y="4096"/>
                  </a:lnTo>
                  <a:lnTo>
                    <a:pt x="119453" y="4366"/>
                  </a:lnTo>
                  <a:lnTo>
                    <a:pt x="119515" y="4636"/>
                  </a:lnTo>
                  <a:lnTo>
                    <a:pt x="119557" y="4907"/>
                  </a:lnTo>
                  <a:lnTo>
                    <a:pt x="119598" y="5177"/>
                  </a:lnTo>
                  <a:lnTo>
                    <a:pt x="119598" y="5468"/>
                  </a:lnTo>
                  <a:lnTo>
                    <a:pt x="121012" y="67023"/>
                  </a:lnTo>
                  <a:lnTo>
                    <a:pt x="121012" y="67023"/>
                  </a:lnTo>
                  <a:lnTo>
                    <a:pt x="121012" y="67293"/>
                  </a:lnTo>
                  <a:lnTo>
                    <a:pt x="121012" y="67564"/>
                  </a:lnTo>
                  <a:lnTo>
                    <a:pt x="120970" y="67834"/>
                  </a:lnTo>
                  <a:lnTo>
                    <a:pt x="120929" y="68104"/>
                  </a:lnTo>
                  <a:lnTo>
                    <a:pt x="120887" y="68354"/>
                  </a:lnTo>
                  <a:lnTo>
                    <a:pt x="120825" y="68603"/>
                  </a:lnTo>
                  <a:lnTo>
                    <a:pt x="120741" y="68853"/>
                  </a:lnTo>
                  <a:lnTo>
                    <a:pt x="120658" y="69102"/>
                  </a:lnTo>
                  <a:lnTo>
                    <a:pt x="120554" y="69352"/>
                  </a:lnTo>
                  <a:lnTo>
                    <a:pt x="120430" y="69580"/>
                  </a:lnTo>
                  <a:lnTo>
                    <a:pt x="120180" y="70017"/>
                  </a:lnTo>
                  <a:lnTo>
                    <a:pt x="119889" y="70433"/>
                  </a:lnTo>
                  <a:lnTo>
                    <a:pt x="119557" y="70828"/>
                  </a:lnTo>
                  <a:lnTo>
                    <a:pt x="119182" y="71181"/>
                  </a:lnTo>
                  <a:lnTo>
                    <a:pt x="118787" y="71493"/>
                  </a:lnTo>
                  <a:lnTo>
                    <a:pt x="118351" y="71784"/>
                  </a:lnTo>
                  <a:lnTo>
                    <a:pt x="118122" y="71909"/>
                  </a:lnTo>
                  <a:lnTo>
                    <a:pt x="117893" y="72012"/>
                  </a:lnTo>
                  <a:lnTo>
                    <a:pt x="117644" y="72116"/>
                  </a:lnTo>
                  <a:lnTo>
                    <a:pt x="117394" y="72200"/>
                  </a:lnTo>
                  <a:lnTo>
                    <a:pt x="117145" y="72283"/>
                  </a:lnTo>
                  <a:lnTo>
                    <a:pt x="116896" y="72345"/>
                  </a:lnTo>
                  <a:lnTo>
                    <a:pt x="116625" y="72407"/>
                  </a:lnTo>
                  <a:lnTo>
                    <a:pt x="116376" y="72449"/>
                  </a:lnTo>
                  <a:lnTo>
                    <a:pt x="116106" y="72470"/>
                  </a:lnTo>
                  <a:lnTo>
                    <a:pt x="115835" y="72491"/>
                  </a:lnTo>
                  <a:lnTo>
                    <a:pt x="115835"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4826475" y="776375"/>
              <a:ext cx="3037250" cy="1823725"/>
            </a:xfrm>
            <a:custGeom>
              <a:avLst/>
              <a:gdLst/>
              <a:ahLst/>
              <a:cxnLst/>
              <a:rect l="l" t="t" r="r" b="b"/>
              <a:pathLst>
                <a:path w="121490" h="72949" extrusionOk="0">
                  <a:moveTo>
                    <a:pt x="114504" y="458"/>
                  </a:moveTo>
                  <a:lnTo>
                    <a:pt x="114774" y="479"/>
                  </a:lnTo>
                  <a:lnTo>
                    <a:pt x="115045" y="521"/>
                  </a:lnTo>
                  <a:lnTo>
                    <a:pt x="115294" y="562"/>
                  </a:lnTo>
                  <a:lnTo>
                    <a:pt x="115564" y="624"/>
                  </a:lnTo>
                  <a:lnTo>
                    <a:pt x="115814" y="708"/>
                  </a:lnTo>
                  <a:lnTo>
                    <a:pt x="116043" y="791"/>
                  </a:lnTo>
                  <a:lnTo>
                    <a:pt x="116292" y="874"/>
                  </a:lnTo>
                  <a:lnTo>
                    <a:pt x="116749" y="1103"/>
                  </a:lnTo>
                  <a:lnTo>
                    <a:pt x="117186" y="1352"/>
                  </a:lnTo>
                  <a:lnTo>
                    <a:pt x="117602" y="1664"/>
                  </a:lnTo>
                  <a:lnTo>
                    <a:pt x="117976" y="1997"/>
                  </a:lnTo>
                  <a:lnTo>
                    <a:pt x="118329" y="2371"/>
                  </a:lnTo>
                  <a:lnTo>
                    <a:pt x="118641" y="2766"/>
                  </a:lnTo>
                  <a:lnTo>
                    <a:pt x="118911" y="3202"/>
                  </a:lnTo>
                  <a:lnTo>
                    <a:pt x="119140" y="3660"/>
                  </a:lnTo>
                  <a:lnTo>
                    <a:pt x="119244" y="3888"/>
                  </a:lnTo>
                  <a:lnTo>
                    <a:pt x="119327" y="4138"/>
                  </a:lnTo>
                  <a:lnTo>
                    <a:pt x="119410" y="4387"/>
                  </a:lnTo>
                  <a:lnTo>
                    <a:pt x="119473" y="4637"/>
                  </a:lnTo>
                  <a:lnTo>
                    <a:pt x="119514" y="4907"/>
                  </a:lnTo>
                  <a:lnTo>
                    <a:pt x="119556" y="5156"/>
                  </a:lnTo>
                  <a:lnTo>
                    <a:pt x="119597" y="5427"/>
                  </a:lnTo>
                  <a:lnTo>
                    <a:pt x="119597" y="5697"/>
                  </a:lnTo>
                  <a:lnTo>
                    <a:pt x="121032" y="67252"/>
                  </a:lnTo>
                  <a:lnTo>
                    <a:pt x="121032" y="67398"/>
                  </a:lnTo>
                  <a:lnTo>
                    <a:pt x="121032" y="67647"/>
                  </a:lnTo>
                  <a:lnTo>
                    <a:pt x="121011" y="67917"/>
                  </a:lnTo>
                  <a:lnTo>
                    <a:pt x="120969" y="68167"/>
                  </a:lnTo>
                  <a:lnTo>
                    <a:pt x="120928" y="68416"/>
                  </a:lnTo>
                  <a:lnTo>
                    <a:pt x="120866" y="68666"/>
                  </a:lnTo>
                  <a:lnTo>
                    <a:pt x="120803" y="68915"/>
                  </a:lnTo>
                  <a:lnTo>
                    <a:pt x="120637" y="69373"/>
                  </a:lnTo>
                  <a:lnTo>
                    <a:pt x="120408" y="69830"/>
                  </a:lnTo>
                  <a:lnTo>
                    <a:pt x="120159" y="70246"/>
                  </a:lnTo>
                  <a:lnTo>
                    <a:pt x="119868" y="70641"/>
                  </a:lnTo>
                  <a:lnTo>
                    <a:pt x="119535" y="70994"/>
                  </a:lnTo>
                  <a:lnTo>
                    <a:pt x="119161" y="71327"/>
                  </a:lnTo>
                  <a:lnTo>
                    <a:pt x="118766" y="71618"/>
                  </a:lnTo>
                  <a:lnTo>
                    <a:pt x="118350" y="71867"/>
                  </a:lnTo>
                  <a:lnTo>
                    <a:pt x="117914" y="72096"/>
                  </a:lnTo>
                  <a:lnTo>
                    <a:pt x="117435" y="72262"/>
                  </a:lnTo>
                  <a:lnTo>
                    <a:pt x="117186" y="72325"/>
                  </a:lnTo>
                  <a:lnTo>
                    <a:pt x="116957" y="72387"/>
                  </a:lnTo>
                  <a:lnTo>
                    <a:pt x="116687" y="72429"/>
                  </a:lnTo>
                  <a:lnTo>
                    <a:pt x="116438" y="72470"/>
                  </a:lnTo>
                  <a:lnTo>
                    <a:pt x="116188" y="72470"/>
                  </a:lnTo>
                  <a:lnTo>
                    <a:pt x="115918" y="72491"/>
                  </a:lnTo>
                  <a:lnTo>
                    <a:pt x="7256" y="72491"/>
                  </a:lnTo>
                  <a:lnTo>
                    <a:pt x="6985" y="72470"/>
                  </a:lnTo>
                  <a:lnTo>
                    <a:pt x="6715" y="72449"/>
                  </a:lnTo>
                  <a:lnTo>
                    <a:pt x="6466" y="72429"/>
                  </a:lnTo>
                  <a:lnTo>
                    <a:pt x="6195" y="72366"/>
                  </a:lnTo>
                  <a:lnTo>
                    <a:pt x="5946" y="72325"/>
                  </a:lnTo>
                  <a:lnTo>
                    <a:pt x="5696" y="72241"/>
                  </a:lnTo>
                  <a:lnTo>
                    <a:pt x="5447" y="72158"/>
                  </a:lnTo>
                  <a:lnTo>
                    <a:pt x="5218" y="72075"/>
                  </a:lnTo>
                  <a:lnTo>
                    <a:pt x="4740" y="71847"/>
                  </a:lnTo>
                  <a:lnTo>
                    <a:pt x="4304" y="71597"/>
                  </a:lnTo>
                  <a:lnTo>
                    <a:pt x="3909" y="71285"/>
                  </a:lnTo>
                  <a:lnTo>
                    <a:pt x="3514" y="70953"/>
                  </a:lnTo>
                  <a:lnTo>
                    <a:pt x="3181" y="70578"/>
                  </a:lnTo>
                  <a:lnTo>
                    <a:pt x="2869" y="70183"/>
                  </a:lnTo>
                  <a:lnTo>
                    <a:pt x="2599" y="69747"/>
                  </a:lnTo>
                  <a:lnTo>
                    <a:pt x="2370" y="69289"/>
                  </a:lnTo>
                  <a:lnTo>
                    <a:pt x="2266" y="69040"/>
                  </a:lnTo>
                  <a:lnTo>
                    <a:pt x="2183" y="68811"/>
                  </a:lnTo>
                  <a:lnTo>
                    <a:pt x="2100" y="68562"/>
                  </a:lnTo>
                  <a:lnTo>
                    <a:pt x="2038" y="68312"/>
                  </a:lnTo>
                  <a:lnTo>
                    <a:pt x="1975" y="68042"/>
                  </a:lnTo>
                  <a:lnTo>
                    <a:pt x="1934" y="67772"/>
                  </a:lnTo>
                  <a:lnTo>
                    <a:pt x="1913" y="67522"/>
                  </a:lnTo>
                  <a:lnTo>
                    <a:pt x="1892" y="67252"/>
                  </a:lnTo>
                  <a:lnTo>
                    <a:pt x="458" y="5697"/>
                  </a:lnTo>
                  <a:lnTo>
                    <a:pt x="458" y="5531"/>
                  </a:lnTo>
                  <a:lnTo>
                    <a:pt x="458" y="5281"/>
                  </a:lnTo>
                  <a:lnTo>
                    <a:pt x="478" y="5011"/>
                  </a:lnTo>
                  <a:lnTo>
                    <a:pt x="520" y="4761"/>
                  </a:lnTo>
                  <a:lnTo>
                    <a:pt x="562" y="4512"/>
                  </a:lnTo>
                  <a:lnTo>
                    <a:pt x="624" y="4262"/>
                  </a:lnTo>
                  <a:lnTo>
                    <a:pt x="686" y="4034"/>
                  </a:lnTo>
                  <a:lnTo>
                    <a:pt x="873" y="3556"/>
                  </a:lnTo>
                  <a:lnTo>
                    <a:pt x="1081" y="3119"/>
                  </a:lnTo>
                  <a:lnTo>
                    <a:pt x="1331" y="2683"/>
                  </a:lnTo>
                  <a:lnTo>
                    <a:pt x="1643" y="2308"/>
                  </a:lnTo>
                  <a:lnTo>
                    <a:pt x="1954" y="1934"/>
                  </a:lnTo>
                  <a:lnTo>
                    <a:pt x="2329" y="1602"/>
                  </a:lnTo>
                  <a:lnTo>
                    <a:pt x="2724" y="1310"/>
                  </a:lnTo>
                  <a:lnTo>
                    <a:pt x="3139" y="1061"/>
                  </a:lnTo>
                  <a:lnTo>
                    <a:pt x="3597" y="853"/>
                  </a:lnTo>
                  <a:lnTo>
                    <a:pt x="4054" y="687"/>
                  </a:lnTo>
                  <a:lnTo>
                    <a:pt x="4304" y="624"/>
                  </a:lnTo>
                  <a:lnTo>
                    <a:pt x="4553" y="562"/>
                  </a:lnTo>
                  <a:lnTo>
                    <a:pt x="4802" y="521"/>
                  </a:lnTo>
                  <a:lnTo>
                    <a:pt x="5052" y="479"/>
                  </a:lnTo>
                  <a:lnTo>
                    <a:pt x="5301" y="458"/>
                  </a:lnTo>
                  <a:close/>
                  <a:moveTo>
                    <a:pt x="5405" y="1"/>
                  </a:moveTo>
                  <a:lnTo>
                    <a:pt x="5135" y="22"/>
                  </a:lnTo>
                  <a:lnTo>
                    <a:pt x="4844" y="42"/>
                  </a:lnTo>
                  <a:lnTo>
                    <a:pt x="4574" y="84"/>
                  </a:lnTo>
                  <a:lnTo>
                    <a:pt x="4304" y="146"/>
                  </a:lnTo>
                  <a:lnTo>
                    <a:pt x="4033" y="209"/>
                  </a:lnTo>
                  <a:lnTo>
                    <a:pt x="3763" y="292"/>
                  </a:lnTo>
                  <a:lnTo>
                    <a:pt x="3514" y="396"/>
                  </a:lnTo>
                  <a:lnTo>
                    <a:pt x="3264" y="500"/>
                  </a:lnTo>
                  <a:lnTo>
                    <a:pt x="3015" y="624"/>
                  </a:lnTo>
                  <a:lnTo>
                    <a:pt x="2786" y="749"/>
                  </a:lnTo>
                  <a:lnTo>
                    <a:pt x="2557" y="874"/>
                  </a:lnTo>
                  <a:lnTo>
                    <a:pt x="2329" y="1040"/>
                  </a:lnTo>
                  <a:lnTo>
                    <a:pt x="2121" y="1186"/>
                  </a:lnTo>
                  <a:lnTo>
                    <a:pt x="1913" y="1373"/>
                  </a:lnTo>
                  <a:lnTo>
                    <a:pt x="1726" y="1539"/>
                  </a:lnTo>
                  <a:lnTo>
                    <a:pt x="1539" y="1726"/>
                  </a:lnTo>
                  <a:lnTo>
                    <a:pt x="1352" y="1934"/>
                  </a:lnTo>
                  <a:lnTo>
                    <a:pt x="1185" y="2142"/>
                  </a:lnTo>
                  <a:lnTo>
                    <a:pt x="1019" y="2350"/>
                  </a:lnTo>
                  <a:lnTo>
                    <a:pt x="873" y="2579"/>
                  </a:lnTo>
                  <a:lnTo>
                    <a:pt x="728" y="2807"/>
                  </a:lnTo>
                  <a:lnTo>
                    <a:pt x="603" y="3036"/>
                  </a:lnTo>
                  <a:lnTo>
                    <a:pt x="499" y="3285"/>
                  </a:lnTo>
                  <a:lnTo>
                    <a:pt x="395" y="3535"/>
                  </a:lnTo>
                  <a:lnTo>
                    <a:pt x="291" y="3784"/>
                  </a:lnTo>
                  <a:lnTo>
                    <a:pt x="208" y="4034"/>
                  </a:lnTo>
                  <a:lnTo>
                    <a:pt x="146" y="4304"/>
                  </a:lnTo>
                  <a:lnTo>
                    <a:pt x="83" y="4574"/>
                  </a:lnTo>
                  <a:lnTo>
                    <a:pt x="42" y="4845"/>
                  </a:lnTo>
                  <a:lnTo>
                    <a:pt x="21" y="5136"/>
                  </a:lnTo>
                  <a:lnTo>
                    <a:pt x="0" y="5406"/>
                  </a:lnTo>
                  <a:lnTo>
                    <a:pt x="0" y="5697"/>
                  </a:lnTo>
                  <a:lnTo>
                    <a:pt x="1435" y="67252"/>
                  </a:lnTo>
                  <a:lnTo>
                    <a:pt x="1455" y="67543"/>
                  </a:lnTo>
                  <a:lnTo>
                    <a:pt x="1476" y="67834"/>
                  </a:lnTo>
                  <a:lnTo>
                    <a:pt x="1539" y="68125"/>
                  </a:lnTo>
                  <a:lnTo>
                    <a:pt x="1580" y="68396"/>
                  </a:lnTo>
                  <a:lnTo>
                    <a:pt x="1663" y="68687"/>
                  </a:lnTo>
                  <a:lnTo>
                    <a:pt x="1747" y="68957"/>
                  </a:lnTo>
                  <a:lnTo>
                    <a:pt x="1830" y="69206"/>
                  </a:lnTo>
                  <a:lnTo>
                    <a:pt x="1954" y="69477"/>
                  </a:lnTo>
                  <a:lnTo>
                    <a:pt x="2058" y="69726"/>
                  </a:lnTo>
                  <a:lnTo>
                    <a:pt x="2204" y="69976"/>
                  </a:lnTo>
                  <a:lnTo>
                    <a:pt x="2329" y="70204"/>
                  </a:lnTo>
                  <a:lnTo>
                    <a:pt x="2495" y="70433"/>
                  </a:lnTo>
                  <a:lnTo>
                    <a:pt x="2661" y="70662"/>
                  </a:lnTo>
                  <a:lnTo>
                    <a:pt x="2828" y="70869"/>
                  </a:lnTo>
                  <a:lnTo>
                    <a:pt x="3015" y="71077"/>
                  </a:lnTo>
                  <a:lnTo>
                    <a:pt x="3202" y="71264"/>
                  </a:lnTo>
                  <a:lnTo>
                    <a:pt x="3410" y="71452"/>
                  </a:lnTo>
                  <a:lnTo>
                    <a:pt x="3617" y="71639"/>
                  </a:lnTo>
                  <a:lnTo>
                    <a:pt x="3825" y="71805"/>
                  </a:lnTo>
                  <a:lnTo>
                    <a:pt x="4054" y="71971"/>
                  </a:lnTo>
                  <a:lnTo>
                    <a:pt x="4283" y="72117"/>
                  </a:lnTo>
                  <a:lnTo>
                    <a:pt x="4532" y="72241"/>
                  </a:lnTo>
                  <a:lnTo>
                    <a:pt x="4782" y="72366"/>
                  </a:lnTo>
                  <a:lnTo>
                    <a:pt x="5031" y="72491"/>
                  </a:lnTo>
                  <a:lnTo>
                    <a:pt x="5281" y="72595"/>
                  </a:lnTo>
                  <a:lnTo>
                    <a:pt x="5551" y="72678"/>
                  </a:lnTo>
                  <a:lnTo>
                    <a:pt x="5821" y="72761"/>
                  </a:lnTo>
                  <a:lnTo>
                    <a:pt x="6112" y="72824"/>
                  </a:lnTo>
                  <a:lnTo>
                    <a:pt x="6382" y="72865"/>
                  </a:lnTo>
                  <a:lnTo>
                    <a:pt x="6673" y="72907"/>
                  </a:lnTo>
                  <a:lnTo>
                    <a:pt x="6964" y="72928"/>
                  </a:lnTo>
                  <a:lnTo>
                    <a:pt x="7256" y="72948"/>
                  </a:lnTo>
                  <a:lnTo>
                    <a:pt x="116084" y="72948"/>
                  </a:lnTo>
                  <a:lnTo>
                    <a:pt x="116375" y="72928"/>
                  </a:lnTo>
                  <a:lnTo>
                    <a:pt x="116645" y="72886"/>
                  </a:lnTo>
                  <a:lnTo>
                    <a:pt x="116916" y="72844"/>
                  </a:lnTo>
                  <a:lnTo>
                    <a:pt x="117186" y="72803"/>
                  </a:lnTo>
                  <a:lnTo>
                    <a:pt x="117456" y="72720"/>
                  </a:lnTo>
                  <a:lnTo>
                    <a:pt x="117726" y="72636"/>
                  </a:lnTo>
                  <a:lnTo>
                    <a:pt x="117976" y="72553"/>
                  </a:lnTo>
                  <a:lnTo>
                    <a:pt x="118225" y="72449"/>
                  </a:lnTo>
                  <a:lnTo>
                    <a:pt x="118475" y="72325"/>
                  </a:lnTo>
                  <a:lnTo>
                    <a:pt x="118703" y="72200"/>
                  </a:lnTo>
                  <a:lnTo>
                    <a:pt x="118932" y="72054"/>
                  </a:lnTo>
                  <a:lnTo>
                    <a:pt x="119161" y="71909"/>
                  </a:lnTo>
                  <a:lnTo>
                    <a:pt x="119369" y="71743"/>
                  </a:lnTo>
                  <a:lnTo>
                    <a:pt x="119577" y="71576"/>
                  </a:lnTo>
                  <a:lnTo>
                    <a:pt x="119785" y="71389"/>
                  </a:lnTo>
                  <a:lnTo>
                    <a:pt x="119972" y="71202"/>
                  </a:lnTo>
                  <a:lnTo>
                    <a:pt x="120138" y="71015"/>
                  </a:lnTo>
                  <a:lnTo>
                    <a:pt x="120304" y="70807"/>
                  </a:lnTo>
                  <a:lnTo>
                    <a:pt x="120471" y="70599"/>
                  </a:lnTo>
                  <a:lnTo>
                    <a:pt x="120616" y="70371"/>
                  </a:lnTo>
                  <a:lnTo>
                    <a:pt x="120762" y="70142"/>
                  </a:lnTo>
                  <a:lnTo>
                    <a:pt x="120886" y="69913"/>
                  </a:lnTo>
                  <a:lnTo>
                    <a:pt x="121011" y="69664"/>
                  </a:lnTo>
                  <a:lnTo>
                    <a:pt x="121115" y="69414"/>
                  </a:lnTo>
                  <a:lnTo>
                    <a:pt x="121198" y="69165"/>
                  </a:lnTo>
                  <a:lnTo>
                    <a:pt x="121281" y="68895"/>
                  </a:lnTo>
                  <a:lnTo>
                    <a:pt x="121344" y="68624"/>
                  </a:lnTo>
                  <a:lnTo>
                    <a:pt x="121406" y="68375"/>
                  </a:lnTo>
                  <a:lnTo>
                    <a:pt x="121448" y="68084"/>
                  </a:lnTo>
                  <a:lnTo>
                    <a:pt x="121468" y="67813"/>
                  </a:lnTo>
                  <a:lnTo>
                    <a:pt x="121489" y="67522"/>
                  </a:lnTo>
                  <a:lnTo>
                    <a:pt x="121489" y="67252"/>
                  </a:lnTo>
                  <a:lnTo>
                    <a:pt x="120055" y="5697"/>
                  </a:lnTo>
                  <a:lnTo>
                    <a:pt x="120034" y="5406"/>
                  </a:lnTo>
                  <a:lnTo>
                    <a:pt x="120013" y="5115"/>
                  </a:lnTo>
                  <a:lnTo>
                    <a:pt x="119972" y="4824"/>
                  </a:lnTo>
                  <a:lnTo>
                    <a:pt x="119909" y="4533"/>
                  </a:lnTo>
                  <a:lnTo>
                    <a:pt x="119847" y="4262"/>
                  </a:lnTo>
                  <a:lnTo>
                    <a:pt x="119764" y="3992"/>
                  </a:lnTo>
                  <a:lnTo>
                    <a:pt x="119660" y="3743"/>
                  </a:lnTo>
                  <a:lnTo>
                    <a:pt x="119556" y="3472"/>
                  </a:lnTo>
                  <a:lnTo>
                    <a:pt x="119431" y="3223"/>
                  </a:lnTo>
                  <a:lnTo>
                    <a:pt x="119306" y="2974"/>
                  </a:lnTo>
                  <a:lnTo>
                    <a:pt x="119161" y="2745"/>
                  </a:lnTo>
                  <a:lnTo>
                    <a:pt x="119015" y="2516"/>
                  </a:lnTo>
                  <a:lnTo>
                    <a:pt x="118849" y="2288"/>
                  </a:lnTo>
                  <a:lnTo>
                    <a:pt x="118683" y="2080"/>
                  </a:lnTo>
                  <a:lnTo>
                    <a:pt x="118496" y="1872"/>
                  </a:lnTo>
                  <a:lnTo>
                    <a:pt x="118309" y="1664"/>
                  </a:lnTo>
                  <a:lnTo>
                    <a:pt x="118101" y="1477"/>
                  </a:lnTo>
                  <a:lnTo>
                    <a:pt x="117893" y="1310"/>
                  </a:lnTo>
                  <a:lnTo>
                    <a:pt x="117664" y="1144"/>
                  </a:lnTo>
                  <a:lnTo>
                    <a:pt x="117435" y="978"/>
                  </a:lnTo>
                  <a:lnTo>
                    <a:pt x="117207" y="832"/>
                  </a:lnTo>
                  <a:lnTo>
                    <a:pt x="116978" y="687"/>
                  </a:lnTo>
                  <a:lnTo>
                    <a:pt x="116729" y="562"/>
                  </a:lnTo>
                  <a:lnTo>
                    <a:pt x="116458" y="458"/>
                  </a:lnTo>
                  <a:lnTo>
                    <a:pt x="116209" y="354"/>
                  </a:lnTo>
                  <a:lnTo>
                    <a:pt x="115939" y="271"/>
                  </a:lnTo>
                  <a:lnTo>
                    <a:pt x="115668" y="188"/>
                  </a:lnTo>
                  <a:lnTo>
                    <a:pt x="115398" y="126"/>
                  </a:lnTo>
                  <a:lnTo>
                    <a:pt x="115107" y="63"/>
                  </a:lnTo>
                  <a:lnTo>
                    <a:pt x="114816" y="42"/>
                  </a:lnTo>
                  <a:lnTo>
                    <a:pt x="11452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4826475" y="776375"/>
              <a:ext cx="3037250" cy="1823725"/>
            </a:xfrm>
            <a:custGeom>
              <a:avLst/>
              <a:gdLst/>
              <a:ahLst/>
              <a:cxnLst/>
              <a:rect l="l" t="t" r="r" b="b"/>
              <a:pathLst>
                <a:path w="121490" h="72949" fill="none" extrusionOk="0">
                  <a:moveTo>
                    <a:pt x="115918" y="72948"/>
                  </a:moveTo>
                  <a:lnTo>
                    <a:pt x="7256" y="72948"/>
                  </a:lnTo>
                  <a:lnTo>
                    <a:pt x="7256" y="72948"/>
                  </a:lnTo>
                  <a:lnTo>
                    <a:pt x="6964" y="72928"/>
                  </a:lnTo>
                  <a:lnTo>
                    <a:pt x="6673" y="72907"/>
                  </a:lnTo>
                  <a:lnTo>
                    <a:pt x="6382" y="72865"/>
                  </a:lnTo>
                  <a:lnTo>
                    <a:pt x="6112" y="72824"/>
                  </a:lnTo>
                  <a:lnTo>
                    <a:pt x="5821" y="72761"/>
                  </a:lnTo>
                  <a:lnTo>
                    <a:pt x="5551" y="72678"/>
                  </a:lnTo>
                  <a:lnTo>
                    <a:pt x="5281" y="72595"/>
                  </a:lnTo>
                  <a:lnTo>
                    <a:pt x="5031" y="72491"/>
                  </a:lnTo>
                  <a:lnTo>
                    <a:pt x="4782" y="72366"/>
                  </a:lnTo>
                  <a:lnTo>
                    <a:pt x="4532" y="72241"/>
                  </a:lnTo>
                  <a:lnTo>
                    <a:pt x="4283" y="72117"/>
                  </a:lnTo>
                  <a:lnTo>
                    <a:pt x="4054" y="71971"/>
                  </a:lnTo>
                  <a:lnTo>
                    <a:pt x="3825" y="71805"/>
                  </a:lnTo>
                  <a:lnTo>
                    <a:pt x="3617" y="71639"/>
                  </a:lnTo>
                  <a:lnTo>
                    <a:pt x="3410" y="71452"/>
                  </a:lnTo>
                  <a:lnTo>
                    <a:pt x="3202" y="71264"/>
                  </a:lnTo>
                  <a:lnTo>
                    <a:pt x="3015" y="71077"/>
                  </a:lnTo>
                  <a:lnTo>
                    <a:pt x="2828" y="70869"/>
                  </a:lnTo>
                  <a:lnTo>
                    <a:pt x="2661" y="70662"/>
                  </a:lnTo>
                  <a:lnTo>
                    <a:pt x="2495" y="70433"/>
                  </a:lnTo>
                  <a:lnTo>
                    <a:pt x="2329" y="70204"/>
                  </a:lnTo>
                  <a:lnTo>
                    <a:pt x="2204" y="69976"/>
                  </a:lnTo>
                  <a:lnTo>
                    <a:pt x="2058" y="69726"/>
                  </a:lnTo>
                  <a:lnTo>
                    <a:pt x="1954" y="69477"/>
                  </a:lnTo>
                  <a:lnTo>
                    <a:pt x="1830" y="69206"/>
                  </a:lnTo>
                  <a:lnTo>
                    <a:pt x="1747" y="68957"/>
                  </a:lnTo>
                  <a:lnTo>
                    <a:pt x="1663" y="68687"/>
                  </a:lnTo>
                  <a:lnTo>
                    <a:pt x="1580" y="68396"/>
                  </a:lnTo>
                  <a:lnTo>
                    <a:pt x="1539" y="68125"/>
                  </a:lnTo>
                  <a:lnTo>
                    <a:pt x="1476" y="67834"/>
                  </a:lnTo>
                  <a:lnTo>
                    <a:pt x="1455" y="67543"/>
                  </a:lnTo>
                  <a:lnTo>
                    <a:pt x="1435" y="67252"/>
                  </a:lnTo>
                  <a:lnTo>
                    <a:pt x="0" y="5697"/>
                  </a:lnTo>
                  <a:lnTo>
                    <a:pt x="0" y="5697"/>
                  </a:lnTo>
                  <a:lnTo>
                    <a:pt x="0" y="5406"/>
                  </a:lnTo>
                  <a:lnTo>
                    <a:pt x="21" y="5136"/>
                  </a:lnTo>
                  <a:lnTo>
                    <a:pt x="42" y="4845"/>
                  </a:lnTo>
                  <a:lnTo>
                    <a:pt x="83" y="4574"/>
                  </a:lnTo>
                  <a:lnTo>
                    <a:pt x="146" y="4304"/>
                  </a:lnTo>
                  <a:lnTo>
                    <a:pt x="208" y="4034"/>
                  </a:lnTo>
                  <a:lnTo>
                    <a:pt x="291" y="3784"/>
                  </a:lnTo>
                  <a:lnTo>
                    <a:pt x="395" y="3535"/>
                  </a:lnTo>
                  <a:lnTo>
                    <a:pt x="499" y="3285"/>
                  </a:lnTo>
                  <a:lnTo>
                    <a:pt x="603" y="3036"/>
                  </a:lnTo>
                  <a:lnTo>
                    <a:pt x="728" y="2807"/>
                  </a:lnTo>
                  <a:lnTo>
                    <a:pt x="873" y="2579"/>
                  </a:lnTo>
                  <a:lnTo>
                    <a:pt x="1019" y="2350"/>
                  </a:lnTo>
                  <a:lnTo>
                    <a:pt x="1185" y="2142"/>
                  </a:lnTo>
                  <a:lnTo>
                    <a:pt x="1352" y="1934"/>
                  </a:lnTo>
                  <a:lnTo>
                    <a:pt x="1539" y="1726"/>
                  </a:lnTo>
                  <a:lnTo>
                    <a:pt x="1726" y="1539"/>
                  </a:lnTo>
                  <a:lnTo>
                    <a:pt x="1913" y="1373"/>
                  </a:lnTo>
                  <a:lnTo>
                    <a:pt x="2121" y="1186"/>
                  </a:lnTo>
                  <a:lnTo>
                    <a:pt x="2329" y="1040"/>
                  </a:lnTo>
                  <a:lnTo>
                    <a:pt x="2557" y="874"/>
                  </a:lnTo>
                  <a:lnTo>
                    <a:pt x="2786" y="749"/>
                  </a:lnTo>
                  <a:lnTo>
                    <a:pt x="3015" y="624"/>
                  </a:lnTo>
                  <a:lnTo>
                    <a:pt x="3264" y="500"/>
                  </a:lnTo>
                  <a:lnTo>
                    <a:pt x="3514" y="396"/>
                  </a:lnTo>
                  <a:lnTo>
                    <a:pt x="3763" y="292"/>
                  </a:lnTo>
                  <a:lnTo>
                    <a:pt x="4033" y="209"/>
                  </a:lnTo>
                  <a:lnTo>
                    <a:pt x="4304" y="146"/>
                  </a:lnTo>
                  <a:lnTo>
                    <a:pt x="4574" y="84"/>
                  </a:lnTo>
                  <a:lnTo>
                    <a:pt x="4844" y="42"/>
                  </a:lnTo>
                  <a:lnTo>
                    <a:pt x="5135" y="22"/>
                  </a:lnTo>
                  <a:lnTo>
                    <a:pt x="5405" y="1"/>
                  </a:lnTo>
                  <a:lnTo>
                    <a:pt x="5405" y="1"/>
                  </a:lnTo>
                  <a:lnTo>
                    <a:pt x="5572" y="1"/>
                  </a:lnTo>
                  <a:lnTo>
                    <a:pt x="114234" y="1"/>
                  </a:lnTo>
                  <a:lnTo>
                    <a:pt x="114234" y="1"/>
                  </a:lnTo>
                  <a:lnTo>
                    <a:pt x="114525" y="1"/>
                  </a:lnTo>
                  <a:lnTo>
                    <a:pt x="114816" y="42"/>
                  </a:lnTo>
                  <a:lnTo>
                    <a:pt x="115107" y="63"/>
                  </a:lnTo>
                  <a:lnTo>
                    <a:pt x="115398" y="126"/>
                  </a:lnTo>
                  <a:lnTo>
                    <a:pt x="115668" y="188"/>
                  </a:lnTo>
                  <a:lnTo>
                    <a:pt x="115939" y="271"/>
                  </a:lnTo>
                  <a:lnTo>
                    <a:pt x="116209" y="354"/>
                  </a:lnTo>
                  <a:lnTo>
                    <a:pt x="116458" y="458"/>
                  </a:lnTo>
                  <a:lnTo>
                    <a:pt x="116729" y="562"/>
                  </a:lnTo>
                  <a:lnTo>
                    <a:pt x="116978" y="687"/>
                  </a:lnTo>
                  <a:lnTo>
                    <a:pt x="117207" y="832"/>
                  </a:lnTo>
                  <a:lnTo>
                    <a:pt x="117435" y="978"/>
                  </a:lnTo>
                  <a:lnTo>
                    <a:pt x="117664" y="1144"/>
                  </a:lnTo>
                  <a:lnTo>
                    <a:pt x="117893" y="1310"/>
                  </a:lnTo>
                  <a:lnTo>
                    <a:pt x="118101" y="1477"/>
                  </a:lnTo>
                  <a:lnTo>
                    <a:pt x="118309" y="1664"/>
                  </a:lnTo>
                  <a:lnTo>
                    <a:pt x="118496" y="1872"/>
                  </a:lnTo>
                  <a:lnTo>
                    <a:pt x="118683" y="2080"/>
                  </a:lnTo>
                  <a:lnTo>
                    <a:pt x="118849" y="2288"/>
                  </a:lnTo>
                  <a:lnTo>
                    <a:pt x="119015" y="2516"/>
                  </a:lnTo>
                  <a:lnTo>
                    <a:pt x="119161" y="2745"/>
                  </a:lnTo>
                  <a:lnTo>
                    <a:pt x="119306" y="2974"/>
                  </a:lnTo>
                  <a:lnTo>
                    <a:pt x="119431" y="3223"/>
                  </a:lnTo>
                  <a:lnTo>
                    <a:pt x="119556" y="3472"/>
                  </a:lnTo>
                  <a:lnTo>
                    <a:pt x="119660" y="3743"/>
                  </a:lnTo>
                  <a:lnTo>
                    <a:pt x="119764" y="3992"/>
                  </a:lnTo>
                  <a:lnTo>
                    <a:pt x="119847" y="4262"/>
                  </a:lnTo>
                  <a:lnTo>
                    <a:pt x="119909" y="4533"/>
                  </a:lnTo>
                  <a:lnTo>
                    <a:pt x="119972" y="4824"/>
                  </a:lnTo>
                  <a:lnTo>
                    <a:pt x="120013" y="5115"/>
                  </a:lnTo>
                  <a:lnTo>
                    <a:pt x="120034" y="5406"/>
                  </a:lnTo>
                  <a:lnTo>
                    <a:pt x="120055" y="5697"/>
                  </a:lnTo>
                  <a:lnTo>
                    <a:pt x="121489" y="67252"/>
                  </a:lnTo>
                  <a:lnTo>
                    <a:pt x="121489" y="67252"/>
                  </a:lnTo>
                  <a:lnTo>
                    <a:pt x="121489" y="67522"/>
                  </a:lnTo>
                  <a:lnTo>
                    <a:pt x="121468" y="67813"/>
                  </a:lnTo>
                  <a:lnTo>
                    <a:pt x="121448" y="68084"/>
                  </a:lnTo>
                  <a:lnTo>
                    <a:pt x="121406" y="68375"/>
                  </a:lnTo>
                  <a:lnTo>
                    <a:pt x="121344" y="68624"/>
                  </a:lnTo>
                  <a:lnTo>
                    <a:pt x="121281" y="68895"/>
                  </a:lnTo>
                  <a:lnTo>
                    <a:pt x="121198" y="69165"/>
                  </a:lnTo>
                  <a:lnTo>
                    <a:pt x="121115" y="69414"/>
                  </a:lnTo>
                  <a:lnTo>
                    <a:pt x="121011" y="69664"/>
                  </a:lnTo>
                  <a:lnTo>
                    <a:pt x="120886" y="69913"/>
                  </a:lnTo>
                  <a:lnTo>
                    <a:pt x="120762" y="70142"/>
                  </a:lnTo>
                  <a:lnTo>
                    <a:pt x="120616" y="70371"/>
                  </a:lnTo>
                  <a:lnTo>
                    <a:pt x="120471" y="70599"/>
                  </a:lnTo>
                  <a:lnTo>
                    <a:pt x="120304" y="70807"/>
                  </a:lnTo>
                  <a:lnTo>
                    <a:pt x="120138" y="71015"/>
                  </a:lnTo>
                  <a:lnTo>
                    <a:pt x="119972" y="71202"/>
                  </a:lnTo>
                  <a:lnTo>
                    <a:pt x="119785" y="71389"/>
                  </a:lnTo>
                  <a:lnTo>
                    <a:pt x="119577" y="71576"/>
                  </a:lnTo>
                  <a:lnTo>
                    <a:pt x="119369" y="71743"/>
                  </a:lnTo>
                  <a:lnTo>
                    <a:pt x="119161" y="71909"/>
                  </a:lnTo>
                  <a:lnTo>
                    <a:pt x="118932" y="72054"/>
                  </a:lnTo>
                  <a:lnTo>
                    <a:pt x="118703" y="72200"/>
                  </a:lnTo>
                  <a:lnTo>
                    <a:pt x="118475" y="72325"/>
                  </a:lnTo>
                  <a:lnTo>
                    <a:pt x="118225" y="72449"/>
                  </a:lnTo>
                  <a:lnTo>
                    <a:pt x="117976" y="72553"/>
                  </a:lnTo>
                  <a:lnTo>
                    <a:pt x="117726" y="72636"/>
                  </a:lnTo>
                  <a:lnTo>
                    <a:pt x="117456" y="72720"/>
                  </a:lnTo>
                  <a:lnTo>
                    <a:pt x="117186" y="72803"/>
                  </a:lnTo>
                  <a:lnTo>
                    <a:pt x="116916" y="72844"/>
                  </a:lnTo>
                  <a:lnTo>
                    <a:pt x="116645" y="72886"/>
                  </a:lnTo>
                  <a:lnTo>
                    <a:pt x="116375" y="72928"/>
                  </a:lnTo>
                  <a:lnTo>
                    <a:pt x="116084" y="72948"/>
                  </a:lnTo>
                  <a:lnTo>
                    <a:pt x="116084" y="72948"/>
                  </a:lnTo>
                  <a:lnTo>
                    <a:pt x="115918"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4837900" y="787825"/>
              <a:ext cx="3014375" cy="1800825"/>
            </a:xfrm>
            <a:custGeom>
              <a:avLst/>
              <a:gdLst/>
              <a:ahLst/>
              <a:cxnLst/>
              <a:rect l="l" t="t" r="r" b="b"/>
              <a:pathLst>
                <a:path w="120575" h="72033" fill="none" extrusionOk="0">
                  <a:moveTo>
                    <a:pt x="5115" y="0"/>
                  </a:moveTo>
                  <a:lnTo>
                    <a:pt x="5115" y="0"/>
                  </a:lnTo>
                  <a:lnTo>
                    <a:pt x="4844" y="0"/>
                  </a:lnTo>
                  <a:lnTo>
                    <a:pt x="4595" y="21"/>
                  </a:lnTo>
                  <a:lnTo>
                    <a:pt x="4345" y="63"/>
                  </a:lnTo>
                  <a:lnTo>
                    <a:pt x="4096" y="104"/>
                  </a:lnTo>
                  <a:lnTo>
                    <a:pt x="3847" y="166"/>
                  </a:lnTo>
                  <a:lnTo>
                    <a:pt x="3597" y="229"/>
                  </a:lnTo>
                  <a:lnTo>
                    <a:pt x="3140" y="395"/>
                  </a:lnTo>
                  <a:lnTo>
                    <a:pt x="2682" y="603"/>
                  </a:lnTo>
                  <a:lnTo>
                    <a:pt x="2267" y="852"/>
                  </a:lnTo>
                  <a:lnTo>
                    <a:pt x="1872" y="1144"/>
                  </a:lnTo>
                  <a:lnTo>
                    <a:pt x="1497" y="1476"/>
                  </a:lnTo>
                  <a:lnTo>
                    <a:pt x="1186" y="1850"/>
                  </a:lnTo>
                  <a:lnTo>
                    <a:pt x="874" y="2225"/>
                  </a:lnTo>
                  <a:lnTo>
                    <a:pt x="624" y="2661"/>
                  </a:lnTo>
                  <a:lnTo>
                    <a:pt x="416" y="3098"/>
                  </a:lnTo>
                  <a:lnTo>
                    <a:pt x="229" y="3576"/>
                  </a:lnTo>
                  <a:lnTo>
                    <a:pt x="167" y="3804"/>
                  </a:lnTo>
                  <a:lnTo>
                    <a:pt x="105" y="4054"/>
                  </a:lnTo>
                  <a:lnTo>
                    <a:pt x="63" y="4303"/>
                  </a:lnTo>
                  <a:lnTo>
                    <a:pt x="21" y="4553"/>
                  </a:lnTo>
                  <a:lnTo>
                    <a:pt x="1" y="4823"/>
                  </a:lnTo>
                  <a:lnTo>
                    <a:pt x="1" y="5073"/>
                  </a:lnTo>
                  <a:lnTo>
                    <a:pt x="1" y="5073"/>
                  </a:lnTo>
                  <a:lnTo>
                    <a:pt x="1" y="5239"/>
                  </a:lnTo>
                  <a:lnTo>
                    <a:pt x="1435" y="66794"/>
                  </a:lnTo>
                  <a:lnTo>
                    <a:pt x="1435" y="66794"/>
                  </a:lnTo>
                  <a:lnTo>
                    <a:pt x="1456" y="67064"/>
                  </a:lnTo>
                  <a:lnTo>
                    <a:pt x="1477" y="67314"/>
                  </a:lnTo>
                  <a:lnTo>
                    <a:pt x="1518" y="67584"/>
                  </a:lnTo>
                  <a:lnTo>
                    <a:pt x="1581" y="67854"/>
                  </a:lnTo>
                  <a:lnTo>
                    <a:pt x="1643" y="68104"/>
                  </a:lnTo>
                  <a:lnTo>
                    <a:pt x="1726" y="68353"/>
                  </a:lnTo>
                  <a:lnTo>
                    <a:pt x="1809" y="68582"/>
                  </a:lnTo>
                  <a:lnTo>
                    <a:pt x="1913" y="68831"/>
                  </a:lnTo>
                  <a:lnTo>
                    <a:pt x="2142" y="69289"/>
                  </a:lnTo>
                  <a:lnTo>
                    <a:pt x="2412" y="69725"/>
                  </a:lnTo>
                  <a:lnTo>
                    <a:pt x="2724" y="70120"/>
                  </a:lnTo>
                  <a:lnTo>
                    <a:pt x="3057" y="70495"/>
                  </a:lnTo>
                  <a:lnTo>
                    <a:pt x="3452" y="70827"/>
                  </a:lnTo>
                  <a:lnTo>
                    <a:pt x="3847" y="71139"/>
                  </a:lnTo>
                  <a:lnTo>
                    <a:pt x="4283" y="71389"/>
                  </a:lnTo>
                  <a:lnTo>
                    <a:pt x="4761" y="71617"/>
                  </a:lnTo>
                  <a:lnTo>
                    <a:pt x="4990" y="71700"/>
                  </a:lnTo>
                  <a:lnTo>
                    <a:pt x="5239" y="71783"/>
                  </a:lnTo>
                  <a:lnTo>
                    <a:pt x="5489" y="71867"/>
                  </a:lnTo>
                  <a:lnTo>
                    <a:pt x="5738" y="71908"/>
                  </a:lnTo>
                  <a:lnTo>
                    <a:pt x="6009" y="71971"/>
                  </a:lnTo>
                  <a:lnTo>
                    <a:pt x="6258" y="71991"/>
                  </a:lnTo>
                  <a:lnTo>
                    <a:pt x="6528" y="72012"/>
                  </a:lnTo>
                  <a:lnTo>
                    <a:pt x="6799" y="72033"/>
                  </a:lnTo>
                  <a:lnTo>
                    <a:pt x="115461" y="72033"/>
                  </a:lnTo>
                  <a:lnTo>
                    <a:pt x="115461" y="72033"/>
                  </a:lnTo>
                  <a:lnTo>
                    <a:pt x="115731" y="72012"/>
                  </a:lnTo>
                  <a:lnTo>
                    <a:pt x="115981" y="72012"/>
                  </a:lnTo>
                  <a:lnTo>
                    <a:pt x="116230" y="71971"/>
                  </a:lnTo>
                  <a:lnTo>
                    <a:pt x="116500" y="71929"/>
                  </a:lnTo>
                  <a:lnTo>
                    <a:pt x="116729" y="71867"/>
                  </a:lnTo>
                  <a:lnTo>
                    <a:pt x="116978" y="71804"/>
                  </a:lnTo>
                  <a:lnTo>
                    <a:pt x="117457" y="71638"/>
                  </a:lnTo>
                  <a:lnTo>
                    <a:pt x="117893" y="71409"/>
                  </a:lnTo>
                  <a:lnTo>
                    <a:pt x="118309" y="71160"/>
                  </a:lnTo>
                  <a:lnTo>
                    <a:pt x="118704" y="70869"/>
                  </a:lnTo>
                  <a:lnTo>
                    <a:pt x="119078" y="70536"/>
                  </a:lnTo>
                  <a:lnTo>
                    <a:pt x="119411" y="70183"/>
                  </a:lnTo>
                  <a:lnTo>
                    <a:pt x="119702" y="69788"/>
                  </a:lnTo>
                  <a:lnTo>
                    <a:pt x="119951" y="69372"/>
                  </a:lnTo>
                  <a:lnTo>
                    <a:pt x="120180" y="68915"/>
                  </a:lnTo>
                  <a:lnTo>
                    <a:pt x="120346" y="68457"/>
                  </a:lnTo>
                  <a:lnTo>
                    <a:pt x="120409" y="68208"/>
                  </a:lnTo>
                  <a:lnTo>
                    <a:pt x="120471" y="67958"/>
                  </a:lnTo>
                  <a:lnTo>
                    <a:pt x="120512" y="67709"/>
                  </a:lnTo>
                  <a:lnTo>
                    <a:pt x="120554" y="67459"/>
                  </a:lnTo>
                  <a:lnTo>
                    <a:pt x="120575" y="67189"/>
                  </a:lnTo>
                  <a:lnTo>
                    <a:pt x="120575" y="66940"/>
                  </a:lnTo>
                  <a:lnTo>
                    <a:pt x="120575" y="66940"/>
                  </a:lnTo>
                  <a:lnTo>
                    <a:pt x="120575" y="66794"/>
                  </a:lnTo>
                  <a:lnTo>
                    <a:pt x="119140" y="5239"/>
                  </a:lnTo>
                  <a:lnTo>
                    <a:pt x="119140" y="5239"/>
                  </a:lnTo>
                  <a:lnTo>
                    <a:pt x="119140" y="4969"/>
                  </a:lnTo>
                  <a:lnTo>
                    <a:pt x="119099" y="4698"/>
                  </a:lnTo>
                  <a:lnTo>
                    <a:pt x="119057" y="4449"/>
                  </a:lnTo>
                  <a:lnTo>
                    <a:pt x="119016" y="4179"/>
                  </a:lnTo>
                  <a:lnTo>
                    <a:pt x="118953" y="3929"/>
                  </a:lnTo>
                  <a:lnTo>
                    <a:pt x="118870" y="3680"/>
                  </a:lnTo>
                  <a:lnTo>
                    <a:pt x="118787" y="3430"/>
                  </a:lnTo>
                  <a:lnTo>
                    <a:pt x="118683" y="3202"/>
                  </a:lnTo>
                  <a:lnTo>
                    <a:pt x="118454" y="2744"/>
                  </a:lnTo>
                  <a:lnTo>
                    <a:pt x="118184" y="2308"/>
                  </a:lnTo>
                  <a:lnTo>
                    <a:pt x="117872" y="1913"/>
                  </a:lnTo>
                  <a:lnTo>
                    <a:pt x="117519" y="1539"/>
                  </a:lnTo>
                  <a:lnTo>
                    <a:pt x="117145" y="1206"/>
                  </a:lnTo>
                  <a:lnTo>
                    <a:pt x="116729" y="894"/>
                  </a:lnTo>
                  <a:lnTo>
                    <a:pt x="116292" y="645"/>
                  </a:lnTo>
                  <a:lnTo>
                    <a:pt x="115835" y="416"/>
                  </a:lnTo>
                  <a:lnTo>
                    <a:pt x="115586" y="333"/>
                  </a:lnTo>
                  <a:lnTo>
                    <a:pt x="115357" y="250"/>
                  </a:lnTo>
                  <a:lnTo>
                    <a:pt x="115107" y="166"/>
                  </a:lnTo>
                  <a:lnTo>
                    <a:pt x="114837" y="104"/>
                  </a:lnTo>
                  <a:lnTo>
                    <a:pt x="114588" y="63"/>
                  </a:lnTo>
                  <a:lnTo>
                    <a:pt x="114317" y="21"/>
                  </a:lnTo>
                  <a:lnTo>
                    <a:pt x="114047" y="0"/>
                  </a:lnTo>
                  <a:lnTo>
                    <a:pt x="113777" y="0"/>
                  </a:lnTo>
                  <a:lnTo>
                    <a:pt x="51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4855050" y="782100"/>
              <a:ext cx="3025300" cy="1812275"/>
            </a:xfrm>
            <a:custGeom>
              <a:avLst/>
              <a:gdLst/>
              <a:ahLst/>
              <a:cxnLst/>
              <a:rect l="l" t="t" r="r" b="b"/>
              <a:pathLst>
                <a:path w="121012" h="72491" extrusionOk="0">
                  <a:moveTo>
                    <a:pt x="5198" y="0"/>
                  </a:moveTo>
                  <a:lnTo>
                    <a:pt x="4928" y="21"/>
                  </a:lnTo>
                  <a:lnTo>
                    <a:pt x="4657" y="42"/>
                  </a:lnTo>
                  <a:lnTo>
                    <a:pt x="4387" y="84"/>
                  </a:lnTo>
                  <a:lnTo>
                    <a:pt x="4117" y="146"/>
                  </a:lnTo>
                  <a:lnTo>
                    <a:pt x="3867" y="208"/>
                  </a:lnTo>
                  <a:lnTo>
                    <a:pt x="3618" y="292"/>
                  </a:lnTo>
                  <a:lnTo>
                    <a:pt x="3368" y="375"/>
                  </a:lnTo>
                  <a:lnTo>
                    <a:pt x="3140" y="479"/>
                  </a:lnTo>
                  <a:lnTo>
                    <a:pt x="2890" y="583"/>
                  </a:lnTo>
                  <a:lnTo>
                    <a:pt x="2662" y="707"/>
                  </a:lnTo>
                  <a:lnTo>
                    <a:pt x="2246" y="998"/>
                  </a:lnTo>
                  <a:lnTo>
                    <a:pt x="1830" y="1310"/>
                  </a:lnTo>
                  <a:lnTo>
                    <a:pt x="1456" y="1664"/>
                  </a:lnTo>
                  <a:lnTo>
                    <a:pt x="1123" y="2038"/>
                  </a:lnTo>
                  <a:lnTo>
                    <a:pt x="832" y="2474"/>
                  </a:lnTo>
                  <a:lnTo>
                    <a:pt x="583" y="2911"/>
                  </a:lnTo>
                  <a:lnTo>
                    <a:pt x="458" y="3140"/>
                  </a:lnTo>
                  <a:lnTo>
                    <a:pt x="375" y="3389"/>
                  </a:lnTo>
                  <a:lnTo>
                    <a:pt x="271" y="3618"/>
                  </a:lnTo>
                  <a:lnTo>
                    <a:pt x="209" y="3867"/>
                  </a:lnTo>
                  <a:lnTo>
                    <a:pt x="125" y="4137"/>
                  </a:lnTo>
                  <a:lnTo>
                    <a:pt x="84" y="4387"/>
                  </a:lnTo>
                  <a:lnTo>
                    <a:pt x="42" y="4657"/>
                  </a:lnTo>
                  <a:lnTo>
                    <a:pt x="21" y="4927"/>
                  </a:lnTo>
                  <a:lnTo>
                    <a:pt x="1" y="5198"/>
                  </a:lnTo>
                  <a:lnTo>
                    <a:pt x="1" y="5468"/>
                  </a:lnTo>
                  <a:lnTo>
                    <a:pt x="1435" y="67023"/>
                  </a:lnTo>
                  <a:lnTo>
                    <a:pt x="1435" y="67293"/>
                  </a:lnTo>
                  <a:lnTo>
                    <a:pt x="1477" y="67584"/>
                  </a:lnTo>
                  <a:lnTo>
                    <a:pt x="1518" y="67855"/>
                  </a:lnTo>
                  <a:lnTo>
                    <a:pt x="1560" y="68125"/>
                  </a:lnTo>
                  <a:lnTo>
                    <a:pt x="1643" y="68395"/>
                  </a:lnTo>
                  <a:lnTo>
                    <a:pt x="1726" y="68645"/>
                  </a:lnTo>
                  <a:lnTo>
                    <a:pt x="1809" y="68894"/>
                  </a:lnTo>
                  <a:lnTo>
                    <a:pt x="1913" y="69144"/>
                  </a:lnTo>
                  <a:lnTo>
                    <a:pt x="2038" y="69393"/>
                  </a:lnTo>
                  <a:lnTo>
                    <a:pt x="2163" y="69622"/>
                  </a:lnTo>
                  <a:lnTo>
                    <a:pt x="2287" y="69850"/>
                  </a:lnTo>
                  <a:lnTo>
                    <a:pt x="2433" y="70079"/>
                  </a:lnTo>
                  <a:lnTo>
                    <a:pt x="2766" y="70495"/>
                  </a:lnTo>
                  <a:lnTo>
                    <a:pt x="3119" y="70869"/>
                  </a:lnTo>
                  <a:lnTo>
                    <a:pt x="3514" y="71223"/>
                  </a:lnTo>
                  <a:lnTo>
                    <a:pt x="3950" y="71534"/>
                  </a:lnTo>
                  <a:lnTo>
                    <a:pt x="4158" y="71680"/>
                  </a:lnTo>
                  <a:lnTo>
                    <a:pt x="4408" y="71825"/>
                  </a:lnTo>
                  <a:lnTo>
                    <a:pt x="4637" y="71929"/>
                  </a:lnTo>
                  <a:lnTo>
                    <a:pt x="4886" y="72054"/>
                  </a:lnTo>
                  <a:lnTo>
                    <a:pt x="5135" y="72137"/>
                  </a:lnTo>
                  <a:lnTo>
                    <a:pt x="5385" y="72241"/>
                  </a:lnTo>
                  <a:lnTo>
                    <a:pt x="5655" y="72304"/>
                  </a:lnTo>
                  <a:lnTo>
                    <a:pt x="5905" y="72366"/>
                  </a:lnTo>
                  <a:lnTo>
                    <a:pt x="6175" y="72407"/>
                  </a:lnTo>
                  <a:lnTo>
                    <a:pt x="6466" y="72449"/>
                  </a:lnTo>
                  <a:lnTo>
                    <a:pt x="6736" y="72470"/>
                  </a:lnTo>
                  <a:lnTo>
                    <a:pt x="7027" y="72491"/>
                  </a:lnTo>
                  <a:lnTo>
                    <a:pt x="115814" y="72491"/>
                  </a:lnTo>
                  <a:lnTo>
                    <a:pt x="116105" y="72470"/>
                  </a:lnTo>
                  <a:lnTo>
                    <a:pt x="116355" y="72449"/>
                  </a:lnTo>
                  <a:lnTo>
                    <a:pt x="116625" y="72407"/>
                  </a:lnTo>
                  <a:lnTo>
                    <a:pt x="116895" y="72345"/>
                  </a:lnTo>
                  <a:lnTo>
                    <a:pt x="117145" y="72283"/>
                  </a:lnTo>
                  <a:lnTo>
                    <a:pt x="117394" y="72200"/>
                  </a:lnTo>
                  <a:lnTo>
                    <a:pt x="117644" y="72116"/>
                  </a:lnTo>
                  <a:lnTo>
                    <a:pt x="117893" y="72012"/>
                  </a:lnTo>
                  <a:lnTo>
                    <a:pt x="118122" y="71909"/>
                  </a:lnTo>
                  <a:lnTo>
                    <a:pt x="118350" y="71784"/>
                  </a:lnTo>
                  <a:lnTo>
                    <a:pt x="118766" y="71493"/>
                  </a:lnTo>
                  <a:lnTo>
                    <a:pt x="119182" y="71181"/>
                  </a:lnTo>
                  <a:lnTo>
                    <a:pt x="119556" y="70828"/>
                  </a:lnTo>
                  <a:lnTo>
                    <a:pt x="119889" y="70433"/>
                  </a:lnTo>
                  <a:lnTo>
                    <a:pt x="120180" y="70017"/>
                  </a:lnTo>
                  <a:lnTo>
                    <a:pt x="120429" y="69580"/>
                  </a:lnTo>
                  <a:lnTo>
                    <a:pt x="120554" y="69352"/>
                  </a:lnTo>
                  <a:lnTo>
                    <a:pt x="120637" y="69102"/>
                  </a:lnTo>
                  <a:lnTo>
                    <a:pt x="120741" y="68853"/>
                  </a:lnTo>
                  <a:lnTo>
                    <a:pt x="120804" y="68603"/>
                  </a:lnTo>
                  <a:lnTo>
                    <a:pt x="120887" y="68354"/>
                  </a:lnTo>
                  <a:lnTo>
                    <a:pt x="120928" y="68104"/>
                  </a:lnTo>
                  <a:lnTo>
                    <a:pt x="120970" y="67834"/>
                  </a:lnTo>
                  <a:lnTo>
                    <a:pt x="120991" y="67564"/>
                  </a:lnTo>
                  <a:lnTo>
                    <a:pt x="121011" y="67293"/>
                  </a:lnTo>
                  <a:lnTo>
                    <a:pt x="121011" y="67023"/>
                  </a:lnTo>
                  <a:lnTo>
                    <a:pt x="119598" y="5468"/>
                  </a:lnTo>
                  <a:lnTo>
                    <a:pt x="119577" y="5177"/>
                  </a:lnTo>
                  <a:lnTo>
                    <a:pt x="119556" y="4907"/>
                  </a:lnTo>
                  <a:lnTo>
                    <a:pt x="119515" y="4636"/>
                  </a:lnTo>
                  <a:lnTo>
                    <a:pt x="119452" y="4366"/>
                  </a:lnTo>
                  <a:lnTo>
                    <a:pt x="119390" y="4096"/>
                  </a:lnTo>
                  <a:lnTo>
                    <a:pt x="119307" y="3846"/>
                  </a:lnTo>
                  <a:lnTo>
                    <a:pt x="119224" y="3576"/>
                  </a:lnTo>
                  <a:lnTo>
                    <a:pt x="119120" y="3347"/>
                  </a:lnTo>
                  <a:lnTo>
                    <a:pt x="118995" y="3098"/>
                  </a:lnTo>
                  <a:lnTo>
                    <a:pt x="118870" y="2869"/>
                  </a:lnTo>
                  <a:lnTo>
                    <a:pt x="118745" y="2641"/>
                  </a:lnTo>
                  <a:lnTo>
                    <a:pt x="118579" y="2412"/>
                  </a:lnTo>
                  <a:lnTo>
                    <a:pt x="118267" y="1996"/>
                  </a:lnTo>
                  <a:lnTo>
                    <a:pt x="117914" y="1601"/>
                  </a:lnTo>
                  <a:lnTo>
                    <a:pt x="117519" y="1248"/>
                  </a:lnTo>
                  <a:lnTo>
                    <a:pt x="117082" y="936"/>
                  </a:lnTo>
                  <a:lnTo>
                    <a:pt x="116854" y="790"/>
                  </a:lnTo>
                  <a:lnTo>
                    <a:pt x="116625" y="666"/>
                  </a:lnTo>
                  <a:lnTo>
                    <a:pt x="116396" y="541"/>
                  </a:lnTo>
                  <a:lnTo>
                    <a:pt x="116147" y="437"/>
                  </a:lnTo>
                  <a:lnTo>
                    <a:pt x="115897" y="333"/>
                  </a:lnTo>
                  <a:lnTo>
                    <a:pt x="115648" y="250"/>
                  </a:lnTo>
                  <a:lnTo>
                    <a:pt x="115378" y="188"/>
                  </a:lnTo>
                  <a:lnTo>
                    <a:pt x="115107" y="125"/>
                  </a:lnTo>
                  <a:lnTo>
                    <a:pt x="114837" y="63"/>
                  </a:lnTo>
                  <a:lnTo>
                    <a:pt x="114567" y="42"/>
                  </a:lnTo>
                  <a:lnTo>
                    <a:pt x="11429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4855050" y="782100"/>
              <a:ext cx="3025300" cy="1812275"/>
            </a:xfrm>
            <a:custGeom>
              <a:avLst/>
              <a:gdLst/>
              <a:ahLst/>
              <a:cxnLst/>
              <a:rect l="l" t="t" r="r" b="b"/>
              <a:pathLst>
                <a:path w="121012" h="72491" fill="none" extrusionOk="0">
                  <a:moveTo>
                    <a:pt x="115690" y="72491"/>
                  </a:moveTo>
                  <a:lnTo>
                    <a:pt x="7027" y="72491"/>
                  </a:lnTo>
                  <a:lnTo>
                    <a:pt x="7027" y="72491"/>
                  </a:lnTo>
                  <a:lnTo>
                    <a:pt x="6736" y="72470"/>
                  </a:lnTo>
                  <a:lnTo>
                    <a:pt x="6466" y="72449"/>
                  </a:lnTo>
                  <a:lnTo>
                    <a:pt x="6175" y="72407"/>
                  </a:lnTo>
                  <a:lnTo>
                    <a:pt x="5905" y="72366"/>
                  </a:lnTo>
                  <a:lnTo>
                    <a:pt x="5655" y="72304"/>
                  </a:lnTo>
                  <a:lnTo>
                    <a:pt x="5385" y="72241"/>
                  </a:lnTo>
                  <a:lnTo>
                    <a:pt x="5135" y="72137"/>
                  </a:lnTo>
                  <a:lnTo>
                    <a:pt x="4886" y="72054"/>
                  </a:lnTo>
                  <a:lnTo>
                    <a:pt x="4637" y="71929"/>
                  </a:lnTo>
                  <a:lnTo>
                    <a:pt x="4408" y="71825"/>
                  </a:lnTo>
                  <a:lnTo>
                    <a:pt x="4158" y="71680"/>
                  </a:lnTo>
                  <a:lnTo>
                    <a:pt x="3950" y="71534"/>
                  </a:lnTo>
                  <a:lnTo>
                    <a:pt x="3514" y="71223"/>
                  </a:lnTo>
                  <a:lnTo>
                    <a:pt x="3119" y="70869"/>
                  </a:lnTo>
                  <a:lnTo>
                    <a:pt x="2766" y="70495"/>
                  </a:lnTo>
                  <a:lnTo>
                    <a:pt x="2433" y="70079"/>
                  </a:lnTo>
                  <a:lnTo>
                    <a:pt x="2287" y="69850"/>
                  </a:lnTo>
                  <a:lnTo>
                    <a:pt x="2163" y="69622"/>
                  </a:lnTo>
                  <a:lnTo>
                    <a:pt x="2038" y="69393"/>
                  </a:lnTo>
                  <a:lnTo>
                    <a:pt x="1913" y="69144"/>
                  </a:lnTo>
                  <a:lnTo>
                    <a:pt x="1809" y="68894"/>
                  </a:lnTo>
                  <a:lnTo>
                    <a:pt x="1726" y="68645"/>
                  </a:lnTo>
                  <a:lnTo>
                    <a:pt x="1643" y="68395"/>
                  </a:lnTo>
                  <a:lnTo>
                    <a:pt x="1560" y="68125"/>
                  </a:lnTo>
                  <a:lnTo>
                    <a:pt x="1518" y="67855"/>
                  </a:lnTo>
                  <a:lnTo>
                    <a:pt x="1477" y="67584"/>
                  </a:lnTo>
                  <a:lnTo>
                    <a:pt x="1435" y="67293"/>
                  </a:lnTo>
                  <a:lnTo>
                    <a:pt x="1435" y="67023"/>
                  </a:lnTo>
                  <a:lnTo>
                    <a:pt x="1" y="5468"/>
                  </a:lnTo>
                  <a:lnTo>
                    <a:pt x="1" y="5468"/>
                  </a:lnTo>
                  <a:lnTo>
                    <a:pt x="1" y="5198"/>
                  </a:lnTo>
                  <a:lnTo>
                    <a:pt x="21" y="4927"/>
                  </a:lnTo>
                  <a:lnTo>
                    <a:pt x="42" y="4657"/>
                  </a:lnTo>
                  <a:lnTo>
                    <a:pt x="84" y="4387"/>
                  </a:lnTo>
                  <a:lnTo>
                    <a:pt x="125" y="4137"/>
                  </a:lnTo>
                  <a:lnTo>
                    <a:pt x="209" y="3867"/>
                  </a:lnTo>
                  <a:lnTo>
                    <a:pt x="271" y="3618"/>
                  </a:lnTo>
                  <a:lnTo>
                    <a:pt x="375" y="3389"/>
                  </a:lnTo>
                  <a:lnTo>
                    <a:pt x="458" y="3140"/>
                  </a:lnTo>
                  <a:lnTo>
                    <a:pt x="583" y="2911"/>
                  </a:lnTo>
                  <a:lnTo>
                    <a:pt x="832" y="2474"/>
                  </a:lnTo>
                  <a:lnTo>
                    <a:pt x="1123" y="2038"/>
                  </a:lnTo>
                  <a:lnTo>
                    <a:pt x="1456" y="1664"/>
                  </a:lnTo>
                  <a:lnTo>
                    <a:pt x="1830" y="1310"/>
                  </a:lnTo>
                  <a:lnTo>
                    <a:pt x="2246" y="998"/>
                  </a:lnTo>
                  <a:lnTo>
                    <a:pt x="2662" y="707"/>
                  </a:lnTo>
                  <a:lnTo>
                    <a:pt x="2890" y="583"/>
                  </a:lnTo>
                  <a:lnTo>
                    <a:pt x="3140" y="479"/>
                  </a:lnTo>
                  <a:lnTo>
                    <a:pt x="3368" y="375"/>
                  </a:lnTo>
                  <a:lnTo>
                    <a:pt x="3618" y="292"/>
                  </a:lnTo>
                  <a:lnTo>
                    <a:pt x="3867" y="208"/>
                  </a:lnTo>
                  <a:lnTo>
                    <a:pt x="4117" y="146"/>
                  </a:lnTo>
                  <a:lnTo>
                    <a:pt x="4387" y="84"/>
                  </a:lnTo>
                  <a:lnTo>
                    <a:pt x="4657" y="42"/>
                  </a:lnTo>
                  <a:lnTo>
                    <a:pt x="4928" y="21"/>
                  </a:lnTo>
                  <a:lnTo>
                    <a:pt x="5198" y="0"/>
                  </a:lnTo>
                  <a:lnTo>
                    <a:pt x="5198" y="0"/>
                  </a:lnTo>
                  <a:lnTo>
                    <a:pt x="5343" y="0"/>
                  </a:lnTo>
                  <a:lnTo>
                    <a:pt x="114006" y="0"/>
                  </a:lnTo>
                  <a:lnTo>
                    <a:pt x="114006" y="0"/>
                  </a:lnTo>
                  <a:lnTo>
                    <a:pt x="114297" y="0"/>
                  </a:lnTo>
                  <a:lnTo>
                    <a:pt x="114567" y="42"/>
                  </a:lnTo>
                  <a:lnTo>
                    <a:pt x="114837" y="63"/>
                  </a:lnTo>
                  <a:lnTo>
                    <a:pt x="115107" y="125"/>
                  </a:lnTo>
                  <a:lnTo>
                    <a:pt x="115378" y="188"/>
                  </a:lnTo>
                  <a:lnTo>
                    <a:pt x="115648" y="250"/>
                  </a:lnTo>
                  <a:lnTo>
                    <a:pt x="115897" y="333"/>
                  </a:lnTo>
                  <a:lnTo>
                    <a:pt x="116147" y="437"/>
                  </a:lnTo>
                  <a:lnTo>
                    <a:pt x="116396" y="541"/>
                  </a:lnTo>
                  <a:lnTo>
                    <a:pt x="116625" y="666"/>
                  </a:lnTo>
                  <a:lnTo>
                    <a:pt x="116854" y="790"/>
                  </a:lnTo>
                  <a:lnTo>
                    <a:pt x="117082" y="936"/>
                  </a:lnTo>
                  <a:lnTo>
                    <a:pt x="117519" y="1248"/>
                  </a:lnTo>
                  <a:lnTo>
                    <a:pt x="117914" y="1601"/>
                  </a:lnTo>
                  <a:lnTo>
                    <a:pt x="118267" y="1996"/>
                  </a:lnTo>
                  <a:lnTo>
                    <a:pt x="118579" y="2412"/>
                  </a:lnTo>
                  <a:lnTo>
                    <a:pt x="118745" y="2641"/>
                  </a:lnTo>
                  <a:lnTo>
                    <a:pt x="118870" y="2869"/>
                  </a:lnTo>
                  <a:lnTo>
                    <a:pt x="118995" y="3098"/>
                  </a:lnTo>
                  <a:lnTo>
                    <a:pt x="119120" y="3347"/>
                  </a:lnTo>
                  <a:lnTo>
                    <a:pt x="119224" y="3576"/>
                  </a:lnTo>
                  <a:lnTo>
                    <a:pt x="119307" y="3846"/>
                  </a:lnTo>
                  <a:lnTo>
                    <a:pt x="119390" y="4096"/>
                  </a:lnTo>
                  <a:lnTo>
                    <a:pt x="119452" y="4366"/>
                  </a:lnTo>
                  <a:lnTo>
                    <a:pt x="119515" y="4636"/>
                  </a:lnTo>
                  <a:lnTo>
                    <a:pt x="119556" y="4907"/>
                  </a:lnTo>
                  <a:lnTo>
                    <a:pt x="119577" y="5177"/>
                  </a:lnTo>
                  <a:lnTo>
                    <a:pt x="119598" y="5468"/>
                  </a:lnTo>
                  <a:lnTo>
                    <a:pt x="121011" y="67023"/>
                  </a:lnTo>
                  <a:lnTo>
                    <a:pt x="121011" y="67023"/>
                  </a:lnTo>
                  <a:lnTo>
                    <a:pt x="121011" y="67293"/>
                  </a:lnTo>
                  <a:lnTo>
                    <a:pt x="120991" y="67564"/>
                  </a:lnTo>
                  <a:lnTo>
                    <a:pt x="120970" y="67834"/>
                  </a:lnTo>
                  <a:lnTo>
                    <a:pt x="120928" y="68104"/>
                  </a:lnTo>
                  <a:lnTo>
                    <a:pt x="120887" y="68354"/>
                  </a:lnTo>
                  <a:lnTo>
                    <a:pt x="120804" y="68603"/>
                  </a:lnTo>
                  <a:lnTo>
                    <a:pt x="120741" y="68853"/>
                  </a:lnTo>
                  <a:lnTo>
                    <a:pt x="120637" y="69102"/>
                  </a:lnTo>
                  <a:lnTo>
                    <a:pt x="120554" y="69352"/>
                  </a:lnTo>
                  <a:lnTo>
                    <a:pt x="120429" y="69580"/>
                  </a:lnTo>
                  <a:lnTo>
                    <a:pt x="120180" y="70017"/>
                  </a:lnTo>
                  <a:lnTo>
                    <a:pt x="119889" y="70433"/>
                  </a:lnTo>
                  <a:lnTo>
                    <a:pt x="119556" y="70828"/>
                  </a:lnTo>
                  <a:lnTo>
                    <a:pt x="119182" y="71181"/>
                  </a:lnTo>
                  <a:lnTo>
                    <a:pt x="118766" y="71493"/>
                  </a:lnTo>
                  <a:lnTo>
                    <a:pt x="118350" y="71784"/>
                  </a:lnTo>
                  <a:lnTo>
                    <a:pt x="118122" y="71909"/>
                  </a:lnTo>
                  <a:lnTo>
                    <a:pt x="117893" y="72012"/>
                  </a:lnTo>
                  <a:lnTo>
                    <a:pt x="117644" y="72116"/>
                  </a:lnTo>
                  <a:lnTo>
                    <a:pt x="117394" y="72200"/>
                  </a:lnTo>
                  <a:lnTo>
                    <a:pt x="117145" y="72283"/>
                  </a:lnTo>
                  <a:lnTo>
                    <a:pt x="116895" y="72345"/>
                  </a:lnTo>
                  <a:lnTo>
                    <a:pt x="116625" y="72407"/>
                  </a:lnTo>
                  <a:lnTo>
                    <a:pt x="116355" y="72449"/>
                  </a:lnTo>
                  <a:lnTo>
                    <a:pt x="116105" y="72470"/>
                  </a:lnTo>
                  <a:lnTo>
                    <a:pt x="115814" y="72491"/>
                  </a:lnTo>
                  <a:lnTo>
                    <a:pt x="115814"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4849325" y="776375"/>
              <a:ext cx="3037250" cy="1823725"/>
            </a:xfrm>
            <a:custGeom>
              <a:avLst/>
              <a:gdLst/>
              <a:ahLst/>
              <a:cxnLst/>
              <a:rect l="l" t="t" r="r" b="b"/>
              <a:pathLst>
                <a:path w="121490" h="72949" extrusionOk="0">
                  <a:moveTo>
                    <a:pt x="114505" y="458"/>
                  </a:moveTo>
                  <a:lnTo>
                    <a:pt x="114775" y="479"/>
                  </a:lnTo>
                  <a:lnTo>
                    <a:pt x="115045" y="521"/>
                  </a:lnTo>
                  <a:lnTo>
                    <a:pt x="115295" y="562"/>
                  </a:lnTo>
                  <a:lnTo>
                    <a:pt x="115544" y="624"/>
                  </a:lnTo>
                  <a:lnTo>
                    <a:pt x="115794" y="708"/>
                  </a:lnTo>
                  <a:lnTo>
                    <a:pt x="116043" y="791"/>
                  </a:lnTo>
                  <a:lnTo>
                    <a:pt x="116293" y="874"/>
                  </a:lnTo>
                  <a:lnTo>
                    <a:pt x="116750" y="1103"/>
                  </a:lnTo>
                  <a:lnTo>
                    <a:pt x="117187" y="1352"/>
                  </a:lnTo>
                  <a:lnTo>
                    <a:pt x="117602" y="1664"/>
                  </a:lnTo>
                  <a:lnTo>
                    <a:pt x="117977" y="1997"/>
                  </a:lnTo>
                  <a:lnTo>
                    <a:pt x="118330" y="2371"/>
                  </a:lnTo>
                  <a:lnTo>
                    <a:pt x="118642" y="2766"/>
                  </a:lnTo>
                  <a:lnTo>
                    <a:pt x="118912" y="3202"/>
                  </a:lnTo>
                  <a:lnTo>
                    <a:pt x="119141" y="3660"/>
                  </a:lnTo>
                  <a:lnTo>
                    <a:pt x="119245" y="3888"/>
                  </a:lnTo>
                  <a:lnTo>
                    <a:pt x="119328" y="4138"/>
                  </a:lnTo>
                  <a:lnTo>
                    <a:pt x="119411" y="4387"/>
                  </a:lnTo>
                  <a:lnTo>
                    <a:pt x="119473" y="4637"/>
                  </a:lnTo>
                  <a:lnTo>
                    <a:pt x="119515" y="4907"/>
                  </a:lnTo>
                  <a:lnTo>
                    <a:pt x="119557" y="5156"/>
                  </a:lnTo>
                  <a:lnTo>
                    <a:pt x="119577" y="5427"/>
                  </a:lnTo>
                  <a:lnTo>
                    <a:pt x="119598" y="5697"/>
                  </a:lnTo>
                  <a:lnTo>
                    <a:pt x="121033" y="67252"/>
                  </a:lnTo>
                  <a:lnTo>
                    <a:pt x="121033" y="67398"/>
                  </a:lnTo>
                  <a:lnTo>
                    <a:pt x="121012" y="67647"/>
                  </a:lnTo>
                  <a:lnTo>
                    <a:pt x="120991" y="67917"/>
                  </a:lnTo>
                  <a:lnTo>
                    <a:pt x="120970" y="68167"/>
                  </a:lnTo>
                  <a:lnTo>
                    <a:pt x="120929" y="68416"/>
                  </a:lnTo>
                  <a:lnTo>
                    <a:pt x="120866" y="68666"/>
                  </a:lnTo>
                  <a:lnTo>
                    <a:pt x="120804" y="68915"/>
                  </a:lnTo>
                  <a:lnTo>
                    <a:pt x="120617" y="69373"/>
                  </a:lnTo>
                  <a:lnTo>
                    <a:pt x="120409" y="69830"/>
                  </a:lnTo>
                  <a:lnTo>
                    <a:pt x="120159" y="70246"/>
                  </a:lnTo>
                  <a:lnTo>
                    <a:pt x="119848" y="70641"/>
                  </a:lnTo>
                  <a:lnTo>
                    <a:pt x="119536" y="70994"/>
                  </a:lnTo>
                  <a:lnTo>
                    <a:pt x="119162" y="71327"/>
                  </a:lnTo>
                  <a:lnTo>
                    <a:pt x="118767" y="71618"/>
                  </a:lnTo>
                  <a:lnTo>
                    <a:pt x="118351" y="71867"/>
                  </a:lnTo>
                  <a:lnTo>
                    <a:pt x="117893" y="72096"/>
                  </a:lnTo>
                  <a:lnTo>
                    <a:pt x="117436" y="72262"/>
                  </a:lnTo>
                  <a:lnTo>
                    <a:pt x="117187" y="72325"/>
                  </a:lnTo>
                  <a:lnTo>
                    <a:pt x="116937" y="72387"/>
                  </a:lnTo>
                  <a:lnTo>
                    <a:pt x="116688" y="72429"/>
                  </a:lnTo>
                  <a:lnTo>
                    <a:pt x="116438" y="72470"/>
                  </a:lnTo>
                  <a:lnTo>
                    <a:pt x="116189" y="72470"/>
                  </a:lnTo>
                  <a:lnTo>
                    <a:pt x="115919" y="72491"/>
                  </a:lnTo>
                  <a:lnTo>
                    <a:pt x="7256" y="72491"/>
                  </a:lnTo>
                  <a:lnTo>
                    <a:pt x="6986" y="72470"/>
                  </a:lnTo>
                  <a:lnTo>
                    <a:pt x="6716" y="72449"/>
                  </a:lnTo>
                  <a:lnTo>
                    <a:pt x="6466" y="72429"/>
                  </a:lnTo>
                  <a:lnTo>
                    <a:pt x="6196" y="72366"/>
                  </a:lnTo>
                  <a:lnTo>
                    <a:pt x="5947" y="72325"/>
                  </a:lnTo>
                  <a:lnTo>
                    <a:pt x="5697" y="72241"/>
                  </a:lnTo>
                  <a:lnTo>
                    <a:pt x="5448" y="72158"/>
                  </a:lnTo>
                  <a:lnTo>
                    <a:pt x="5198" y="72075"/>
                  </a:lnTo>
                  <a:lnTo>
                    <a:pt x="4741" y="71847"/>
                  </a:lnTo>
                  <a:lnTo>
                    <a:pt x="4304" y="71597"/>
                  </a:lnTo>
                  <a:lnTo>
                    <a:pt x="3888" y="71285"/>
                  </a:lnTo>
                  <a:lnTo>
                    <a:pt x="3514" y="70953"/>
                  </a:lnTo>
                  <a:lnTo>
                    <a:pt x="3161" y="70578"/>
                  </a:lnTo>
                  <a:lnTo>
                    <a:pt x="2870" y="70183"/>
                  </a:lnTo>
                  <a:lnTo>
                    <a:pt x="2579" y="69747"/>
                  </a:lnTo>
                  <a:lnTo>
                    <a:pt x="2350" y="69289"/>
                  </a:lnTo>
                  <a:lnTo>
                    <a:pt x="2267" y="69040"/>
                  </a:lnTo>
                  <a:lnTo>
                    <a:pt x="2163" y="68811"/>
                  </a:lnTo>
                  <a:lnTo>
                    <a:pt x="2101" y="68562"/>
                  </a:lnTo>
                  <a:lnTo>
                    <a:pt x="2038" y="68312"/>
                  </a:lnTo>
                  <a:lnTo>
                    <a:pt x="1976" y="68042"/>
                  </a:lnTo>
                  <a:lnTo>
                    <a:pt x="1934" y="67772"/>
                  </a:lnTo>
                  <a:lnTo>
                    <a:pt x="1914" y="67522"/>
                  </a:lnTo>
                  <a:lnTo>
                    <a:pt x="1893" y="67252"/>
                  </a:lnTo>
                  <a:lnTo>
                    <a:pt x="458" y="5697"/>
                  </a:lnTo>
                  <a:lnTo>
                    <a:pt x="458" y="5531"/>
                  </a:lnTo>
                  <a:lnTo>
                    <a:pt x="458" y="5281"/>
                  </a:lnTo>
                  <a:lnTo>
                    <a:pt x="479" y="5011"/>
                  </a:lnTo>
                  <a:lnTo>
                    <a:pt x="521" y="4761"/>
                  </a:lnTo>
                  <a:lnTo>
                    <a:pt x="562" y="4512"/>
                  </a:lnTo>
                  <a:lnTo>
                    <a:pt x="625" y="4262"/>
                  </a:lnTo>
                  <a:lnTo>
                    <a:pt x="687" y="4034"/>
                  </a:lnTo>
                  <a:lnTo>
                    <a:pt x="853" y="3556"/>
                  </a:lnTo>
                  <a:lnTo>
                    <a:pt x="1082" y="3119"/>
                  </a:lnTo>
                  <a:lnTo>
                    <a:pt x="1331" y="2683"/>
                  </a:lnTo>
                  <a:lnTo>
                    <a:pt x="1622" y="2308"/>
                  </a:lnTo>
                  <a:lnTo>
                    <a:pt x="1955" y="1934"/>
                  </a:lnTo>
                  <a:lnTo>
                    <a:pt x="2329" y="1602"/>
                  </a:lnTo>
                  <a:lnTo>
                    <a:pt x="2724" y="1310"/>
                  </a:lnTo>
                  <a:lnTo>
                    <a:pt x="3140" y="1061"/>
                  </a:lnTo>
                  <a:lnTo>
                    <a:pt x="3577" y="853"/>
                  </a:lnTo>
                  <a:lnTo>
                    <a:pt x="4055" y="687"/>
                  </a:lnTo>
                  <a:lnTo>
                    <a:pt x="4304" y="624"/>
                  </a:lnTo>
                  <a:lnTo>
                    <a:pt x="4533" y="562"/>
                  </a:lnTo>
                  <a:lnTo>
                    <a:pt x="4782" y="521"/>
                  </a:lnTo>
                  <a:lnTo>
                    <a:pt x="5053" y="479"/>
                  </a:lnTo>
                  <a:lnTo>
                    <a:pt x="5302" y="458"/>
                  </a:lnTo>
                  <a:close/>
                  <a:moveTo>
                    <a:pt x="5406" y="1"/>
                  </a:moveTo>
                  <a:lnTo>
                    <a:pt x="5115" y="22"/>
                  </a:lnTo>
                  <a:lnTo>
                    <a:pt x="4845" y="42"/>
                  </a:lnTo>
                  <a:lnTo>
                    <a:pt x="4554" y="84"/>
                  </a:lnTo>
                  <a:lnTo>
                    <a:pt x="4283" y="146"/>
                  </a:lnTo>
                  <a:lnTo>
                    <a:pt x="4034" y="209"/>
                  </a:lnTo>
                  <a:lnTo>
                    <a:pt x="3764" y="292"/>
                  </a:lnTo>
                  <a:lnTo>
                    <a:pt x="3514" y="396"/>
                  </a:lnTo>
                  <a:lnTo>
                    <a:pt x="3265" y="500"/>
                  </a:lnTo>
                  <a:lnTo>
                    <a:pt x="3015" y="624"/>
                  </a:lnTo>
                  <a:lnTo>
                    <a:pt x="2787" y="749"/>
                  </a:lnTo>
                  <a:lnTo>
                    <a:pt x="2558" y="874"/>
                  </a:lnTo>
                  <a:lnTo>
                    <a:pt x="2329" y="1040"/>
                  </a:lnTo>
                  <a:lnTo>
                    <a:pt x="2121" y="1186"/>
                  </a:lnTo>
                  <a:lnTo>
                    <a:pt x="1914" y="1373"/>
                  </a:lnTo>
                  <a:lnTo>
                    <a:pt x="1706" y="1539"/>
                  </a:lnTo>
                  <a:lnTo>
                    <a:pt x="1519" y="1726"/>
                  </a:lnTo>
                  <a:lnTo>
                    <a:pt x="1352" y="1934"/>
                  </a:lnTo>
                  <a:lnTo>
                    <a:pt x="1186" y="2142"/>
                  </a:lnTo>
                  <a:lnTo>
                    <a:pt x="1020" y="2350"/>
                  </a:lnTo>
                  <a:lnTo>
                    <a:pt x="874" y="2579"/>
                  </a:lnTo>
                  <a:lnTo>
                    <a:pt x="729" y="2807"/>
                  </a:lnTo>
                  <a:lnTo>
                    <a:pt x="604" y="3036"/>
                  </a:lnTo>
                  <a:lnTo>
                    <a:pt x="479" y="3285"/>
                  </a:lnTo>
                  <a:lnTo>
                    <a:pt x="375" y="3535"/>
                  </a:lnTo>
                  <a:lnTo>
                    <a:pt x="292" y="3784"/>
                  </a:lnTo>
                  <a:lnTo>
                    <a:pt x="209" y="4034"/>
                  </a:lnTo>
                  <a:lnTo>
                    <a:pt x="146" y="4304"/>
                  </a:lnTo>
                  <a:lnTo>
                    <a:pt x="84" y="4574"/>
                  </a:lnTo>
                  <a:lnTo>
                    <a:pt x="43" y="4845"/>
                  </a:lnTo>
                  <a:lnTo>
                    <a:pt x="22" y="5136"/>
                  </a:lnTo>
                  <a:lnTo>
                    <a:pt x="1" y="5406"/>
                  </a:lnTo>
                  <a:lnTo>
                    <a:pt x="1" y="5697"/>
                  </a:lnTo>
                  <a:lnTo>
                    <a:pt x="1435" y="67252"/>
                  </a:lnTo>
                  <a:lnTo>
                    <a:pt x="1456" y="67543"/>
                  </a:lnTo>
                  <a:lnTo>
                    <a:pt x="1477" y="67834"/>
                  </a:lnTo>
                  <a:lnTo>
                    <a:pt x="1519" y="68125"/>
                  </a:lnTo>
                  <a:lnTo>
                    <a:pt x="1581" y="68396"/>
                  </a:lnTo>
                  <a:lnTo>
                    <a:pt x="1664" y="68687"/>
                  </a:lnTo>
                  <a:lnTo>
                    <a:pt x="1747" y="68957"/>
                  </a:lnTo>
                  <a:lnTo>
                    <a:pt x="1830" y="69206"/>
                  </a:lnTo>
                  <a:lnTo>
                    <a:pt x="1934" y="69477"/>
                  </a:lnTo>
                  <a:lnTo>
                    <a:pt x="2059" y="69726"/>
                  </a:lnTo>
                  <a:lnTo>
                    <a:pt x="2184" y="69976"/>
                  </a:lnTo>
                  <a:lnTo>
                    <a:pt x="2329" y="70204"/>
                  </a:lnTo>
                  <a:lnTo>
                    <a:pt x="2496" y="70433"/>
                  </a:lnTo>
                  <a:lnTo>
                    <a:pt x="2641" y="70662"/>
                  </a:lnTo>
                  <a:lnTo>
                    <a:pt x="2828" y="70869"/>
                  </a:lnTo>
                  <a:lnTo>
                    <a:pt x="3015" y="71077"/>
                  </a:lnTo>
                  <a:lnTo>
                    <a:pt x="3202" y="71264"/>
                  </a:lnTo>
                  <a:lnTo>
                    <a:pt x="3390" y="71452"/>
                  </a:lnTo>
                  <a:lnTo>
                    <a:pt x="3597" y="71639"/>
                  </a:lnTo>
                  <a:lnTo>
                    <a:pt x="3826" y="71805"/>
                  </a:lnTo>
                  <a:lnTo>
                    <a:pt x="4055" y="71971"/>
                  </a:lnTo>
                  <a:lnTo>
                    <a:pt x="4283" y="72117"/>
                  </a:lnTo>
                  <a:lnTo>
                    <a:pt x="4533" y="72241"/>
                  </a:lnTo>
                  <a:lnTo>
                    <a:pt x="4762" y="72366"/>
                  </a:lnTo>
                  <a:lnTo>
                    <a:pt x="5032" y="72491"/>
                  </a:lnTo>
                  <a:lnTo>
                    <a:pt x="5281" y="72595"/>
                  </a:lnTo>
                  <a:lnTo>
                    <a:pt x="5552" y="72678"/>
                  </a:lnTo>
                  <a:lnTo>
                    <a:pt x="5822" y="72761"/>
                  </a:lnTo>
                  <a:lnTo>
                    <a:pt x="6092" y="72824"/>
                  </a:lnTo>
                  <a:lnTo>
                    <a:pt x="6383" y="72865"/>
                  </a:lnTo>
                  <a:lnTo>
                    <a:pt x="6674" y="72907"/>
                  </a:lnTo>
                  <a:lnTo>
                    <a:pt x="6965" y="72928"/>
                  </a:lnTo>
                  <a:lnTo>
                    <a:pt x="7256" y="72948"/>
                  </a:lnTo>
                  <a:lnTo>
                    <a:pt x="116085" y="72948"/>
                  </a:lnTo>
                  <a:lnTo>
                    <a:pt x="116355" y="72928"/>
                  </a:lnTo>
                  <a:lnTo>
                    <a:pt x="116646" y="72886"/>
                  </a:lnTo>
                  <a:lnTo>
                    <a:pt x="116916" y="72844"/>
                  </a:lnTo>
                  <a:lnTo>
                    <a:pt x="117187" y="72803"/>
                  </a:lnTo>
                  <a:lnTo>
                    <a:pt x="117457" y="72720"/>
                  </a:lnTo>
                  <a:lnTo>
                    <a:pt x="117727" y="72636"/>
                  </a:lnTo>
                  <a:lnTo>
                    <a:pt x="117977" y="72553"/>
                  </a:lnTo>
                  <a:lnTo>
                    <a:pt x="118226" y="72449"/>
                  </a:lnTo>
                  <a:lnTo>
                    <a:pt x="118476" y="72325"/>
                  </a:lnTo>
                  <a:lnTo>
                    <a:pt x="118704" y="72200"/>
                  </a:lnTo>
                  <a:lnTo>
                    <a:pt x="118933" y="72054"/>
                  </a:lnTo>
                  <a:lnTo>
                    <a:pt x="119162" y="71909"/>
                  </a:lnTo>
                  <a:lnTo>
                    <a:pt x="119369" y="71743"/>
                  </a:lnTo>
                  <a:lnTo>
                    <a:pt x="119577" y="71576"/>
                  </a:lnTo>
                  <a:lnTo>
                    <a:pt x="119764" y="71389"/>
                  </a:lnTo>
                  <a:lnTo>
                    <a:pt x="119952" y="71202"/>
                  </a:lnTo>
                  <a:lnTo>
                    <a:pt x="120139" y="71015"/>
                  </a:lnTo>
                  <a:lnTo>
                    <a:pt x="120305" y="70807"/>
                  </a:lnTo>
                  <a:lnTo>
                    <a:pt x="120471" y="70599"/>
                  </a:lnTo>
                  <a:lnTo>
                    <a:pt x="120617" y="70371"/>
                  </a:lnTo>
                  <a:lnTo>
                    <a:pt x="120762" y="70142"/>
                  </a:lnTo>
                  <a:lnTo>
                    <a:pt x="120887" y="69913"/>
                  </a:lnTo>
                  <a:lnTo>
                    <a:pt x="120991" y="69664"/>
                  </a:lnTo>
                  <a:lnTo>
                    <a:pt x="121095" y="69414"/>
                  </a:lnTo>
                  <a:lnTo>
                    <a:pt x="121199" y="69165"/>
                  </a:lnTo>
                  <a:lnTo>
                    <a:pt x="121282" y="68895"/>
                  </a:lnTo>
                  <a:lnTo>
                    <a:pt x="121344" y="68624"/>
                  </a:lnTo>
                  <a:lnTo>
                    <a:pt x="121407" y="68375"/>
                  </a:lnTo>
                  <a:lnTo>
                    <a:pt x="121448" y="68084"/>
                  </a:lnTo>
                  <a:lnTo>
                    <a:pt x="121469" y="67813"/>
                  </a:lnTo>
                  <a:lnTo>
                    <a:pt x="121490" y="67522"/>
                  </a:lnTo>
                  <a:lnTo>
                    <a:pt x="121490" y="67252"/>
                  </a:lnTo>
                  <a:lnTo>
                    <a:pt x="120055" y="5697"/>
                  </a:lnTo>
                  <a:lnTo>
                    <a:pt x="120035" y="5406"/>
                  </a:lnTo>
                  <a:lnTo>
                    <a:pt x="120014" y="5115"/>
                  </a:lnTo>
                  <a:lnTo>
                    <a:pt x="119972" y="4824"/>
                  </a:lnTo>
                  <a:lnTo>
                    <a:pt x="119910" y="4533"/>
                  </a:lnTo>
                  <a:lnTo>
                    <a:pt x="119848" y="4262"/>
                  </a:lnTo>
                  <a:lnTo>
                    <a:pt x="119764" y="3992"/>
                  </a:lnTo>
                  <a:lnTo>
                    <a:pt x="119660" y="3743"/>
                  </a:lnTo>
                  <a:lnTo>
                    <a:pt x="119557" y="3472"/>
                  </a:lnTo>
                  <a:lnTo>
                    <a:pt x="119432" y="3223"/>
                  </a:lnTo>
                  <a:lnTo>
                    <a:pt x="119307" y="2974"/>
                  </a:lnTo>
                  <a:lnTo>
                    <a:pt x="119162" y="2745"/>
                  </a:lnTo>
                  <a:lnTo>
                    <a:pt x="119016" y="2516"/>
                  </a:lnTo>
                  <a:lnTo>
                    <a:pt x="118850" y="2288"/>
                  </a:lnTo>
                  <a:lnTo>
                    <a:pt x="118663" y="2080"/>
                  </a:lnTo>
                  <a:lnTo>
                    <a:pt x="118496" y="1872"/>
                  </a:lnTo>
                  <a:lnTo>
                    <a:pt x="118288" y="1664"/>
                  </a:lnTo>
                  <a:lnTo>
                    <a:pt x="118101" y="1477"/>
                  </a:lnTo>
                  <a:lnTo>
                    <a:pt x="117893" y="1310"/>
                  </a:lnTo>
                  <a:lnTo>
                    <a:pt x="117665" y="1144"/>
                  </a:lnTo>
                  <a:lnTo>
                    <a:pt x="117436" y="978"/>
                  </a:lnTo>
                  <a:lnTo>
                    <a:pt x="117207" y="832"/>
                  </a:lnTo>
                  <a:lnTo>
                    <a:pt x="116958" y="687"/>
                  </a:lnTo>
                  <a:lnTo>
                    <a:pt x="116708" y="562"/>
                  </a:lnTo>
                  <a:lnTo>
                    <a:pt x="116459" y="458"/>
                  </a:lnTo>
                  <a:lnTo>
                    <a:pt x="116210" y="354"/>
                  </a:lnTo>
                  <a:lnTo>
                    <a:pt x="115939" y="271"/>
                  </a:lnTo>
                  <a:lnTo>
                    <a:pt x="115669" y="188"/>
                  </a:lnTo>
                  <a:lnTo>
                    <a:pt x="115378" y="126"/>
                  </a:lnTo>
                  <a:lnTo>
                    <a:pt x="115108" y="63"/>
                  </a:lnTo>
                  <a:lnTo>
                    <a:pt x="114817" y="42"/>
                  </a:lnTo>
                  <a:lnTo>
                    <a:pt x="11452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4849325" y="776375"/>
              <a:ext cx="3037250" cy="1823725"/>
            </a:xfrm>
            <a:custGeom>
              <a:avLst/>
              <a:gdLst/>
              <a:ahLst/>
              <a:cxnLst/>
              <a:rect l="l" t="t" r="r" b="b"/>
              <a:pathLst>
                <a:path w="121490" h="72949" fill="none" extrusionOk="0">
                  <a:moveTo>
                    <a:pt x="115919" y="72948"/>
                  </a:moveTo>
                  <a:lnTo>
                    <a:pt x="7256" y="72948"/>
                  </a:lnTo>
                  <a:lnTo>
                    <a:pt x="7256" y="72948"/>
                  </a:lnTo>
                  <a:lnTo>
                    <a:pt x="6965" y="72928"/>
                  </a:lnTo>
                  <a:lnTo>
                    <a:pt x="6674" y="72907"/>
                  </a:lnTo>
                  <a:lnTo>
                    <a:pt x="6383" y="72865"/>
                  </a:lnTo>
                  <a:lnTo>
                    <a:pt x="6092" y="72824"/>
                  </a:lnTo>
                  <a:lnTo>
                    <a:pt x="5822" y="72761"/>
                  </a:lnTo>
                  <a:lnTo>
                    <a:pt x="5552" y="72678"/>
                  </a:lnTo>
                  <a:lnTo>
                    <a:pt x="5281" y="72595"/>
                  </a:lnTo>
                  <a:lnTo>
                    <a:pt x="5032" y="72491"/>
                  </a:lnTo>
                  <a:lnTo>
                    <a:pt x="4762" y="72366"/>
                  </a:lnTo>
                  <a:lnTo>
                    <a:pt x="4533" y="72241"/>
                  </a:lnTo>
                  <a:lnTo>
                    <a:pt x="4283" y="72117"/>
                  </a:lnTo>
                  <a:lnTo>
                    <a:pt x="4055" y="71971"/>
                  </a:lnTo>
                  <a:lnTo>
                    <a:pt x="3826" y="71805"/>
                  </a:lnTo>
                  <a:lnTo>
                    <a:pt x="3597" y="71639"/>
                  </a:lnTo>
                  <a:lnTo>
                    <a:pt x="3390" y="71452"/>
                  </a:lnTo>
                  <a:lnTo>
                    <a:pt x="3202" y="71264"/>
                  </a:lnTo>
                  <a:lnTo>
                    <a:pt x="3015" y="71077"/>
                  </a:lnTo>
                  <a:lnTo>
                    <a:pt x="2828" y="70869"/>
                  </a:lnTo>
                  <a:lnTo>
                    <a:pt x="2641" y="70662"/>
                  </a:lnTo>
                  <a:lnTo>
                    <a:pt x="2496" y="70433"/>
                  </a:lnTo>
                  <a:lnTo>
                    <a:pt x="2329" y="70204"/>
                  </a:lnTo>
                  <a:lnTo>
                    <a:pt x="2184" y="69976"/>
                  </a:lnTo>
                  <a:lnTo>
                    <a:pt x="2059" y="69726"/>
                  </a:lnTo>
                  <a:lnTo>
                    <a:pt x="1934" y="69477"/>
                  </a:lnTo>
                  <a:lnTo>
                    <a:pt x="1830" y="69206"/>
                  </a:lnTo>
                  <a:lnTo>
                    <a:pt x="1747" y="68957"/>
                  </a:lnTo>
                  <a:lnTo>
                    <a:pt x="1664" y="68687"/>
                  </a:lnTo>
                  <a:lnTo>
                    <a:pt x="1581" y="68396"/>
                  </a:lnTo>
                  <a:lnTo>
                    <a:pt x="1519" y="68125"/>
                  </a:lnTo>
                  <a:lnTo>
                    <a:pt x="1477" y="67834"/>
                  </a:lnTo>
                  <a:lnTo>
                    <a:pt x="1456" y="67543"/>
                  </a:lnTo>
                  <a:lnTo>
                    <a:pt x="1435" y="67252"/>
                  </a:lnTo>
                  <a:lnTo>
                    <a:pt x="1" y="5697"/>
                  </a:lnTo>
                  <a:lnTo>
                    <a:pt x="1" y="5697"/>
                  </a:lnTo>
                  <a:lnTo>
                    <a:pt x="1" y="5406"/>
                  </a:lnTo>
                  <a:lnTo>
                    <a:pt x="22" y="5136"/>
                  </a:lnTo>
                  <a:lnTo>
                    <a:pt x="43" y="4845"/>
                  </a:lnTo>
                  <a:lnTo>
                    <a:pt x="84" y="4574"/>
                  </a:lnTo>
                  <a:lnTo>
                    <a:pt x="146" y="4304"/>
                  </a:lnTo>
                  <a:lnTo>
                    <a:pt x="209" y="4034"/>
                  </a:lnTo>
                  <a:lnTo>
                    <a:pt x="292" y="3784"/>
                  </a:lnTo>
                  <a:lnTo>
                    <a:pt x="375" y="3535"/>
                  </a:lnTo>
                  <a:lnTo>
                    <a:pt x="479" y="3285"/>
                  </a:lnTo>
                  <a:lnTo>
                    <a:pt x="604" y="3036"/>
                  </a:lnTo>
                  <a:lnTo>
                    <a:pt x="729" y="2807"/>
                  </a:lnTo>
                  <a:lnTo>
                    <a:pt x="874" y="2579"/>
                  </a:lnTo>
                  <a:lnTo>
                    <a:pt x="1020" y="2350"/>
                  </a:lnTo>
                  <a:lnTo>
                    <a:pt x="1186" y="2142"/>
                  </a:lnTo>
                  <a:lnTo>
                    <a:pt x="1352" y="1934"/>
                  </a:lnTo>
                  <a:lnTo>
                    <a:pt x="1519" y="1726"/>
                  </a:lnTo>
                  <a:lnTo>
                    <a:pt x="1706" y="1539"/>
                  </a:lnTo>
                  <a:lnTo>
                    <a:pt x="1914" y="1373"/>
                  </a:lnTo>
                  <a:lnTo>
                    <a:pt x="2121" y="1186"/>
                  </a:lnTo>
                  <a:lnTo>
                    <a:pt x="2329" y="1040"/>
                  </a:lnTo>
                  <a:lnTo>
                    <a:pt x="2558" y="874"/>
                  </a:lnTo>
                  <a:lnTo>
                    <a:pt x="2787" y="749"/>
                  </a:lnTo>
                  <a:lnTo>
                    <a:pt x="3015" y="624"/>
                  </a:lnTo>
                  <a:lnTo>
                    <a:pt x="3265" y="500"/>
                  </a:lnTo>
                  <a:lnTo>
                    <a:pt x="3514" y="396"/>
                  </a:lnTo>
                  <a:lnTo>
                    <a:pt x="3764" y="292"/>
                  </a:lnTo>
                  <a:lnTo>
                    <a:pt x="4034" y="209"/>
                  </a:lnTo>
                  <a:lnTo>
                    <a:pt x="4283" y="146"/>
                  </a:lnTo>
                  <a:lnTo>
                    <a:pt x="4554" y="84"/>
                  </a:lnTo>
                  <a:lnTo>
                    <a:pt x="4845" y="42"/>
                  </a:lnTo>
                  <a:lnTo>
                    <a:pt x="5115" y="22"/>
                  </a:lnTo>
                  <a:lnTo>
                    <a:pt x="5406" y="1"/>
                  </a:lnTo>
                  <a:lnTo>
                    <a:pt x="5406" y="1"/>
                  </a:lnTo>
                  <a:lnTo>
                    <a:pt x="5572" y="1"/>
                  </a:lnTo>
                  <a:lnTo>
                    <a:pt x="114235" y="1"/>
                  </a:lnTo>
                  <a:lnTo>
                    <a:pt x="114235" y="1"/>
                  </a:lnTo>
                  <a:lnTo>
                    <a:pt x="114526" y="1"/>
                  </a:lnTo>
                  <a:lnTo>
                    <a:pt x="114817" y="42"/>
                  </a:lnTo>
                  <a:lnTo>
                    <a:pt x="115108" y="63"/>
                  </a:lnTo>
                  <a:lnTo>
                    <a:pt x="115378" y="126"/>
                  </a:lnTo>
                  <a:lnTo>
                    <a:pt x="115669" y="188"/>
                  </a:lnTo>
                  <a:lnTo>
                    <a:pt x="115939" y="271"/>
                  </a:lnTo>
                  <a:lnTo>
                    <a:pt x="116210" y="354"/>
                  </a:lnTo>
                  <a:lnTo>
                    <a:pt x="116459" y="458"/>
                  </a:lnTo>
                  <a:lnTo>
                    <a:pt x="116708" y="562"/>
                  </a:lnTo>
                  <a:lnTo>
                    <a:pt x="116958" y="687"/>
                  </a:lnTo>
                  <a:lnTo>
                    <a:pt x="117207" y="832"/>
                  </a:lnTo>
                  <a:lnTo>
                    <a:pt x="117436" y="978"/>
                  </a:lnTo>
                  <a:lnTo>
                    <a:pt x="117665" y="1144"/>
                  </a:lnTo>
                  <a:lnTo>
                    <a:pt x="117893" y="1310"/>
                  </a:lnTo>
                  <a:lnTo>
                    <a:pt x="118101" y="1477"/>
                  </a:lnTo>
                  <a:lnTo>
                    <a:pt x="118288" y="1664"/>
                  </a:lnTo>
                  <a:lnTo>
                    <a:pt x="118496" y="1872"/>
                  </a:lnTo>
                  <a:lnTo>
                    <a:pt x="118663" y="2080"/>
                  </a:lnTo>
                  <a:lnTo>
                    <a:pt x="118850" y="2288"/>
                  </a:lnTo>
                  <a:lnTo>
                    <a:pt x="119016" y="2516"/>
                  </a:lnTo>
                  <a:lnTo>
                    <a:pt x="119162" y="2745"/>
                  </a:lnTo>
                  <a:lnTo>
                    <a:pt x="119307" y="2974"/>
                  </a:lnTo>
                  <a:lnTo>
                    <a:pt x="119432" y="3223"/>
                  </a:lnTo>
                  <a:lnTo>
                    <a:pt x="119557" y="3472"/>
                  </a:lnTo>
                  <a:lnTo>
                    <a:pt x="119660" y="3743"/>
                  </a:lnTo>
                  <a:lnTo>
                    <a:pt x="119764" y="3992"/>
                  </a:lnTo>
                  <a:lnTo>
                    <a:pt x="119848" y="4262"/>
                  </a:lnTo>
                  <a:lnTo>
                    <a:pt x="119910" y="4533"/>
                  </a:lnTo>
                  <a:lnTo>
                    <a:pt x="119972" y="4824"/>
                  </a:lnTo>
                  <a:lnTo>
                    <a:pt x="120014" y="5115"/>
                  </a:lnTo>
                  <a:lnTo>
                    <a:pt x="120035" y="5406"/>
                  </a:lnTo>
                  <a:lnTo>
                    <a:pt x="120055" y="5697"/>
                  </a:lnTo>
                  <a:lnTo>
                    <a:pt x="121490" y="67252"/>
                  </a:lnTo>
                  <a:lnTo>
                    <a:pt x="121490" y="67252"/>
                  </a:lnTo>
                  <a:lnTo>
                    <a:pt x="121490" y="67522"/>
                  </a:lnTo>
                  <a:lnTo>
                    <a:pt x="121469" y="67813"/>
                  </a:lnTo>
                  <a:lnTo>
                    <a:pt x="121448" y="68084"/>
                  </a:lnTo>
                  <a:lnTo>
                    <a:pt x="121407" y="68375"/>
                  </a:lnTo>
                  <a:lnTo>
                    <a:pt x="121344" y="68624"/>
                  </a:lnTo>
                  <a:lnTo>
                    <a:pt x="121282" y="68895"/>
                  </a:lnTo>
                  <a:lnTo>
                    <a:pt x="121199" y="69165"/>
                  </a:lnTo>
                  <a:lnTo>
                    <a:pt x="121095" y="69414"/>
                  </a:lnTo>
                  <a:lnTo>
                    <a:pt x="120991" y="69664"/>
                  </a:lnTo>
                  <a:lnTo>
                    <a:pt x="120887" y="69913"/>
                  </a:lnTo>
                  <a:lnTo>
                    <a:pt x="120762" y="70142"/>
                  </a:lnTo>
                  <a:lnTo>
                    <a:pt x="120617" y="70371"/>
                  </a:lnTo>
                  <a:lnTo>
                    <a:pt x="120471" y="70599"/>
                  </a:lnTo>
                  <a:lnTo>
                    <a:pt x="120305" y="70807"/>
                  </a:lnTo>
                  <a:lnTo>
                    <a:pt x="120139" y="71015"/>
                  </a:lnTo>
                  <a:lnTo>
                    <a:pt x="119952" y="71202"/>
                  </a:lnTo>
                  <a:lnTo>
                    <a:pt x="119764" y="71389"/>
                  </a:lnTo>
                  <a:lnTo>
                    <a:pt x="119577" y="71576"/>
                  </a:lnTo>
                  <a:lnTo>
                    <a:pt x="119369" y="71743"/>
                  </a:lnTo>
                  <a:lnTo>
                    <a:pt x="119162" y="71909"/>
                  </a:lnTo>
                  <a:lnTo>
                    <a:pt x="118933" y="72054"/>
                  </a:lnTo>
                  <a:lnTo>
                    <a:pt x="118704" y="72200"/>
                  </a:lnTo>
                  <a:lnTo>
                    <a:pt x="118476" y="72325"/>
                  </a:lnTo>
                  <a:lnTo>
                    <a:pt x="118226" y="72449"/>
                  </a:lnTo>
                  <a:lnTo>
                    <a:pt x="117977" y="72553"/>
                  </a:lnTo>
                  <a:lnTo>
                    <a:pt x="117727" y="72636"/>
                  </a:lnTo>
                  <a:lnTo>
                    <a:pt x="117457" y="72720"/>
                  </a:lnTo>
                  <a:lnTo>
                    <a:pt x="117187" y="72803"/>
                  </a:lnTo>
                  <a:lnTo>
                    <a:pt x="116916" y="72844"/>
                  </a:lnTo>
                  <a:lnTo>
                    <a:pt x="116646" y="72886"/>
                  </a:lnTo>
                  <a:lnTo>
                    <a:pt x="116355" y="72928"/>
                  </a:lnTo>
                  <a:lnTo>
                    <a:pt x="116085" y="72948"/>
                  </a:lnTo>
                  <a:lnTo>
                    <a:pt x="116085" y="72948"/>
                  </a:lnTo>
                  <a:lnTo>
                    <a:pt x="115919"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4860775" y="787825"/>
              <a:ext cx="3014375" cy="1800825"/>
            </a:xfrm>
            <a:custGeom>
              <a:avLst/>
              <a:gdLst/>
              <a:ahLst/>
              <a:cxnLst/>
              <a:rect l="l" t="t" r="r" b="b"/>
              <a:pathLst>
                <a:path w="120575" h="72033" fill="none" extrusionOk="0">
                  <a:moveTo>
                    <a:pt x="5114" y="0"/>
                  </a:moveTo>
                  <a:lnTo>
                    <a:pt x="5114" y="0"/>
                  </a:lnTo>
                  <a:lnTo>
                    <a:pt x="4844" y="0"/>
                  </a:lnTo>
                  <a:lnTo>
                    <a:pt x="4595" y="21"/>
                  </a:lnTo>
                  <a:lnTo>
                    <a:pt x="4324" y="63"/>
                  </a:lnTo>
                  <a:lnTo>
                    <a:pt x="4075" y="104"/>
                  </a:lnTo>
                  <a:lnTo>
                    <a:pt x="3846" y="166"/>
                  </a:lnTo>
                  <a:lnTo>
                    <a:pt x="3597" y="229"/>
                  </a:lnTo>
                  <a:lnTo>
                    <a:pt x="3119" y="395"/>
                  </a:lnTo>
                  <a:lnTo>
                    <a:pt x="2682" y="603"/>
                  </a:lnTo>
                  <a:lnTo>
                    <a:pt x="2266" y="852"/>
                  </a:lnTo>
                  <a:lnTo>
                    <a:pt x="1871" y="1144"/>
                  </a:lnTo>
                  <a:lnTo>
                    <a:pt x="1497" y="1476"/>
                  </a:lnTo>
                  <a:lnTo>
                    <a:pt x="1164" y="1850"/>
                  </a:lnTo>
                  <a:lnTo>
                    <a:pt x="873" y="2225"/>
                  </a:lnTo>
                  <a:lnTo>
                    <a:pt x="624" y="2661"/>
                  </a:lnTo>
                  <a:lnTo>
                    <a:pt x="395" y="3098"/>
                  </a:lnTo>
                  <a:lnTo>
                    <a:pt x="229" y="3576"/>
                  </a:lnTo>
                  <a:lnTo>
                    <a:pt x="167" y="3804"/>
                  </a:lnTo>
                  <a:lnTo>
                    <a:pt x="104" y="4054"/>
                  </a:lnTo>
                  <a:lnTo>
                    <a:pt x="63" y="4303"/>
                  </a:lnTo>
                  <a:lnTo>
                    <a:pt x="21" y="4553"/>
                  </a:lnTo>
                  <a:lnTo>
                    <a:pt x="0" y="4823"/>
                  </a:lnTo>
                  <a:lnTo>
                    <a:pt x="0" y="5073"/>
                  </a:lnTo>
                  <a:lnTo>
                    <a:pt x="0" y="5073"/>
                  </a:lnTo>
                  <a:lnTo>
                    <a:pt x="0" y="5239"/>
                  </a:lnTo>
                  <a:lnTo>
                    <a:pt x="1435" y="66794"/>
                  </a:lnTo>
                  <a:lnTo>
                    <a:pt x="1435" y="66794"/>
                  </a:lnTo>
                  <a:lnTo>
                    <a:pt x="1456" y="67064"/>
                  </a:lnTo>
                  <a:lnTo>
                    <a:pt x="1476" y="67314"/>
                  </a:lnTo>
                  <a:lnTo>
                    <a:pt x="1518" y="67584"/>
                  </a:lnTo>
                  <a:lnTo>
                    <a:pt x="1580" y="67854"/>
                  </a:lnTo>
                  <a:lnTo>
                    <a:pt x="1643" y="68104"/>
                  </a:lnTo>
                  <a:lnTo>
                    <a:pt x="1705" y="68353"/>
                  </a:lnTo>
                  <a:lnTo>
                    <a:pt x="1809" y="68582"/>
                  </a:lnTo>
                  <a:lnTo>
                    <a:pt x="1892" y="68831"/>
                  </a:lnTo>
                  <a:lnTo>
                    <a:pt x="2121" y="69289"/>
                  </a:lnTo>
                  <a:lnTo>
                    <a:pt x="2412" y="69725"/>
                  </a:lnTo>
                  <a:lnTo>
                    <a:pt x="2703" y="70120"/>
                  </a:lnTo>
                  <a:lnTo>
                    <a:pt x="3056" y="70495"/>
                  </a:lnTo>
                  <a:lnTo>
                    <a:pt x="3430" y="70827"/>
                  </a:lnTo>
                  <a:lnTo>
                    <a:pt x="3846" y="71139"/>
                  </a:lnTo>
                  <a:lnTo>
                    <a:pt x="4283" y="71389"/>
                  </a:lnTo>
                  <a:lnTo>
                    <a:pt x="4740" y="71617"/>
                  </a:lnTo>
                  <a:lnTo>
                    <a:pt x="4990" y="71700"/>
                  </a:lnTo>
                  <a:lnTo>
                    <a:pt x="5239" y="71783"/>
                  </a:lnTo>
                  <a:lnTo>
                    <a:pt x="5489" y="71867"/>
                  </a:lnTo>
                  <a:lnTo>
                    <a:pt x="5738" y="71908"/>
                  </a:lnTo>
                  <a:lnTo>
                    <a:pt x="6008" y="71971"/>
                  </a:lnTo>
                  <a:lnTo>
                    <a:pt x="6258" y="71991"/>
                  </a:lnTo>
                  <a:lnTo>
                    <a:pt x="6528" y="72012"/>
                  </a:lnTo>
                  <a:lnTo>
                    <a:pt x="6798" y="72033"/>
                  </a:lnTo>
                  <a:lnTo>
                    <a:pt x="115461" y="72033"/>
                  </a:lnTo>
                  <a:lnTo>
                    <a:pt x="115461" y="72033"/>
                  </a:lnTo>
                  <a:lnTo>
                    <a:pt x="115731" y="72012"/>
                  </a:lnTo>
                  <a:lnTo>
                    <a:pt x="115980" y="72012"/>
                  </a:lnTo>
                  <a:lnTo>
                    <a:pt x="116230" y="71971"/>
                  </a:lnTo>
                  <a:lnTo>
                    <a:pt x="116479" y="71929"/>
                  </a:lnTo>
                  <a:lnTo>
                    <a:pt x="116729" y="71867"/>
                  </a:lnTo>
                  <a:lnTo>
                    <a:pt x="116978" y="71804"/>
                  </a:lnTo>
                  <a:lnTo>
                    <a:pt x="117435" y="71638"/>
                  </a:lnTo>
                  <a:lnTo>
                    <a:pt x="117893" y="71409"/>
                  </a:lnTo>
                  <a:lnTo>
                    <a:pt x="118309" y="71160"/>
                  </a:lnTo>
                  <a:lnTo>
                    <a:pt x="118704" y="70869"/>
                  </a:lnTo>
                  <a:lnTo>
                    <a:pt x="119078" y="70536"/>
                  </a:lnTo>
                  <a:lnTo>
                    <a:pt x="119390" y="70183"/>
                  </a:lnTo>
                  <a:lnTo>
                    <a:pt x="119701" y="69788"/>
                  </a:lnTo>
                  <a:lnTo>
                    <a:pt x="119951" y="69372"/>
                  </a:lnTo>
                  <a:lnTo>
                    <a:pt x="120159" y="68915"/>
                  </a:lnTo>
                  <a:lnTo>
                    <a:pt x="120346" y="68457"/>
                  </a:lnTo>
                  <a:lnTo>
                    <a:pt x="120408" y="68208"/>
                  </a:lnTo>
                  <a:lnTo>
                    <a:pt x="120471" y="67958"/>
                  </a:lnTo>
                  <a:lnTo>
                    <a:pt x="120512" y="67709"/>
                  </a:lnTo>
                  <a:lnTo>
                    <a:pt x="120533" y="67459"/>
                  </a:lnTo>
                  <a:lnTo>
                    <a:pt x="120554" y="67189"/>
                  </a:lnTo>
                  <a:lnTo>
                    <a:pt x="120575" y="66940"/>
                  </a:lnTo>
                  <a:lnTo>
                    <a:pt x="120575" y="66940"/>
                  </a:lnTo>
                  <a:lnTo>
                    <a:pt x="120575" y="66794"/>
                  </a:lnTo>
                  <a:lnTo>
                    <a:pt x="119140" y="5239"/>
                  </a:lnTo>
                  <a:lnTo>
                    <a:pt x="119140" y="5239"/>
                  </a:lnTo>
                  <a:lnTo>
                    <a:pt x="119119" y="4969"/>
                  </a:lnTo>
                  <a:lnTo>
                    <a:pt x="119099" y="4698"/>
                  </a:lnTo>
                  <a:lnTo>
                    <a:pt x="119057" y="4449"/>
                  </a:lnTo>
                  <a:lnTo>
                    <a:pt x="119015" y="4179"/>
                  </a:lnTo>
                  <a:lnTo>
                    <a:pt x="118953" y="3929"/>
                  </a:lnTo>
                  <a:lnTo>
                    <a:pt x="118870" y="3680"/>
                  </a:lnTo>
                  <a:lnTo>
                    <a:pt x="118787" y="3430"/>
                  </a:lnTo>
                  <a:lnTo>
                    <a:pt x="118683" y="3202"/>
                  </a:lnTo>
                  <a:lnTo>
                    <a:pt x="118454" y="2744"/>
                  </a:lnTo>
                  <a:lnTo>
                    <a:pt x="118184" y="2308"/>
                  </a:lnTo>
                  <a:lnTo>
                    <a:pt x="117872" y="1913"/>
                  </a:lnTo>
                  <a:lnTo>
                    <a:pt x="117519" y="1539"/>
                  </a:lnTo>
                  <a:lnTo>
                    <a:pt x="117144" y="1206"/>
                  </a:lnTo>
                  <a:lnTo>
                    <a:pt x="116729" y="894"/>
                  </a:lnTo>
                  <a:lnTo>
                    <a:pt x="116292" y="645"/>
                  </a:lnTo>
                  <a:lnTo>
                    <a:pt x="115835" y="416"/>
                  </a:lnTo>
                  <a:lnTo>
                    <a:pt x="115585" y="333"/>
                  </a:lnTo>
                  <a:lnTo>
                    <a:pt x="115336" y="250"/>
                  </a:lnTo>
                  <a:lnTo>
                    <a:pt x="115086" y="166"/>
                  </a:lnTo>
                  <a:lnTo>
                    <a:pt x="114837" y="104"/>
                  </a:lnTo>
                  <a:lnTo>
                    <a:pt x="114587" y="63"/>
                  </a:lnTo>
                  <a:lnTo>
                    <a:pt x="114317" y="21"/>
                  </a:lnTo>
                  <a:lnTo>
                    <a:pt x="114047" y="0"/>
                  </a:lnTo>
                  <a:lnTo>
                    <a:pt x="113777" y="0"/>
                  </a:lnTo>
                  <a:lnTo>
                    <a:pt x="51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5205350" y="971275"/>
              <a:ext cx="412150" cy="241700"/>
            </a:xfrm>
            <a:custGeom>
              <a:avLst/>
              <a:gdLst/>
              <a:ahLst/>
              <a:cxnLst/>
              <a:rect l="l" t="t" r="r" b="b"/>
              <a:pathLst>
                <a:path w="16486" h="9668" extrusionOk="0">
                  <a:moveTo>
                    <a:pt x="6632" y="1"/>
                  </a:moveTo>
                  <a:lnTo>
                    <a:pt x="6154" y="21"/>
                  </a:lnTo>
                  <a:lnTo>
                    <a:pt x="5696" y="63"/>
                  </a:lnTo>
                  <a:lnTo>
                    <a:pt x="5239" y="104"/>
                  </a:lnTo>
                  <a:lnTo>
                    <a:pt x="4782" y="188"/>
                  </a:lnTo>
                  <a:lnTo>
                    <a:pt x="4345" y="292"/>
                  </a:lnTo>
                  <a:lnTo>
                    <a:pt x="3908" y="396"/>
                  </a:lnTo>
                  <a:lnTo>
                    <a:pt x="3472" y="541"/>
                  </a:lnTo>
                  <a:lnTo>
                    <a:pt x="3035" y="707"/>
                  </a:lnTo>
                  <a:lnTo>
                    <a:pt x="2620" y="894"/>
                  </a:lnTo>
                  <a:lnTo>
                    <a:pt x="2204" y="1102"/>
                  </a:lnTo>
                  <a:lnTo>
                    <a:pt x="1809" y="1331"/>
                  </a:lnTo>
                  <a:lnTo>
                    <a:pt x="1414" y="1601"/>
                  </a:lnTo>
                  <a:lnTo>
                    <a:pt x="1040" y="1872"/>
                  </a:lnTo>
                  <a:lnTo>
                    <a:pt x="686" y="2163"/>
                  </a:lnTo>
                  <a:lnTo>
                    <a:pt x="333" y="2474"/>
                  </a:lnTo>
                  <a:lnTo>
                    <a:pt x="0" y="2828"/>
                  </a:lnTo>
                  <a:lnTo>
                    <a:pt x="7339" y="9667"/>
                  </a:lnTo>
                  <a:lnTo>
                    <a:pt x="16486" y="7152"/>
                  </a:lnTo>
                  <a:lnTo>
                    <a:pt x="16257" y="6549"/>
                  </a:lnTo>
                  <a:lnTo>
                    <a:pt x="15987" y="5946"/>
                  </a:lnTo>
                  <a:lnTo>
                    <a:pt x="15675" y="5385"/>
                  </a:lnTo>
                  <a:lnTo>
                    <a:pt x="15342" y="4824"/>
                  </a:lnTo>
                  <a:lnTo>
                    <a:pt x="14968" y="4283"/>
                  </a:lnTo>
                  <a:lnTo>
                    <a:pt x="14573" y="3763"/>
                  </a:lnTo>
                  <a:lnTo>
                    <a:pt x="14136" y="3285"/>
                  </a:lnTo>
                  <a:lnTo>
                    <a:pt x="13658" y="2828"/>
                  </a:lnTo>
                  <a:lnTo>
                    <a:pt x="13284" y="2474"/>
                  </a:lnTo>
                  <a:lnTo>
                    <a:pt x="12889" y="2163"/>
                  </a:lnTo>
                  <a:lnTo>
                    <a:pt x="12473" y="1872"/>
                  </a:lnTo>
                  <a:lnTo>
                    <a:pt x="12058" y="1601"/>
                  </a:lnTo>
                  <a:lnTo>
                    <a:pt x="11642" y="1331"/>
                  </a:lnTo>
                  <a:lnTo>
                    <a:pt x="11205" y="1102"/>
                  </a:lnTo>
                  <a:lnTo>
                    <a:pt x="10769" y="894"/>
                  </a:lnTo>
                  <a:lnTo>
                    <a:pt x="10332" y="707"/>
                  </a:lnTo>
                  <a:lnTo>
                    <a:pt x="9875" y="541"/>
                  </a:lnTo>
                  <a:lnTo>
                    <a:pt x="9417" y="396"/>
                  </a:lnTo>
                  <a:lnTo>
                    <a:pt x="8960" y="292"/>
                  </a:lnTo>
                  <a:lnTo>
                    <a:pt x="8482" y="188"/>
                  </a:lnTo>
                  <a:lnTo>
                    <a:pt x="8025" y="104"/>
                  </a:lnTo>
                  <a:lnTo>
                    <a:pt x="7567" y="63"/>
                  </a:lnTo>
                  <a:lnTo>
                    <a:pt x="7089" y="21"/>
                  </a:lnTo>
                  <a:lnTo>
                    <a:pt x="663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5108150" y="1045600"/>
              <a:ext cx="242750" cy="191800"/>
            </a:xfrm>
            <a:custGeom>
              <a:avLst/>
              <a:gdLst/>
              <a:ahLst/>
              <a:cxnLst/>
              <a:rect l="l" t="t" r="r" b="b"/>
              <a:pathLst>
                <a:path w="9710" h="7672" extrusionOk="0">
                  <a:moveTo>
                    <a:pt x="2371" y="0"/>
                  </a:moveTo>
                  <a:lnTo>
                    <a:pt x="2017" y="375"/>
                  </a:lnTo>
                  <a:lnTo>
                    <a:pt x="1705" y="790"/>
                  </a:lnTo>
                  <a:lnTo>
                    <a:pt x="1435" y="1206"/>
                  </a:lnTo>
                  <a:lnTo>
                    <a:pt x="1165" y="1643"/>
                  </a:lnTo>
                  <a:lnTo>
                    <a:pt x="915" y="2100"/>
                  </a:lnTo>
                  <a:lnTo>
                    <a:pt x="708" y="2557"/>
                  </a:lnTo>
                  <a:lnTo>
                    <a:pt x="520" y="3035"/>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5108150" y="1045600"/>
              <a:ext cx="242750" cy="191800"/>
            </a:xfrm>
            <a:custGeom>
              <a:avLst/>
              <a:gdLst/>
              <a:ahLst/>
              <a:cxnLst/>
              <a:rect l="l" t="t" r="r" b="b"/>
              <a:pathLst>
                <a:path w="9710" h="7672" fill="none" extrusionOk="0">
                  <a:moveTo>
                    <a:pt x="2371" y="0"/>
                  </a:moveTo>
                  <a:lnTo>
                    <a:pt x="2371" y="0"/>
                  </a:lnTo>
                  <a:lnTo>
                    <a:pt x="2017" y="375"/>
                  </a:lnTo>
                  <a:lnTo>
                    <a:pt x="1705" y="790"/>
                  </a:lnTo>
                  <a:lnTo>
                    <a:pt x="1435" y="1206"/>
                  </a:lnTo>
                  <a:lnTo>
                    <a:pt x="1165" y="1643"/>
                  </a:lnTo>
                  <a:lnTo>
                    <a:pt x="915" y="2100"/>
                  </a:lnTo>
                  <a:lnTo>
                    <a:pt x="708" y="2557"/>
                  </a:lnTo>
                  <a:lnTo>
                    <a:pt x="520" y="3035"/>
                  </a:lnTo>
                  <a:lnTo>
                    <a:pt x="375" y="3514"/>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5189225" y="1230100"/>
              <a:ext cx="199600" cy="142950"/>
            </a:xfrm>
            <a:custGeom>
              <a:avLst/>
              <a:gdLst/>
              <a:ahLst/>
              <a:cxnLst/>
              <a:rect l="l" t="t" r="r" b="b"/>
              <a:pathLst>
                <a:path w="7984" h="5718" extrusionOk="0">
                  <a:moveTo>
                    <a:pt x="7984" y="0"/>
                  </a:moveTo>
                  <a:lnTo>
                    <a:pt x="1" y="686"/>
                  </a:lnTo>
                  <a:lnTo>
                    <a:pt x="63" y="1040"/>
                  </a:lnTo>
                  <a:lnTo>
                    <a:pt x="125" y="1393"/>
                  </a:lnTo>
                  <a:lnTo>
                    <a:pt x="229" y="1747"/>
                  </a:lnTo>
                  <a:lnTo>
                    <a:pt x="333" y="2100"/>
                  </a:lnTo>
                  <a:lnTo>
                    <a:pt x="458" y="2433"/>
                  </a:lnTo>
                  <a:lnTo>
                    <a:pt x="583" y="2765"/>
                  </a:lnTo>
                  <a:lnTo>
                    <a:pt x="749" y="3098"/>
                  </a:lnTo>
                  <a:lnTo>
                    <a:pt x="915" y="3430"/>
                  </a:lnTo>
                  <a:lnTo>
                    <a:pt x="1082" y="3742"/>
                  </a:lnTo>
                  <a:lnTo>
                    <a:pt x="1290" y="4054"/>
                  </a:lnTo>
                  <a:lnTo>
                    <a:pt x="1477" y="4345"/>
                  </a:lnTo>
                  <a:lnTo>
                    <a:pt x="1705" y="4657"/>
                  </a:lnTo>
                  <a:lnTo>
                    <a:pt x="1934" y="4927"/>
                  </a:lnTo>
                  <a:lnTo>
                    <a:pt x="2163" y="5197"/>
                  </a:lnTo>
                  <a:lnTo>
                    <a:pt x="2433" y="5468"/>
                  </a:lnTo>
                  <a:lnTo>
                    <a:pt x="2682" y="5717"/>
                  </a:lnTo>
                  <a:lnTo>
                    <a:pt x="79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5243800" y="1186950"/>
              <a:ext cx="400725" cy="304075"/>
            </a:xfrm>
            <a:custGeom>
              <a:avLst/>
              <a:gdLst/>
              <a:ahLst/>
              <a:cxnLst/>
              <a:rect l="l" t="t" r="r" b="b"/>
              <a:pathLst>
                <a:path w="16029" h="12163" extrusionOk="0">
                  <a:moveTo>
                    <a:pt x="15488" y="1"/>
                  </a:moveTo>
                  <a:lnTo>
                    <a:pt x="6320" y="249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5243800" y="1186950"/>
              <a:ext cx="400725" cy="304075"/>
            </a:xfrm>
            <a:custGeom>
              <a:avLst/>
              <a:gdLst/>
              <a:ahLst/>
              <a:cxnLst/>
              <a:rect l="l" t="t" r="r" b="b"/>
              <a:pathLst>
                <a:path w="16029" h="12163" fill="none" extrusionOk="0">
                  <a:moveTo>
                    <a:pt x="15488" y="1"/>
                  </a:moveTo>
                  <a:lnTo>
                    <a:pt x="6320" y="2495"/>
                  </a:lnTo>
                  <a:lnTo>
                    <a:pt x="1" y="933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834200" y="971275"/>
              <a:ext cx="412675" cy="241700"/>
            </a:xfrm>
            <a:custGeom>
              <a:avLst/>
              <a:gdLst/>
              <a:ahLst/>
              <a:cxnLst/>
              <a:rect l="l" t="t" r="r" b="b"/>
              <a:pathLst>
                <a:path w="16507" h="9668" extrusionOk="0">
                  <a:moveTo>
                    <a:pt x="6632" y="1"/>
                  </a:move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5834200" y="971275"/>
              <a:ext cx="412675" cy="241700"/>
            </a:xfrm>
            <a:custGeom>
              <a:avLst/>
              <a:gdLst/>
              <a:ahLst/>
              <a:cxnLst/>
              <a:rect l="l" t="t" r="r" b="b"/>
              <a:pathLst>
                <a:path w="16507" h="9668" fill="none" extrusionOk="0">
                  <a:moveTo>
                    <a:pt x="6632" y="1"/>
                  </a:moveTo>
                  <a:lnTo>
                    <a:pt x="6632" y="1"/>
                  </a:ln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5737525" y="1045600"/>
              <a:ext cx="242225" cy="191800"/>
            </a:xfrm>
            <a:custGeom>
              <a:avLst/>
              <a:gdLst/>
              <a:ahLst/>
              <a:cxnLst/>
              <a:rect l="l" t="t" r="r" b="b"/>
              <a:pathLst>
                <a:path w="9689" h="7672" extrusionOk="0">
                  <a:moveTo>
                    <a:pt x="2350" y="0"/>
                  </a:moveTo>
                  <a:lnTo>
                    <a:pt x="2017" y="375"/>
                  </a:lnTo>
                  <a:lnTo>
                    <a:pt x="1705" y="790"/>
                  </a:lnTo>
                  <a:lnTo>
                    <a:pt x="1414" y="1206"/>
                  </a:lnTo>
                  <a:lnTo>
                    <a:pt x="1144" y="1643"/>
                  </a:lnTo>
                  <a:lnTo>
                    <a:pt x="915" y="2100"/>
                  </a:lnTo>
                  <a:lnTo>
                    <a:pt x="708" y="2557"/>
                  </a:lnTo>
                  <a:lnTo>
                    <a:pt x="521" y="3035"/>
                  </a:lnTo>
                  <a:lnTo>
                    <a:pt x="375" y="3514"/>
                  </a:lnTo>
                  <a:lnTo>
                    <a:pt x="229" y="4033"/>
                  </a:lnTo>
                  <a:lnTo>
                    <a:pt x="126" y="4553"/>
                  </a:lnTo>
                  <a:lnTo>
                    <a:pt x="63" y="5073"/>
                  </a:lnTo>
                  <a:lnTo>
                    <a:pt x="22" y="5592"/>
                  </a:lnTo>
                  <a:lnTo>
                    <a:pt x="1" y="6112"/>
                  </a:lnTo>
                  <a:lnTo>
                    <a:pt x="1" y="6632"/>
                  </a:lnTo>
                  <a:lnTo>
                    <a:pt x="63" y="7152"/>
                  </a:lnTo>
                  <a:lnTo>
                    <a:pt x="126" y="7671"/>
                  </a:lnTo>
                  <a:lnTo>
                    <a:pt x="9688" y="6840"/>
                  </a:lnTo>
                  <a:lnTo>
                    <a:pt x="235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5818100" y="1230100"/>
              <a:ext cx="200100" cy="142950"/>
            </a:xfrm>
            <a:custGeom>
              <a:avLst/>
              <a:gdLst/>
              <a:ahLst/>
              <a:cxnLst/>
              <a:rect l="l" t="t" r="r" b="b"/>
              <a:pathLst>
                <a:path w="8004" h="5718" extrusionOk="0">
                  <a:moveTo>
                    <a:pt x="8004" y="0"/>
                  </a:moveTo>
                  <a:lnTo>
                    <a:pt x="0" y="686"/>
                  </a:lnTo>
                  <a:lnTo>
                    <a:pt x="62" y="1040"/>
                  </a:lnTo>
                  <a:lnTo>
                    <a:pt x="146" y="1393"/>
                  </a:lnTo>
                  <a:lnTo>
                    <a:pt x="229" y="1747"/>
                  </a:lnTo>
                  <a:lnTo>
                    <a:pt x="333" y="2100"/>
                  </a:lnTo>
                  <a:lnTo>
                    <a:pt x="457" y="2433"/>
                  </a:lnTo>
                  <a:lnTo>
                    <a:pt x="603" y="2765"/>
                  </a:lnTo>
                  <a:lnTo>
                    <a:pt x="748" y="3098"/>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5818100" y="1230100"/>
              <a:ext cx="200100" cy="142950"/>
            </a:xfrm>
            <a:custGeom>
              <a:avLst/>
              <a:gdLst/>
              <a:ahLst/>
              <a:cxnLst/>
              <a:rect l="l" t="t" r="r" b="b"/>
              <a:pathLst>
                <a:path w="8004" h="5718" fill="none" extrusionOk="0">
                  <a:moveTo>
                    <a:pt x="8004" y="0"/>
                  </a:moveTo>
                  <a:lnTo>
                    <a:pt x="0" y="686"/>
                  </a:lnTo>
                  <a:lnTo>
                    <a:pt x="0" y="686"/>
                  </a:lnTo>
                  <a:lnTo>
                    <a:pt x="62" y="1040"/>
                  </a:lnTo>
                  <a:lnTo>
                    <a:pt x="146" y="1393"/>
                  </a:lnTo>
                  <a:lnTo>
                    <a:pt x="229" y="1747"/>
                  </a:lnTo>
                  <a:lnTo>
                    <a:pt x="333" y="2100"/>
                  </a:lnTo>
                  <a:lnTo>
                    <a:pt x="457" y="2433"/>
                  </a:lnTo>
                  <a:lnTo>
                    <a:pt x="603" y="2765"/>
                  </a:lnTo>
                  <a:lnTo>
                    <a:pt x="748" y="3098"/>
                  </a:lnTo>
                  <a:lnTo>
                    <a:pt x="915" y="3430"/>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5872650" y="1186950"/>
              <a:ext cx="401250" cy="304075"/>
            </a:xfrm>
            <a:custGeom>
              <a:avLst/>
              <a:gdLst/>
              <a:ahLst/>
              <a:cxnLst/>
              <a:rect l="l" t="t" r="r" b="b"/>
              <a:pathLst>
                <a:path w="16050" h="12163" extrusionOk="0">
                  <a:moveTo>
                    <a:pt x="15488" y="1"/>
                  </a:moveTo>
                  <a:lnTo>
                    <a:pt x="6321" y="2495"/>
                  </a:lnTo>
                  <a:lnTo>
                    <a:pt x="1" y="9335"/>
                  </a:lnTo>
                  <a:lnTo>
                    <a:pt x="396" y="9688"/>
                  </a:lnTo>
                  <a:lnTo>
                    <a:pt x="770" y="10000"/>
                  </a:lnTo>
                  <a:lnTo>
                    <a:pt x="1186" y="10291"/>
                  </a:lnTo>
                  <a:lnTo>
                    <a:pt x="1602" y="10582"/>
                  </a:lnTo>
                  <a:lnTo>
                    <a:pt x="2017" y="10832"/>
                  </a:lnTo>
                  <a:lnTo>
                    <a:pt x="2454" y="11060"/>
                  </a:lnTo>
                  <a:lnTo>
                    <a:pt x="2890" y="11268"/>
                  </a:lnTo>
                  <a:lnTo>
                    <a:pt x="3348" y="11455"/>
                  </a:lnTo>
                  <a:lnTo>
                    <a:pt x="3784" y="11622"/>
                  </a:lnTo>
                  <a:lnTo>
                    <a:pt x="4242" y="11767"/>
                  </a:lnTo>
                  <a:lnTo>
                    <a:pt x="4720" y="11892"/>
                  </a:lnTo>
                  <a:lnTo>
                    <a:pt x="5177" y="11975"/>
                  </a:lnTo>
                  <a:lnTo>
                    <a:pt x="5635" y="12058"/>
                  </a:lnTo>
                  <a:lnTo>
                    <a:pt x="6113" y="12121"/>
                  </a:lnTo>
                  <a:lnTo>
                    <a:pt x="6570" y="12141"/>
                  </a:lnTo>
                  <a:lnTo>
                    <a:pt x="7027" y="12162"/>
                  </a:lnTo>
                  <a:lnTo>
                    <a:pt x="7506" y="12141"/>
                  </a:lnTo>
                  <a:lnTo>
                    <a:pt x="7963" y="12121"/>
                  </a:lnTo>
                  <a:lnTo>
                    <a:pt x="8420" y="12058"/>
                  </a:lnTo>
                  <a:lnTo>
                    <a:pt x="8878" y="11975"/>
                  </a:lnTo>
                  <a:lnTo>
                    <a:pt x="9335" y="11892"/>
                  </a:lnTo>
                  <a:lnTo>
                    <a:pt x="9772" y="11767"/>
                  </a:lnTo>
                  <a:lnTo>
                    <a:pt x="10208" y="11622"/>
                  </a:lnTo>
                  <a:lnTo>
                    <a:pt x="10624" y="11455"/>
                  </a:lnTo>
                  <a:lnTo>
                    <a:pt x="11060" y="11268"/>
                  </a:lnTo>
                  <a:lnTo>
                    <a:pt x="11455" y="11060"/>
                  </a:lnTo>
                  <a:lnTo>
                    <a:pt x="11850" y="10832"/>
                  </a:lnTo>
                  <a:lnTo>
                    <a:pt x="12245" y="10582"/>
                  </a:lnTo>
                  <a:lnTo>
                    <a:pt x="12620" y="10291"/>
                  </a:lnTo>
                  <a:lnTo>
                    <a:pt x="12994" y="10000"/>
                  </a:lnTo>
                  <a:lnTo>
                    <a:pt x="13326" y="9688"/>
                  </a:lnTo>
                  <a:lnTo>
                    <a:pt x="13659" y="9335"/>
                  </a:lnTo>
                  <a:lnTo>
                    <a:pt x="14075" y="8857"/>
                  </a:lnTo>
                  <a:lnTo>
                    <a:pt x="14449" y="8337"/>
                  </a:lnTo>
                  <a:lnTo>
                    <a:pt x="14782" y="7817"/>
                  </a:lnTo>
                  <a:lnTo>
                    <a:pt x="15073" y="7256"/>
                  </a:lnTo>
                  <a:lnTo>
                    <a:pt x="15343" y="6695"/>
                  </a:lnTo>
                  <a:lnTo>
                    <a:pt x="15551" y="6113"/>
                  </a:lnTo>
                  <a:lnTo>
                    <a:pt x="15738" y="5531"/>
                  </a:lnTo>
                  <a:lnTo>
                    <a:pt x="15883" y="4928"/>
                  </a:lnTo>
                  <a:lnTo>
                    <a:pt x="15967" y="4304"/>
                  </a:lnTo>
                  <a:lnTo>
                    <a:pt x="16029" y="3701"/>
                  </a:lnTo>
                  <a:lnTo>
                    <a:pt x="16050" y="3078"/>
                  </a:lnTo>
                  <a:lnTo>
                    <a:pt x="16029" y="2454"/>
                  </a:lnTo>
                  <a:lnTo>
                    <a:pt x="15946" y="1830"/>
                  </a:lnTo>
                  <a:lnTo>
                    <a:pt x="15842" y="1207"/>
                  </a:lnTo>
                  <a:lnTo>
                    <a:pt x="15696" y="604"/>
                  </a:lnTo>
                  <a:lnTo>
                    <a:pt x="154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5026550" y="1070025"/>
              <a:ext cx="2338250" cy="1302950"/>
            </a:xfrm>
            <a:custGeom>
              <a:avLst/>
              <a:gdLst/>
              <a:ahLst/>
              <a:cxnLst/>
              <a:rect l="l" t="t" r="r" b="b"/>
              <a:pathLst>
                <a:path w="93530" h="52118" extrusionOk="0">
                  <a:moveTo>
                    <a:pt x="93259" y="0"/>
                  </a:move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5858" y="7131"/>
                  </a:lnTo>
                  <a:lnTo>
                    <a:pt x="85505" y="7755"/>
                  </a:lnTo>
                  <a:lnTo>
                    <a:pt x="84819" y="9002"/>
                  </a:lnTo>
                  <a:lnTo>
                    <a:pt x="84195" y="10187"/>
                  </a:lnTo>
                  <a:lnTo>
                    <a:pt x="83862" y="10769"/>
                  </a:lnTo>
                  <a:lnTo>
                    <a:pt x="83509" y="11351"/>
                  </a:lnTo>
                  <a:lnTo>
                    <a:pt x="83135" y="11912"/>
                  </a:lnTo>
                  <a:lnTo>
                    <a:pt x="82740" y="12453"/>
                  </a:lnTo>
                  <a:lnTo>
                    <a:pt x="82324" y="12973"/>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285" y="17130"/>
                  </a:lnTo>
                  <a:lnTo>
                    <a:pt x="70620" y="17151"/>
                  </a:lnTo>
                  <a:lnTo>
                    <a:pt x="69664" y="17130"/>
                  </a:lnTo>
                  <a:lnTo>
                    <a:pt x="68728" y="17109"/>
                  </a:lnTo>
                  <a:lnTo>
                    <a:pt x="66836" y="17026"/>
                  </a:lnTo>
                  <a:lnTo>
                    <a:pt x="65984" y="16985"/>
                  </a:lnTo>
                  <a:lnTo>
                    <a:pt x="65132" y="16943"/>
                  </a:lnTo>
                  <a:lnTo>
                    <a:pt x="64279" y="16922"/>
                  </a:lnTo>
                  <a:lnTo>
                    <a:pt x="62201" y="16922"/>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007" y="34593"/>
                  </a:lnTo>
                  <a:lnTo>
                    <a:pt x="35071" y="34593"/>
                  </a:lnTo>
                  <a:lnTo>
                    <a:pt x="33762" y="34572"/>
                  </a:lnTo>
                  <a:lnTo>
                    <a:pt x="32431" y="34530"/>
                  </a:lnTo>
                  <a:lnTo>
                    <a:pt x="31101" y="34447"/>
                  </a:lnTo>
                  <a:lnTo>
                    <a:pt x="29770" y="34323"/>
                  </a:lnTo>
                  <a:lnTo>
                    <a:pt x="28606" y="34219"/>
                  </a:lnTo>
                  <a:lnTo>
                    <a:pt x="27421" y="34135"/>
                  </a:lnTo>
                  <a:lnTo>
                    <a:pt x="26215" y="34052"/>
                  </a:lnTo>
                  <a:lnTo>
                    <a:pt x="2503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22" y="51951"/>
                  </a:lnTo>
                  <a:lnTo>
                    <a:pt x="63" y="52034"/>
                  </a:lnTo>
                  <a:lnTo>
                    <a:pt x="126" y="52097"/>
                  </a:lnTo>
                  <a:lnTo>
                    <a:pt x="209" y="52118"/>
                  </a:lnTo>
                  <a:lnTo>
                    <a:pt x="313" y="52118"/>
                  </a:lnTo>
                  <a:lnTo>
                    <a:pt x="375" y="52076"/>
                  </a:lnTo>
                  <a:lnTo>
                    <a:pt x="417" y="52034"/>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5010" y="34530"/>
                  </a:lnTo>
                  <a:lnTo>
                    <a:pt x="26195" y="34572"/>
                  </a:lnTo>
                  <a:lnTo>
                    <a:pt x="27380" y="34634"/>
                  </a:lnTo>
                  <a:lnTo>
                    <a:pt x="29729" y="34821"/>
                  </a:lnTo>
                  <a:lnTo>
                    <a:pt x="31059" y="34946"/>
                  </a:lnTo>
                  <a:lnTo>
                    <a:pt x="32410" y="35029"/>
                  </a:lnTo>
                  <a:lnTo>
                    <a:pt x="33741" y="35092"/>
                  </a:lnTo>
                  <a:lnTo>
                    <a:pt x="36007" y="35092"/>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2201" y="17421"/>
                  </a:lnTo>
                  <a:lnTo>
                    <a:pt x="63406" y="17401"/>
                  </a:lnTo>
                  <a:lnTo>
                    <a:pt x="64259" y="17401"/>
                  </a:lnTo>
                  <a:lnTo>
                    <a:pt x="65111" y="17421"/>
                  </a:lnTo>
                  <a:lnTo>
                    <a:pt x="65963" y="17463"/>
                  </a:lnTo>
                  <a:lnTo>
                    <a:pt x="66816" y="17504"/>
                  </a:lnTo>
                  <a:lnTo>
                    <a:pt x="68645" y="17588"/>
                  </a:lnTo>
                  <a:lnTo>
                    <a:pt x="69581" y="17629"/>
                  </a:lnTo>
                  <a:lnTo>
                    <a:pt x="71244" y="17629"/>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657" y="13326"/>
                  </a:lnTo>
                  <a:lnTo>
                    <a:pt x="83093" y="12785"/>
                  </a:lnTo>
                  <a:lnTo>
                    <a:pt x="83488" y="12224"/>
                  </a:lnTo>
                  <a:lnTo>
                    <a:pt x="83862" y="11642"/>
                  </a:lnTo>
                  <a:lnTo>
                    <a:pt x="84216" y="11060"/>
                  </a:lnTo>
                  <a:lnTo>
                    <a:pt x="84569" y="10457"/>
                  </a:lnTo>
                  <a:lnTo>
                    <a:pt x="85214" y="9251"/>
                  </a:lnTo>
                  <a:lnTo>
                    <a:pt x="85858" y="8004"/>
                  </a:lnTo>
                  <a:lnTo>
                    <a:pt x="86211" y="7401"/>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87" y="375"/>
                  </a:lnTo>
                  <a:lnTo>
                    <a:pt x="93529" y="291"/>
                  </a:lnTo>
                  <a:lnTo>
                    <a:pt x="93529" y="208"/>
                  </a:lnTo>
                  <a:lnTo>
                    <a:pt x="93508" y="104"/>
                  </a:lnTo>
                  <a:lnTo>
                    <a:pt x="93467" y="63"/>
                  </a:lnTo>
                  <a:lnTo>
                    <a:pt x="93425" y="21"/>
                  </a:lnTo>
                  <a:lnTo>
                    <a:pt x="93363" y="0"/>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5026550" y="1070025"/>
              <a:ext cx="2338250" cy="1302950"/>
            </a:xfrm>
            <a:custGeom>
              <a:avLst/>
              <a:gdLst/>
              <a:ahLst/>
              <a:cxnLst/>
              <a:rect l="l" t="t" r="r" b="b"/>
              <a:pathLst>
                <a:path w="93530" h="52118" fill="none" extrusionOk="0">
                  <a:moveTo>
                    <a:pt x="93300" y="0"/>
                  </a:moveTo>
                  <a:lnTo>
                    <a:pt x="93300" y="0"/>
                  </a:lnTo>
                  <a:lnTo>
                    <a:pt x="93259" y="0"/>
                  </a:lnTo>
                  <a:lnTo>
                    <a:pt x="93196" y="21"/>
                  </a:ln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6211" y="6528"/>
                  </a:lnTo>
                  <a:lnTo>
                    <a:pt x="85858" y="7131"/>
                  </a:lnTo>
                  <a:lnTo>
                    <a:pt x="85505" y="7755"/>
                  </a:lnTo>
                  <a:lnTo>
                    <a:pt x="84819" y="9002"/>
                  </a:lnTo>
                  <a:lnTo>
                    <a:pt x="84819" y="9002"/>
                  </a:lnTo>
                  <a:lnTo>
                    <a:pt x="84195" y="10187"/>
                  </a:lnTo>
                  <a:lnTo>
                    <a:pt x="83862" y="10769"/>
                  </a:lnTo>
                  <a:lnTo>
                    <a:pt x="83509" y="11351"/>
                  </a:lnTo>
                  <a:lnTo>
                    <a:pt x="83135" y="11912"/>
                  </a:lnTo>
                  <a:lnTo>
                    <a:pt x="82740" y="12453"/>
                  </a:lnTo>
                  <a:lnTo>
                    <a:pt x="82324" y="12973"/>
                  </a:lnTo>
                  <a:lnTo>
                    <a:pt x="81867" y="13471"/>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971" y="17109"/>
                  </a:lnTo>
                  <a:lnTo>
                    <a:pt x="71285" y="17130"/>
                  </a:lnTo>
                  <a:lnTo>
                    <a:pt x="70620" y="17151"/>
                  </a:lnTo>
                  <a:lnTo>
                    <a:pt x="70620" y="17151"/>
                  </a:lnTo>
                  <a:lnTo>
                    <a:pt x="69664" y="17130"/>
                  </a:lnTo>
                  <a:lnTo>
                    <a:pt x="68728" y="17109"/>
                  </a:lnTo>
                  <a:lnTo>
                    <a:pt x="66836" y="17026"/>
                  </a:lnTo>
                  <a:lnTo>
                    <a:pt x="66836" y="17026"/>
                  </a:lnTo>
                  <a:lnTo>
                    <a:pt x="65984" y="16985"/>
                  </a:lnTo>
                  <a:lnTo>
                    <a:pt x="65132" y="16943"/>
                  </a:lnTo>
                  <a:lnTo>
                    <a:pt x="64279" y="16922"/>
                  </a:lnTo>
                  <a:lnTo>
                    <a:pt x="63427" y="16922"/>
                  </a:lnTo>
                  <a:lnTo>
                    <a:pt x="63427" y="16922"/>
                  </a:lnTo>
                  <a:lnTo>
                    <a:pt x="62201" y="16922"/>
                  </a:lnTo>
                  <a:lnTo>
                    <a:pt x="60995" y="16964"/>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922" y="34551"/>
                  </a:lnTo>
                  <a:lnTo>
                    <a:pt x="36007" y="34593"/>
                  </a:lnTo>
                  <a:lnTo>
                    <a:pt x="35071" y="34593"/>
                  </a:lnTo>
                  <a:lnTo>
                    <a:pt x="35071" y="34593"/>
                  </a:lnTo>
                  <a:lnTo>
                    <a:pt x="33762" y="34572"/>
                  </a:lnTo>
                  <a:lnTo>
                    <a:pt x="32431" y="34530"/>
                  </a:lnTo>
                  <a:lnTo>
                    <a:pt x="31101" y="34447"/>
                  </a:lnTo>
                  <a:lnTo>
                    <a:pt x="29770" y="34323"/>
                  </a:lnTo>
                  <a:lnTo>
                    <a:pt x="29770" y="34323"/>
                  </a:lnTo>
                  <a:lnTo>
                    <a:pt x="28606" y="34219"/>
                  </a:lnTo>
                  <a:lnTo>
                    <a:pt x="27421" y="34135"/>
                  </a:lnTo>
                  <a:lnTo>
                    <a:pt x="26215" y="34052"/>
                  </a:lnTo>
                  <a:lnTo>
                    <a:pt x="25030" y="34011"/>
                  </a:lnTo>
                  <a:lnTo>
                    <a:pt x="25030" y="34011"/>
                  </a:lnTo>
                  <a:lnTo>
                    <a:pt x="2424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1" y="51868"/>
                  </a:lnTo>
                  <a:lnTo>
                    <a:pt x="22" y="51951"/>
                  </a:lnTo>
                  <a:lnTo>
                    <a:pt x="63" y="52034"/>
                  </a:lnTo>
                  <a:lnTo>
                    <a:pt x="126" y="52097"/>
                  </a:lnTo>
                  <a:lnTo>
                    <a:pt x="209" y="52118"/>
                  </a:lnTo>
                  <a:lnTo>
                    <a:pt x="230" y="52118"/>
                  </a:lnTo>
                  <a:lnTo>
                    <a:pt x="230" y="52118"/>
                  </a:lnTo>
                  <a:lnTo>
                    <a:pt x="313" y="52118"/>
                  </a:lnTo>
                  <a:lnTo>
                    <a:pt x="375" y="52076"/>
                  </a:lnTo>
                  <a:lnTo>
                    <a:pt x="417" y="52034"/>
                  </a:lnTo>
                  <a:lnTo>
                    <a:pt x="458" y="51972"/>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4240" y="34510"/>
                  </a:lnTo>
                  <a:lnTo>
                    <a:pt x="25010" y="34530"/>
                  </a:lnTo>
                  <a:lnTo>
                    <a:pt x="25010" y="34530"/>
                  </a:lnTo>
                  <a:lnTo>
                    <a:pt x="26195" y="34572"/>
                  </a:lnTo>
                  <a:lnTo>
                    <a:pt x="27380" y="34634"/>
                  </a:lnTo>
                  <a:lnTo>
                    <a:pt x="29729" y="34821"/>
                  </a:lnTo>
                  <a:lnTo>
                    <a:pt x="29729" y="34821"/>
                  </a:lnTo>
                  <a:lnTo>
                    <a:pt x="31059" y="34946"/>
                  </a:lnTo>
                  <a:lnTo>
                    <a:pt x="32410" y="35029"/>
                  </a:lnTo>
                  <a:lnTo>
                    <a:pt x="33741" y="35092"/>
                  </a:lnTo>
                  <a:lnTo>
                    <a:pt x="35071" y="35092"/>
                  </a:lnTo>
                  <a:lnTo>
                    <a:pt x="35071" y="35092"/>
                  </a:lnTo>
                  <a:lnTo>
                    <a:pt x="36007" y="35092"/>
                  </a:lnTo>
                  <a:lnTo>
                    <a:pt x="36922" y="35071"/>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0995" y="17463"/>
                  </a:lnTo>
                  <a:lnTo>
                    <a:pt x="62201" y="17421"/>
                  </a:lnTo>
                  <a:lnTo>
                    <a:pt x="63406" y="17401"/>
                  </a:lnTo>
                  <a:lnTo>
                    <a:pt x="63406" y="17401"/>
                  </a:lnTo>
                  <a:lnTo>
                    <a:pt x="64259" y="17401"/>
                  </a:lnTo>
                  <a:lnTo>
                    <a:pt x="65111" y="17421"/>
                  </a:lnTo>
                  <a:lnTo>
                    <a:pt x="65963" y="17463"/>
                  </a:lnTo>
                  <a:lnTo>
                    <a:pt x="66816" y="17504"/>
                  </a:lnTo>
                  <a:lnTo>
                    <a:pt x="66816" y="17504"/>
                  </a:lnTo>
                  <a:lnTo>
                    <a:pt x="68645" y="17588"/>
                  </a:lnTo>
                  <a:lnTo>
                    <a:pt x="69581" y="17629"/>
                  </a:lnTo>
                  <a:lnTo>
                    <a:pt x="70495" y="17629"/>
                  </a:lnTo>
                  <a:lnTo>
                    <a:pt x="70495" y="17629"/>
                  </a:lnTo>
                  <a:lnTo>
                    <a:pt x="71244" y="17629"/>
                  </a:lnTo>
                  <a:lnTo>
                    <a:pt x="71971" y="17608"/>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178" y="13825"/>
                  </a:lnTo>
                  <a:lnTo>
                    <a:pt x="82657" y="13326"/>
                  </a:lnTo>
                  <a:lnTo>
                    <a:pt x="83093" y="12785"/>
                  </a:lnTo>
                  <a:lnTo>
                    <a:pt x="83488" y="12224"/>
                  </a:lnTo>
                  <a:lnTo>
                    <a:pt x="83862" y="11642"/>
                  </a:lnTo>
                  <a:lnTo>
                    <a:pt x="84216" y="11060"/>
                  </a:lnTo>
                  <a:lnTo>
                    <a:pt x="84569" y="10457"/>
                  </a:lnTo>
                  <a:lnTo>
                    <a:pt x="85214" y="9251"/>
                  </a:lnTo>
                  <a:lnTo>
                    <a:pt x="85214" y="9251"/>
                  </a:lnTo>
                  <a:lnTo>
                    <a:pt x="85858" y="8004"/>
                  </a:lnTo>
                  <a:lnTo>
                    <a:pt x="86211" y="7401"/>
                  </a:lnTo>
                  <a:lnTo>
                    <a:pt x="86586" y="6798"/>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04" y="416"/>
                  </a:lnTo>
                  <a:lnTo>
                    <a:pt x="93487" y="375"/>
                  </a:lnTo>
                  <a:lnTo>
                    <a:pt x="93529" y="291"/>
                  </a:lnTo>
                  <a:lnTo>
                    <a:pt x="93529" y="208"/>
                  </a:lnTo>
                  <a:lnTo>
                    <a:pt x="93508" y="104"/>
                  </a:lnTo>
                  <a:lnTo>
                    <a:pt x="93508" y="104"/>
                  </a:lnTo>
                  <a:lnTo>
                    <a:pt x="93508" y="104"/>
                  </a:lnTo>
                  <a:lnTo>
                    <a:pt x="93467" y="63"/>
                  </a:lnTo>
                  <a:lnTo>
                    <a:pt x="93425" y="21"/>
                  </a:lnTo>
                  <a:lnTo>
                    <a:pt x="93363" y="0"/>
                  </a:lnTo>
                  <a:lnTo>
                    <a:pt x="933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3"/>
          <p:cNvSpPr/>
          <p:nvPr/>
        </p:nvSpPr>
        <p:spPr>
          <a:xfrm>
            <a:off x="6840375" y="1042475"/>
            <a:ext cx="125275" cy="84225"/>
          </a:xfrm>
          <a:custGeom>
            <a:avLst/>
            <a:gdLst/>
            <a:ahLst/>
            <a:cxnLst/>
            <a:rect l="l" t="t" r="r" b="b"/>
            <a:pathLst>
              <a:path w="5011" h="3369" extrusionOk="0">
                <a:moveTo>
                  <a:pt x="4491" y="1"/>
                </a:moveTo>
                <a:lnTo>
                  <a:pt x="3951" y="21"/>
                </a:lnTo>
                <a:lnTo>
                  <a:pt x="3410" y="63"/>
                </a:lnTo>
                <a:lnTo>
                  <a:pt x="2870" y="105"/>
                </a:lnTo>
                <a:lnTo>
                  <a:pt x="2329" y="167"/>
                </a:lnTo>
                <a:lnTo>
                  <a:pt x="1789" y="250"/>
                </a:lnTo>
                <a:lnTo>
                  <a:pt x="1248" y="333"/>
                </a:lnTo>
                <a:lnTo>
                  <a:pt x="708" y="437"/>
                </a:lnTo>
                <a:lnTo>
                  <a:pt x="167" y="541"/>
                </a:lnTo>
                <a:lnTo>
                  <a:pt x="167" y="562"/>
                </a:lnTo>
                <a:lnTo>
                  <a:pt x="84" y="583"/>
                </a:lnTo>
                <a:lnTo>
                  <a:pt x="22" y="645"/>
                </a:lnTo>
                <a:lnTo>
                  <a:pt x="1" y="728"/>
                </a:lnTo>
                <a:lnTo>
                  <a:pt x="1" y="811"/>
                </a:lnTo>
                <a:lnTo>
                  <a:pt x="1" y="832"/>
                </a:lnTo>
                <a:lnTo>
                  <a:pt x="22" y="895"/>
                </a:lnTo>
                <a:lnTo>
                  <a:pt x="84" y="957"/>
                </a:lnTo>
                <a:lnTo>
                  <a:pt x="146" y="978"/>
                </a:lnTo>
                <a:lnTo>
                  <a:pt x="209" y="998"/>
                </a:lnTo>
                <a:lnTo>
                  <a:pt x="271" y="998"/>
                </a:lnTo>
                <a:lnTo>
                  <a:pt x="791" y="874"/>
                </a:lnTo>
                <a:lnTo>
                  <a:pt x="1331" y="791"/>
                </a:lnTo>
                <a:lnTo>
                  <a:pt x="1851" y="707"/>
                </a:lnTo>
                <a:lnTo>
                  <a:pt x="2391" y="624"/>
                </a:lnTo>
                <a:lnTo>
                  <a:pt x="2932" y="562"/>
                </a:lnTo>
                <a:lnTo>
                  <a:pt x="3472" y="520"/>
                </a:lnTo>
                <a:lnTo>
                  <a:pt x="3992" y="479"/>
                </a:lnTo>
                <a:lnTo>
                  <a:pt x="4533" y="458"/>
                </a:lnTo>
                <a:lnTo>
                  <a:pt x="4553" y="479"/>
                </a:lnTo>
                <a:lnTo>
                  <a:pt x="4533" y="520"/>
                </a:lnTo>
                <a:lnTo>
                  <a:pt x="4429" y="832"/>
                </a:lnTo>
                <a:lnTo>
                  <a:pt x="4325" y="1165"/>
                </a:lnTo>
                <a:lnTo>
                  <a:pt x="3826" y="3098"/>
                </a:lnTo>
                <a:lnTo>
                  <a:pt x="3826" y="3181"/>
                </a:lnTo>
                <a:lnTo>
                  <a:pt x="3847" y="3264"/>
                </a:lnTo>
                <a:lnTo>
                  <a:pt x="3909" y="3327"/>
                </a:lnTo>
                <a:lnTo>
                  <a:pt x="3992" y="3368"/>
                </a:lnTo>
                <a:lnTo>
                  <a:pt x="4138" y="3368"/>
                </a:lnTo>
                <a:lnTo>
                  <a:pt x="4200" y="3327"/>
                </a:lnTo>
                <a:lnTo>
                  <a:pt x="4242" y="3285"/>
                </a:lnTo>
                <a:lnTo>
                  <a:pt x="4262" y="3202"/>
                </a:lnTo>
                <a:lnTo>
                  <a:pt x="4782" y="1269"/>
                </a:lnTo>
                <a:lnTo>
                  <a:pt x="4865" y="978"/>
                </a:lnTo>
                <a:lnTo>
                  <a:pt x="4969" y="687"/>
                </a:lnTo>
                <a:lnTo>
                  <a:pt x="4990" y="562"/>
                </a:lnTo>
                <a:lnTo>
                  <a:pt x="5011" y="437"/>
                </a:lnTo>
                <a:lnTo>
                  <a:pt x="4969" y="312"/>
                </a:lnTo>
                <a:lnTo>
                  <a:pt x="4907" y="208"/>
                </a:lnTo>
                <a:lnTo>
                  <a:pt x="4844" y="125"/>
                </a:lnTo>
                <a:lnTo>
                  <a:pt x="4741" y="42"/>
                </a:lnTo>
                <a:lnTo>
                  <a:pt x="4637" y="1"/>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6840375" y="1042475"/>
            <a:ext cx="125275" cy="84225"/>
          </a:xfrm>
          <a:custGeom>
            <a:avLst/>
            <a:gdLst/>
            <a:ahLst/>
            <a:cxnLst/>
            <a:rect l="l" t="t" r="r" b="b"/>
            <a:pathLst>
              <a:path w="5011" h="3369" fill="none" extrusionOk="0">
                <a:moveTo>
                  <a:pt x="4512" y="1"/>
                </a:moveTo>
                <a:lnTo>
                  <a:pt x="4512" y="1"/>
                </a:lnTo>
                <a:lnTo>
                  <a:pt x="4491" y="1"/>
                </a:lnTo>
                <a:lnTo>
                  <a:pt x="4491" y="1"/>
                </a:lnTo>
                <a:lnTo>
                  <a:pt x="3951" y="21"/>
                </a:lnTo>
                <a:lnTo>
                  <a:pt x="3410" y="63"/>
                </a:lnTo>
                <a:lnTo>
                  <a:pt x="2870" y="105"/>
                </a:lnTo>
                <a:lnTo>
                  <a:pt x="2329" y="167"/>
                </a:lnTo>
                <a:lnTo>
                  <a:pt x="1789" y="250"/>
                </a:lnTo>
                <a:lnTo>
                  <a:pt x="1248" y="333"/>
                </a:lnTo>
                <a:lnTo>
                  <a:pt x="708" y="437"/>
                </a:lnTo>
                <a:lnTo>
                  <a:pt x="167" y="541"/>
                </a:lnTo>
                <a:lnTo>
                  <a:pt x="167" y="562"/>
                </a:lnTo>
                <a:lnTo>
                  <a:pt x="167" y="562"/>
                </a:lnTo>
                <a:lnTo>
                  <a:pt x="84" y="583"/>
                </a:lnTo>
                <a:lnTo>
                  <a:pt x="22" y="645"/>
                </a:lnTo>
                <a:lnTo>
                  <a:pt x="1" y="728"/>
                </a:lnTo>
                <a:lnTo>
                  <a:pt x="1" y="811"/>
                </a:lnTo>
                <a:lnTo>
                  <a:pt x="1" y="832"/>
                </a:lnTo>
                <a:lnTo>
                  <a:pt x="1" y="832"/>
                </a:lnTo>
                <a:lnTo>
                  <a:pt x="22" y="895"/>
                </a:lnTo>
                <a:lnTo>
                  <a:pt x="84" y="957"/>
                </a:lnTo>
                <a:lnTo>
                  <a:pt x="146" y="978"/>
                </a:lnTo>
                <a:lnTo>
                  <a:pt x="209" y="998"/>
                </a:lnTo>
                <a:lnTo>
                  <a:pt x="209" y="998"/>
                </a:lnTo>
                <a:lnTo>
                  <a:pt x="271" y="998"/>
                </a:lnTo>
                <a:lnTo>
                  <a:pt x="271" y="998"/>
                </a:lnTo>
                <a:lnTo>
                  <a:pt x="791" y="874"/>
                </a:lnTo>
                <a:lnTo>
                  <a:pt x="1331" y="791"/>
                </a:lnTo>
                <a:lnTo>
                  <a:pt x="1851" y="707"/>
                </a:lnTo>
                <a:lnTo>
                  <a:pt x="2391" y="624"/>
                </a:lnTo>
                <a:lnTo>
                  <a:pt x="2932" y="562"/>
                </a:lnTo>
                <a:lnTo>
                  <a:pt x="3472" y="520"/>
                </a:lnTo>
                <a:lnTo>
                  <a:pt x="3992" y="479"/>
                </a:lnTo>
                <a:lnTo>
                  <a:pt x="4533" y="458"/>
                </a:lnTo>
                <a:lnTo>
                  <a:pt x="4533" y="458"/>
                </a:lnTo>
                <a:lnTo>
                  <a:pt x="4553" y="479"/>
                </a:lnTo>
                <a:lnTo>
                  <a:pt x="4533" y="520"/>
                </a:lnTo>
                <a:lnTo>
                  <a:pt x="4533" y="520"/>
                </a:lnTo>
                <a:lnTo>
                  <a:pt x="4429" y="832"/>
                </a:lnTo>
                <a:lnTo>
                  <a:pt x="4325" y="1165"/>
                </a:lnTo>
                <a:lnTo>
                  <a:pt x="3826" y="3098"/>
                </a:lnTo>
                <a:lnTo>
                  <a:pt x="3826" y="3098"/>
                </a:lnTo>
                <a:lnTo>
                  <a:pt x="3826" y="3181"/>
                </a:lnTo>
                <a:lnTo>
                  <a:pt x="3847" y="3264"/>
                </a:lnTo>
                <a:lnTo>
                  <a:pt x="3909" y="3327"/>
                </a:lnTo>
                <a:lnTo>
                  <a:pt x="3992" y="3368"/>
                </a:lnTo>
                <a:lnTo>
                  <a:pt x="4034" y="3368"/>
                </a:lnTo>
                <a:lnTo>
                  <a:pt x="4034" y="3368"/>
                </a:lnTo>
                <a:lnTo>
                  <a:pt x="4055" y="3368"/>
                </a:lnTo>
                <a:lnTo>
                  <a:pt x="4055" y="3368"/>
                </a:lnTo>
                <a:lnTo>
                  <a:pt x="4138" y="3368"/>
                </a:lnTo>
                <a:lnTo>
                  <a:pt x="4200" y="3327"/>
                </a:lnTo>
                <a:lnTo>
                  <a:pt x="4242" y="3285"/>
                </a:lnTo>
                <a:lnTo>
                  <a:pt x="4262" y="3202"/>
                </a:lnTo>
                <a:lnTo>
                  <a:pt x="4782" y="1269"/>
                </a:lnTo>
                <a:lnTo>
                  <a:pt x="4782" y="1269"/>
                </a:lnTo>
                <a:lnTo>
                  <a:pt x="4865" y="978"/>
                </a:lnTo>
                <a:lnTo>
                  <a:pt x="4969" y="687"/>
                </a:lnTo>
                <a:lnTo>
                  <a:pt x="4969" y="687"/>
                </a:lnTo>
                <a:lnTo>
                  <a:pt x="4990" y="562"/>
                </a:lnTo>
                <a:lnTo>
                  <a:pt x="5011" y="437"/>
                </a:lnTo>
                <a:lnTo>
                  <a:pt x="4969" y="312"/>
                </a:lnTo>
                <a:lnTo>
                  <a:pt x="4907" y="208"/>
                </a:lnTo>
                <a:lnTo>
                  <a:pt x="4907" y="208"/>
                </a:lnTo>
                <a:lnTo>
                  <a:pt x="4844" y="125"/>
                </a:lnTo>
                <a:lnTo>
                  <a:pt x="4741" y="42"/>
                </a:lnTo>
                <a:lnTo>
                  <a:pt x="4637" y="1"/>
                </a:lnTo>
                <a:lnTo>
                  <a:pt x="45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7088275" y="988950"/>
            <a:ext cx="438675" cy="400725"/>
          </a:xfrm>
          <a:custGeom>
            <a:avLst/>
            <a:gdLst/>
            <a:ahLst/>
            <a:cxnLst/>
            <a:rect l="l" t="t" r="r" b="b"/>
            <a:pathLst>
              <a:path w="17547" h="16029" extrusionOk="0">
                <a:moveTo>
                  <a:pt x="10208" y="0"/>
                </a:move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lnTo>
                  <a:pt x="12682" y="375"/>
                </a:lnTo>
                <a:lnTo>
                  <a:pt x="12349" y="271"/>
                </a:lnTo>
                <a:lnTo>
                  <a:pt x="11934" y="167"/>
                </a:lnTo>
                <a:lnTo>
                  <a:pt x="11414" y="84"/>
                </a:lnTo>
                <a:lnTo>
                  <a:pt x="11123" y="42"/>
                </a:lnTo>
                <a:lnTo>
                  <a:pt x="10832" y="21"/>
                </a:lnTo>
                <a:lnTo>
                  <a:pt x="105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7088275" y="988950"/>
            <a:ext cx="438675" cy="400725"/>
          </a:xfrm>
          <a:custGeom>
            <a:avLst/>
            <a:gdLst/>
            <a:ahLst/>
            <a:cxnLst/>
            <a:rect l="l" t="t" r="r" b="b"/>
            <a:pathLst>
              <a:path w="17547" h="16029" fill="none" extrusionOk="0">
                <a:moveTo>
                  <a:pt x="12952" y="479"/>
                </a:moveTo>
                <a:lnTo>
                  <a:pt x="12952" y="479"/>
                </a:lnTo>
                <a:lnTo>
                  <a:pt x="12682" y="375"/>
                </a:lnTo>
                <a:lnTo>
                  <a:pt x="12349" y="271"/>
                </a:lnTo>
                <a:lnTo>
                  <a:pt x="11934" y="167"/>
                </a:lnTo>
                <a:lnTo>
                  <a:pt x="11414" y="84"/>
                </a:lnTo>
                <a:lnTo>
                  <a:pt x="11123" y="42"/>
                </a:lnTo>
                <a:lnTo>
                  <a:pt x="10832" y="21"/>
                </a:lnTo>
                <a:lnTo>
                  <a:pt x="10520" y="0"/>
                </a:lnTo>
                <a:lnTo>
                  <a:pt x="10208" y="0"/>
                </a:ln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6719275" y="1629250"/>
            <a:ext cx="507275" cy="395000"/>
          </a:xfrm>
          <a:custGeom>
            <a:avLst/>
            <a:gdLst/>
            <a:ahLst/>
            <a:cxnLst/>
            <a:rect l="l" t="t" r="r" b="b"/>
            <a:pathLst>
              <a:path w="20291" h="15800" extrusionOk="0">
                <a:moveTo>
                  <a:pt x="16486" y="0"/>
                </a:moveTo>
                <a:lnTo>
                  <a:pt x="16175" y="728"/>
                </a:lnTo>
                <a:lnTo>
                  <a:pt x="15842" y="1497"/>
                </a:lnTo>
                <a:lnTo>
                  <a:pt x="15135" y="3014"/>
                </a:lnTo>
                <a:lnTo>
                  <a:pt x="14387" y="4532"/>
                </a:lnTo>
                <a:lnTo>
                  <a:pt x="14013" y="5280"/>
                </a:lnTo>
                <a:lnTo>
                  <a:pt x="13618" y="6029"/>
                </a:lnTo>
                <a:lnTo>
                  <a:pt x="13202" y="6756"/>
                </a:lnTo>
                <a:lnTo>
                  <a:pt x="12786" y="7463"/>
                </a:lnTo>
                <a:lnTo>
                  <a:pt x="12349" y="8191"/>
                </a:lnTo>
                <a:lnTo>
                  <a:pt x="11913" y="8898"/>
                </a:lnTo>
                <a:lnTo>
                  <a:pt x="11456" y="9584"/>
                </a:lnTo>
                <a:lnTo>
                  <a:pt x="10998" y="10270"/>
                </a:lnTo>
                <a:lnTo>
                  <a:pt x="10499" y="10956"/>
                </a:lnTo>
                <a:lnTo>
                  <a:pt x="10021" y="11642"/>
                </a:lnTo>
                <a:lnTo>
                  <a:pt x="9772" y="11954"/>
                </a:lnTo>
                <a:lnTo>
                  <a:pt x="9647" y="12120"/>
                </a:lnTo>
                <a:lnTo>
                  <a:pt x="9585" y="12182"/>
                </a:lnTo>
                <a:lnTo>
                  <a:pt x="9626" y="12182"/>
                </a:lnTo>
                <a:lnTo>
                  <a:pt x="9647" y="12203"/>
                </a:lnTo>
                <a:lnTo>
                  <a:pt x="9626" y="12203"/>
                </a:lnTo>
                <a:lnTo>
                  <a:pt x="9522" y="12224"/>
                </a:lnTo>
                <a:lnTo>
                  <a:pt x="9335" y="12203"/>
                </a:lnTo>
                <a:lnTo>
                  <a:pt x="9086" y="12141"/>
                </a:lnTo>
                <a:lnTo>
                  <a:pt x="8753" y="11995"/>
                </a:lnTo>
                <a:lnTo>
                  <a:pt x="8420" y="11850"/>
                </a:lnTo>
                <a:lnTo>
                  <a:pt x="8088" y="11683"/>
                </a:lnTo>
                <a:lnTo>
                  <a:pt x="7776" y="11496"/>
                </a:lnTo>
                <a:lnTo>
                  <a:pt x="7464" y="11309"/>
                </a:lnTo>
                <a:lnTo>
                  <a:pt x="7152" y="11101"/>
                </a:lnTo>
                <a:lnTo>
                  <a:pt x="6861" y="10893"/>
                </a:lnTo>
                <a:lnTo>
                  <a:pt x="6570" y="10665"/>
                </a:lnTo>
                <a:lnTo>
                  <a:pt x="5905" y="10145"/>
                </a:lnTo>
                <a:lnTo>
                  <a:pt x="5260" y="9604"/>
                </a:lnTo>
                <a:lnTo>
                  <a:pt x="4637" y="9043"/>
                </a:lnTo>
                <a:lnTo>
                  <a:pt x="4013" y="8482"/>
                </a:lnTo>
                <a:lnTo>
                  <a:pt x="3390" y="7900"/>
                </a:lnTo>
                <a:lnTo>
                  <a:pt x="2787" y="7318"/>
                </a:lnTo>
                <a:lnTo>
                  <a:pt x="2205" y="6715"/>
                </a:lnTo>
                <a:lnTo>
                  <a:pt x="1622" y="6112"/>
                </a:lnTo>
                <a:lnTo>
                  <a:pt x="1" y="7338"/>
                </a:lnTo>
                <a:lnTo>
                  <a:pt x="479" y="8108"/>
                </a:lnTo>
                <a:lnTo>
                  <a:pt x="999" y="8856"/>
                </a:lnTo>
                <a:lnTo>
                  <a:pt x="1539" y="9584"/>
                </a:lnTo>
                <a:lnTo>
                  <a:pt x="2101" y="10311"/>
                </a:lnTo>
                <a:lnTo>
                  <a:pt x="2683" y="11018"/>
                </a:lnTo>
                <a:lnTo>
                  <a:pt x="3265" y="11704"/>
                </a:lnTo>
                <a:lnTo>
                  <a:pt x="3888" y="12390"/>
                </a:lnTo>
                <a:lnTo>
                  <a:pt x="4533" y="13035"/>
                </a:lnTo>
                <a:lnTo>
                  <a:pt x="4886" y="13367"/>
                </a:lnTo>
                <a:lnTo>
                  <a:pt x="5240" y="13679"/>
                </a:lnTo>
                <a:lnTo>
                  <a:pt x="5614" y="13991"/>
                </a:lnTo>
                <a:lnTo>
                  <a:pt x="5988" y="14303"/>
                </a:lnTo>
                <a:lnTo>
                  <a:pt x="6425" y="14614"/>
                </a:lnTo>
                <a:lnTo>
                  <a:pt x="6861" y="14906"/>
                </a:lnTo>
                <a:lnTo>
                  <a:pt x="7339" y="15155"/>
                </a:lnTo>
                <a:lnTo>
                  <a:pt x="7818" y="15384"/>
                </a:lnTo>
                <a:lnTo>
                  <a:pt x="8109" y="15508"/>
                </a:lnTo>
                <a:lnTo>
                  <a:pt x="8420" y="15612"/>
                </a:lnTo>
                <a:lnTo>
                  <a:pt x="8732" y="15695"/>
                </a:lnTo>
                <a:lnTo>
                  <a:pt x="9065" y="15758"/>
                </a:lnTo>
                <a:lnTo>
                  <a:pt x="9460" y="15799"/>
                </a:lnTo>
                <a:lnTo>
                  <a:pt x="9876" y="15799"/>
                </a:lnTo>
                <a:lnTo>
                  <a:pt x="10271" y="15758"/>
                </a:lnTo>
                <a:lnTo>
                  <a:pt x="10686" y="15654"/>
                </a:lnTo>
                <a:lnTo>
                  <a:pt x="10894" y="15592"/>
                </a:lnTo>
                <a:lnTo>
                  <a:pt x="11102" y="15508"/>
                </a:lnTo>
                <a:lnTo>
                  <a:pt x="11310" y="15404"/>
                </a:lnTo>
                <a:lnTo>
                  <a:pt x="11497" y="15301"/>
                </a:lnTo>
                <a:lnTo>
                  <a:pt x="11684" y="15176"/>
                </a:lnTo>
                <a:lnTo>
                  <a:pt x="11871" y="15051"/>
                </a:lnTo>
                <a:lnTo>
                  <a:pt x="12038" y="14906"/>
                </a:lnTo>
                <a:lnTo>
                  <a:pt x="12204" y="14760"/>
                </a:lnTo>
                <a:lnTo>
                  <a:pt x="12433" y="14490"/>
                </a:lnTo>
                <a:lnTo>
                  <a:pt x="12599" y="14323"/>
                </a:lnTo>
                <a:lnTo>
                  <a:pt x="12890" y="13970"/>
                </a:lnTo>
                <a:lnTo>
                  <a:pt x="13493" y="13263"/>
                </a:lnTo>
                <a:lnTo>
                  <a:pt x="14054" y="12556"/>
                </a:lnTo>
                <a:lnTo>
                  <a:pt x="14615" y="11829"/>
                </a:lnTo>
                <a:lnTo>
                  <a:pt x="15156" y="11080"/>
                </a:lnTo>
                <a:lnTo>
                  <a:pt x="15676" y="10332"/>
                </a:lnTo>
                <a:lnTo>
                  <a:pt x="16175" y="9563"/>
                </a:lnTo>
                <a:lnTo>
                  <a:pt x="16653" y="8773"/>
                </a:lnTo>
                <a:lnTo>
                  <a:pt x="17110" y="7983"/>
                </a:lnTo>
                <a:lnTo>
                  <a:pt x="17567" y="7214"/>
                </a:lnTo>
                <a:lnTo>
                  <a:pt x="18004" y="6424"/>
                </a:lnTo>
                <a:lnTo>
                  <a:pt x="18441" y="5613"/>
                </a:lnTo>
                <a:lnTo>
                  <a:pt x="18835" y="4802"/>
                </a:lnTo>
                <a:lnTo>
                  <a:pt x="19230" y="3991"/>
                </a:lnTo>
                <a:lnTo>
                  <a:pt x="19605" y="3139"/>
                </a:lnTo>
                <a:lnTo>
                  <a:pt x="19958" y="2308"/>
                </a:lnTo>
                <a:lnTo>
                  <a:pt x="20291" y="1414"/>
                </a:lnTo>
                <a:lnTo>
                  <a:pt x="1648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6719275" y="1629250"/>
            <a:ext cx="507275" cy="395000"/>
          </a:xfrm>
          <a:custGeom>
            <a:avLst/>
            <a:gdLst/>
            <a:ahLst/>
            <a:cxnLst/>
            <a:rect l="l" t="t" r="r" b="b"/>
            <a:pathLst>
              <a:path w="20291" h="15800" fill="none" extrusionOk="0">
                <a:moveTo>
                  <a:pt x="20291" y="1414"/>
                </a:moveTo>
                <a:lnTo>
                  <a:pt x="20291" y="1414"/>
                </a:lnTo>
                <a:lnTo>
                  <a:pt x="19958" y="2308"/>
                </a:lnTo>
                <a:lnTo>
                  <a:pt x="19605" y="3139"/>
                </a:lnTo>
                <a:lnTo>
                  <a:pt x="19605" y="3139"/>
                </a:lnTo>
                <a:lnTo>
                  <a:pt x="19230" y="3991"/>
                </a:lnTo>
                <a:lnTo>
                  <a:pt x="18835" y="4802"/>
                </a:lnTo>
                <a:lnTo>
                  <a:pt x="18835" y="4802"/>
                </a:lnTo>
                <a:lnTo>
                  <a:pt x="18441" y="5613"/>
                </a:lnTo>
                <a:lnTo>
                  <a:pt x="18004" y="6424"/>
                </a:lnTo>
                <a:lnTo>
                  <a:pt x="17567" y="7214"/>
                </a:lnTo>
                <a:lnTo>
                  <a:pt x="17110" y="7983"/>
                </a:lnTo>
                <a:lnTo>
                  <a:pt x="17110" y="7983"/>
                </a:lnTo>
                <a:lnTo>
                  <a:pt x="16653" y="8773"/>
                </a:lnTo>
                <a:lnTo>
                  <a:pt x="16175" y="9563"/>
                </a:lnTo>
                <a:lnTo>
                  <a:pt x="15676" y="10332"/>
                </a:lnTo>
                <a:lnTo>
                  <a:pt x="15156" y="11080"/>
                </a:lnTo>
                <a:lnTo>
                  <a:pt x="14615" y="11829"/>
                </a:lnTo>
                <a:lnTo>
                  <a:pt x="14054" y="12556"/>
                </a:lnTo>
                <a:lnTo>
                  <a:pt x="13493" y="13263"/>
                </a:lnTo>
                <a:lnTo>
                  <a:pt x="12890" y="13970"/>
                </a:lnTo>
                <a:lnTo>
                  <a:pt x="12599" y="14323"/>
                </a:lnTo>
                <a:lnTo>
                  <a:pt x="12599" y="14323"/>
                </a:lnTo>
                <a:lnTo>
                  <a:pt x="12433" y="14490"/>
                </a:lnTo>
                <a:lnTo>
                  <a:pt x="12204" y="14760"/>
                </a:lnTo>
                <a:lnTo>
                  <a:pt x="12204" y="14760"/>
                </a:lnTo>
                <a:lnTo>
                  <a:pt x="12038" y="14906"/>
                </a:lnTo>
                <a:lnTo>
                  <a:pt x="11871" y="15051"/>
                </a:lnTo>
                <a:lnTo>
                  <a:pt x="11684" y="15176"/>
                </a:lnTo>
                <a:lnTo>
                  <a:pt x="11497" y="15301"/>
                </a:lnTo>
                <a:lnTo>
                  <a:pt x="11310" y="15404"/>
                </a:lnTo>
                <a:lnTo>
                  <a:pt x="11102" y="15508"/>
                </a:lnTo>
                <a:lnTo>
                  <a:pt x="10894" y="15592"/>
                </a:lnTo>
                <a:lnTo>
                  <a:pt x="10686" y="15654"/>
                </a:lnTo>
                <a:lnTo>
                  <a:pt x="10686" y="15654"/>
                </a:lnTo>
                <a:lnTo>
                  <a:pt x="10271" y="15758"/>
                </a:lnTo>
                <a:lnTo>
                  <a:pt x="9876" y="15799"/>
                </a:lnTo>
                <a:lnTo>
                  <a:pt x="9460" y="15799"/>
                </a:lnTo>
                <a:lnTo>
                  <a:pt x="9065" y="15758"/>
                </a:lnTo>
                <a:lnTo>
                  <a:pt x="9065" y="15758"/>
                </a:lnTo>
                <a:lnTo>
                  <a:pt x="8732" y="15695"/>
                </a:lnTo>
                <a:lnTo>
                  <a:pt x="8420" y="15612"/>
                </a:lnTo>
                <a:lnTo>
                  <a:pt x="8109" y="15508"/>
                </a:lnTo>
                <a:lnTo>
                  <a:pt x="7818" y="15384"/>
                </a:lnTo>
                <a:lnTo>
                  <a:pt x="7818" y="15384"/>
                </a:lnTo>
                <a:lnTo>
                  <a:pt x="7339" y="15155"/>
                </a:lnTo>
                <a:lnTo>
                  <a:pt x="6861" y="14906"/>
                </a:lnTo>
                <a:lnTo>
                  <a:pt x="6425" y="14614"/>
                </a:lnTo>
                <a:lnTo>
                  <a:pt x="5988" y="14303"/>
                </a:lnTo>
                <a:lnTo>
                  <a:pt x="5988" y="14303"/>
                </a:lnTo>
                <a:lnTo>
                  <a:pt x="5614" y="13991"/>
                </a:lnTo>
                <a:lnTo>
                  <a:pt x="5240" y="13679"/>
                </a:lnTo>
                <a:lnTo>
                  <a:pt x="4886" y="13367"/>
                </a:lnTo>
                <a:lnTo>
                  <a:pt x="4533" y="13035"/>
                </a:lnTo>
                <a:lnTo>
                  <a:pt x="4533" y="13035"/>
                </a:lnTo>
                <a:lnTo>
                  <a:pt x="3888" y="12390"/>
                </a:lnTo>
                <a:lnTo>
                  <a:pt x="3265" y="11704"/>
                </a:lnTo>
                <a:lnTo>
                  <a:pt x="2683" y="11018"/>
                </a:lnTo>
                <a:lnTo>
                  <a:pt x="2101" y="10311"/>
                </a:lnTo>
                <a:lnTo>
                  <a:pt x="1539" y="9584"/>
                </a:lnTo>
                <a:lnTo>
                  <a:pt x="999" y="8856"/>
                </a:lnTo>
                <a:lnTo>
                  <a:pt x="479" y="8108"/>
                </a:lnTo>
                <a:lnTo>
                  <a:pt x="1" y="7338"/>
                </a:lnTo>
                <a:lnTo>
                  <a:pt x="1622" y="6112"/>
                </a:lnTo>
                <a:lnTo>
                  <a:pt x="1622" y="6112"/>
                </a:lnTo>
                <a:lnTo>
                  <a:pt x="2205" y="6715"/>
                </a:lnTo>
                <a:lnTo>
                  <a:pt x="2787" y="7318"/>
                </a:lnTo>
                <a:lnTo>
                  <a:pt x="3390" y="7900"/>
                </a:lnTo>
                <a:lnTo>
                  <a:pt x="4013" y="8482"/>
                </a:lnTo>
                <a:lnTo>
                  <a:pt x="4637" y="9043"/>
                </a:lnTo>
                <a:lnTo>
                  <a:pt x="5260" y="9604"/>
                </a:lnTo>
                <a:lnTo>
                  <a:pt x="5905" y="10145"/>
                </a:lnTo>
                <a:lnTo>
                  <a:pt x="6570" y="10665"/>
                </a:lnTo>
                <a:lnTo>
                  <a:pt x="6570" y="10665"/>
                </a:lnTo>
                <a:lnTo>
                  <a:pt x="6861" y="10893"/>
                </a:lnTo>
                <a:lnTo>
                  <a:pt x="7152" y="11101"/>
                </a:lnTo>
                <a:lnTo>
                  <a:pt x="7464" y="11309"/>
                </a:lnTo>
                <a:lnTo>
                  <a:pt x="7776" y="11496"/>
                </a:lnTo>
                <a:lnTo>
                  <a:pt x="8088" y="11683"/>
                </a:lnTo>
                <a:lnTo>
                  <a:pt x="8420" y="11850"/>
                </a:lnTo>
                <a:lnTo>
                  <a:pt x="8753" y="11995"/>
                </a:lnTo>
                <a:lnTo>
                  <a:pt x="9086" y="12141"/>
                </a:lnTo>
                <a:lnTo>
                  <a:pt x="9086" y="12141"/>
                </a:lnTo>
                <a:lnTo>
                  <a:pt x="9335" y="12203"/>
                </a:lnTo>
                <a:lnTo>
                  <a:pt x="9522" y="12224"/>
                </a:lnTo>
                <a:lnTo>
                  <a:pt x="9626" y="12203"/>
                </a:lnTo>
                <a:lnTo>
                  <a:pt x="9647" y="12203"/>
                </a:lnTo>
                <a:lnTo>
                  <a:pt x="9626" y="12182"/>
                </a:lnTo>
                <a:lnTo>
                  <a:pt x="9626" y="12182"/>
                </a:lnTo>
                <a:lnTo>
                  <a:pt x="9585" y="12182"/>
                </a:lnTo>
                <a:lnTo>
                  <a:pt x="9585" y="12182"/>
                </a:lnTo>
                <a:lnTo>
                  <a:pt x="9585" y="12182"/>
                </a:lnTo>
                <a:lnTo>
                  <a:pt x="9647" y="12120"/>
                </a:lnTo>
                <a:lnTo>
                  <a:pt x="9772" y="11954"/>
                </a:lnTo>
                <a:lnTo>
                  <a:pt x="10021" y="11642"/>
                </a:lnTo>
                <a:lnTo>
                  <a:pt x="10021" y="11642"/>
                </a:lnTo>
                <a:lnTo>
                  <a:pt x="10499" y="10956"/>
                </a:lnTo>
                <a:lnTo>
                  <a:pt x="10998" y="10270"/>
                </a:lnTo>
                <a:lnTo>
                  <a:pt x="11456" y="9584"/>
                </a:lnTo>
                <a:lnTo>
                  <a:pt x="11913" y="8898"/>
                </a:lnTo>
                <a:lnTo>
                  <a:pt x="12349" y="8191"/>
                </a:lnTo>
                <a:lnTo>
                  <a:pt x="12786" y="7463"/>
                </a:lnTo>
                <a:lnTo>
                  <a:pt x="13202" y="6756"/>
                </a:lnTo>
                <a:lnTo>
                  <a:pt x="13618" y="6029"/>
                </a:lnTo>
                <a:lnTo>
                  <a:pt x="13618" y="6029"/>
                </a:lnTo>
                <a:lnTo>
                  <a:pt x="14013" y="5280"/>
                </a:lnTo>
                <a:lnTo>
                  <a:pt x="14387" y="4532"/>
                </a:lnTo>
                <a:lnTo>
                  <a:pt x="15135" y="3014"/>
                </a:lnTo>
                <a:lnTo>
                  <a:pt x="15135" y="3014"/>
                </a:lnTo>
                <a:lnTo>
                  <a:pt x="15842" y="1497"/>
                </a:lnTo>
                <a:lnTo>
                  <a:pt x="15842" y="1497"/>
                </a:lnTo>
                <a:lnTo>
                  <a:pt x="16175" y="728"/>
                </a:lnTo>
                <a:lnTo>
                  <a:pt x="16486" y="0"/>
                </a:lnTo>
                <a:lnTo>
                  <a:pt x="20291" y="14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7076850" y="1527900"/>
            <a:ext cx="224025" cy="287425"/>
          </a:xfrm>
          <a:custGeom>
            <a:avLst/>
            <a:gdLst/>
            <a:ahLst/>
            <a:cxnLst/>
            <a:rect l="l" t="t" r="r" b="b"/>
            <a:pathLst>
              <a:path w="8961" h="11497" extrusionOk="0">
                <a:moveTo>
                  <a:pt x="4532" y="0"/>
                </a:move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7076850" y="1527900"/>
            <a:ext cx="224025" cy="287425"/>
          </a:xfrm>
          <a:custGeom>
            <a:avLst/>
            <a:gdLst/>
            <a:ahLst/>
            <a:cxnLst/>
            <a:rect l="l" t="t" r="r" b="b"/>
            <a:pathLst>
              <a:path w="8961" h="11497" fill="none" extrusionOk="0">
                <a:moveTo>
                  <a:pt x="4699" y="0"/>
                </a:moveTo>
                <a:lnTo>
                  <a:pt x="4699" y="0"/>
                </a:lnTo>
                <a:lnTo>
                  <a:pt x="4532" y="0"/>
                </a:ln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7168325" y="1791900"/>
            <a:ext cx="13025" cy="16675"/>
          </a:xfrm>
          <a:custGeom>
            <a:avLst/>
            <a:gdLst/>
            <a:ahLst/>
            <a:cxnLst/>
            <a:rect l="l" t="t" r="r" b="b"/>
            <a:pathLst>
              <a:path w="521" h="667" extrusionOk="0">
                <a:moveTo>
                  <a:pt x="0" y="1"/>
                </a:moveTo>
                <a:lnTo>
                  <a:pt x="520" y="666"/>
                </a:lnTo>
                <a:lnTo>
                  <a:pt x="520" y="645"/>
                </a:lnTo>
                <a:lnTo>
                  <a:pt x="0"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7168325" y="1791900"/>
            <a:ext cx="13025" cy="16675"/>
          </a:xfrm>
          <a:custGeom>
            <a:avLst/>
            <a:gdLst/>
            <a:ahLst/>
            <a:cxnLst/>
            <a:rect l="l" t="t" r="r" b="b"/>
            <a:pathLst>
              <a:path w="521" h="667" fill="none" extrusionOk="0">
                <a:moveTo>
                  <a:pt x="0" y="1"/>
                </a:moveTo>
                <a:lnTo>
                  <a:pt x="0" y="1"/>
                </a:lnTo>
                <a:lnTo>
                  <a:pt x="0" y="1"/>
                </a:lnTo>
                <a:lnTo>
                  <a:pt x="520" y="666"/>
                </a:lnTo>
                <a:lnTo>
                  <a:pt x="520" y="64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7129875" y="1745125"/>
            <a:ext cx="38475" cy="46800"/>
          </a:xfrm>
          <a:custGeom>
            <a:avLst/>
            <a:gdLst/>
            <a:ahLst/>
            <a:cxnLst/>
            <a:rect l="l" t="t" r="r" b="b"/>
            <a:pathLst>
              <a:path w="1539" h="1872" extrusionOk="0">
                <a:moveTo>
                  <a:pt x="0" y="1"/>
                </a:moveTo>
                <a:lnTo>
                  <a:pt x="0" y="22"/>
                </a:lnTo>
                <a:lnTo>
                  <a:pt x="1538" y="1872"/>
                </a:lnTo>
                <a:lnTo>
                  <a:pt x="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7129875" y="1745125"/>
            <a:ext cx="38475" cy="46800"/>
          </a:xfrm>
          <a:custGeom>
            <a:avLst/>
            <a:gdLst/>
            <a:ahLst/>
            <a:cxnLst/>
            <a:rect l="l" t="t" r="r" b="b"/>
            <a:pathLst>
              <a:path w="1539" h="1872" fill="none" extrusionOk="0">
                <a:moveTo>
                  <a:pt x="0" y="1"/>
                </a:moveTo>
                <a:lnTo>
                  <a:pt x="0" y="22"/>
                </a:lnTo>
                <a:lnTo>
                  <a:pt x="1538" y="1872"/>
                </a:lnTo>
                <a:lnTo>
                  <a:pt x="1538" y="1872"/>
                </a:lnTo>
                <a:lnTo>
                  <a:pt x="1538" y="187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7129875" y="1564800"/>
            <a:ext cx="57175" cy="243250"/>
          </a:xfrm>
          <a:custGeom>
            <a:avLst/>
            <a:gdLst/>
            <a:ahLst/>
            <a:cxnLst/>
            <a:rect l="l" t="t" r="r" b="b"/>
            <a:pathLst>
              <a:path w="2287" h="9730" extrusionOk="0">
                <a:moveTo>
                  <a:pt x="2287" y="0"/>
                </a:moveTo>
                <a:lnTo>
                  <a:pt x="0" y="7214"/>
                </a:lnTo>
                <a:lnTo>
                  <a:pt x="1538" y="9085"/>
                </a:lnTo>
                <a:lnTo>
                  <a:pt x="2058" y="9729"/>
                </a:lnTo>
                <a:lnTo>
                  <a:pt x="2287" y="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7129875" y="1564800"/>
            <a:ext cx="57175" cy="243250"/>
          </a:xfrm>
          <a:custGeom>
            <a:avLst/>
            <a:gdLst/>
            <a:ahLst/>
            <a:cxnLst/>
            <a:rect l="l" t="t" r="r" b="b"/>
            <a:pathLst>
              <a:path w="2287" h="9730" fill="none" extrusionOk="0">
                <a:moveTo>
                  <a:pt x="2287" y="0"/>
                </a:moveTo>
                <a:lnTo>
                  <a:pt x="0" y="7214"/>
                </a:lnTo>
                <a:lnTo>
                  <a:pt x="1538" y="9085"/>
                </a:lnTo>
                <a:lnTo>
                  <a:pt x="2058" y="9729"/>
                </a:lnTo>
                <a:lnTo>
                  <a:pt x="228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6632500" y="1738375"/>
            <a:ext cx="142950" cy="92550"/>
          </a:xfrm>
          <a:custGeom>
            <a:avLst/>
            <a:gdLst/>
            <a:ahLst/>
            <a:cxnLst/>
            <a:rect l="l" t="t" r="r" b="b"/>
            <a:pathLst>
              <a:path w="5718" h="3702" extrusionOk="0">
                <a:moveTo>
                  <a:pt x="3202" y="1"/>
                </a:moveTo>
                <a:lnTo>
                  <a:pt x="0" y="2516"/>
                </a:lnTo>
                <a:lnTo>
                  <a:pt x="4719" y="3701"/>
                </a:lnTo>
                <a:lnTo>
                  <a:pt x="5717" y="2662"/>
                </a:lnTo>
                <a:lnTo>
                  <a:pt x="5696" y="2495"/>
                </a:lnTo>
                <a:lnTo>
                  <a:pt x="5655" y="2350"/>
                </a:lnTo>
                <a:lnTo>
                  <a:pt x="5572" y="2059"/>
                </a:lnTo>
                <a:lnTo>
                  <a:pt x="5426" y="1788"/>
                </a:lnTo>
                <a:lnTo>
                  <a:pt x="5260" y="1539"/>
                </a:lnTo>
                <a:lnTo>
                  <a:pt x="5073" y="1310"/>
                </a:lnTo>
                <a:lnTo>
                  <a:pt x="4844" y="1082"/>
                </a:lnTo>
                <a:lnTo>
                  <a:pt x="4636" y="874"/>
                </a:lnTo>
                <a:lnTo>
                  <a:pt x="4407" y="707"/>
                </a:lnTo>
                <a:lnTo>
                  <a:pt x="4179" y="541"/>
                </a:lnTo>
                <a:lnTo>
                  <a:pt x="3950" y="396"/>
                </a:lnTo>
                <a:lnTo>
                  <a:pt x="3576" y="188"/>
                </a:lnTo>
                <a:lnTo>
                  <a:pt x="3306" y="42"/>
                </a:lnTo>
                <a:lnTo>
                  <a:pt x="3202"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6577400" y="1705125"/>
            <a:ext cx="134625" cy="96175"/>
          </a:xfrm>
          <a:custGeom>
            <a:avLst/>
            <a:gdLst/>
            <a:ahLst/>
            <a:cxnLst/>
            <a:rect l="l" t="t" r="r" b="b"/>
            <a:pathLst>
              <a:path w="5385" h="3847" extrusionOk="0">
                <a:moveTo>
                  <a:pt x="2454" y="0"/>
                </a:moveTo>
                <a:lnTo>
                  <a:pt x="1" y="1830"/>
                </a:lnTo>
                <a:lnTo>
                  <a:pt x="2183" y="3846"/>
                </a:lnTo>
                <a:lnTo>
                  <a:pt x="5385" y="1331"/>
                </a:lnTo>
                <a:lnTo>
                  <a:pt x="245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7394925" y="4076075"/>
            <a:ext cx="105000" cy="231300"/>
          </a:xfrm>
          <a:custGeom>
            <a:avLst/>
            <a:gdLst/>
            <a:ahLst/>
            <a:cxnLst/>
            <a:rect l="l" t="t" r="r" b="b"/>
            <a:pathLst>
              <a:path w="4200" h="9252" extrusionOk="0">
                <a:moveTo>
                  <a:pt x="208" y="0"/>
                </a:moveTo>
                <a:lnTo>
                  <a:pt x="0" y="9251"/>
                </a:lnTo>
                <a:lnTo>
                  <a:pt x="4012" y="9251"/>
                </a:lnTo>
                <a:lnTo>
                  <a:pt x="4200"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7394925" y="4076075"/>
            <a:ext cx="105000" cy="231300"/>
          </a:xfrm>
          <a:custGeom>
            <a:avLst/>
            <a:gdLst/>
            <a:ahLst/>
            <a:cxnLst/>
            <a:rect l="l" t="t" r="r" b="b"/>
            <a:pathLst>
              <a:path w="4200" h="9252" fill="none" extrusionOk="0">
                <a:moveTo>
                  <a:pt x="4012" y="9251"/>
                </a:moveTo>
                <a:lnTo>
                  <a:pt x="0" y="9251"/>
                </a:lnTo>
                <a:lnTo>
                  <a:pt x="208" y="0"/>
                </a:lnTo>
                <a:lnTo>
                  <a:pt x="4200" y="0"/>
                </a:lnTo>
                <a:lnTo>
                  <a:pt x="4012"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7198975" y="4295900"/>
            <a:ext cx="320175" cy="113850"/>
          </a:xfrm>
          <a:custGeom>
            <a:avLst/>
            <a:gdLst/>
            <a:ahLst/>
            <a:cxnLst/>
            <a:rect l="l" t="t" r="r" b="b"/>
            <a:pathLst>
              <a:path w="12807" h="4554" extrusionOk="0">
                <a:moveTo>
                  <a:pt x="7464" y="1"/>
                </a:moveTo>
                <a:lnTo>
                  <a:pt x="7277" y="22"/>
                </a:lnTo>
                <a:lnTo>
                  <a:pt x="7111" y="63"/>
                </a:lnTo>
                <a:lnTo>
                  <a:pt x="6965" y="126"/>
                </a:lnTo>
                <a:lnTo>
                  <a:pt x="6820" y="229"/>
                </a:lnTo>
                <a:lnTo>
                  <a:pt x="6591" y="396"/>
                </a:lnTo>
                <a:lnTo>
                  <a:pt x="6362" y="562"/>
                </a:lnTo>
                <a:lnTo>
                  <a:pt x="6092" y="728"/>
                </a:lnTo>
                <a:lnTo>
                  <a:pt x="5801" y="895"/>
                </a:lnTo>
                <a:lnTo>
                  <a:pt x="5489" y="1061"/>
                </a:lnTo>
                <a:lnTo>
                  <a:pt x="5136" y="1227"/>
                </a:lnTo>
                <a:lnTo>
                  <a:pt x="4387" y="1560"/>
                </a:lnTo>
                <a:lnTo>
                  <a:pt x="3535" y="1872"/>
                </a:lnTo>
                <a:lnTo>
                  <a:pt x="2579" y="2184"/>
                </a:lnTo>
                <a:lnTo>
                  <a:pt x="1539" y="2454"/>
                </a:lnTo>
                <a:lnTo>
                  <a:pt x="396" y="2724"/>
                </a:lnTo>
                <a:lnTo>
                  <a:pt x="292" y="2766"/>
                </a:lnTo>
                <a:lnTo>
                  <a:pt x="188" y="2849"/>
                </a:lnTo>
                <a:lnTo>
                  <a:pt x="105" y="2953"/>
                </a:lnTo>
                <a:lnTo>
                  <a:pt x="42" y="3078"/>
                </a:lnTo>
                <a:lnTo>
                  <a:pt x="1" y="3223"/>
                </a:lnTo>
                <a:lnTo>
                  <a:pt x="1" y="3369"/>
                </a:lnTo>
                <a:lnTo>
                  <a:pt x="22" y="3535"/>
                </a:lnTo>
                <a:lnTo>
                  <a:pt x="42" y="3701"/>
                </a:lnTo>
                <a:lnTo>
                  <a:pt x="126" y="3868"/>
                </a:lnTo>
                <a:lnTo>
                  <a:pt x="209" y="4013"/>
                </a:lnTo>
                <a:lnTo>
                  <a:pt x="354" y="4159"/>
                </a:lnTo>
                <a:lnTo>
                  <a:pt x="500" y="4283"/>
                </a:lnTo>
                <a:lnTo>
                  <a:pt x="687" y="4387"/>
                </a:lnTo>
                <a:lnTo>
                  <a:pt x="916" y="4470"/>
                </a:lnTo>
                <a:lnTo>
                  <a:pt x="1186" y="4533"/>
                </a:lnTo>
                <a:lnTo>
                  <a:pt x="1477" y="4554"/>
                </a:lnTo>
                <a:lnTo>
                  <a:pt x="3015" y="4533"/>
                </a:lnTo>
                <a:lnTo>
                  <a:pt x="4845" y="4491"/>
                </a:lnTo>
                <a:lnTo>
                  <a:pt x="6570" y="4450"/>
                </a:lnTo>
                <a:lnTo>
                  <a:pt x="7859" y="4429"/>
                </a:lnTo>
                <a:lnTo>
                  <a:pt x="9148" y="4429"/>
                </a:lnTo>
                <a:lnTo>
                  <a:pt x="10167" y="4470"/>
                </a:lnTo>
                <a:lnTo>
                  <a:pt x="11102" y="4512"/>
                </a:lnTo>
                <a:lnTo>
                  <a:pt x="12162" y="4533"/>
                </a:lnTo>
                <a:lnTo>
                  <a:pt x="12225" y="4533"/>
                </a:lnTo>
                <a:lnTo>
                  <a:pt x="12349" y="4512"/>
                </a:lnTo>
                <a:lnTo>
                  <a:pt x="12474" y="4450"/>
                </a:lnTo>
                <a:lnTo>
                  <a:pt x="12578" y="4387"/>
                </a:lnTo>
                <a:lnTo>
                  <a:pt x="12661" y="4304"/>
                </a:lnTo>
                <a:lnTo>
                  <a:pt x="12724" y="4200"/>
                </a:lnTo>
                <a:lnTo>
                  <a:pt x="12765" y="4075"/>
                </a:lnTo>
                <a:lnTo>
                  <a:pt x="12807" y="3951"/>
                </a:lnTo>
                <a:lnTo>
                  <a:pt x="12786" y="3826"/>
                </a:lnTo>
                <a:lnTo>
                  <a:pt x="12287" y="271"/>
                </a:lnTo>
                <a:lnTo>
                  <a:pt x="12245" y="167"/>
                </a:lnTo>
                <a:lnTo>
                  <a:pt x="12183" y="84"/>
                </a:lnTo>
                <a:lnTo>
                  <a:pt x="12079" y="22"/>
                </a:lnTo>
                <a:lnTo>
                  <a:pt x="1197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7497300" y="4172225"/>
            <a:ext cx="550" cy="22875"/>
          </a:xfrm>
          <a:custGeom>
            <a:avLst/>
            <a:gdLst/>
            <a:ahLst/>
            <a:cxnLst/>
            <a:rect l="l" t="t" r="r" b="b"/>
            <a:pathLst>
              <a:path w="22" h="915" extrusionOk="0">
                <a:moveTo>
                  <a:pt x="21" y="0"/>
                </a:moveTo>
                <a:lnTo>
                  <a:pt x="21" y="0"/>
                </a:lnTo>
                <a:lnTo>
                  <a:pt x="1" y="915"/>
                </a:lnTo>
                <a:lnTo>
                  <a:pt x="1" y="915"/>
                </a:lnTo>
                <a:lnTo>
                  <a:pt x="2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7497300" y="4172225"/>
            <a:ext cx="550" cy="22875"/>
          </a:xfrm>
          <a:custGeom>
            <a:avLst/>
            <a:gdLst/>
            <a:ahLst/>
            <a:cxnLst/>
            <a:rect l="l" t="t" r="r" b="b"/>
            <a:pathLst>
              <a:path w="22" h="915" fill="none" extrusionOk="0">
                <a:moveTo>
                  <a:pt x="21" y="0"/>
                </a:moveTo>
                <a:lnTo>
                  <a:pt x="21" y="0"/>
                </a:lnTo>
                <a:lnTo>
                  <a:pt x="1" y="915"/>
                </a:lnTo>
                <a:lnTo>
                  <a:pt x="1" y="915"/>
                </a:lnTo>
                <a:lnTo>
                  <a:pt x="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7397525" y="4172225"/>
            <a:ext cx="100325" cy="22875"/>
          </a:xfrm>
          <a:custGeom>
            <a:avLst/>
            <a:gdLst/>
            <a:ahLst/>
            <a:cxnLst/>
            <a:rect l="l" t="t" r="r" b="b"/>
            <a:pathLst>
              <a:path w="4013" h="915" extrusionOk="0">
                <a:moveTo>
                  <a:pt x="21" y="0"/>
                </a:moveTo>
                <a:lnTo>
                  <a:pt x="0" y="915"/>
                </a:lnTo>
                <a:lnTo>
                  <a:pt x="3992" y="915"/>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7397525" y="4172225"/>
            <a:ext cx="100325" cy="22875"/>
          </a:xfrm>
          <a:custGeom>
            <a:avLst/>
            <a:gdLst/>
            <a:ahLst/>
            <a:cxnLst/>
            <a:rect l="l" t="t" r="r" b="b"/>
            <a:pathLst>
              <a:path w="4013" h="915" fill="none" extrusionOk="0">
                <a:moveTo>
                  <a:pt x="4012" y="0"/>
                </a:moveTo>
                <a:lnTo>
                  <a:pt x="21" y="0"/>
                </a:lnTo>
                <a:lnTo>
                  <a:pt x="0" y="915"/>
                </a:lnTo>
                <a:lnTo>
                  <a:pt x="3992" y="915"/>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7153775" y="1492550"/>
            <a:ext cx="535850" cy="639800"/>
          </a:xfrm>
          <a:custGeom>
            <a:avLst/>
            <a:gdLst/>
            <a:ahLst/>
            <a:cxnLst/>
            <a:rect l="l" t="t" r="r" b="b"/>
            <a:pathLst>
              <a:path w="21434" h="25592" extrusionOk="0">
                <a:moveTo>
                  <a:pt x="12661" y="1"/>
                </a:moveTo>
                <a:lnTo>
                  <a:pt x="11725" y="21"/>
                </a:lnTo>
                <a:lnTo>
                  <a:pt x="10810" y="42"/>
                </a:lnTo>
                <a:lnTo>
                  <a:pt x="9896" y="63"/>
                </a:lnTo>
                <a:lnTo>
                  <a:pt x="8960" y="125"/>
                </a:lnTo>
                <a:lnTo>
                  <a:pt x="8045" y="188"/>
                </a:lnTo>
                <a:lnTo>
                  <a:pt x="7131" y="271"/>
                </a:lnTo>
                <a:lnTo>
                  <a:pt x="5696" y="479"/>
                </a:lnTo>
                <a:lnTo>
                  <a:pt x="4304" y="707"/>
                </a:lnTo>
                <a:lnTo>
                  <a:pt x="3015" y="957"/>
                </a:lnTo>
                <a:lnTo>
                  <a:pt x="1892" y="1186"/>
                </a:lnTo>
                <a:lnTo>
                  <a:pt x="1705" y="1227"/>
                </a:lnTo>
                <a:lnTo>
                  <a:pt x="1518" y="1310"/>
                </a:lnTo>
                <a:lnTo>
                  <a:pt x="1331" y="1373"/>
                </a:lnTo>
                <a:lnTo>
                  <a:pt x="1164" y="1477"/>
                </a:lnTo>
                <a:lnTo>
                  <a:pt x="998" y="1581"/>
                </a:lnTo>
                <a:lnTo>
                  <a:pt x="853" y="1705"/>
                </a:lnTo>
                <a:lnTo>
                  <a:pt x="707" y="1830"/>
                </a:lnTo>
                <a:lnTo>
                  <a:pt x="582" y="1976"/>
                </a:lnTo>
                <a:lnTo>
                  <a:pt x="458" y="2121"/>
                </a:lnTo>
                <a:lnTo>
                  <a:pt x="354" y="2267"/>
                </a:lnTo>
                <a:lnTo>
                  <a:pt x="250" y="2454"/>
                </a:lnTo>
                <a:lnTo>
                  <a:pt x="187" y="2620"/>
                </a:lnTo>
                <a:lnTo>
                  <a:pt x="104" y="2807"/>
                </a:lnTo>
                <a:lnTo>
                  <a:pt x="63" y="2994"/>
                </a:lnTo>
                <a:lnTo>
                  <a:pt x="21" y="3181"/>
                </a:lnTo>
                <a:lnTo>
                  <a:pt x="21" y="3389"/>
                </a:lnTo>
                <a:lnTo>
                  <a:pt x="0" y="3909"/>
                </a:lnTo>
                <a:lnTo>
                  <a:pt x="0" y="4512"/>
                </a:lnTo>
                <a:lnTo>
                  <a:pt x="21" y="5198"/>
                </a:lnTo>
                <a:lnTo>
                  <a:pt x="83" y="5988"/>
                </a:lnTo>
                <a:lnTo>
                  <a:pt x="146" y="6882"/>
                </a:lnTo>
                <a:lnTo>
                  <a:pt x="229" y="7900"/>
                </a:lnTo>
                <a:lnTo>
                  <a:pt x="333" y="9023"/>
                </a:lnTo>
                <a:lnTo>
                  <a:pt x="499" y="10270"/>
                </a:lnTo>
                <a:lnTo>
                  <a:pt x="666" y="11663"/>
                </a:lnTo>
                <a:lnTo>
                  <a:pt x="873" y="13181"/>
                </a:lnTo>
                <a:lnTo>
                  <a:pt x="1123" y="14844"/>
                </a:lnTo>
                <a:lnTo>
                  <a:pt x="1414" y="16673"/>
                </a:lnTo>
                <a:lnTo>
                  <a:pt x="1747" y="18648"/>
                </a:lnTo>
                <a:lnTo>
                  <a:pt x="2121" y="20789"/>
                </a:lnTo>
                <a:lnTo>
                  <a:pt x="2557" y="23097"/>
                </a:lnTo>
                <a:lnTo>
                  <a:pt x="3015" y="25591"/>
                </a:lnTo>
                <a:lnTo>
                  <a:pt x="19271" y="25093"/>
                </a:lnTo>
                <a:lnTo>
                  <a:pt x="19126" y="22723"/>
                </a:lnTo>
                <a:lnTo>
                  <a:pt x="19063" y="21579"/>
                </a:lnTo>
                <a:lnTo>
                  <a:pt x="19022" y="20436"/>
                </a:lnTo>
                <a:lnTo>
                  <a:pt x="19022" y="19272"/>
                </a:lnTo>
                <a:lnTo>
                  <a:pt x="19022" y="18108"/>
                </a:lnTo>
                <a:lnTo>
                  <a:pt x="19063" y="16860"/>
                </a:lnTo>
                <a:lnTo>
                  <a:pt x="19147" y="15571"/>
                </a:lnTo>
                <a:lnTo>
                  <a:pt x="19251" y="14199"/>
                </a:lnTo>
                <a:lnTo>
                  <a:pt x="19417" y="12723"/>
                </a:lnTo>
                <a:lnTo>
                  <a:pt x="19604" y="11123"/>
                </a:lnTo>
                <a:lnTo>
                  <a:pt x="19853" y="9397"/>
                </a:lnTo>
                <a:lnTo>
                  <a:pt x="20165" y="7505"/>
                </a:lnTo>
                <a:lnTo>
                  <a:pt x="20519" y="5447"/>
                </a:lnTo>
                <a:lnTo>
                  <a:pt x="20934" y="3202"/>
                </a:lnTo>
                <a:lnTo>
                  <a:pt x="21433" y="770"/>
                </a:lnTo>
                <a:lnTo>
                  <a:pt x="20560" y="624"/>
                </a:lnTo>
                <a:lnTo>
                  <a:pt x="19708" y="500"/>
                </a:lnTo>
                <a:lnTo>
                  <a:pt x="18835" y="375"/>
                </a:lnTo>
                <a:lnTo>
                  <a:pt x="17982" y="292"/>
                </a:lnTo>
                <a:lnTo>
                  <a:pt x="17109" y="208"/>
                </a:lnTo>
                <a:lnTo>
                  <a:pt x="16236" y="146"/>
                </a:lnTo>
                <a:lnTo>
                  <a:pt x="15384" y="84"/>
                </a:lnTo>
                <a:lnTo>
                  <a:pt x="14511" y="63"/>
                </a:lnTo>
                <a:lnTo>
                  <a:pt x="13575" y="21"/>
                </a:lnTo>
                <a:lnTo>
                  <a:pt x="126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7318525" y="1286750"/>
            <a:ext cx="198025" cy="307700"/>
          </a:xfrm>
          <a:custGeom>
            <a:avLst/>
            <a:gdLst/>
            <a:ahLst/>
            <a:cxnLst/>
            <a:rect l="l" t="t" r="r" b="b"/>
            <a:pathLst>
              <a:path w="7921" h="12308" extrusionOk="0">
                <a:moveTo>
                  <a:pt x="6944" y="0"/>
                </a:moveTo>
                <a:lnTo>
                  <a:pt x="2516" y="4012"/>
                </a:lnTo>
                <a:lnTo>
                  <a:pt x="2620" y="4345"/>
                </a:lnTo>
                <a:lnTo>
                  <a:pt x="2682" y="4699"/>
                </a:lnTo>
                <a:lnTo>
                  <a:pt x="2744" y="5031"/>
                </a:lnTo>
                <a:lnTo>
                  <a:pt x="2807" y="5385"/>
                </a:lnTo>
                <a:lnTo>
                  <a:pt x="2807" y="5717"/>
                </a:lnTo>
                <a:lnTo>
                  <a:pt x="2807" y="6050"/>
                </a:lnTo>
                <a:lnTo>
                  <a:pt x="2765" y="6362"/>
                </a:lnTo>
                <a:lnTo>
                  <a:pt x="2703" y="6673"/>
                </a:lnTo>
                <a:lnTo>
                  <a:pt x="2599" y="6964"/>
                </a:lnTo>
                <a:lnTo>
                  <a:pt x="2453" y="7256"/>
                </a:lnTo>
                <a:lnTo>
                  <a:pt x="2266" y="7526"/>
                </a:lnTo>
                <a:lnTo>
                  <a:pt x="2142" y="7651"/>
                </a:lnTo>
                <a:lnTo>
                  <a:pt x="2017" y="7754"/>
                </a:lnTo>
                <a:lnTo>
                  <a:pt x="1892" y="7879"/>
                </a:lnTo>
                <a:lnTo>
                  <a:pt x="1747" y="7983"/>
                </a:lnTo>
                <a:lnTo>
                  <a:pt x="1393" y="8191"/>
                </a:lnTo>
                <a:lnTo>
                  <a:pt x="998" y="8357"/>
                </a:lnTo>
                <a:lnTo>
                  <a:pt x="541" y="8503"/>
                </a:lnTo>
                <a:lnTo>
                  <a:pt x="458" y="8586"/>
                </a:lnTo>
                <a:lnTo>
                  <a:pt x="374" y="8690"/>
                </a:lnTo>
                <a:lnTo>
                  <a:pt x="271" y="8835"/>
                </a:lnTo>
                <a:lnTo>
                  <a:pt x="187" y="9002"/>
                </a:lnTo>
                <a:lnTo>
                  <a:pt x="104" y="9210"/>
                </a:lnTo>
                <a:lnTo>
                  <a:pt x="42" y="9438"/>
                </a:lnTo>
                <a:lnTo>
                  <a:pt x="0" y="9688"/>
                </a:lnTo>
                <a:lnTo>
                  <a:pt x="0" y="9833"/>
                </a:lnTo>
                <a:lnTo>
                  <a:pt x="21" y="9979"/>
                </a:lnTo>
                <a:lnTo>
                  <a:pt x="42" y="10124"/>
                </a:lnTo>
                <a:lnTo>
                  <a:pt x="83" y="10270"/>
                </a:lnTo>
                <a:lnTo>
                  <a:pt x="146" y="10436"/>
                </a:lnTo>
                <a:lnTo>
                  <a:pt x="208" y="10582"/>
                </a:lnTo>
                <a:lnTo>
                  <a:pt x="312" y="10748"/>
                </a:lnTo>
                <a:lnTo>
                  <a:pt x="437" y="10914"/>
                </a:lnTo>
                <a:lnTo>
                  <a:pt x="562" y="11081"/>
                </a:lnTo>
                <a:lnTo>
                  <a:pt x="728" y="11247"/>
                </a:lnTo>
                <a:lnTo>
                  <a:pt x="915" y="11434"/>
                </a:lnTo>
                <a:lnTo>
                  <a:pt x="1123" y="11600"/>
                </a:lnTo>
                <a:lnTo>
                  <a:pt x="1372" y="11767"/>
                </a:lnTo>
                <a:lnTo>
                  <a:pt x="1643" y="11954"/>
                </a:lnTo>
                <a:lnTo>
                  <a:pt x="1954" y="12120"/>
                </a:lnTo>
                <a:lnTo>
                  <a:pt x="2287" y="12307"/>
                </a:lnTo>
                <a:lnTo>
                  <a:pt x="2703" y="12203"/>
                </a:lnTo>
                <a:lnTo>
                  <a:pt x="3139" y="12058"/>
                </a:lnTo>
                <a:lnTo>
                  <a:pt x="3555" y="11912"/>
                </a:lnTo>
                <a:lnTo>
                  <a:pt x="3971" y="11725"/>
                </a:lnTo>
                <a:lnTo>
                  <a:pt x="4366" y="11538"/>
                </a:lnTo>
                <a:lnTo>
                  <a:pt x="4740" y="11330"/>
                </a:lnTo>
                <a:lnTo>
                  <a:pt x="5114" y="11101"/>
                </a:lnTo>
                <a:lnTo>
                  <a:pt x="5488" y="10852"/>
                </a:lnTo>
                <a:lnTo>
                  <a:pt x="5842" y="10582"/>
                </a:lnTo>
                <a:lnTo>
                  <a:pt x="6175" y="10311"/>
                </a:lnTo>
                <a:lnTo>
                  <a:pt x="6507" y="10000"/>
                </a:lnTo>
                <a:lnTo>
                  <a:pt x="6819" y="9688"/>
                </a:lnTo>
                <a:lnTo>
                  <a:pt x="7110" y="9355"/>
                </a:lnTo>
                <a:lnTo>
                  <a:pt x="7401" y="9023"/>
                </a:lnTo>
                <a:lnTo>
                  <a:pt x="7671" y="8669"/>
                </a:lnTo>
                <a:lnTo>
                  <a:pt x="7921" y="8295"/>
                </a:lnTo>
                <a:lnTo>
                  <a:pt x="7754" y="8129"/>
                </a:lnTo>
                <a:lnTo>
                  <a:pt x="7609" y="7962"/>
                </a:lnTo>
                <a:lnTo>
                  <a:pt x="7484" y="7796"/>
                </a:lnTo>
                <a:lnTo>
                  <a:pt x="7359" y="7588"/>
                </a:lnTo>
                <a:lnTo>
                  <a:pt x="7256" y="7380"/>
                </a:lnTo>
                <a:lnTo>
                  <a:pt x="7152" y="7152"/>
                </a:lnTo>
                <a:lnTo>
                  <a:pt x="7068" y="6923"/>
                </a:lnTo>
                <a:lnTo>
                  <a:pt x="6985" y="6694"/>
                </a:lnTo>
                <a:lnTo>
                  <a:pt x="6840" y="6175"/>
                </a:lnTo>
                <a:lnTo>
                  <a:pt x="6757" y="5634"/>
                </a:lnTo>
                <a:lnTo>
                  <a:pt x="6673" y="5052"/>
                </a:lnTo>
                <a:lnTo>
                  <a:pt x="6632" y="4470"/>
                </a:lnTo>
                <a:lnTo>
                  <a:pt x="6611" y="3867"/>
                </a:lnTo>
                <a:lnTo>
                  <a:pt x="6611" y="3264"/>
                </a:lnTo>
                <a:lnTo>
                  <a:pt x="6632" y="2682"/>
                </a:lnTo>
                <a:lnTo>
                  <a:pt x="6673" y="2100"/>
                </a:lnTo>
                <a:lnTo>
                  <a:pt x="6736" y="1518"/>
                </a:lnTo>
                <a:lnTo>
                  <a:pt x="6798" y="977"/>
                </a:lnTo>
                <a:lnTo>
                  <a:pt x="694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7318525" y="1286750"/>
            <a:ext cx="198025" cy="307700"/>
          </a:xfrm>
          <a:custGeom>
            <a:avLst/>
            <a:gdLst/>
            <a:ahLst/>
            <a:cxnLst/>
            <a:rect l="l" t="t" r="r" b="b"/>
            <a:pathLst>
              <a:path w="7921" h="12308" fill="none" extrusionOk="0">
                <a:moveTo>
                  <a:pt x="6944" y="0"/>
                </a:moveTo>
                <a:lnTo>
                  <a:pt x="6944" y="0"/>
                </a:lnTo>
                <a:lnTo>
                  <a:pt x="6798" y="977"/>
                </a:lnTo>
                <a:lnTo>
                  <a:pt x="6736" y="1518"/>
                </a:lnTo>
                <a:lnTo>
                  <a:pt x="6673" y="2100"/>
                </a:lnTo>
                <a:lnTo>
                  <a:pt x="6632" y="2682"/>
                </a:lnTo>
                <a:lnTo>
                  <a:pt x="6611" y="3264"/>
                </a:lnTo>
                <a:lnTo>
                  <a:pt x="6611" y="3867"/>
                </a:lnTo>
                <a:lnTo>
                  <a:pt x="6632" y="4470"/>
                </a:lnTo>
                <a:lnTo>
                  <a:pt x="6673" y="5052"/>
                </a:lnTo>
                <a:lnTo>
                  <a:pt x="6757" y="5634"/>
                </a:lnTo>
                <a:lnTo>
                  <a:pt x="6840" y="6175"/>
                </a:lnTo>
                <a:lnTo>
                  <a:pt x="6985" y="6694"/>
                </a:lnTo>
                <a:lnTo>
                  <a:pt x="7068" y="6923"/>
                </a:lnTo>
                <a:lnTo>
                  <a:pt x="7152" y="7152"/>
                </a:lnTo>
                <a:lnTo>
                  <a:pt x="7256" y="7380"/>
                </a:lnTo>
                <a:lnTo>
                  <a:pt x="7359" y="7588"/>
                </a:lnTo>
                <a:lnTo>
                  <a:pt x="7484" y="7796"/>
                </a:lnTo>
                <a:lnTo>
                  <a:pt x="7609" y="7962"/>
                </a:lnTo>
                <a:lnTo>
                  <a:pt x="7754" y="8129"/>
                </a:lnTo>
                <a:lnTo>
                  <a:pt x="7921" y="8295"/>
                </a:lnTo>
                <a:lnTo>
                  <a:pt x="7921" y="8295"/>
                </a:lnTo>
                <a:lnTo>
                  <a:pt x="7671" y="8669"/>
                </a:lnTo>
                <a:lnTo>
                  <a:pt x="7401" y="9023"/>
                </a:lnTo>
                <a:lnTo>
                  <a:pt x="7110" y="9355"/>
                </a:lnTo>
                <a:lnTo>
                  <a:pt x="6819" y="9688"/>
                </a:lnTo>
                <a:lnTo>
                  <a:pt x="6507" y="10000"/>
                </a:lnTo>
                <a:lnTo>
                  <a:pt x="6175" y="10311"/>
                </a:lnTo>
                <a:lnTo>
                  <a:pt x="5842" y="10582"/>
                </a:lnTo>
                <a:lnTo>
                  <a:pt x="5488" y="10852"/>
                </a:lnTo>
                <a:lnTo>
                  <a:pt x="5114" y="11101"/>
                </a:lnTo>
                <a:lnTo>
                  <a:pt x="4740" y="11330"/>
                </a:lnTo>
                <a:lnTo>
                  <a:pt x="4366" y="11538"/>
                </a:lnTo>
                <a:lnTo>
                  <a:pt x="3971" y="11725"/>
                </a:lnTo>
                <a:lnTo>
                  <a:pt x="3555" y="11912"/>
                </a:lnTo>
                <a:lnTo>
                  <a:pt x="3139" y="12058"/>
                </a:lnTo>
                <a:lnTo>
                  <a:pt x="2703" y="12203"/>
                </a:lnTo>
                <a:lnTo>
                  <a:pt x="2287" y="12307"/>
                </a:lnTo>
                <a:lnTo>
                  <a:pt x="2287" y="12307"/>
                </a:lnTo>
                <a:lnTo>
                  <a:pt x="1954" y="12120"/>
                </a:lnTo>
                <a:lnTo>
                  <a:pt x="1643" y="11954"/>
                </a:lnTo>
                <a:lnTo>
                  <a:pt x="1372" y="11767"/>
                </a:lnTo>
                <a:lnTo>
                  <a:pt x="1123" y="11600"/>
                </a:lnTo>
                <a:lnTo>
                  <a:pt x="915" y="11434"/>
                </a:lnTo>
                <a:lnTo>
                  <a:pt x="728" y="11247"/>
                </a:lnTo>
                <a:lnTo>
                  <a:pt x="562" y="11081"/>
                </a:lnTo>
                <a:lnTo>
                  <a:pt x="437" y="10914"/>
                </a:lnTo>
                <a:lnTo>
                  <a:pt x="312" y="10748"/>
                </a:lnTo>
                <a:lnTo>
                  <a:pt x="208" y="10582"/>
                </a:lnTo>
                <a:lnTo>
                  <a:pt x="146" y="10436"/>
                </a:lnTo>
                <a:lnTo>
                  <a:pt x="83" y="10270"/>
                </a:lnTo>
                <a:lnTo>
                  <a:pt x="42" y="10124"/>
                </a:lnTo>
                <a:lnTo>
                  <a:pt x="21" y="9979"/>
                </a:lnTo>
                <a:lnTo>
                  <a:pt x="0" y="9833"/>
                </a:lnTo>
                <a:lnTo>
                  <a:pt x="0" y="9688"/>
                </a:lnTo>
                <a:lnTo>
                  <a:pt x="42" y="9438"/>
                </a:lnTo>
                <a:lnTo>
                  <a:pt x="104" y="9210"/>
                </a:lnTo>
                <a:lnTo>
                  <a:pt x="187" y="9002"/>
                </a:lnTo>
                <a:lnTo>
                  <a:pt x="271" y="8835"/>
                </a:lnTo>
                <a:lnTo>
                  <a:pt x="374" y="8690"/>
                </a:lnTo>
                <a:lnTo>
                  <a:pt x="458" y="8586"/>
                </a:lnTo>
                <a:lnTo>
                  <a:pt x="541" y="8503"/>
                </a:lnTo>
                <a:lnTo>
                  <a:pt x="541" y="8503"/>
                </a:lnTo>
                <a:lnTo>
                  <a:pt x="998" y="8357"/>
                </a:lnTo>
                <a:lnTo>
                  <a:pt x="1393" y="8191"/>
                </a:lnTo>
                <a:lnTo>
                  <a:pt x="1747" y="7983"/>
                </a:lnTo>
                <a:lnTo>
                  <a:pt x="1892" y="7879"/>
                </a:lnTo>
                <a:lnTo>
                  <a:pt x="2017" y="7754"/>
                </a:lnTo>
                <a:lnTo>
                  <a:pt x="2142" y="7651"/>
                </a:lnTo>
                <a:lnTo>
                  <a:pt x="2266" y="7526"/>
                </a:lnTo>
                <a:lnTo>
                  <a:pt x="2453" y="7256"/>
                </a:lnTo>
                <a:lnTo>
                  <a:pt x="2599" y="6964"/>
                </a:lnTo>
                <a:lnTo>
                  <a:pt x="2703" y="6673"/>
                </a:lnTo>
                <a:lnTo>
                  <a:pt x="2765" y="6362"/>
                </a:lnTo>
                <a:lnTo>
                  <a:pt x="2807" y="6050"/>
                </a:lnTo>
                <a:lnTo>
                  <a:pt x="2807" y="5717"/>
                </a:lnTo>
                <a:lnTo>
                  <a:pt x="2807" y="5385"/>
                </a:lnTo>
                <a:lnTo>
                  <a:pt x="2744" y="5031"/>
                </a:lnTo>
                <a:lnTo>
                  <a:pt x="2682" y="4699"/>
                </a:lnTo>
                <a:lnTo>
                  <a:pt x="2620" y="4345"/>
                </a:lnTo>
                <a:lnTo>
                  <a:pt x="2516" y="4012"/>
                </a:lnTo>
                <a:lnTo>
                  <a:pt x="694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7375700" y="1570500"/>
            <a:ext cx="76925" cy="23950"/>
          </a:xfrm>
          <a:custGeom>
            <a:avLst/>
            <a:gdLst/>
            <a:ahLst/>
            <a:cxnLst/>
            <a:rect l="l" t="t" r="r" b="b"/>
            <a:pathLst>
              <a:path w="3077" h="958" extrusionOk="0">
                <a:moveTo>
                  <a:pt x="478" y="1"/>
                </a:moveTo>
                <a:lnTo>
                  <a:pt x="0" y="957"/>
                </a:lnTo>
                <a:lnTo>
                  <a:pt x="3077" y="604"/>
                </a:lnTo>
                <a:lnTo>
                  <a:pt x="47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7387650" y="1478525"/>
            <a:ext cx="169975" cy="205300"/>
          </a:xfrm>
          <a:custGeom>
            <a:avLst/>
            <a:gdLst/>
            <a:ahLst/>
            <a:cxnLst/>
            <a:rect l="l" t="t" r="r" b="b"/>
            <a:pathLst>
              <a:path w="6799" h="8212" extrusionOk="0">
                <a:moveTo>
                  <a:pt x="4844" y="0"/>
                </a:moveTo>
                <a:lnTo>
                  <a:pt x="4823" y="83"/>
                </a:lnTo>
                <a:lnTo>
                  <a:pt x="4782" y="167"/>
                </a:lnTo>
                <a:lnTo>
                  <a:pt x="4636" y="375"/>
                </a:lnTo>
                <a:lnTo>
                  <a:pt x="4407" y="603"/>
                </a:lnTo>
                <a:lnTo>
                  <a:pt x="4137" y="853"/>
                </a:lnTo>
                <a:lnTo>
                  <a:pt x="3825" y="1123"/>
                </a:lnTo>
                <a:lnTo>
                  <a:pt x="3472" y="1414"/>
                </a:lnTo>
                <a:lnTo>
                  <a:pt x="2682" y="1996"/>
                </a:lnTo>
                <a:lnTo>
                  <a:pt x="1850" y="2557"/>
                </a:lnTo>
                <a:lnTo>
                  <a:pt x="1081" y="3056"/>
                </a:lnTo>
                <a:lnTo>
                  <a:pt x="437" y="3451"/>
                </a:lnTo>
                <a:lnTo>
                  <a:pt x="0" y="3680"/>
                </a:lnTo>
                <a:lnTo>
                  <a:pt x="520" y="4033"/>
                </a:lnTo>
                <a:lnTo>
                  <a:pt x="1019" y="4366"/>
                </a:lnTo>
                <a:lnTo>
                  <a:pt x="1518" y="4740"/>
                </a:lnTo>
                <a:lnTo>
                  <a:pt x="1746" y="4969"/>
                </a:lnTo>
                <a:lnTo>
                  <a:pt x="1996" y="5197"/>
                </a:lnTo>
                <a:lnTo>
                  <a:pt x="2225" y="5447"/>
                </a:lnTo>
                <a:lnTo>
                  <a:pt x="2474" y="5738"/>
                </a:lnTo>
                <a:lnTo>
                  <a:pt x="2723" y="6050"/>
                </a:lnTo>
                <a:lnTo>
                  <a:pt x="2952" y="6403"/>
                </a:lnTo>
                <a:lnTo>
                  <a:pt x="3202" y="6798"/>
                </a:lnTo>
                <a:lnTo>
                  <a:pt x="3430" y="7214"/>
                </a:lnTo>
                <a:lnTo>
                  <a:pt x="3680" y="7692"/>
                </a:lnTo>
                <a:lnTo>
                  <a:pt x="3908" y="8212"/>
                </a:lnTo>
                <a:lnTo>
                  <a:pt x="4262" y="7588"/>
                </a:lnTo>
                <a:lnTo>
                  <a:pt x="4574" y="6944"/>
                </a:lnTo>
                <a:lnTo>
                  <a:pt x="4886" y="6278"/>
                </a:lnTo>
                <a:lnTo>
                  <a:pt x="5156" y="5613"/>
                </a:lnTo>
                <a:lnTo>
                  <a:pt x="5426" y="4969"/>
                </a:lnTo>
                <a:lnTo>
                  <a:pt x="5655" y="4304"/>
                </a:lnTo>
                <a:lnTo>
                  <a:pt x="6070" y="3098"/>
                </a:lnTo>
                <a:lnTo>
                  <a:pt x="6382" y="2038"/>
                </a:lnTo>
                <a:lnTo>
                  <a:pt x="6611" y="1185"/>
                </a:lnTo>
                <a:lnTo>
                  <a:pt x="6798" y="437"/>
                </a:lnTo>
                <a:lnTo>
                  <a:pt x="6528" y="416"/>
                </a:lnTo>
                <a:lnTo>
                  <a:pt x="5925" y="354"/>
                </a:lnTo>
                <a:lnTo>
                  <a:pt x="5592" y="291"/>
                </a:lnTo>
                <a:lnTo>
                  <a:pt x="5280" y="208"/>
                </a:lnTo>
                <a:lnTo>
                  <a:pt x="5010" y="125"/>
                </a:lnTo>
                <a:lnTo>
                  <a:pt x="4927" y="63"/>
                </a:lnTo>
                <a:lnTo>
                  <a:pt x="48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7329950" y="1570500"/>
            <a:ext cx="45775" cy="23950"/>
          </a:xfrm>
          <a:custGeom>
            <a:avLst/>
            <a:gdLst/>
            <a:ahLst/>
            <a:cxnLst/>
            <a:rect l="l" t="t" r="r" b="b"/>
            <a:pathLst>
              <a:path w="1831" h="958" extrusionOk="0">
                <a:moveTo>
                  <a:pt x="1601" y="1"/>
                </a:moveTo>
                <a:lnTo>
                  <a:pt x="1" y="126"/>
                </a:lnTo>
                <a:lnTo>
                  <a:pt x="1830" y="957"/>
                </a:lnTo>
                <a:lnTo>
                  <a:pt x="16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7271225" y="1484750"/>
            <a:ext cx="98775" cy="199075"/>
          </a:xfrm>
          <a:custGeom>
            <a:avLst/>
            <a:gdLst/>
            <a:ahLst/>
            <a:cxnLst/>
            <a:rect l="l" t="t" r="r" b="b"/>
            <a:pathLst>
              <a:path w="3951" h="7963" extrusionOk="0">
                <a:moveTo>
                  <a:pt x="3098" y="1"/>
                </a:moveTo>
                <a:lnTo>
                  <a:pt x="3036" y="63"/>
                </a:lnTo>
                <a:lnTo>
                  <a:pt x="2932" y="126"/>
                </a:lnTo>
                <a:lnTo>
                  <a:pt x="2682" y="209"/>
                </a:lnTo>
                <a:lnTo>
                  <a:pt x="2350" y="292"/>
                </a:lnTo>
                <a:lnTo>
                  <a:pt x="2017" y="354"/>
                </a:lnTo>
                <a:lnTo>
                  <a:pt x="1435" y="417"/>
                </a:lnTo>
                <a:lnTo>
                  <a:pt x="1165" y="437"/>
                </a:lnTo>
                <a:lnTo>
                  <a:pt x="1061" y="624"/>
                </a:lnTo>
                <a:lnTo>
                  <a:pt x="832" y="1144"/>
                </a:lnTo>
                <a:lnTo>
                  <a:pt x="687" y="1518"/>
                </a:lnTo>
                <a:lnTo>
                  <a:pt x="541" y="1955"/>
                </a:lnTo>
                <a:lnTo>
                  <a:pt x="375" y="2433"/>
                </a:lnTo>
                <a:lnTo>
                  <a:pt x="250" y="2974"/>
                </a:lnTo>
                <a:lnTo>
                  <a:pt x="125" y="3535"/>
                </a:lnTo>
                <a:lnTo>
                  <a:pt x="42" y="4138"/>
                </a:lnTo>
                <a:lnTo>
                  <a:pt x="1" y="4761"/>
                </a:lnTo>
                <a:lnTo>
                  <a:pt x="1" y="5094"/>
                </a:lnTo>
                <a:lnTo>
                  <a:pt x="21" y="5406"/>
                </a:lnTo>
                <a:lnTo>
                  <a:pt x="42" y="5738"/>
                </a:lnTo>
                <a:lnTo>
                  <a:pt x="84" y="6050"/>
                </a:lnTo>
                <a:lnTo>
                  <a:pt x="146" y="6383"/>
                </a:lnTo>
                <a:lnTo>
                  <a:pt x="229" y="6695"/>
                </a:lnTo>
                <a:lnTo>
                  <a:pt x="312" y="7027"/>
                </a:lnTo>
                <a:lnTo>
                  <a:pt x="437" y="7339"/>
                </a:lnTo>
                <a:lnTo>
                  <a:pt x="583" y="7672"/>
                </a:lnTo>
                <a:lnTo>
                  <a:pt x="749" y="7963"/>
                </a:lnTo>
                <a:lnTo>
                  <a:pt x="1082" y="7131"/>
                </a:lnTo>
                <a:lnTo>
                  <a:pt x="1435" y="6404"/>
                </a:lnTo>
                <a:lnTo>
                  <a:pt x="1601" y="6050"/>
                </a:lnTo>
                <a:lnTo>
                  <a:pt x="1788" y="5738"/>
                </a:lnTo>
                <a:lnTo>
                  <a:pt x="1975" y="5447"/>
                </a:lnTo>
                <a:lnTo>
                  <a:pt x="2163" y="5156"/>
                </a:lnTo>
                <a:lnTo>
                  <a:pt x="2370" y="4907"/>
                </a:lnTo>
                <a:lnTo>
                  <a:pt x="2558" y="4657"/>
                </a:lnTo>
                <a:lnTo>
                  <a:pt x="2765" y="4429"/>
                </a:lnTo>
                <a:lnTo>
                  <a:pt x="2994" y="4200"/>
                </a:lnTo>
                <a:lnTo>
                  <a:pt x="3223" y="3992"/>
                </a:lnTo>
                <a:lnTo>
                  <a:pt x="3451" y="3805"/>
                </a:lnTo>
                <a:lnTo>
                  <a:pt x="3701" y="3618"/>
                </a:lnTo>
                <a:lnTo>
                  <a:pt x="3950" y="3431"/>
                </a:lnTo>
                <a:lnTo>
                  <a:pt x="3722" y="3265"/>
                </a:lnTo>
                <a:lnTo>
                  <a:pt x="3535" y="3078"/>
                </a:lnTo>
                <a:lnTo>
                  <a:pt x="3389" y="2870"/>
                </a:lnTo>
                <a:lnTo>
                  <a:pt x="3264" y="2662"/>
                </a:lnTo>
                <a:lnTo>
                  <a:pt x="3160" y="2433"/>
                </a:lnTo>
                <a:lnTo>
                  <a:pt x="3077" y="2184"/>
                </a:lnTo>
                <a:lnTo>
                  <a:pt x="3036" y="1934"/>
                </a:lnTo>
                <a:lnTo>
                  <a:pt x="2994" y="1705"/>
                </a:lnTo>
                <a:lnTo>
                  <a:pt x="2973" y="1456"/>
                </a:lnTo>
                <a:lnTo>
                  <a:pt x="2973" y="1207"/>
                </a:lnTo>
                <a:lnTo>
                  <a:pt x="2994" y="749"/>
                </a:lnTo>
                <a:lnTo>
                  <a:pt x="3056" y="354"/>
                </a:lnTo>
                <a:lnTo>
                  <a:pt x="3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7423500" y="1327800"/>
            <a:ext cx="23425" cy="21325"/>
          </a:xfrm>
          <a:custGeom>
            <a:avLst/>
            <a:gdLst/>
            <a:ahLst/>
            <a:cxnLst/>
            <a:rect l="l" t="t" r="r" b="b"/>
            <a:pathLst>
              <a:path w="937" h="853" extrusionOk="0">
                <a:moveTo>
                  <a:pt x="936" y="1"/>
                </a:moveTo>
                <a:lnTo>
                  <a:pt x="1" y="853"/>
                </a:lnTo>
                <a:lnTo>
                  <a:pt x="936" y="1"/>
                </a:lnTo>
                <a:lnTo>
                  <a:pt x="936" y="1"/>
                </a:lnTo>
                <a:lnTo>
                  <a:pt x="936"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7423500" y="1327800"/>
            <a:ext cx="23425" cy="21325"/>
          </a:xfrm>
          <a:custGeom>
            <a:avLst/>
            <a:gdLst/>
            <a:ahLst/>
            <a:cxnLst/>
            <a:rect l="l" t="t" r="r" b="b"/>
            <a:pathLst>
              <a:path w="937" h="853" fill="none" extrusionOk="0">
                <a:moveTo>
                  <a:pt x="936" y="1"/>
                </a:moveTo>
                <a:lnTo>
                  <a:pt x="1" y="853"/>
                </a:lnTo>
                <a:lnTo>
                  <a:pt x="936" y="1"/>
                </a:lnTo>
                <a:lnTo>
                  <a:pt x="936" y="1"/>
                </a:lnTo>
                <a:lnTo>
                  <a:pt x="93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7387125" y="1412000"/>
            <a:ext cx="1050" cy="7300"/>
          </a:xfrm>
          <a:custGeom>
            <a:avLst/>
            <a:gdLst/>
            <a:ahLst/>
            <a:cxnLst/>
            <a:rect l="l" t="t" r="r" b="b"/>
            <a:pathLst>
              <a:path w="42" h="292" extrusionOk="0">
                <a:moveTo>
                  <a:pt x="0" y="0"/>
                </a:moveTo>
                <a:lnTo>
                  <a:pt x="0" y="0"/>
                </a:lnTo>
                <a:lnTo>
                  <a:pt x="42" y="291"/>
                </a:lnTo>
                <a:lnTo>
                  <a:pt x="42" y="291"/>
                </a:lnTo>
                <a:lnTo>
                  <a:pt x="42" y="291"/>
                </a:lnTo>
                <a:lnTo>
                  <a:pt x="42" y="291"/>
                </a:lnTo>
                <a:lnTo>
                  <a:pt x="0"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7387125" y="1412000"/>
            <a:ext cx="1050" cy="7300"/>
          </a:xfrm>
          <a:custGeom>
            <a:avLst/>
            <a:gdLst/>
            <a:ahLst/>
            <a:cxnLst/>
            <a:rect l="l" t="t" r="r" b="b"/>
            <a:pathLst>
              <a:path w="42" h="292" fill="none" extrusionOk="0">
                <a:moveTo>
                  <a:pt x="0" y="0"/>
                </a:moveTo>
                <a:lnTo>
                  <a:pt x="0" y="0"/>
                </a:lnTo>
                <a:lnTo>
                  <a:pt x="42" y="291"/>
                </a:lnTo>
                <a:lnTo>
                  <a:pt x="42" y="291"/>
                </a:lnTo>
                <a:lnTo>
                  <a:pt x="42" y="291"/>
                </a:lnTo>
                <a:lnTo>
                  <a:pt x="42" y="29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7381400" y="1327800"/>
            <a:ext cx="68125" cy="91500"/>
          </a:xfrm>
          <a:custGeom>
            <a:avLst/>
            <a:gdLst/>
            <a:ahLst/>
            <a:cxnLst/>
            <a:rect l="l" t="t" r="r" b="b"/>
            <a:pathLst>
              <a:path w="2725" h="3660" extrusionOk="0">
                <a:moveTo>
                  <a:pt x="2620" y="1"/>
                </a:moveTo>
                <a:lnTo>
                  <a:pt x="1685" y="853"/>
                </a:lnTo>
                <a:lnTo>
                  <a:pt x="1" y="2370"/>
                </a:lnTo>
                <a:lnTo>
                  <a:pt x="146" y="2869"/>
                </a:lnTo>
                <a:lnTo>
                  <a:pt x="229" y="3368"/>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24" y="957"/>
                </a:lnTo>
                <a:lnTo>
                  <a:pt x="2724" y="624"/>
                </a:lnTo>
                <a:lnTo>
                  <a:pt x="2682" y="312"/>
                </a:lnTo>
                <a:lnTo>
                  <a:pt x="262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7381400" y="1327800"/>
            <a:ext cx="68125" cy="91500"/>
          </a:xfrm>
          <a:custGeom>
            <a:avLst/>
            <a:gdLst/>
            <a:ahLst/>
            <a:cxnLst/>
            <a:rect l="l" t="t" r="r" b="b"/>
            <a:pathLst>
              <a:path w="2725" h="3660" fill="none" extrusionOk="0">
                <a:moveTo>
                  <a:pt x="2620" y="1"/>
                </a:moveTo>
                <a:lnTo>
                  <a:pt x="1685" y="853"/>
                </a:lnTo>
                <a:lnTo>
                  <a:pt x="1" y="2370"/>
                </a:lnTo>
                <a:lnTo>
                  <a:pt x="1" y="2370"/>
                </a:lnTo>
                <a:lnTo>
                  <a:pt x="146" y="2869"/>
                </a:lnTo>
                <a:lnTo>
                  <a:pt x="229" y="3368"/>
                </a:lnTo>
                <a:lnTo>
                  <a:pt x="229" y="3368"/>
                </a:lnTo>
                <a:lnTo>
                  <a:pt x="271" y="3659"/>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03" y="1269"/>
                </a:lnTo>
                <a:lnTo>
                  <a:pt x="2724" y="957"/>
                </a:lnTo>
                <a:lnTo>
                  <a:pt x="2724" y="624"/>
                </a:lnTo>
                <a:lnTo>
                  <a:pt x="2682" y="312"/>
                </a:lnTo>
                <a:lnTo>
                  <a:pt x="26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7242650" y="1011300"/>
            <a:ext cx="281700" cy="382000"/>
          </a:xfrm>
          <a:custGeom>
            <a:avLst/>
            <a:gdLst/>
            <a:ahLst/>
            <a:cxnLst/>
            <a:rect l="l" t="t" r="r" b="b"/>
            <a:pathLst>
              <a:path w="11268" h="15280" extrusionOk="0">
                <a:moveTo>
                  <a:pt x="5904" y="0"/>
                </a:moveTo>
                <a:lnTo>
                  <a:pt x="5634" y="21"/>
                </a:lnTo>
                <a:lnTo>
                  <a:pt x="5364" y="21"/>
                </a:lnTo>
                <a:lnTo>
                  <a:pt x="5114" y="63"/>
                </a:lnTo>
                <a:lnTo>
                  <a:pt x="4844" y="104"/>
                </a:lnTo>
                <a:lnTo>
                  <a:pt x="4574" y="167"/>
                </a:lnTo>
                <a:lnTo>
                  <a:pt x="4324" y="229"/>
                </a:lnTo>
                <a:lnTo>
                  <a:pt x="4054" y="312"/>
                </a:lnTo>
                <a:lnTo>
                  <a:pt x="3804" y="416"/>
                </a:lnTo>
                <a:lnTo>
                  <a:pt x="3555" y="520"/>
                </a:lnTo>
                <a:lnTo>
                  <a:pt x="3202" y="707"/>
                </a:lnTo>
                <a:lnTo>
                  <a:pt x="2869" y="915"/>
                </a:lnTo>
                <a:lnTo>
                  <a:pt x="2578" y="1123"/>
                </a:lnTo>
                <a:lnTo>
                  <a:pt x="2287" y="1372"/>
                </a:lnTo>
                <a:lnTo>
                  <a:pt x="2017" y="1643"/>
                </a:lnTo>
                <a:lnTo>
                  <a:pt x="1767" y="1913"/>
                </a:lnTo>
                <a:lnTo>
                  <a:pt x="1539" y="2204"/>
                </a:lnTo>
                <a:lnTo>
                  <a:pt x="1331" y="2516"/>
                </a:lnTo>
                <a:lnTo>
                  <a:pt x="1123" y="2848"/>
                </a:lnTo>
                <a:lnTo>
                  <a:pt x="956" y="3202"/>
                </a:lnTo>
                <a:lnTo>
                  <a:pt x="790" y="3555"/>
                </a:lnTo>
                <a:lnTo>
                  <a:pt x="645" y="3909"/>
                </a:lnTo>
                <a:lnTo>
                  <a:pt x="520" y="4283"/>
                </a:lnTo>
                <a:lnTo>
                  <a:pt x="416" y="4678"/>
                </a:lnTo>
                <a:lnTo>
                  <a:pt x="312" y="5073"/>
                </a:lnTo>
                <a:lnTo>
                  <a:pt x="229" y="5468"/>
                </a:lnTo>
                <a:lnTo>
                  <a:pt x="146" y="5863"/>
                </a:lnTo>
                <a:lnTo>
                  <a:pt x="104" y="6278"/>
                </a:lnTo>
                <a:lnTo>
                  <a:pt x="63" y="6673"/>
                </a:lnTo>
                <a:lnTo>
                  <a:pt x="21" y="7089"/>
                </a:lnTo>
                <a:lnTo>
                  <a:pt x="0" y="7921"/>
                </a:lnTo>
                <a:lnTo>
                  <a:pt x="21" y="8732"/>
                </a:lnTo>
                <a:lnTo>
                  <a:pt x="83" y="9521"/>
                </a:lnTo>
                <a:lnTo>
                  <a:pt x="208" y="10291"/>
                </a:lnTo>
                <a:lnTo>
                  <a:pt x="333" y="11018"/>
                </a:lnTo>
                <a:lnTo>
                  <a:pt x="520" y="11704"/>
                </a:lnTo>
                <a:lnTo>
                  <a:pt x="624" y="12058"/>
                </a:lnTo>
                <a:lnTo>
                  <a:pt x="769" y="12411"/>
                </a:lnTo>
                <a:lnTo>
                  <a:pt x="936" y="12723"/>
                </a:lnTo>
                <a:lnTo>
                  <a:pt x="1102" y="13035"/>
                </a:lnTo>
                <a:lnTo>
                  <a:pt x="1289" y="13326"/>
                </a:lnTo>
                <a:lnTo>
                  <a:pt x="1497" y="13575"/>
                </a:lnTo>
                <a:lnTo>
                  <a:pt x="1726" y="13825"/>
                </a:lnTo>
                <a:lnTo>
                  <a:pt x="1975" y="14053"/>
                </a:lnTo>
                <a:lnTo>
                  <a:pt x="2225" y="14282"/>
                </a:lnTo>
                <a:lnTo>
                  <a:pt x="2495" y="14469"/>
                </a:lnTo>
                <a:lnTo>
                  <a:pt x="2765" y="14636"/>
                </a:lnTo>
                <a:lnTo>
                  <a:pt x="3056" y="14781"/>
                </a:lnTo>
                <a:lnTo>
                  <a:pt x="3368" y="14906"/>
                </a:lnTo>
                <a:lnTo>
                  <a:pt x="3659" y="15030"/>
                </a:lnTo>
                <a:lnTo>
                  <a:pt x="3971" y="15114"/>
                </a:lnTo>
                <a:lnTo>
                  <a:pt x="4303" y="15197"/>
                </a:lnTo>
                <a:lnTo>
                  <a:pt x="4615" y="15238"/>
                </a:lnTo>
                <a:lnTo>
                  <a:pt x="4948" y="15259"/>
                </a:lnTo>
                <a:lnTo>
                  <a:pt x="5280" y="15280"/>
                </a:lnTo>
                <a:lnTo>
                  <a:pt x="5613" y="15259"/>
                </a:lnTo>
                <a:lnTo>
                  <a:pt x="5946" y="15218"/>
                </a:lnTo>
                <a:lnTo>
                  <a:pt x="6278" y="15155"/>
                </a:lnTo>
                <a:lnTo>
                  <a:pt x="6611" y="15093"/>
                </a:lnTo>
                <a:lnTo>
                  <a:pt x="6944" y="14989"/>
                </a:lnTo>
                <a:lnTo>
                  <a:pt x="7276" y="14864"/>
                </a:lnTo>
                <a:lnTo>
                  <a:pt x="7588" y="14719"/>
                </a:lnTo>
                <a:lnTo>
                  <a:pt x="7921" y="14532"/>
                </a:lnTo>
                <a:lnTo>
                  <a:pt x="8232" y="14344"/>
                </a:lnTo>
                <a:lnTo>
                  <a:pt x="8523" y="14137"/>
                </a:lnTo>
                <a:lnTo>
                  <a:pt x="8815" y="13887"/>
                </a:lnTo>
                <a:lnTo>
                  <a:pt x="9106" y="13638"/>
                </a:lnTo>
                <a:lnTo>
                  <a:pt x="9376" y="13347"/>
                </a:lnTo>
                <a:lnTo>
                  <a:pt x="9708" y="12952"/>
                </a:lnTo>
                <a:lnTo>
                  <a:pt x="9999" y="12557"/>
                </a:lnTo>
                <a:lnTo>
                  <a:pt x="10249" y="12182"/>
                </a:lnTo>
                <a:lnTo>
                  <a:pt x="10457" y="11787"/>
                </a:lnTo>
                <a:lnTo>
                  <a:pt x="10644" y="11392"/>
                </a:lnTo>
                <a:lnTo>
                  <a:pt x="10789" y="10997"/>
                </a:lnTo>
                <a:lnTo>
                  <a:pt x="10914" y="10582"/>
                </a:lnTo>
                <a:lnTo>
                  <a:pt x="11018" y="10145"/>
                </a:lnTo>
                <a:lnTo>
                  <a:pt x="11080" y="9688"/>
                </a:lnTo>
                <a:lnTo>
                  <a:pt x="11143" y="9210"/>
                </a:lnTo>
                <a:lnTo>
                  <a:pt x="11184" y="8690"/>
                </a:lnTo>
                <a:lnTo>
                  <a:pt x="11226" y="8149"/>
                </a:lnTo>
                <a:lnTo>
                  <a:pt x="11247" y="6944"/>
                </a:lnTo>
                <a:lnTo>
                  <a:pt x="11268" y="5551"/>
                </a:lnTo>
                <a:lnTo>
                  <a:pt x="11268" y="5239"/>
                </a:lnTo>
                <a:lnTo>
                  <a:pt x="11247" y="4927"/>
                </a:lnTo>
                <a:lnTo>
                  <a:pt x="11205" y="4615"/>
                </a:lnTo>
                <a:lnTo>
                  <a:pt x="11143" y="4304"/>
                </a:lnTo>
                <a:lnTo>
                  <a:pt x="11080" y="4012"/>
                </a:lnTo>
                <a:lnTo>
                  <a:pt x="10997" y="3701"/>
                </a:lnTo>
                <a:lnTo>
                  <a:pt x="10873" y="3410"/>
                </a:lnTo>
                <a:lnTo>
                  <a:pt x="10748" y="3119"/>
                </a:lnTo>
                <a:lnTo>
                  <a:pt x="10623" y="2869"/>
                </a:lnTo>
                <a:lnTo>
                  <a:pt x="10498" y="2640"/>
                </a:lnTo>
                <a:lnTo>
                  <a:pt x="10353" y="2391"/>
                </a:lnTo>
                <a:lnTo>
                  <a:pt x="10187" y="2183"/>
                </a:lnTo>
                <a:lnTo>
                  <a:pt x="10020" y="1975"/>
                </a:lnTo>
                <a:lnTo>
                  <a:pt x="9854" y="1767"/>
                </a:lnTo>
                <a:lnTo>
                  <a:pt x="9667" y="1580"/>
                </a:lnTo>
                <a:lnTo>
                  <a:pt x="9480" y="1393"/>
                </a:lnTo>
                <a:lnTo>
                  <a:pt x="9272" y="1227"/>
                </a:lnTo>
                <a:lnTo>
                  <a:pt x="9064" y="1060"/>
                </a:lnTo>
                <a:lnTo>
                  <a:pt x="8856" y="915"/>
                </a:lnTo>
                <a:lnTo>
                  <a:pt x="8627" y="769"/>
                </a:lnTo>
                <a:lnTo>
                  <a:pt x="8399" y="645"/>
                </a:lnTo>
                <a:lnTo>
                  <a:pt x="8170" y="520"/>
                </a:lnTo>
                <a:lnTo>
                  <a:pt x="7692" y="333"/>
                </a:lnTo>
                <a:lnTo>
                  <a:pt x="7193" y="187"/>
                </a:lnTo>
                <a:lnTo>
                  <a:pt x="6944" y="125"/>
                </a:lnTo>
                <a:lnTo>
                  <a:pt x="6673" y="83"/>
                </a:lnTo>
                <a:lnTo>
                  <a:pt x="6424" y="42"/>
                </a:lnTo>
                <a:lnTo>
                  <a:pt x="6154" y="21"/>
                </a:lnTo>
                <a:lnTo>
                  <a:pt x="590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7388675" y="1185925"/>
            <a:ext cx="130475" cy="11975"/>
          </a:xfrm>
          <a:custGeom>
            <a:avLst/>
            <a:gdLst/>
            <a:ahLst/>
            <a:cxnLst/>
            <a:rect l="l" t="t" r="r" b="b"/>
            <a:pathLst>
              <a:path w="5219" h="479" extrusionOk="0">
                <a:moveTo>
                  <a:pt x="125" y="0"/>
                </a:moveTo>
                <a:lnTo>
                  <a:pt x="84" y="21"/>
                </a:lnTo>
                <a:lnTo>
                  <a:pt x="42" y="42"/>
                </a:lnTo>
                <a:lnTo>
                  <a:pt x="22" y="83"/>
                </a:lnTo>
                <a:lnTo>
                  <a:pt x="1" y="125"/>
                </a:lnTo>
                <a:lnTo>
                  <a:pt x="22" y="167"/>
                </a:lnTo>
                <a:lnTo>
                  <a:pt x="42" y="208"/>
                </a:lnTo>
                <a:lnTo>
                  <a:pt x="63" y="229"/>
                </a:lnTo>
                <a:lnTo>
                  <a:pt x="125" y="229"/>
                </a:lnTo>
                <a:lnTo>
                  <a:pt x="5094" y="478"/>
                </a:lnTo>
                <a:lnTo>
                  <a:pt x="5156" y="478"/>
                </a:lnTo>
                <a:lnTo>
                  <a:pt x="5177" y="458"/>
                </a:lnTo>
                <a:lnTo>
                  <a:pt x="5219" y="416"/>
                </a:lnTo>
                <a:lnTo>
                  <a:pt x="5219" y="374"/>
                </a:lnTo>
                <a:lnTo>
                  <a:pt x="5219" y="333"/>
                </a:lnTo>
                <a:lnTo>
                  <a:pt x="5198" y="291"/>
                </a:lnTo>
                <a:lnTo>
                  <a:pt x="5156" y="271"/>
                </a:lnTo>
                <a:lnTo>
                  <a:pt x="5115" y="250"/>
                </a:lnTo>
                <a:lnTo>
                  <a:pt x="1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7229125" y="2123500"/>
            <a:ext cx="303550" cy="2048750"/>
          </a:xfrm>
          <a:custGeom>
            <a:avLst/>
            <a:gdLst/>
            <a:ahLst/>
            <a:cxnLst/>
            <a:rect l="l" t="t" r="r" b="b"/>
            <a:pathLst>
              <a:path w="12142" h="81950" extrusionOk="0">
                <a:moveTo>
                  <a:pt x="11871" y="0"/>
                </a:moveTo>
                <a:lnTo>
                  <a:pt x="1" y="353"/>
                </a:lnTo>
                <a:lnTo>
                  <a:pt x="354" y="5176"/>
                </a:lnTo>
                <a:lnTo>
                  <a:pt x="1186" y="16714"/>
                </a:lnTo>
                <a:lnTo>
                  <a:pt x="1685" y="23637"/>
                </a:lnTo>
                <a:lnTo>
                  <a:pt x="2225" y="30539"/>
                </a:lnTo>
                <a:lnTo>
                  <a:pt x="2745" y="36921"/>
                </a:lnTo>
                <a:lnTo>
                  <a:pt x="2973" y="39748"/>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7229125" y="2123500"/>
            <a:ext cx="303550" cy="2048750"/>
          </a:xfrm>
          <a:custGeom>
            <a:avLst/>
            <a:gdLst/>
            <a:ahLst/>
            <a:cxnLst/>
            <a:rect l="l" t="t" r="r" b="b"/>
            <a:pathLst>
              <a:path w="12142" h="81950" fill="none" extrusionOk="0">
                <a:moveTo>
                  <a:pt x="1" y="353"/>
                </a:moveTo>
                <a:lnTo>
                  <a:pt x="1" y="353"/>
                </a:lnTo>
                <a:lnTo>
                  <a:pt x="354" y="5176"/>
                </a:lnTo>
                <a:lnTo>
                  <a:pt x="1186" y="16714"/>
                </a:lnTo>
                <a:lnTo>
                  <a:pt x="1685" y="23637"/>
                </a:lnTo>
                <a:lnTo>
                  <a:pt x="2225" y="30539"/>
                </a:lnTo>
                <a:lnTo>
                  <a:pt x="2745" y="36921"/>
                </a:lnTo>
                <a:lnTo>
                  <a:pt x="2973" y="39748"/>
                </a:lnTo>
                <a:lnTo>
                  <a:pt x="3202" y="42222"/>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lnTo>
                  <a:pt x="1" y="3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7354900"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7523800" y="2388025"/>
            <a:ext cx="3675" cy="666825"/>
          </a:xfrm>
          <a:custGeom>
            <a:avLst/>
            <a:gdLst/>
            <a:ahLst/>
            <a:cxnLst/>
            <a:rect l="l" t="t" r="r" b="b"/>
            <a:pathLst>
              <a:path w="147" h="26673" extrusionOk="0">
                <a:moveTo>
                  <a:pt x="22" y="1"/>
                </a:moveTo>
                <a:lnTo>
                  <a:pt x="1" y="6320"/>
                </a:lnTo>
                <a:lnTo>
                  <a:pt x="1" y="13201"/>
                </a:lnTo>
                <a:lnTo>
                  <a:pt x="42" y="20145"/>
                </a:lnTo>
                <a:lnTo>
                  <a:pt x="84" y="23471"/>
                </a:lnTo>
                <a:lnTo>
                  <a:pt x="126" y="26631"/>
                </a:lnTo>
                <a:lnTo>
                  <a:pt x="146" y="26672"/>
                </a:lnTo>
                <a:lnTo>
                  <a:pt x="105" y="23513"/>
                </a:lnTo>
                <a:lnTo>
                  <a:pt x="63" y="20186"/>
                </a:lnTo>
                <a:lnTo>
                  <a:pt x="22" y="13243"/>
                </a:lnTo>
                <a:lnTo>
                  <a:pt x="22" y="6362"/>
                </a:lnTo>
                <a:lnTo>
                  <a:pt x="42" y="21"/>
                </a:lnTo>
                <a:lnTo>
                  <a:pt x="2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7523800" y="2388025"/>
            <a:ext cx="3675" cy="666825"/>
          </a:xfrm>
          <a:custGeom>
            <a:avLst/>
            <a:gdLst/>
            <a:ahLst/>
            <a:cxnLst/>
            <a:rect l="l" t="t" r="r" b="b"/>
            <a:pathLst>
              <a:path w="147" h="26673" fill="none" extrusionOk="0">
                <a:moveTo>
                  <a:pt x="22" y="1"/>
                </a:moveTo>
                <a:lnTo>
                  <a:pt x="22" y="1"/>
                </a:lnTo>
                <a:lnTo>
                  <a:pt x="1" y="6320"/>
                </a:lnTo>
                <a:lnTo>
                  <a:pt x="1" y="13201"/>
                </a:lnTo>
                <a:lnTo>
                  <a:pt x="42" y="20145"/>
                </a:lnTo>
                <a:lnTo>
                  <a:pt x="84" y="23471"/>
                </a:lnTo>
                <a:lnTo>
                  <a:pt x="126" y="26631"/>
                </a:lnTo>
                <a:lnTo>
                  <a:pt x="126" y="26631"/>
                </a:lnTo>
                <a:lnTo>
                  <a:pt x="146" y="26672"/>
                </a:lnTo>
                <a:lnTo>
                  <a:pt x="146" y="26672"/>
                </a:lnTo>
                <a:lnTo>
                  <a:pt x="105" y="23513"/>
                </a:lnTo>
                <a:lnTo>
                  <a:pt x="63" y="20186"/>
                </a:lnTo>
                <a:lnTo>
                  <a:pt x="22" y="13243"/>
                </a:lnTo>
                <a:lnTo>
                  <a:pt x="22" y="6362"/>
                </a:lnTo>
                <a:lnTo>
                  <a:pt x="42" y="21"/>
                </a:lnTo>
                <a:lnTo>
                  <a:pt x="42" y="21"/>
                </a:lnTo>
                <a:lnTo>
                  <a:pt x="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7443250" y="2380225"/>
            <a:ext cx="83700" cy="673575"/>
          </a:xfrm>
          <a:custGeom>
            <a:avLst/>
            <a:gdLst/>
            <a:ahLst/>
            <a:cxnLst/>
            <a:rect l="l" t="t" r="r" b="b"/>
            <a:pathLst>
              <a:path w="3348" h="26943" extrusionOk="0">
                <a:moveTo>
                  <a:pt x="2558" y="1"/>
                </a:moveTo>
                <a:lnTo>
                  <a:pt x="2474" y="21"/>
                </a:lnTo>
                <a:lnTo>
                  <a:pt x="2370" y="63"/>
                </a:lnTo>
                <a:lnTo>
                  <a:pt x="2287" y="125"/>
                </a:lnTo>
                <a:lnTo>
                  <a:pt x="2100" y="271"/>
                </a:lnTo>
                <a:lnTo>
                  <a:pt x="1892" y="479"/>
                </a:lnTo>
                <a:lnTo>
                  <a:pt x="1705" y="770"/>
                </a:lnTo>
                <a:lnTo>
                  <a:pt x="1497" y="1123"/>
                </a:lnTo>
                <a:lnTo>
                  <a:pt x="1289" y="1560"/>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06" y="23783"/>
                </a:lnTo>
                <a:lnTo>
                  <a:pt x="3264" y="20457"/>
                </a:lnTo>
                <a:lnTo>
                  <a:pt x="3223" y="13513"/>
                </a:lnTo>
                <a:lnTo>
                  <a:pt x="3223" y="6632"/>
                </a:lnTo>
                <a:lnTo>
                  <a:pt x="3244" y="313"/>
                </a:lnTo>
                <a:lnTo>
                  <a:pt x="3098" y="167"/>
                </a:lnTo>
                <a:lnTo>
                  <a:pt x="2953" y="84"/>
                </a:lnTo>
                <a:lnTo>
                  <a:pt x="2807" y="21"/>
                </a:lnTo>
                <a:lnTo>
                  <a:pt x="2641"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7443250" y="2380225"/>
            <a:ext cx="83700" cy="673575"/>
          </a:xfrm>
          <a:custGeom>
            <a:avLst/>
            <a:gdLst/>
            <a:ahLst/>
            <a:cxnLst/>
            <a:rect l="l" t="t" r="r" b="b"/>
            <a:pathLst>
              <a:path w="3348" h="26943" fill="none" extrusionOk="0">
                <a:moveTo>
                  <a:pt x="2641" y="1"/>
                </a:moveTo>
                <a:lnTo>
                  <a:pt x="2641" y="1"/>
                </a:lnTo>
                <a:lnTo>
                  <a:pt x="2558" y="1"/>
                </a:lnTo>
                <a:lnTo>
                  <a:pt x="2474" y="21"/>
                </a:lnTo>
                <a:lnTo>
                  <a:pt x="2370" y="63"/>
                </a:lnTo>
                <a:lnTo>
                  <a:pt x="2287" y="125"/>
                </a:lnTo>
                <a:lnTo>
                  <a:pt x="2100" y="271"/>
                </a:lnTo>
                <a:lnTo>
                  <a:pt x="1892" y="479"/>
                </a:lnTo>
                <a:lnTo>
                  <a:pt x="1705" y="770"/>
                </a:lnTo>
                <a:lnTo>
                  <a:pt x="1497" y="1123"/>
                </a:lnTo>
                <a:lnTo>
                  <a:pt x="1289" y="1560"/>
                </a:lnTo>
                <a:lnTo>
                  <a:pt x="1082" y="2059"/>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48" y="26943"/>
                </a:lnTo>
                <a:lnTo>
                  <a:pt x="3306" y="23783"/>
                </a:lnTo>
                <a:lnTo>
                  <a:pt x="3264" y="20457"/>
                </a:lnTo>
                <a:lnTo>
                  <a:pt x="3223" y="13513"/>
                </a:lnTo>
                <a:lnTo>
                  <a:pt x="3223" y="6632"/>
                </a:lnTo>
                <a:lnTo>
                  <a:pt x="3244" y="313"/>
                </a:lnTo>
                <a:lnTo>
                  <a:pt x="3244" y="313"/>
                </a:lnTo>
                <a:lnTo>
                  <a:pt x="3098" y="167"/>
                </a:lnTo>
                <a:lnTo>
                  <a:pt x="2953" y="84"/>
                </a:lnTo>
                <a:lnTo>
                  <a:pt x="2807" y="21"/>
                </a:lnTo>
                <a:lnTo>
                  <a:pt x="26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7342425" y="1179175"/>
            <a:ext cx="19250" cy="29125"/>
          </a:xfrm>
          <a:custGeom>
            <a:avLst/>
            <a:gdLst/>
            <a:ahLst/>
            <a:cxnLst/>
            <a:rect l="l" t="t" r="r" b="b"/>
            <a:pathLst>
              <a:path w="770" h="1165" extrusionOk="0">
                <a:moveTo>
                  <a:pt x="271" y="0"/>
                </a:moveTo>
                <a:lnTo>
                  <a:pt x="208" y="42"/>
                </a:lnTo>
                <a:lnTo>
                  <a:pt x="146" y="104"/>
                </a:lnTo>
                <a:lnTo>
                  <a:pt x="84" y="166"/>
                </a:lnTo>
                <a:lnTo>
                  <a:pt x="42" y="270"/>
                </a:lnTo>
                <a:lnTo>
                  <a:pt x="21" y="374"/>
                </a:lnTo>
                <a:lnTo>
                  <a:pt x="1" y="478"/>
                </a:lnTo>
                <a:lnTo>
                  <a:pt x="1" y="603"/>
                </a:lnTo>
                <a:lnTo>
                  <a:pt x="21" y="707"/>
                </a:lnTo>
                <a:lnTo>
                  <a:pt x="42" y="811"/>
                </a:lnTo>
                <a:lnTo>
                  <a:pt x="84" y="915"/>
                </a:lnTo>
                <a:lnTo>
                  <a:pt x="125" y="998"/>
                </a:lnTo>
                <a:lnTo>
                  <a:pt x="188" y="1060"/>
                </a:lnTo>
                <a:lnTo>
                  <a:pt x="250" y="1123"/>
                </a:lnTo>
                <a:lnTo>
                  <a:pt x="333" y="1143"/>
                </a:lnTo>
                <a:lnTo>
                  <a:pt x="416" y="1164"/>
                </a:lnTo>
                <a:lnTo>
                  <a:pt x="479" y="1143"/>
                </a:lnTo>
                <a:lnTo>
                  <a:pt x="541" y="1102"/>
                </a:lnTo>
                <a:lnTo>
                  <a:pt x="603" y="1060"/>
                </a:lnTo>
                <a:lnTo>
                  <a:pt x="666" y="977"/>
                </a:lnTo>
                <a:lnTo>
                  <a:pt x="707" y="894"/>
                </a:lnTo>
                <a:lnTo>
                  <a:pt x="728" y="790"/>
                </a:lnTo>
                <a:lnTo>
                  <a:pt x="749" y="686"/>
                </a:lnTo>
                <a:lnTo>
                  <a:pt x="770" y="561"/>
                </a:lnTo>
                <a:lnTo>
                  <a:pt x="749" y="437"/>
                </a:lnTo>
                <a:lnTo>
                  <a:pt x="728" y="333"/>
                </a:lnTo>
                <a:lnTo>
                  <a:pt x="687" y="229"/>
                </a:lnTo>
                <a:lnTo>
                  <a:pt x="645" y="146"/>
                </a:lnTo>
                <a:lnTo>
                  <a:pt x="583" y="83"/>
                </a:lnTo>
                <a:lnTo>
                  <a:pt x="499" y="42"/>
                </a:lnTo>
                <a:lnTo>
                  <a:pt x="4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7251475" y="1181750"/>
            <a:ext cx="18725" cy="29150"/>
          </a:xfrm>
          <a:custGeom>
            <a:avLst/>
            <a:gdLst/>
            <a:ahLst/>
            <a:cxnLst/>
            <a:rect l="l" t="t" r="r" b="b"/>
            <a:pathLst>
              <a:path w="749" h="1166" extrusionOk="0">
                <a:moveTo>
                  <a:pt x="354" y="1"/>
                </a:moveTo>
                <a:lnTo>
                  <a:pt x="271" y="22"/>
                </a:lnTo>
                <a:lnTo>
                  <a:pt x="188" y="43"/>
                </a:lnTo>
                <a:lnTo>
                  <a:pt x="125" y="105"/>
                </a:lnTo>
                <a:lnTo>
                  <a:pt x="84" y="188"/>
                </a:lnTo>
                <a:lnTo>
                  <a:pt x="42" y="271"/>
                </a:lnTo>
                <a:lnTo>
                  <a:pt x="1" y="375"/>
                </a:lnTo>
                <a:lnTo>
                  <a:pt x="1" y="479"/>
                </a:lnTo>
                <a:lnTo>
                  <a:pt x="1" y="604"/>
                </a:lnTo>
                <a:lnTo>
                  <a:pt x="1" y="729"/>
                </a:lnTo>
                <a:lnTo>
                  <a:pt x="42" y="833"/>
                </a:lnTo>
                <a:lnTo>
                  <a:pt x="84" y="916"/>
                </a:lnTo>
                <a:lnTo>
                  <a:pt x="125" y="999"/>
                </a:lnTo>
                <a:lnTo>
                  <a:pt x="188" y="1082"/>
                </a:lnTo>
                <a:lnTo>
                  <a:pt x="250" y="1124"/>
                </a:lnTo>
                <a:lnTo>
                  <a:pt x="333" y="1165"/>
                </a:lnTo>
                <a:lnTo>
                  <a:pt x="396" y="1165"/>
                </a:lnTo>
                <a:lnTo>
                  <a:pt x="479" y="1144"/>
                </a:lnTo>
                <a:lnTo>
                  <a:pt x="541" y="1124"/>
                </a:lnTo>
                <a:lnTo>
                  <a:pt x="603" y="1061"/>
                </a:lnTo>
                <a:lnTo>
                  <a:pt x="666" y="978"/>
                </a:lnTo>
                <a:lnTo>
                  <a:pt x="707" y="895"/>
                </a:lnTo>
                <a:lnTo>
                  <a:pt x="728" y="791"/>
                </a:lnTo>
                <a:lnTo>
                  <a:pt x="749" y="687"/>
                </a:lnTo>
                <a:lnTo>
                  <a:pt x="749" y="562"/>
                </a:lnTo>
                <a:lnTo>
                  <a:pt x="749" y="438"/>
                </a:lnTo>
                <a:lnTo>
                  <a:pt x="728" y="334"/>
                </a:lnTo>
                <a:lnTo>
                  <a:pt x="687" y="230"/>
                </a:lnTo>
                <a:lnTo>
                  <a:pt x="624" y="146"/>
                </a:lnTo>
                <a:lnTo>
                  <a:pt x="562" y="84"/>
                </a:lnTo>
                <a:lnTo>
                  <a:pt x="499" y="43"/>
                </a:lnTo>
                <a:lnTo>
                  <a:pt x="41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7242650" y="1177075"/>
            <a:ext cx="19775" cy="7825"/>
          </a:xfrm>
          <a:custGeom>
            <a:avLst/>
            <a:gdLst/>
            <a:ahLst/>
            <a:cxnLst/>
            <a:rect l="l" t="t" r="r" b="b"/>
            <a:pathLst>
              <a:path w="791" h="313" extrusionOk="0">
                <a:moveTo>
                  <a:pt x="0" y="1"/>
                </a:moveTo>
                <a:lnTo>
                  <a:pt x="83" y="84"/>
                </a:lnTo>
                <a:lnTo>
                  <a:pt x="166" y="146"/>
                </a:lnTo>
                <a:lnTo>
                  <a:pt x="270" y="230"/>
                </a:lnTo>
                <a:lnTo>
                  <a:pt x="374" y="292"/>
                </a:lnTo>
                <a:lnTo>
                  <a:pt x="437" y="313"/>
                </a:lnTo>
                <a:lnTo>
                  <a:pt x="582" y="313"/>
                </a:lnTo>
                <a:lnTo>
                  <a:pt x="645" y="292"/>
                </a:lnTo>
                <a:lnTo>
                  <a:pt x="728" y="250"/>
                </a:lnTo>
                <a:lnTo>
                  <a:pt x="790" y="167"/>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7279025" y="1202025"/>
            <a:ext cx="29125" cy="58250"/>
          </a:xfrm>
          <a:custGeom>
            <a:avLst/>
            <a:gdLst/>
            <a:ahLst/>
            <a:cxnLst/>
            <a:rect l="l" t="t" r="r" b="b"/>
            <a:pathLst>
              <a:path w="1165" h="2330" extrusionOk="0">
                <a:moveTo>
                  <a:pt x="1061" y="1"/>
                </a:moveTo>
                <a:lnTo>
                  <a:pt x="853" y="541"/>
                </a:lnTo>
                <a:lnTo>
                  <a:pt x="603" y="1082"/>
                </a:lnTo>
                <a:lnTo>
                  <a:pt x="333" y="1601"/>
                </a:lnTo>
                <a:lnTo>
                  <a:pt x="0" y="2100"/>
                </a:lnTo>
                <a:lnTo>
                  <a:pt x="146" y="2184"/>
                </a:lnTo>
                <a:lnTo>
                  <a:pt x="291" y="2246"/>
                </a:lnTo>
                <a:lnTo>
                  <a:pt x="416" y="2287"/>
                </a:lnTo>
                <a:lnTo>
                  <a:pt x="582" y="2329"/>
                </a:lnTo>
                <a:lnTo>
                  <a:pt x="873" y="2329"/>
                </a:lnTo>
                <a:lnTo>
                  <a:pt x="1019" y="2308"/>
                </a:lnTo>
                <a:lnTo>
                  <a:pt x="1165" y="2267"/>
                </a:lnTo>
                <a:lnTo>
                  <a:pt x="1061" y="1"/>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7339825" y="1256075"/>
            <a:ext cx="57725" cy="33300"/>
          </a:xfrm>
          <a:custGeom>
            <a:avLst/>
            <a:gdLst/>
            <a:ahLst/>
            <a:cxnLst/>
            <a:rect l="l" t="t" r="r" b="b"/>
            <a:pathLst>
              <a:path w="2309" h="1332" extrusionOk="0">
                <a:moveTo>
                  <a:pt x="2183" y="1"/>
                </a:moveTo>
                <a:lnTo>
                  <a:pt x="2142" y="22"/>
                </a:lnTo>
                <a:lnTo>
                  <a:pt x="2121" y="42"/>
                </a:lnTo>
                <a:lnTo>
                  <a:pt x="1934" y="292"/>
                </a:lnTo>
                <a:lnTo>
                  <a:pt x="1726" y="500"/>
                </a:lnTo>
                <a:lnTo>
                  <a:pt x="1497" y="687"/>
                </a:lnTo>
                <a:lnTo>
                  <a:pt x="1248" y="853"/>
                </a:lnTo>
                <a:lnTo>
                  <a:pt x="978" y="978"/>
                </a:lnTo>
                <a:lnTo>
                  <a:pt x="687" y="1061"/>
                </a:lnTo>
                <a:lnTo>
                  <a:pt x="396" y="1123"/>
                </a:lnTo>
                <a:lnTo>
                  <a:pt x="84" y="1144"/>
                </a:lnTo>
                <a:lnTo>
                  <a:pt x="63" y="1165"/>
                </a:lnTo>
                <a:lnTo>
                  <a:pt x="21" y="1186"/>
                </a:lnTo>
                <a:lnTo>
                  <a:pt x="1" y="1206"/>
                </a:lnTo>
                <a:lnTo>
                  <a:pt x="1" y="1248"/>
                </a:lnTo>
                <a:lnTo>
                  <a:pt x="1" y="1290"/>
                </a:lnTo>
                <a:lnTo>
                  <a:pt x="42" y="1310"/>
                </a:lnTo>
                <a:lnTo>
                  <a:pt x="63" y="1331"/>
                </a:lnTo>
                <a:lnTo>
                  <a:pt x="105" y="1331"/>
                </a:lnTo>
                <a:lnTo>
                  <a:pt x="333" y="1310"/>
                </a:lnTo>
                <a:lnTo>
                  <a:pt x="562" y="1290"/>
                </a:lnTo>
                <a:lnTo>
                  <a:pt x="811" y="1227"/>
                </a:lnTo>
                <a:lnTo>
                  <a:pt x="1061" y="1144"/>
                </a:lnTo>
                <a:lnTo>
                  <a:pt x="1310" y="1019"/>
                </a:lnTo>
                <a:lnTo>
                  <a:pt x="1539" y="895"/>
                </a:lnTo>
                <a:lnTo>
                  <a:pt x="1747" y="728"/>
                </a:lnTo>
                <a:lnTo>
                  <a:pt x="1955" y="562"/>
                </a:lnTo>
                <a:lnTo>
                  <a:pt x="2121" y="354"/>
                </a:lnTo>
                <a:lnTo>
                  <a:pt x="2287" y="146"/>
                </a:lnTo>
                <a:lnTo>
                  <a:pt x="2308" y="105"/>
                </a:lnTo>
                <a:lnTo>
                  <a:pt x="2308" y="84"/>
                </a:lnTo>
                <a:lnTo>
                  <a:pt x="2287" y="42"/>
                </a:lnTo>
                <a:lnTo>
                  <a:pt x="2246" y="22"/>
                </a:lnTo>
                <a:lnTo>
                  <a:pt x="222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7482225" y="1195275"/>
            <a:ext cx="75400" cy="89925"/>
          </a:xfrm>
          <a:custGeom>
            <a:avLst/>
            <a:gdLst/>
            <a:ahLst/>
            <a:cxnLst/>
            <a:rect l="l" t="t" r="r" b="b"/>
            <a:pathLst>
              <a:path w="3016" h="3597" extrusionOk="0">
                <a:moveTo>
                  <a:pt x="1643" y="0"/>
                </a:moveTo>
                <a:lnTo>
                  <a:pt x="1477" y="21"/>
                </a:lnTo>
                <a:lnTo>
                  <a:pt x="1290" y="84"/>
                </a:lnTo>
                <a:lnTo>
                  <a:pt x="1144" y="146"/>
                </a:lnTo>
                <a:lnTo>
                  <a:pt x="978" y="250"/>
                </a:lnTo>
                <a:lnTo>
                  <a:pt x="853" y="375"/>
                </a:lnTo>
                <a:lnTo>
                  <a:pt x="708" y="499"/>
                </a:lnTo>
                <a:lnTo>
                  <a:pt x="604" y="645"/>
                </a:lnTo>
                <a:lnTo>
                  <a:pt x="479" y="811"/>
                </a:lnTo>
                <a:lnTo>
                  <a:pt x="396" y="978"/>
                </a:lnTo>
                <a:lnTo>
                  <a:pt x="313" y="1144"/>
                </a:lnTo>
                <a:lnTo>
                  <a:pt x="167" y="1497"/>
                </a:lnTo>
                <a:lnTo>
                  <a:pt x="63" y="1871"/>
                </a:lnTo>
                <a:lnTo>
                  <a:pt x="22" y="2204"/>
                </a:lnTo>
                <a:lnTo>
                  <a:pt x="1" y="2391"/>
                </a:lnTo>
                <a:lnTo>
                  <a:pt x="22" y="2557"/>
                </a:lnTo>
                <a:lnTo>
                  <a:pt x="42" y="2724"/>
                </a:lnTo>
                <a:lnTo>
                  <a:pt x="84" y="2869"/>
                </a:lnTo>
                <a:lnTo>
                  <a:pt x="125" y="3015"/>
                </a:lnTo>
                <a:lnTo>
                  <a:pt x="209" y="3140"/>
                </a:lnTo>
                <a:lnTo>
                  <a:pt x="271" y="3264"/>
                </a:lnTo>
                <a:lnTo>
                  <a:pt x="375" y="3368"/>
                </a:lnTo>
                <a:lnTo>
                  <a:pt x="479" y="3451"/>
                </a:lnTo>
                <a:lnTo>
                  <a:pt x="604" y="3535"/>
                </a:lnTo>
                <a:lnTo>
                  <a:pt x="728" y="3576"/>
                </a:lnTo>
                <a:lnTo>
                  <a:pt x="853" y="3597"/>
                </a:lnTo>
                <a:lnTo>
                  <a:pt x="1165" y="3597"/>
                </a:lnTo>
                <a:lnTo>
                  <a:pt x="1310" y="3535"/>
                </a:lnTo>
                <a:lnTo>
                  <a:pt x="1477" y="3472"/>
                </a:lnTo>
                <a:lnTo>
                  <a:pt x="1726" y="3327"/>
                </a:lnTo>
                <a:lnTo>
                  <a:pt x="1955" y="3160"/>
                </a:lnTo>
                <a:lnTo>
                  <a:pt x="2184" y="2973"/>
                </a:lnTo>
                <a:lnTo>
                  <a:pt x="2371" y="2765"/>
                </a:lnTo>
                <a:lnTo>
                  <a:pt x="2537" y="2537"/>
                </a:lnTo>
                <a:lnTo>
                  <a:pt x="2682" y="2308"/>
                </a:lnTo>
                <a:lnTo>
                  <a:pt x="2807" y="2059"/>
                </a:lnTo>
                <a:lnTo>
                  <a:pt x="2911" y="1788"/>
                </a:lnTo>
                <a:lnTo>
                  <a:pt x="2953" y="1643"/>
                </a:lnTo>
                <a:lnTo>
                  <a:pt x="2994" y="1518"/>
                </a:lnTo>
                <a:lnTo>
                  <a:pt x="2994" y="1393"/>
                </a:lnTo>
                <a:lnTo>
                  <a:pt x="3015" y="1248"/>
                </a:lnTo>
                <a:lnTo>
                  <a:pt x="2994" y="1123"/>
                </a:lnTo>
                <a:lnTo>
                  <a:pt x="2973" y="978"/>
                </a:lnTo>
                <a:lnTo>
                  <a:pt x="2932" y="853"/>
                </a:lnTo>
                <a:lnTo>
                  <a:pt x="2890" y="749"/>
                </a:lnTo>
                <a:lnTo>
                  <a:pt x="2745" y="520"/>
                </a:lnTo>
                <a:lnTo>
                  <a:pt x="2579" y="333"/>
                </a:lnTo>
                <a:lnTo>
                  <a:pt x="2391" y="188"/>
                </a:lnTo>
                <a:lnTo>
                  <a:pt x="2163" y="84"/>
                </a:lnTo>
                <a:lnTo>
                  <a:pt x="2038" y="42"/>
                </a:lnTo>
                <a:lnTo>
                  <a:pt x="1913" y="21"/>
                </a:lnTo>
                <a:lnTo>
                  <a:pt x="1789"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7348675" y="1131875"/>
            <a:ext cx="52500" cy="33800"/>
          </a:xfrm>
          <a:custGeom>
            <a:avLst/>
            <a:gdLst/>
            <a:ahLst/>
            <a:cxnLst/>
            <a:rect l="l" t="t" r="r" b="b"/>
            <a:pathLst>
              <a:path w="2100" h="1352" extrusionOk="0">
                <a:moveTo>
                  <a:pt x="125" y="0"/>
                </a:moveTo>
                <a:lnTo>
                  <a:pt x="62" y="42"/>
                </a:lnTo>
                <a:lnTo>
                  <a:pt x="21" y="83"/>
                </a:lnTo>
                <a:lnTo>
                  <a:pt x="0" y="167"/>
                </a:lnTo>
                <a:lnTo>
                  <a:pt x="0" y="229"/>
                </a:lnTo>
                <a:lnTo>
                  <a:pt x="42" y="291"/>
                </a:lnTo>
                <a:lnTo>
                  <a:pt x="104" y="333"/>
                </a:lnTo>
                <a:lnTo>
                  <a:pt x="166" y="354"/>
                </a:lnTo>
                <a:lnTo>
                  <a:pt x="353" y="395"/>
                </a:lnTo>
                <a:lnTo>
                  <a:pt x="561" y="437"/>
                </a:lnTo>
                <a:lnTo>
                  <a:pt x="790" y="520"/>
                </a:lnTo>
                <a:lnTo>
                  <a:pt x="1060" y="645"/>
                </a:lnTo>
                <a:lnTo>
                  <a:pt x="1310" y="790"/>
                </a:lnTo>
                <a:lnTo>
                  <a:pt x="1434" y="873"/>
                </a:lnTo>
                <a:lnTo>
                  <a:pt x="1538" y="998"/>
                </a:lnTo>
                <a:lnTo>
                  <a:pt x="1642" y="1102"/>
                </a:lnTo>
                <a:lnTo>
                  <a:pt x="1746" y="1248"/>
                </a:lnTo>
                <a:lnTo>
                  <a:pt x="1767" y="1289"/>
                </a:lnTo>
                <a:lnTo>
                  <a:pt x="1829" y="1331"/>
                </a:lnTo>
                <a:lnTo>
                  <a:pt x="1871" y="1352"/>
                </a:lnTo>
                <a:lnTo>
                  <a:pt x="1933" y="1331"/>
                </a:lnTo>
                <a:lnTo>
                  <a:pt x="1996" y="1310"/>
                </a:lnTo>
                <a:lnTo>
                  <a:pt x="2058" y="1268"/>
                </a:lnTo>
                <a:lnTo>
                  <a:pt x="2079" y="1206"/>
                </a:lnTo>
                <a:lnTo>
                  <a:pt x="2100" y="1123"/>
                </a:lnTo>
                <a:lnTo>
                  <a:pt x="2058" y="1060"/>
                </a:lnTo>
                <a:lnTo>
                  <a:pt x="1954" y="894"/>
                </a:lnTo>
                <a:lnTo>
                  <a:pt x="1829" y="749"/>
                </a:lnTo>
                <a:lnTo>
                  <a:pt x="1705" y="624"/>
                </a:lnTo>
                <a:lnTo>
                  <a:pt x="1559" y="499"/>
                </a:lnTo>
                <a:lnTo>
                  <a:pt x="1414" y="395"/>
                </a:lnTo>
                <a:lnTo>
                  <a:pt x="1268" y="312"/>
                </a:lnTo>
                <a:lnTo>
                  <a:pt x="956" y="167"/>
                </a:lnTo>
                <a:lnTo>
                  <a:pt x="686" y="83"/>
                </a:lnTo>
                <a:lnTo>
                  <a:pt x="437" y="21"/>
                </a:lnTo>
                <a:lnTo>
                  <a:pt x="2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7235375" y="1128225"/>
            <a:ext cx="46275" cy="21350"/>
          </a:xfrm>
          <a:custGeom>
            <a:avLst/>
            <a:gdLst/>
            <a:ahLst/>
            <a:cxnLst/>
            <a:rect l="l" t="t" r="r" b="b"/>
            <a:pathLst>
              <a:path w="1851" h="854" extrusionOk="0">
                <a:moveTo>
                  <a:pt x="1247" y="1"/>
                </a:moveTo>
                <a:lnTo>
                  <a:pt x="1040" y="22"/>
                </a:lnTo>
                <a:lnTo>
                  <a:pt x="811" y="84"/>
                </a:lnTo>
                <a:lnTo>
                  <a:pt x="603" y="146"/>
                </a:lnTo>
                <a:lnTo>
                  <a:pt x="416" y="250"/>
                </a:lnTo>
                <a:lnTo>
                  <a:pt x="229" y="375"/>
                </a:lnTo>
                <a:lnTo>
                  <a:pt x="42" y="520"/>
                </a:lnTo>
                <a:lnTo>
                  <a:pt x="0" y="583"/>
                </a:lnTo>
                <a:lnTo>
                  <a:pt x="0" y="666"/>
                </a:lnTo>
                <a:lnTo>
                  <a:pt x="0" y="728"/>
                </a:lnTo>
                <a:lnTo>
                  <a:pt x="42" y="791"/>
                </a:lnTo>
                <a:lnTo>
                  <a:pt x="83" y="811"/>
                </a:lnTo>
                <a:lnTo>
                  <a:pt x="125" y="832"/>
                </a:lnTo>
                <a:lnTo>
                  <a:pt x="166" y="853"/>
                </a:lnTo>
                <a:lnTo>
                  <a:pt x="229" y="853"/>
                </a:lnTo>
                <a:lnTo>
                  <a:pt x="312" y="811"/>
                </a:lnTo>
                <a:lnTo>
                  <a:pt x="437" y="687"/>
                </a:lnTo>
                <a:lnTo>
                  <a:pt x="582" y="583"/>
                </a:lnTo>
                <a:lnTo>
                  <a:pt x="748" y="500"/>
                </a:lnTo>
                <a:lnTo>
                  <a:pt x="915" y="437"/>
                </a:lnTo>
                <a:lnTo>
                  <a:pt x="1081" y="396"/>
                </a:lnTo>
                <a:lnTo>
                  <a:pt x="1247" y="375"/>
                </a:lnTo>
                <a:lnTo>
                  <a:pt x="1435" y="375"/>
                </a:lnTo>
                <a:lnTo>
                  <a:pt x="1601" y="396"/>
                </a:lnTo>
                <a:lnTo>
                  <a:pt x="1684" y="417"/>
                </a:lnTo>
                <a:lnTo>
                  <a:pt x="1746" y="375"/>
                </a:lnTo>
                <a:lnTo>
                  <a:pt x="1809" y="333"/>
                </a:lnTo>
                <a:lnTo>
                  <a:pt x="1850" y="271"/>
                </a:lnTo>
                <a:lnTo>
                  <a:pt x="1850" y="188"/>
                </a:lnTo>
                <a:lnTo>
                  <a:pt x="1830" y="125"/>
                </a:lnTo>
                <a:lnTo>
                  <a:pt x="1767" y="63"/>
                </a:lnTo>
                <a:lnTo>
                  <a:pt x="1705" y="42"/>
                </a:lnTo>
                <a:lnTo>
                  <a:pt x="147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7640225" y="1626125"/>
            <a:ext cx="304050" cy="653825"/>
          </a:xfrm>
          <a:custGeom>
            <a:avLst/>
            <a:gdLst/>
            <a:ahLst/>
            <a:cxnLst/>
            <a:rect l="l" t="t" r="r" b="b"/>
            <a:pathLst>
              <a:path w="12162" h="26153" extrusionOk="0">
                <a:moveTo>
                  <a:pt x="3971" y="0"/>
                </a:moveTo>
                <a:lnTo>
                  <a:pt x="0" y="915"/>
                </a:lnTo>
                <a:lnTo>
                  <a:pt x="395" y="2578"/>
                </a:lnTo>
                <a:lnTo>
                  <a:pt x="811" y="4241"/>
                </a:lnTo>
                <a:lnTo>
                  <a:pt x="1269" y="5883"/>
                </a:lnTo>
                <a:lnTo>
                  <a:pt x="1747" y="7526"/>
                </a:lnTo>
                <a:lnTo>
                  <a:pt x="2246" y="9168"/>
                </a:lnTo>
                <a:lnTo>
                  <a:pt x="2786" y="10810"/>
                </a:lnTo>
                <a:lnTo>
                  <a:pt x="3347" y="12432"/>
                </a:lnTo>
                <a:lnTo>
                  <a:pt x="3659" y="13243"/>
                </a:lnTo>
                <a:lnTo>
                  <a:pt x="3992" y="14053"/>
                </a:lnTo>
                <a:lnTo>
                  <a:pt x="4325" y="14864"/>
                </a:lnTo>
                <a:lnTo>
                  <a:pt x="4678" y="15675"/>
                </a:lnTo>
                <a:lnTo>
                  <a:pt x="5031" y="16465"/>
                </a:lnTo>
                <a:lnTo>
                  <a:pt x="5426" y="17234"/>
                </a:lnTo>
                <a:lnTo>
                  <a:pt x="6195" y="18772"/>
                </a:lnTo>
                <a:lnTo>
                  <a:pt x="6985" y="20269"/>
                </a:lnTo>
                <a:lnTo>
                  <a:pt x="7796" y="21766"/>
                </a:lnTo>
                <a:lnTo>
                  <a:pt x="8607" y="23242"/>
                </a:lnTo>
                <a:lnTo>
                  <a:pt x="9459" y="24697"/>
                </a:lnTo>
                <a:lnTo>
                  <a:pt x="10332" y="26152"/>
                </a:lnTo>
                <a:lnTo>
                  <a:pt x="12162" y="25300"/>
                </a:lnTo>
                <a:lnTo>
                  <a:pt x="11601" y="23699"/>
                </a:lnTo>
                <a:lnTo>
                  <a:pt x="11018" y="22099"/>
                </a:lnTo>
                <a:lnTo>
                  <a:pt x="9834" y="18939"/>
                </a:lnTo>
                <a:lnTo>
                  <a:pt x="9251" y="17380"/>
                </a:lnTo>
                <a:lnTo>
                  <a:pt x="8649" y="15841"/>
                </a:lnTo>
                <a:lnTo>
                  <a:pt x="8066" y="14303"/>
                </a:lnTo>
                <a:lnTo>
                  <a:pt x="7775" y="13534"/>
                </a:lnTo>
                <a:lnTo>
                  <a:pt x="7505" y="12744"/>
                </a:lnTo>
                <a:lnTo>
                  <a:pt x="7006" y="11205"/>
                </a:lnTo>
                <a:lnTo>
                  <a:pt x="6528" y="9625"/>
                </a:lnTo>
                <a:lnTo>
                  <a:pt x="6071" y="8025"/>
                </a:lnTo>
                <a:lnTo>
                  <a:pt x="5634" y="6445"/>
                </a:lnTo>
                <a:lnTo>
                  <a:pt x="4782" y="3223"/>
                </a:lnTo>
                <a:lnTo>
                  <a:pt x="397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7580975" y="1509700"/>
            <a:ext cx="202725" cy="269250"/>
          </a:xfrm>
          <a:custGeom>
            <a:avLst/>
            <a:gdLst/>
            <a:ahLst/>
            <a:cxnLst/>
            <a:rect l="l" t="t" r="r" b="b"/>
            <a:pathLst>
              <a:path w="8109" h="10770" extrusionOk="0">
                <a:moveTo>
                  <a:pt x="3639" y="1"/>
                </a:moveTo>
                <a:lnTo>
                  <a:pt x="3472" y="21"/>
                </a:lnTo>
                <a:lnTo>
                  <a:pt x="3306" y="63"/>
                </a:lnTo>
                <a:lnTo>
                  <a:pt x="3140" y="105"/>
                </a:lnTo>
                <a:lnTo>
                  <a:pt x="2973" y="167"/>
                </a:lnTo>
                <a:lnTo>
                  <a:pt x="2662" y="312"/>
                </a:lnTo>
                <a:lnTo>
                  <a:pt x="2350" y="520"/>
                </a:lnTo>
                <a:lnTo>
                  <a:pt x="2038" y="749"/>
                </a:lnTo>
                <a:lnTo>
                  <a:pt x="1768" y="1040"/>
                </a:lnTo>
                <a:lnTo>
                  <a:pt x="1497" y="1331"/>
                </a:lnTo>
                <a:lnTo>
                  <a:pt x="1227" y="1685"/>
                </a:lnTo>
                <a:lnTo>
                  <a:pt x="998" y="2038"/>
                </a:lnTo>
                <a:lnTo>
                  <a:pt x="770" y="2412"/>
                </a:lnTo>
                <a:lnTo>
                  <a:pt x="562" y="2807"/>
                </a:lnTo>
                <a:lnTo>
                  <a:pt x="396" y="3202"/>
                </a:lnTo>
                <a:lnTo>
                  <a:pt x="229" y="3618"/>
                </a:lnTo>
                <a:lnTo>
                  <a:pt x="105" y="4034"/>
                </a:lnTo>
                <a:lnTo>
                  <a:pt x="42" y="4242"/>
                </a:lnTo>
                <a:lnTo>
                  <a:pt x="21" y="4449"/>
                </a:lnTo>
                <a:lnTo>
                  <a:pt x="1" y="4699"/>
                </a:lnTo>
                <a:lnTo>
                  <a:pt x="1" y="4928"/>
                </a:lnTo>
                <a:lnTo>
                  <a:pt x="21" y="5177"/>
                </a:lnTo>
                <a:lnTo>
                  <a:pt x="42" y="5447"/>
                </a:lnTo>
                <a:lnTo>
                  <a:pt x="125" y="5988"/>
                </a:lnTo>
                <a:lnTo>
                  <a:pt x="250" y="6528"/>
                </a:lnTo>
                <a:lnTo>
                  <a:pt x="396" y="7090"/>
                </a:lnTo>
                <a:lnTo>
                  <a:pt x="583" y="7651"/>
                </a:lnTo>
                <a:lnTo>
                  <a:pt x="770" y="8191"/>
                </a:lnTo>
                <a:lnTo>
                  <a:pt x="978" y="8711"/>
                </a:lnTo>
                <a:lnTo>
                  <a:pt x="1186" y="9189"/>
                </a:lnTo>
                <a:lnTo>
                  <a:pt x="1539" y="10021"/>
                </a:lnTo>
                <a:lnTo>
                  <a:pt x="1809" y="10561"/>
                </a:lnTo>
                <a:lnTo>
                  <a:pt x="1913" y="10769"/>
                </a:lnTo>
                <a:lnTo>
                  <a:pt x="8108" y="6071"/>
                </a:lnTo>
                <a:lnTo>
                  <a:pt x="8004" y="5821"/>
                </a:lnTo>
                <a:lnTo>
                  <a:pt x="7755" y="5198"/>
                </a:lnTo>
                <a:lnTo>
                  <a:pt x="7339" y="4283"/>
                </a:lnTo>
                <a:lnTo>
                  <a:pt x="7110" y="3784"/>
                </a:lnTo>
                <a:lnTo>
                  <a:pt x="6840" y="3244"/>
                </a:lnTo>
                <a:lnTo>
                  <a:pt x="6549" y="2703"/>
                </a:lnTo>
                <a:lnTo>
                  <a:pt x="6258" y="2163"/>
                </a:lnTo>
                <a:lnTo>
                  <a:pt x="5946" y="1664"/>
                </a:lnTo>
                <a:lnTo>
                  <a:pt x="5613" y="1206"/>
                </a:lnTo>
                <a:lnTo>
                  <a:pt x="5302" y="791"/>
                </a:lnTo>
                <a:lnTo>
                  <a:pt x="5135" y="624"/>
                </a:lnTo>
                <a:lnTo>
                  <a:pt x="4969" y="458"/>
                </a:lnTo>
                <a:lnTo>
                  <a:pt x="4803" y="333"/>
                </a:lnTo>
                <a:lnTo>
                  <a:pt x="4657" y="209"/>
                </a:lnTo>
                <a:lnTo>
                  <a:pt x="4491" y="125"/>
                </a:lnTo>
                <a:lnTo>
                  <a:pt x="4345" y="84"/>
                </a:lnTo>
                <a:lnTo>
                  <a:pt x="4158" y="42"/>
                </a:lnTo>
                <a:lnTo>
                  <a:pt x="399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7319050" y="4288100"/>
            <a:ext cx="62375" cy="25500"/>
          </a:xfrm>
          <a:custGeom>
            <a:avLst/>
            <a:gdLst/>
            <a:ahLst/>
            <a:cxnLst/>
            <a:rect l="l" t="t" r="r" b="b"/>
            <a:pathLst>
              <a:path w="2495" h="1020" extrusionOk="0">
                <a:moveTo>
                  <a:pt x="437" y="188"/>
                </a:moveTo>
                <a:lnTo>
                  <a:pt x="873" y="271"/>
                </a:lnTo>
                <a:lnTo>
                  <a:pt x="1289" y="396"/>
                </a:lnTo>
                <a:lnTo>
                  <a:pt x="1705" y="541"/>
                </a:lnTo>
                <a:lnTo>
                  <a:pt x="2100" y="729"/>
                </a:lnTo>
                <a:lnTo>
                  <a:pt x="1767" y="770"/>
                </a:lnTo>
                <a:lnTo>
                  <a:pt x="1476" y="812"/>
                </a:lnTo>
                <a:lnTo>
                  <a:pt x="956" y="812"/>
                </a:lnTo>
                <a:lnTo>
                  <a:pt x="748" y="791"/>
                </a:lnTo>
                <a:lnTo>
                  <a:pt x="561" y="749"/>
                </a:lnTo>
                <a:lnTo>
                  <a:pt x="416" y="708"/>
                </a:lnTo>
                <a:lnTo>
                  <a:pt x="312" y="625"/>
                </a:lnTo>
                <a:lnTo>
                  <a:pt x="250" y="562"/>
                </a:lnTo>
                <a:lnTo>
                  <a:pt x="208" y="479"/>
                </a:lnTo>
                <a:lnTo>
                  <a:pt x="187" y="396"/>
                </a:lnTo>
                <a:lnTo>
                  <a:pt x="208" y="313"/>
                </a:lnTo>
                <a:lnTo>
                  <a:pt x="208" y="250"/>
                </a:lnTo>
                <a:lnTo>
                  <a:pt x="270" y="209"/>
                </a:lnTo>
                <a:lnTo>
                  <a:pt x="353" y="188"/>
                </a:lnTo>
                <a:close/>
                <a:moveTo>
                  <a:pt x="395" y="1"/>
                </a:moveTo>
                <a:lnTo>
                  <a:pt x="270" y="22"/>
                </a:lnTo>
                <a:lnTo>
                  <a:pt x="166" y="63"/>
                </a:lnTo>
                <a:lnTo>
                  <a:pt x="104" y="105"/>
                </a:lnTo>
                <a:lnTo>
                  <a:pt x="62" y="167"/>
                </a:lnTo>
                <a:lnTo>
                  <a:pt x="21" y="230"/>
                </a:lnTo>
                <a:lnTo>
                  <a:pt x="0" y="313"/>
                </a:lnTo>
                <a:lnTo>
                  <a:pt x="0" y="438"/>
                </a:lnTo>
                <a:lnTo>
                  <a:pt x="42" y="562"/>
                </a:lnTo>
                <a:lnTo>
                  <a:pt x="104" y="666"/>
                </a:lnTo>
                <a:lnTo>
                  <a:pt x="187" y="770"/>
                </a:lnTo>
                <a:lnTo>
                  <a:pt x="395" y="895"/>
                </a:lnTo>
                <a:lnTo>
                  <a:pt x="645" y="978"/>
                </a:lnTo>
                <a:lnTo>
                  <a:pt x="894" y="1020"/>
                </a:lnTo>
                <a:lnTo>
                  <a:pt x="1143" y="1020"/>
                </a:lnTo>
                <a:lnTo>
                  <a:pt x="1476" y="999"/>
                </a:lnTo>
                <a:lnTo>
                  <a:pt x="1788" y="978"/>
                </a:lnTo>
                <a:lnTo>
                  <a:pt x="2100" y="936"/>
                </a:lnTo>
                <a:lnTo>
                  <a:pt x="2412" y="874"/>
                </a:lnTo>
                <a:lnTo>
                  <a:pt x="2474" y="853"/>
                </a:lnTo>
                <a:lnTo>
                  <a:pt x="2495" y="791"/>
                </a:lnTo>
                <a:lnTo>
                  <a:pt x="2495" y="749"/>
                </a:lnTo>
                <a:lnTo>
                  <a:pt x="2453" y="687"/>
                </a:lnTo>
                <a:lnTo>
                  <a:pt x="2079" y="521"/>
                </a:lnTo>
                <a:lnTo>
                  <a:pt x="1767" y="375"/>
                </a:lnTo>
                <a:lnTo>
                  <a:pt x="1414" y="250"/>
                </a:lnTo>
                <a:lnTo>
                  <a:pt x="1060" y="126"/>
                </a:lnTo>
                <a:lnTo>
                  <a:pt x="707" y="43"/>
                </a:lnTo>
                <a:lnTo>
                  <a:pt x="54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7343475" y="4264725"/>
            <a:ext cx="37425" cy="45250"/>
          </a:xfrm>
          <a:custGeom>
            <a:avLst/>
            <a:gdLst/>
            <a:ahLst/>
            <a:cxnLst/>
            <a:rect l="l" t="t" r="r" b="b"/>
            <a:pathLst>
              <a:path w="1497" h="1810" extrusionOk="0">
                <a:moveTo>
                  <a:pt x="541" y="188"/>
                </a:moveTo>
                <a:lnTo>
                  <a:pt x="645" y="208"/>
                </a:lnTo>
                <a:lnTo>
                  <a:pt x="707" y="250"/>
                </a:lnTo>
                <a:lnTo>
                  <a:pt x="790" y="312"/>
                </a:lnTo>
                <a:lnTo>
                  <a:pt x="894" y="437"/>
                </a:lnTo>
                <a:lnTo>
                  <a:pt x="977" y="583"/>
                </a:lnTo>
                <a:lnTo>
                  <a:pt x="1060" y="728"/>
                </a:lnTo>
                <a:lnTo>
                  <a:pt x="1144" y="874"/>
                </a:lnTo>
                <a:lnTo>
                  <a:pt x="1206" y="1040"/>
                </a:lnTo>
                <a:lnTo>
                  <a:pt x="1247" y="1206"/>
                </a:lnTo>
                <a:lnTo>
                  <a:pt x="1268" y="1373"/>
                </a:lnTo>
                <a:lnTo>
                  <a:pt x="1289" y="1539"/>
                </a:lnTo>
                <a:lnTo>
                  <a:pt x="1289" y="1539"/>
                </a:lnTo>
                <a:lnTo>
                  <a:pt x="1102" y="1414"/>
                </a:lnTo>
                <a:lnTo>
                  <a:pt x="915" y="1269"/>
                </a:lnTo>
                <a:lnTo>
                  <a:pt x="728" y="1081"/>
                </a:lnTo>
                <a:lnTo>
                  <a:pt x="561" y="915"/>
                </a:lnTo>
                <a:lnTo>
                  <a:pt x="416" y="728"/>
                </a:lnTo>
                <a:lnTo>
                  <a:pt x="291" y="562"/>
                </a:lnTo>
                <a:lnTo>
                  <a:pt x="229" y="416"/>
                </a:lnTo>
                <a:lnTo>
                  <a:pt x="208" y="354"/>
                </a:lnTo>
                <a:lnTo>
                  <a:pt x="208" y="292"/>
                </a:lnTo>
                <a:lnTo>
                  <a:pt x="229" y="271"/>
                </a:lnTo>
                <a:lnTo>
                  <a:pt x="250" y="229"/>
                </a:lnTo>
                <a:lnTo>
                  <a:pt x="312" y="188"/>
                </a:lnTo>
                <a:close/>
                <a:moveTo>
                  <a:pt x="374" y="0"/>
                </a:moveTo>
                <a:lnTo>
                  <a:pt x="208" y="42"/>
                </a:lnTo>
                <a:lnTo>
                  <a:pt x="83" y="104"/>
                </a:lnTo>
                <a:lnTo>
                  <a:pt x="21" y="188"/>
                </a:lnTo>
                <a:lnTo>
                  <a:pt x="0" y="271"/>
                </a:lnTo>
                <a:lnTo>
                  <a:pt x="21" y="354"/>
                </a:lnTo>
                <a:lnTo>
                  <a:pt x="42" y="458"/>
                </a:lnTo>
                <a:lnTo>
                  <a:pt x="83" y="562"/>
                </a:lnTo>
                <a:lnTo>
                  <a:pt x="125" y="666"/>
                </a:lnTo>
                <a:lnTo>
                  <a:pt x="291" y="894"/>
                </a:lnTo>
                <a:lnTo>
                  <a:pt x="499" y="1123"/>
                </a:lnTo>
                <a:lnTo>
                  <a:pt x="728" y="1352"/>
                </a:lnTo>
                <a:lnTo>
                  <a:pt x="956" y="1539"/>
                </a:lnTo>
                <a:lnTo>
                  <a:pt x="1185" y="1705"/>
                </a:lnTo>
                <a:lnTo>
                  <a:pt x="1372" y="1809"/>
                </a:lnTo>
                <a:lnTo>
                  <a:pt x="1414" y="1809"/>
                </a:lnTo>
                <a:lnTo>
                  <a:pt x="1455" y="1788"/>
                </a:lnTo>
                <a:lnTo>
                  <a:pt x="1476" y="1768"/>
                </a:lnTo>
                <a:lnTo>
                  <a:pt x="1497" y="1705"/>
                </a:lnTo>
                <a:lnTo>
                  <a:pt x="1455" y="1518"/>
                </a:lnTo>
                <a:lnTo>
                  <a:pt x="1435" y="1310"/>
                </a:lnTo>
                <a:lnTo>
                  <a:pt x="1372" y="1081"/>
                </a:lnTo>
                <a:lnTo>
                  <a:pt x="1310" y="832"/>
                </a:lnTo>
                <a:lnTo>
                  <a:pt x="1206" y="583"/>
                </a:lnTo>
                <a:lnTo>
                  <a:pt x="1060" y="354"/>
                </a:lnTo>
                <a:lnTo>
                  <a:pt x="977" y="250"/>
                </a:lnTo>
                <a:lnTo>
                  <a:pt x="894" y="167"/>
                </a:lnTo>
                <a:lnTo>
                  <a:pt x="769" y="84"/>
                </a:lnTo>
                <a:lnTo>
                  <a:pt x="645" y="42"/>
                </a:lnTo>
                <a:lnTo>
                  <a:pt x="49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7921400" y="4076075"/>
            <a:ext cx="160600" cy="231300"/>
          </a:xfrm>
          <a:custGeom>
            <a:avLst/>
            <a:gdLst/>
            <a:ahLst/>
            <a:cxnLst/>
            <a:rect l="l" t="t" r="r" b="b"/>
            <a:pathLst>
              <a:path w="6424" h="9252" extrusionOk="0">
                <a:moveTo>
                  <a:pt x="0" y="0"/>
                </a:moveTo>
                <a:lnTo>
                  <a:pt x="2432" y="9251"/>
                </a:lnTo>
                <a:lnTo>
                  <a:pt x="6424" y="9251"/>
                </a:lnTo>
                <a:lnTo>
                  <a:pt x="4012"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7921400" y="4076075"/>
            <a:ext cx="160600" cy="231300"/>
          </a:xfrm>
          <a:custGeom>
            <a:avLst/>
            <a:gdLst/>
            <a:ahLst/>
            <a:cxnLst/>
            <a:rect l="l" t="t" r="r" b="b"/>
            <a:pathLst>
              <a:path w="6424" h="9252" fill="none" extrusionOk="0">
                <a:moveTo>
                  <a:pt x="6424" y="9251"/>
                </a:moveTo>
                <a:lnTo>
                  <a:pt x="2432" y="9251"/>
                </a:lnTo>
                <a:lnTo>
                  <a:pt x="0" y="0"/>
                </a:lnTo>
                <a:lnTo>
                  <a:pt x="4012" y="0"/>
                </a:lnTo>
                <a:lnTo>
                  <a:pt x="6424"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7964000" y="4295900"/>
            <a:ext cx="267175" cy="113850"/>
          </a:xfrm>
          <a:custGeom>
            <a:avLst/>
            <a:gdLst/>
            <a:ahLst/>
            <a:cxnLst/>
            <a:rect l="l" t="t" r="r" b="b"/>
            <a:pathLst>
              <a:path w="10687" h="4554" extrusionOk="0">
                <a:moveTo>
                  <a:pt x="167" y="1"/>
                </a:moveTo>
                <a:lnTo>
                  <a:pt x="84" y="63"/>
                </a:lnTo>
                <a:lnTo>
                  <a:pt x="22" y="126"/>
                </a:lnTo>
                <a:lnTo>
                  <a:pt x="1" y="209"/>
                </a:lnTo>
                <a:lnTo>
                  <a:pt x="1" y="271"/>
                </a:lnTo>
                <a:lnTo>
                  <a:pt x="271" y="3826"/>
                </a:lnTo>
                <a:lnTo>
                  <a:pt x="313" y="3971"/>
                </a:lnTo>
                <a:lnTo>
                  <a:pt x="375" y="4096"/>
                </a:lnTo>
                <a:lnTo>
                  <a:pt x="458" y="4221"/>
                </a:lnTo>
                <a:lnTo>
                  <a:pt x="541" y="4325"/>
                </a:lnTo>
                <a:lnTo>
                  <a:pt x="666" y="4408"/>
                </a:lnTo>
                <a:lnTo>
                  <a:pt x="791" y="4470"/>
                </a:lnTo>
                <a:lnTo>
                  <a:pt x="916" y="4512"/>
                </a:lnTo>
                <a:lnTo>
                  <a:pt x="1082" y="4533"/>
                </a:lnTo>
                <a:lnTo>
                  <a:pt x="2121" y="4512"/>
                </a:lnTo>
                <a:lnTo>
                  <a:pt x="3036" y="4470"/>
                </a:lnTo>
                <a:lnTo>
                  <a:pt x="4055" y="4429"/>
                </a:lnTo>
                <a:lnTo>
                  <a:pt x="5343" y="4429"/>
                </a:lnTo>
                <a:lnTo>
                  <a:pt x="6258" y="4450"/>
                </a:lnTo>
                <a:lnTo>
                  <a:pt x="7214" y="4491"/>
                </a:lnTo>
                <a:lnTo>
                  <a:pt x="8275" y="4533"/>
                </a:lnTo>
                <a:lnTo>
                  <a:pt x="9439" y="4554"/>
                </a:lnTo>
                <a:lnTo>
                  <a:pt x="9730" y="4533"/>
                </a:lnTo>
                <a:lnTo>
                  <a:pt x="9979" y="4470"/>
                </a:lnTo>
                <a:lnTo>
                  <a:pt x="10187" y="4387"/>
                </a:lnTo>
                <a:lnTo>
                  <a:pt x="10354" y="4283"/>
                </a:lnTo>
                <a:lnTo>
                  <a:pt x="10478" y="4159"/>
                </a:lnTo>
                <a:lnTo>
                  <a:pt x="10582" y="4013"/>
                </a:lnTo>
                <a:lnTo>
                  <a:pt x="10645" y="3868"/>
                </a:lnTo>
                <a:lnTo>
                  <a:pt x="10686" y="3701"/>
                </a:lnTo>
                <a:lnTo>
                  <a:pt x="10686" y="3535"/>
                </a:lnTo>
                <a:lnTo>
                  <a:pt x="10665" y="3369"/>
                </a:lnTo>
                <a:lnTo>
                  <a:pt x="10624" y="3223"/>
                </a:lnTo>
                <a:lnTo>
                  <a:pt x="10561" y="3078"/>
                </a:lnTo>
                <a:lnTo>
                  <a:pt x="10478" y="2953"/>
                </a:lnTo>
                <a:lnTo>
                  <a:pt x="10374" y="2849"/>
                </a:lnTo>
                <a:lnTo>
                  <a:pt x="10250" y="2766"/>
                </a:lnTo>
                <a:lnTo>
                  <a:pt x="10104" y="2724"/>
                </a:lnTo>
                <a:lnTo>
                  <a:pt x="9543" y="2599"/>
                </a:lnTo>
                <a:lnTo>
                  <a:pt x="9023" y="2454"/>
                </a:lnTo>
                <a:lnTo>
                  <a:pt x="8566" y="2329"/>
                </a:lnTo>
                <a:lnTo>
                  <a:pt x="8171" y="2184"/>
                </a:lnTo>
                <a:lnTo>
                  <a:pt x="7838" y="2038"/>
                </a:lnTo>
                <a:lnTo>
                  <a:pt x="7526" y="1872"/>
                </a:lnTo>
                <a:lnTo>
                  <a:pt x="7256" y="1726"/>
                </a:lnTo>
                <a:lnTo>
                  <a:pt x="7027" y="1560"/>
                </a:lnTo>
                <a:lnTo>
                  <a:pt x="6819" y="1394"/>
                </a:lnTo>
                <a:lnTo>
                  <a:pt x="6632" y="1227"/>
                </a:lnTo>
                <a:lnTo>
                  <a:pt x="6258" y="895"/>
                </a:lnTo>
                <a:lnTo>
                  <a:pt x="5884" y="562"/>
                </a:lnTo>
                <a:lnTo>
                  <a:pt x="5697" y="396"/>
                </a:lnTo>
                <a:lnTo>
                  <a:pt x="5468" y="229"/>
                </a:lnTo>
                <a:lnTo>
                  <a:pt x="5302" y="126"/>
                </a:lnTo>
                <a:lnTo>
                  <a:pt x="5136" y="63"/>
                </a:lnTo>
                <a:lnTo>
                  <a:pt x="4949" y="22"/>
                </a:lnTo>
                <a:lnTo>
                  <a:pt x="47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7921400" y="4076075"/>
            <a:ext cx="131500" cy="119025"/>
          </a:xfrm>
          <a:custGeom>
            <a:avLst/>
            <a:gdLst/>
            <a:ahLst/>
            <a:cxnLst/>
            <a:rect l="l" t="t" r="r" b="b"/>
            <a:pathLst>
              <a:path w="5260" h="4761" extrusionOk="0">
                <a:moveTo>
                  <a:pt x="915" y="3451"/>
                </a:moveTo>
                <a:lnTo>
                  <a:pt x="1247" y="4761"/>
                </a:lnTo>
                <a:lnTo>
                  <a:pt x="1247" y="4761"/>
                </a:lnTo>
                <a:lnTo>
                  <a:pt x="915" y="3451"/>
                </a:lnTo>
                <a:close/>
                <a:moveTo>
                  <a:pt x="4012" y="0"/>
                </a:moveTo>
                <a:lnTo>
                  <a:pt x="0" y="0"/>
                </a:lnTo>
                <a:lnTo>
                  <a:pt x="4012" y="0"/>
                </a:lnTo>
                <a:lnTo>
                  <a:pt x="5260" y="4761"/>
                </a:lnTo>
                <a:lnTo>
                  <a:pt x="5260" y="4761"/>
                </a:lnTo>
                <a:lnTo>
                  <a:pt x="4012"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7944250" y="4162350"/>
            <a:ext cx="8350" cy="32750"/>
          </a:xfrm>
          <a:custGeom>
            <a:avLst/>
            <a:gdLst/>
            <a:ahLst/>
            <a:cxnLst/>
            <a:rect l="l" t="t" r="r" b="b"/>
            <a:pathLst>
              <a:path w="334" h="1310" fill="none" extrusionOk="0">
                <a:moveTo>
                  <a:pt x="1" y="0"/>
                </a:moveTo>
                <a:lnTo>
                  <a:pt x="333" y="1310"/>
                </a:lnTo>
                <a:lnTo>
                  <a:pt x="333" y="131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7921400" y="4076075"/>
            <a:ext cx="131500" cy="119025"/>
          </a:xfrm>
          <a:custGeom>
            <a:avLst/>
            <a:gdLst/>
            <a:ahLst/>
            <a:cxnLst/>
            <a:rect l="l" t="t" r="r" b="b"/>
            <a:pathLst>
              <a:path w="5260" h="4761" fill="none" extrusionOk="0">
                <a:moveTo>
                  <a:pt x="4012" y="0"/>
                </a:moveTo>
                <a:lnTo>
                  <a:pt x="0" y="0"/>
                </a:lnTo>
                <a:lnTo>
                  <a:pt x="4012" y="0"/>
                </a:lnTo>
                <a:lnTo>
                  <a:pt x="5260"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7921400" y="4076075"/>
            <a:ext cx="131500" cy="119025"/>
          </a:xfrm>
          <a:custGeom>
            <a:avLst/>
            <a:gdLst/>
            <a:ahLst/>
            <a:cxnLst/>
            <a:rect l="l" t="t" r="r" b="b"/>
            <a:pathLst>
              <a:path w="5260" h="4761" extrusionOk="0">
                <a:moveTo>
                  <a:pt x="0" y="0"/>
                </a:moveTo>
                <a:lnTo>
                  <a:pt x="915" y="3451"/>
                </a:lnTo>
                <a:lnTo>
                  <a:pt x="1247" y="4761"/>
                </a:lnTo>
                <a:lnTo>
                  <a:pt x="5260" y="4761"/>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7921400" y="4076075"/>
            <a:ext cx="131500" cy="119025"/>
          </a:xfrm>
          <a:custGeom>
            <a:avLst/>
            <a:gdLst/>
            <a:ahLst/>
            <a:cxnLst/>
            <a:rect l="l" t="t" r="r" b="b"/>
            <a:pathLst>
              <a:path w="5260" h="4761" fill="none" extrusionOk="0">
                <a:moveTo>
                  <a:pt x="4012" y="0"/>
                </a:moveTo>
                <a:lnTo>
                  <a:pt x="0" y="0"/>
                </a:lnTo>
                <a:lnTo>
                  <a:pt x="915" y="3451"/>
                </a:lnTo>
                <a:lnTo>
                  <a:pt x="1247"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7375700" y="2119850"/>
            <a:ext cx="680850" cy="2052900"/>
          </a:xfrm>
          <a:custGeom>
            <a:avLst/>
            <a:gdLst/>
            <a:ahLst/>
            <a:cxnLst/>
            <a:rect l="l" t="t" r="r" b="b"/>
            <a:pathLst>
              <a:path w="27234" h="82116" extrusionOk="0">
                <a:moveTo>
                  <a:pt x="10394" y="1"/>
                </a:moveTo>
                <a:lnTo>
                  <a:pt x="0" y="21"/>
                </a:lnTo>
                <a:lnTo>
                  <a:pt x="1060" y="4532"/>
                </a:lnTo>
                <a:lnTo>
                  <a:pt x="2224" y="9459"/>
                </a:lnTo>
                <a:lnTo>
                  <a:pt x="3700" y="15488"/>
                </a:lnTo>
                <a:lnTo>
                  <a:pt x="4532" y="18773"/>
                </a:lnTo>
                <a:lnTo>
                  <a:pt x="5384" y="22161"/>
                </a:lnTo>
                <a:lnTo>
                  <a:pt x="6257" y="25571"/>
                </a:lnTo>
                <a:lnTo>
                  <a:pt x="7151" y="28959"/>
                </a:lnTo>
                <a:lnTo>
                  <a:pt x="8045" y="32265"/>
                </a:lnTo>
                <a:lnTo>
                  <a:pt x="8939" y="35424"/>
                </a:lnTo>
                <a:lnTo>
                  <a:pt x="9791" y="38376"/>
                </a:lnTo>
                <a:lnTo>
                  <a:pt x="10623" y="41058"/>
                </a:lnTo>
                <a:lnTo>
                  <a:pt x="11371" y="43532"/>
                </a:lnTo>
                <a:lnTo>
                  <a:pt x="12203" y="46339"/>
                </a:lnTo>
                <a:lnTo>
                  <a:pt x="13076" y="49394"/>
                </a:lnTo>
                <a:lnTo>
                  <a:pt x="13991" y="52638"/>
                </a:lnTo>
                <a:lnTo>
                  <a:pt x="14926" y="56005"/>
                </a:lnTo>
                <a:lnTo>
                  <a:pt x="15862" y="59415"/>
                </a:lnTo>
                <a:lnTo>
                  <a:pt x="17670" y="66171"/>
                </a:lnTo>
                <a:lnTo>
                  <a:pt x="19292" y="72345"/>
                </a:lnTo>
                <a:lnTo>
                  <a:pt x="20622" y="77418"/>
                </a:lnTo>
                <a:lnTo>
                  <a:pt x="21828" y="82116"/>
                </a:lnTo>
                <a:lnTo>
                  <a:pt x="27233" y="82116"/>
                </a:lnTo>
                <a:lnTo>
                  <a:pt x="26381" y="77480"/>
                </a:lnTo>
                <a:lnTo>
                  <a:pt x="24344" y="66358"/>
                </a:lnTo>
                <a:lnTo>
                  <a:pt x="23138" y="59643"/>
                </a:lnTo>
                <a:lnTo>
                  <a:pt x="21932" y="52866"/>
                </a:lnTo>
                <a:lnTo>
                  <a:pt x="20809" y="46505"/>
                </a:lnTo>
                <a:lnTo>
                  <a:pt x="19874" y="41121"/>
                </a:lnTo>
                <a:lnTo>
                  <a:pt x="19479" y="38709"/>
                </a:lnTo>
                <a:lnTo>
                  <a:pt x="19063" y="36111"/>
                </a:lnTo>
                <a:lnTo>
                  <a:pt x="18190" y="30435"/>
                </a:lnTo>
                <a:lnTo>
                  <a:pt x="17691" y="27442"/>
                </a:lnTo>
                <a:lnTo>
                  <a:pt x="17192" y="24386"/>
                </a:lnTo>
                <a:lnTo>
                  <a:pt x="16652" y="21351"/>
                </a:lnTo>
                <a:lnTo>
                  <a:pt x="16090" y="18315"/>
                </a:lnTo>
                <a:lnTo>
                  <a:pt x="15508" y="15363"/>
                </a:lnTo>
                <a:lnTo>
                  <a:pt x="15197" y="13929"/>
                </a:lnTo>
                <a:lnTo>
                  <a:pt x="14885" y="12536"/>
                </a:lnTo>
                <a:lnTo>
                  <a:pt x="14552" y="11164"/>
                </a:lnTo>
                <a:lnTo>
                  <a:pt x="14219" y="9834"/>
                </a:lnTo>
                <a:lnTo>
                  <a:pt x="13887" y="8565"/>
                </a:lnTo>
                <a:lnTo>
                  <a:pt x="13533" y="7339"/>
                </a:lnTo>
                <a:lnTo>
                  <a:pt x="13180" y="6154"/>
                </a:lnTo>
                <a:lnTo>
                  <a:pt x="12806" y="5052"/>
                </a:lnTo>
                <a:lnTo>
                  <a:pt x="12432" y="4013"/>
                </a:lnTo>
                <a:lnTo>
                  <a:pt x="12037" y="3056"/>
                </a:lnTo>
                <a:lnTo>
                  <a:pt x="11642" y="2163"/>
                </a:lnTo>
                <a:lnTo>
                  <a:pt x="11247" y="1352"/>
                </a:lnTo>
                <a:lnTo>
                  <a:pt x="11039" y="978"/>
                </a:lnTo>
                <a:lnTo>
                  <a:pt x="10810" y="645"/>
                </a:lnTo>
                <a:lnTo>
                  <a:pt x="10602" y="312"/>
                </a:lnTo>
                <a:lnTo>
                  <a:pt x="103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7895925"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8063275" y="4266275"/>
            <a:ext cx="53025" cy="42650"/>
          </a:xfrm>
          <a:custGeom>
            <a:avLst/>
            <a:gdLst/>
            <a:ahLst/>
            <a:cxnLst/>
            <a:rect l="l" t="t" r="r" b="b"/>
            <a:pathLst>
              <a:path w="2121" h="1706" extrusionOk="0">
                <a:moveTo>
                  <a:pt x="1788" y="188"/>
                </a:moveTo>
                <a:lnTo>
                  <a:pt x="1830" y="209"/>
                </a:lnTo>
                <a:lnTo>
                  <a:pt x="1871" y="271"/>
                </a:lnTo>
                <a:lnTo>
                  <a:pt x="1913" y="333"/>
                </a:lnTo>
                <a:lnTo>
                  <a:pt x="1934" y="417"/>
                </a:lnTo>
                <a:lnTo>
                  <a:pt x="1934" y="500"/>
                </a:lnTo>
                <a:lnTo>
                  <a:pt x="1913" y="583"/>
                </a:lnTo>
                <a:lnTo>
                  <a:pt x="1851" y="687"/>
                </a:lnTo>
                <a:lnTo>
                  <a:pt x="1747" y="812"/>
                </a:lnTo>
                <a:lnTo>
                  <a:pt x="1601" y="916"/>
                </a:lnTo>
                <a:lnTo>
                  <a:pt x="1414" y="1040"/>
                </a:lnTo>
                <a:lnTo>
                  <a:pt x="1185" y="1144"/>
                </a:lnTo>
                <a:lnTo>
                  <a:pt x="936" y="1248"/>
                </a:lnTo>
                <a:lnTo>
                  <a:pt x="666" y="1352"/>
                </a:lnTo>
                <a:lnTo>
                  <a:pt x="354" y="1456"/>
                </a:lnTo>
                <a:lnTo>
                  <a:pt x="354" y="1456"/>
                </a:lnTo>
                <a:lnTo>
                  <a:pt x="624" y="1103"/>
                </a:lnTo>
                <a:lnTo>
                  <a:pt x="936" y="791"/>
                </a:lnTo>
                <a:lnTo>
                  <a:pt x="1248" y="500"/>
                </a:lnTo>
                <a:lnTo>
                  <a:pt x="1601" y="230"/>
                </a:lnTo>
                <a:lnTo>
                  <a:pt x="1684" y="209"/>
                </a:lnTo>
                <a:lnTo>
                  <a:pt x="1788" y="188"/>
                </a:lnTo>
                <a:close/>
                <a:moveTo>
                  <a:pt x="1788" y="1"/>
                </a:moveTo>
                <a:lnTo>
                  <a:pt x="1684" y="22"/>
                </a:lnTo>
                <a:lnTo>
                  <a:pt x="1560" y="63"/>
                </a:lnTo>
                <a:lnTo>
                  <a:pt x="1435" y="126"/>
                </a:lnTo>
                <a:lnTo>
                  <a:pt x="1289" y="209"/>
                </a:lnTo>
                <a:lnTo>
                  <a:pt x="1019" y="437"/>
                </a:lnTo>
                <a:lnTo>
                  <a:pt x="749" y="708"/>
                </a:lnTo>
                <a:lnTo>
                  <a:pt x="479" y="999"/>
                </a:lnTo>
                <a:lnTo>
                  <a:pt x="271" y="1248"/>
                </a:lnTo>
                <a:lnTo>
                  <a:pt x="21" y="1560"/>
                </a:lnTo>
                <a:lnTo>
                  <a:pt x="0" y="1622"/>
                </a:lnTo>
                <a:lnTo>
                  <a:pt x="21" y="1664"/>
                </a:lnTo>
                <a:lnTo>
                  <a:pt x="63" y="1706"/>
                </a:lnTo>
                <a:lnTo>
                  <a:pt x="125" y="1706"/>
                </a:lnTo>
                <a:lnTo>
                  <a:pt x="437" y="1622"/>
                </a:lnTo>
                <a:lnTo>
                  <a:pt x="728" y="1539"/>
                </a:lnTo>
                <a:lnTo>
                  <a:pt x="1019" y="1414"/>
                </a:lnTo>
                <a:lnTo>
                  <a:pt x="1310" y="1290"/>
                </a:lnTo>
                <a:lnTo>
                  <a:pt x="1560" y="1186"/>
                </a:lnTo>
                <a:lnTo>
                  <a:pt x="1767" y="1040"/>
                </a:lnTo>
                <a:lnTo>
                  <a:pt x="1934" y="853"/>
                </a:lnTo>
                <a:lnTo>
                  <a:pt x="2079" y="645"/>
                </a:lnTo>
                <a:lnTo>
                  <a:pt x="2121" y="521"/>
                </a:lnTo>
                <a:lnTo>
                  <a:pt x="2121" y="396"/>
                </a:lnTo>
                <a:lnTo>
                  <a:pt x="2100" y="271"/>
                </a:lnTo>
                <a:lnTo>
                  <a:pt x="2038" y="167"/>
                </a:lnTo>
                <a:lnTo>
                  <a:pt x="1996" y="105"/>
                </a:lnTo>
                <a:lnTo>
                  <a:pt x="1934" y="42"/>
                </a:lnTo>
                <a:lnTo>
                  <a:pt x="1871" y="22"/>
                </a:lnTo>
                <a:lnTo>
                  <a:pt x="178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8057550" y="4255900"/>
            <a:ext cx="26025" cy="53025"/>
          </a:xfrm>
          <a:custGeom>
            <a:avLst/>
            <a:gdLst/>
            <a:ahLst/>
            <a:cxnLst/>
            <a:rect l="l" t="t" r="r" b="b"/>
            <a:pathLst>
              <a:path w="1041" h="2121" extrusionOk="0">
                <a:moveTo>
                  <a:pt x="687" y="187"/>
                </a:moveTo>
                <a:lnTo>
                  <a:pt x="749" y="208"/>
                </a:lnTo>
                <a:lnTo>
                  <a:pt x="791" y="229"/>
                </a:lnTo>
                <a:lnTo>
                  <a:pt x="812" y="270"/>
                </a:lnTo>
                <a:lnTo>
                  <a:pt x="832" y="333"/>
                </a:lnTo>
                <a:lnTo>
                  <a:pt x="832" y="499"/>
                </a:lnTo>
                <a:lnTo>
                  <a:pt x="812" y="707"/>
                </a:lnTo>
                <a:lnTo>
                  <a:pt x="749" y="915"/>
                </a:lnTo>
                <a:lnTo>
                  <a:pt x="666" y="1164"/>
                </a:lnTo>
                <a:lnTo>
                  <a:pt x="583" y="1393"/>
                </a:lnTo>
                <a:lnTo>
                  <a:pt x="458" y="1622"/>
                </a:lnTo>
                <a:lnTo>
                  <a:pt x="333" y="1809"/>
                </a:lnTo>
                <a:lnTo>
                  <a:pt x="292" y="1642"/>
                </a:lnTo>
                <a:lnTo>
                  <a:pt x="250" y="1476"/>
                </a:lnTo>
                <a:lnTo>
                  <a:pt x="209" y="1310"/>
                </a:lnTo>
                <a:lnTo>
                  <a:pt x="209" y="1143"/>
                </a:lnTo>
                <a:lnTo>
                  <a:pt x="188" y="977"/>
                </a:lnTo>
                <a:lnTo>
                  <a:pt x="209" y="811"/>
                </a:lnTo>
                <a:lnTo>
                  <a:pt x="229" y="645"/>
                </a:lnTo>
                <a:lnTo>
                  <a:pt x="271" y="478"/>
                </a:lnTo>
                <a:lnTo>
                  <a:pt x="313" y="395"/>
                </a:lnTo>
                <a:lnTo>
                  <a:pt x="375" y="333"/>
                </a:lnTo>
                <a:lnTo>
                  <a:pt x="437" y="291"/>
                </a:lnTo>
                <a:lnTo>
                  <a:pt x="520" y="250"/>
                </a:lnTo>
                <a:lnTo>
                  <a:pt x="583" y="229"/>
                </a:lnTo>
                <a:lnTo>
                  <a:pt x="687" y="187"/>
                </a:lnTo>
                <a:close/>
                <a:moveTo>
                  <a:pt x="666" y="0"/>
                </a:moveTo>
                <a:lnTo>
                  <a:pt x="500" y="42"/>
                </a:lnTo>
                <a:lnTo>
                  <a:pt x="375" y="104"/>
                </a:lnTo>
                <a:lnTo>
                  <a:pt x="250" y="187"/>
                </a:lnTo>
                <a:lnTo>
                  <a:pt x="167" y="291"/>
                </a:lnTo>
                <a:lnTo>
                  <a:pt x="105" y="416"/>
                </a:lnTo>
                <a:lnTo>
                  <a:pt x="42" y="541"/>
                </a:lnTo>
                <a:lnTo>
                  <a:pt x="22" y="665"/>
                </a:lnTo>
                <a:lnTo>
                  <a:pt x="1" y="915"/>
                </a:lnTo>
                <a:lnTo>
                  <a:pt x="1" y="1185"/>
                </a:lnTo>
                <a:lnTo>
                  <a:pt x="42" y="1455"/>
                </a:lnTo>
                <a:lnTo>
                  <a:pt x="105" y="1684"/>
                </a:lnTo>
                <a:lnTo>
                  <a:pt x="146" y="1871"/>
                </a:lnTo>
                <a:lnTo>
                  <a:pt x="209" y="2058"/>
                </a:lnTo>
                <a:lnTo>
                  <a:pt x="250" y="2100"/>
                </a:lnTo>
                <a:lnTo>
                  <a:pt x="292" y="2121"/>
                </a:lnTo>
                <a:lnTo>
                  <a:pt x="375" y="2121"/>
                </a:lnTo>
                <a:lnTo>
                  <a:pt x="396" y="2100"/>
                </a:lnTo>
                <a:lnTo>
                  <a:pt x="541" y="1913"/>
                </a:lnTo>
                <a:lnTo>
                  <a:pt x="666" y="1663"/>
                </a:lnTo>
                <a:lnTo>
                  <a:pt x="791" y="1393"/>
                </a:lnTo>
                <a:lnTo>
                  <a:pt x="895" y="1102"/>
                </a:lnTo>
                <a:lnTo>
                  <a:pt x="978" y="811"/>
                </a:lnTo>
                <a:lnTo>
                  <a:pt x="1019" y="541"/>
                </a:lnTo>
                <a:lnTo>
                  <a:pt x="1040" y="416"/>
                </a:lnTo>
                <a:lnTo>
                  <a:pt x="1019" y="312"/>
                </a:lnTo>
                <a:lnTo>
                  <a:pt x="999" y="208"/>
                </a:lnTo>
                <a:lnTo>
                  <a:pt x="957" y="125"/>
                </a:lnTo>
                <a:lnTo>
                  <a:pt x="895" y="62"/>
                </a:lnTo>
                <a:lnTo>
                  <a:pt x="812" y="21"/>
                </a:lnTo>
                <a:lnTo>
                  <a:pt x="66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7333600" y="1174475"/>
            <a:ext cx="19775" cy="8350"/>
          </a:xfrm>
          <a:custGeom>
            <a:avLst/>
            <a:gdLst/>
            <a:ahLst/>
            <a:cxnLst/>
            <a:rect l="l" t="t" r="r" b="b"/>
            <a:pathLst>
              <a:path w="791" h="334" extrusionOk="0">
                <a:moveTo>
                  <a:pt x="0" y="1"/>
                </a:moveTo>
                <a:lnTo>
                  <a:pt x="83" y="84"/>
                </a:lnTo>
                <a:lnTo>
                  <a:pt x="166" y="167"/>
                </a:lnTo>
                <a:lnTo>
                  <a:pt x="270" y="250"/>
                </a:lnTo>
                <a:lnTo>
                  <a:pt x="395" y="313"/>
                </a:lnTo>
                <a:lnTo>
                  <a:pt x="458" y="334"/>
                </a:lnTo>
                <a:lnTo>
                  <a:pt x="582" y="334"/>
                </a:lnTo>
                <a:lnTo>
                  <a:pt x="665" y="292"/>
                </a:lnTo>
                <a:lnTo>
                  <a:pt x="728" y="250"/>
                </a:lnTo>
                <a:lnTo>
                  <a:pt x="790" y="188"/>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7216125" y="2092825"/>
            <a:ext cx="436600" cy="57200"/>
          </a:xfrm>
          <a:custGeom>
            <a:avLst/>
            <a:gdLst/>
            <a:ahLst/>
            <a:cxnLst/>
            <a:rect l="l" t="t" r="r" b="b"/>
            <a:pathLst>
              <a:path w="17464" h="2288" extrusionOk="0">
                <a:moveTo>
                  <a:pt x="16715" y="1"/>
                </a:moveTo>
                <a:lnTo>
                  <a:pt x="271" y="479"/>
                </a:lnTo>
                <a:lnTo>
                  <a:pt x="167" y="499"/>
                </a:lnTo>
                <a:lnTo>
                  <a:pt x="63" y="541"/>
                </a:lnTo>
                <a:lnTo>
                  <a:pt x="22" y="603"/>
                </a:lnTo>
                <a:lnTo>
                  <a:pt x="1" y="687"/>
                </a:lnTo>
                <a:lnTo>
                  <a:pt x="188" y="2121"/>
                </a:lnTo>
                <a:lnTo>
                  <a:pt x="209" y="2183"/>
                </a:lnTo>
                <a:lnTo>
                  <a:pt x="271" y="2246"/>
                </a:lnTo>
                <a:lnTo>
                  <a:pt x="354" y="2267"/>
                </a:lnTo>
                <a:lnTo>
                  <a:pt x="458" y="2287"/>
                </a:lnTo>
                <a:lnTo>
                  <a:pt x="17193" y="1788"/>
                </a:lnTo>
                <a:lnTo>
                  <a:pt x="17318" y="1768"/>
                </a:lnTo>
                <a:lnTo>
                  <a:pt x="17401" y="1705"/>
                </a:lnTo>
                <a:lnTo>
                  <a:pt x="17443" y="1664"/>
                </a:lnTo>
                <a:lnTo>
                  <a:pt x="17463" y="1643"/>
                </a:lnTo>
                <a:lnTo>
                  <a:pt x="17463" y="1601"/>
                </a:lnTo>
                <a:lnTo>
                  <a:pt x="17443" y="1560"/>
                </a:lnTo>
                <a:lnTo>
                  <a:pt x="16985" y="104"/>
                </a:lnTo>
                <a:lnTo>
                  <a:pt x="16923" y="63"/>
                </a:lnTo>
                <a:lnTo>
                  <a:pt x="16861" y="21"/>
                </a:lnTo>
                <a:lnTo>
                  <a:pt x="1679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7575775" y="2091775"/>
            <a:ext cx="26025" cy="52000"/>
          </a:xfrm>
          <a:custGeom>
            <a:avLst/>
            <a:gdLst/>
            <a:ahLst/>
            <a:cxnLst/>
            <a:rect l="l" t="t" r="r" b="b"/>
            <a:pathLst>
              <a:path w="1041" h="2080" extrusionOk="0">
                <a:moveTo>
                  <a:pt x="105" y="1"/>
                </a:moveTo>
                <a:lnTo>
                  <a:pt x="42" y="22"/>
                </a:lnTo>
                <a:lnTo>
                  <a:pt x="21" y="63"/>
                </a:lnTo>
                <a:lnTo>
                  <a:pt x="1" y="105"/>
                </a:lnTo>
                <a:lnTo>
                  <a:pt x="271" y="1976"/>
                </a:lnTo>
                <a:lnTo>
                  <a:pt x="292" y="2017"/>
                </a:lnTo>
                <a:lnTo>
                  <a:pt x="333" y="2059"/>
                </a:lnTo>
                <a:lnTo>
                  <a:pt x="396" y="2080"/>
                </a:lnTo>
                <a:lnTo>
                  <a:pt x="895" y="2080"/>
                </a:lnTo>
                <a:lnTo>
                  <a:pt x="957" y="2059"/>
                </a:lnTo>
                <a:lnTo>
                  <a:pt x="1019" y="2038"/>
                </a:lnTo>
                <a:lnTo>
                  <a:pt x="1040" y="2017"/>
                </a:lnTo>
                <a:lnTo>
                  <a:pt x="1040" y="1976"/>
                </a:lnTo>
                <a:lnTo>
                  <a:pt x="791" y="84"/>
                </a:lnTo>
                <a:lnTo>
                  <a:pt x="770" y="43"/>
                </a:lnTo>
                <a:lnTo>
                  <a:pt x="728" y="22"/>
                </a:lnTo>
                <a:lnTo>
                  <a:pt x="6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7247850" y="2101150"/>
            <a:ext cx="26000" cy="52000"/>
          </a:xfrm>
          <a:custGeom>
            <a:avLst/>
            <a:gdLst/>
            <a:ahLst/>
            <a:cxnLst/>
            <a:rect l="l" t="t" r="r" b="b"/>
            <a:pathLst>
              <a:path w="1040" h="2080" extrusionOk="0">
                <a:moveTo>
                  <a:pt x="146" y="0"/>
                </a:moveTo>
                <a:lnTo>
                  <a:pt x="104" y="21"/>
                </a:lnTo>
                <a:lnTo>
                  <a:pt x="42" y="42"/>
                </a:lnTo>
                <a:lnTo>
                  <a:pt x="21" y="63"/>
                </a:lnTo>
                <a:lnTo>
                  <a:pt x="0" y="104"/>
                </a:lnTo>
                <a:lnTo>
                  <a:pt x="270" y="1996"/>
                </a:lnTo>
                <a:lnTo>
                  <a:pt x="291" y="2037"/>
                </a:lnTo>
                <a:lnTo>
                  <a:pt x="333" y="2058"/>
                </a:lnTo>
                <a:lnTo>
                  <a:pt x="374" y="2079"/>
                </a:lnTo>
                <a:lnTo>
                  <a:pt x="956" y="2079"/>
                </a:lnTo>
                <a:lnTo>
                  <a:pt x="1019" y="2058"/>
                </a:lnTo>
                <a:lnTo>
                  <a:pt x="1039" y="2017"/>
                </a:lnTo>
                <a:lnTo>
                  <a:pt x="1039" y="1975"/>
                </a:lnTo>
                <a:lnTo>
                  <a:pt x="790" y="104"/>
                </a:lnTo>
                <a:lnTo>
                  <a:pt x="769" y="63"/>
                </a:lnTo>
                <a:lnTo>
                  <a:pt x="728" y="42"/>
                </a:lnTo>
                <a:lnTo>
                  <a:pt x="665" y="21"/>
                </a:lnTo>
                <a:lnTo>
                  <a:pt x="6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7412075" y="2096475"/>
            <a:ext cx="26000" cy="51975"/>
          </a:xfrm>
          <a:custGeom>
            <a:avLst/>
            <a:gdLst/>
            <a:ahLst/>
            <a:cxnLst/>
            <a:rect l="l" t="t" r="r" b="b"/>
            <a:pathLst>
              <a:path w="1040" h="2079" extrusionOk="0">
                <a:moveTo>
                  <a:pt x="83" y="0"/>
                </a:moveTo>
                <a:lnTo>
                  <a:pt x="42" y="21"/>
                </a:lnTo>
                <a:lnTo>
                  <a:pt x="0" y="62"/>
                </a:lnTo>
                <a:lnTo>
                  <a:pt x="0" y="104"/>
                </a:lnTo>
                <a:lnTo>
                  <a:pt x="270" y="1975"/>
                </a:lnTo>
                <a:lnTo>
                  <a:pt x="270" y="2017"/>
                </a:lnTo>
                <a:lnTo>
                  <a:pt x="312" y="2058"/>
                </a:lnTo>
                <a:lnTo>
                  <a:pt x="374" y="2079"/>
                </a:lnTo>
                <a:lnTo>
                  <a:pt x="957" y="2079"/>
                </a:lnTo>
                <a:lnTo>
                  <a:pt x="998" y="2058"/>
                </a:lnTo>
                <a:lnTo>
                  <a:pt x="1019" y="2017"/>
                </a:lnTo>
                <a:lnTo>
                  <a:pt x="1040" y="1975"/>
                </a:lnTo>
                <a:lnTo>
                  <a:pt x="769" y="83"/>
                </a:lnTo>
                <a:lnTo>
                  <a:pt x="749" y="42"/>
                </a:lnTo>
                <a:lnTo>
                  <a:pt x="728" y="21"/>
                </a:lnTo>
                <a:lnTo>
                  <a:pt x="6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7886575" y="2237300"/>
            <a:ext cx="125800" cy="89425"/>
          </a:xfrm>
          <a:custGeom>
            <a:avLst/>
            <a:gdLst/>
            <a:ahLst/>
            <a:cxnLst/>
            <a:rect l="l" t="t" r="r" b="b"/>
            <a:pathLst>
              <a:path w="5032" h="3577" extrusionOk="0">
                <a:moveTo>
                  <a:pt x="208" y="1"/>
                </a:moveTo>
                <a:lnTo>
                  <a:pt x="146" y="146"/>
                </a:lnTo>
                <a:lnTo>
                  <a:pt x="83" y="292"/>
                </a:lnTo>
                <a:lnTo>
                  <a:pt x="21" y="583"/>
                </a:lnTo>
                <a:lnTo>
                  <a:pt x="0" y="874"/>
                </a:lnTo>
                <a:lnTo>
                  <a:pt x="21" y="1186"/>
                </a:lnTo>
                <a:lnTo>
                  <a:pt x="63" y="1498"/>
                </a:lnTo>
                <a:lnTo>
                  <a:pt x="146" y="1789"/>
                </a:lnTo>
                <a:lnTo>
                  <a:pt x="229" y="2080"/>
                </a:lnTo>
                <a:lnTo>
                  <a:pt x="333" y="2350"/>
                </a:lnTo>
                <a:lnTo>
                  <a:pt x="437" y="2599"/>
                </a:lnTo>
                <a:lnTo>
                  <a:pt x="562" y="2828"/>
                </a:lnTo>
                <a:lnTo>
                  <a:pt x="769" y="3223"/>
                </a:lnTo>
                <a:lnTo>
                  <a:pt x="936" y="3473"/>
                </a:lnTo>
                <a:lnTo>
                  <a:pt x="998" y="3576"/>
                </a:lnTo>
                <a:lnTo>
                  <a:pt x="5031" y="3057"/>
                </a:lnTo>
                <a:lnTo>
                  <a:pt x="1850" y="126"/>
                </a:lnTo>
                <a:lnTo>
                  <a:pt x="20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7911000" y="2313700"/>
            <a:ext cx="114875" cy="88900"/>
          </a:xfrm>
          <a:custGeom>
            <a:avLst/>
            <a:gdLst/>
            <a:ahLst/>
            <a:cxnLst/>
            <a:rect l="l" t="t" r="r" b="b"/>
            <a:pathLst>
              <a:path w="4595" h="3556" extrusionOk="0">
                <a:moveTo>
                  <a:pt x="4054" y="1"/>
                </a:moveTo>
                <a:lnTo>
                  <a:pt x="0" y="520"/>
                </a:lnTo>
                <a:lnTo>
                  <a:pt x="1185" y="3556"/>
                </a:lnTo>
                <a:lnTo>
                  <a:pt x="4595" y="3306"/>
                </a:lnTo>
                <a:lnTo>
                  <a:pt x="4054"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7247850" y="1005575"/>
            <a:ext cx="186075" cy="101900"/>
          </a:xfrm>
          <a:custGeom>
            <a:avLst/>
            <a:gdLst/>
            <a:ahLst/>
            <a:cxnLst/>
            <a:rect l="l" t="t" r="r" b="b"/>
            <a:pathLst>
              <a:path w="7443" h="4076" extrusionOk="0">
                <a:moveTo>
                  <a:pt x="5384" y="1"/>
                </a:moveTo>
                <a:lnTo>
                  <a:pt x="4906" y="42"/>
                </a:lnTo>
                <a:lnTo>
                  <a:pt x="4657" y="84"/>
                </a:lnTo>
                <a:lnTo>
                  <a:pt x="4407" y="146"/>
                </a:lnTo>
                <a:lnTo>
                  <a:pt x="4137" y="229"/>
                </a:lnTo>
                <a:lnTo>
                  <a:pt x="3846" y="312"/>
                </a:lnTo>
                <a:lnTo>
                  <a:pt x="3555" y="437"/>
                </a:lnTo>
                <a:lnTo>
                  <a:pt x="3264" y="562"/>
                </a:lnTo>
                <a:lnTo>
                  <a:pt x="2973" y="728"/>
                </a:lnTo>
                <a:lnTo>
                  <a:pt x="2661" y="895"/>
                </a:lnTo>
                <a:lnTo>
                  <a:pt x="2349" y="1102"/>
                </a:lnTo>
                <a:lnTo>
                  <a:pt x="2017" y="1331"/>
                </a:lnTo>
                <a:lnTo>
                  <a:pt x="1684" y="1601"/>
                </a:lnTo>
                <a:lnTo>
                  <a:pt x="1351" y="1892"/>
                </a:lnTo>
                <a:lnTo>
                  <a:pt x="1019" y="2204"/>
                </a:lnTo>
                <a:lnTo>
                  <a:pt x="686" y="2558"/>
                </a:lnTo>
                <a:lnTo>
                  <a:pt x="333" y="2932"/>
                </a:lnTo>
                <a:lnTo>
                  <a:pt x="0" y="3368"/>
                </a:lnTo>
                <a:lnTo>
                  <a:pt x="811" y="3576"/>
                </a:lnTo>
                <a:lnTo>
                  <a:pt x="1601" y="3763"/>
                </a:lnTo>
                <a:lnTo>
                  <a:pt x="2328" y="3888"/>
                </a:lnTo>
                <a:lnTo>
                  <a:pt x="3035" y="3992"/>
                </a:lnTo>
                <a:lnTo>
                  <a:pt x="3700" y="4034"/>
                </a:lnTo>
                <a:lnTo>
                  <a:pt x="4303" y="4075"/>
                </a:lnTo>
                <a:lnTo>
                  <a:pt x="4885" y="4075"/>
                </a:lnTo>
                <a:lnTo>
                  <a:pt x="5384" y="4054"/>
                </a:lnTo>
                <a:lnTo>
                  <a:pt x="5862" y="4034"/>
                </a:lnTo>
                <a:lnTo>
                  <a:pt x="6257" y="3992"/>
                </a:lnTo>
                <a:lnTo>
                  <a:pt x="6902" y="3888"/>
                </a:lnTo>
                <a:lnTo>
                  <a:pt x="7318" y="3805"/>
                </a:lnTo>
                <a:lnTo>
                  <a:pt x="7442" y="3763"/>
                </a:lnTo>
                <a:lnTo>
                  <a:pt x="7047" y="229"/>
                </a:lnTo>
                <a:lnTo>
                  <a:pt x="6902" y="167"/>
                </a:lnTo>
                <a:lnTo>
                  <a:pt x="6715" y="125"/>
                </a:lnTo>
                <a:lnTo>
                  <a:pt x="6465" y="63"/>
                </a:lnTo>
                <a:lnTo>
                  <a:pt x="6153" y="21"/>
                </a:lnTo>
                <a:lnTo>
                  <a:pt x="580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7412075" y="998300"/>
            <a:ext cx="230250" cy="442300"/>
          </a:xfrm>
          <a:custGeom>
            <a:avLst/>
            <a:gdLst/>
            <a:ahLst/>
            <a:cxnLst/>
            <a:rect l="l" t="t" r="r" b="b"/>
            <a:pathLst>
              <a:path w="9210" h="17692" extrusionOk="0">
                <a:moveTo>
                  <a:pt x="1144" y="1"/>
                </a:moveTo>
                <a:lnTo>
                  <a:pt x="769" y="21"/>
                </a:lnTo>
                <a:lnTo>
                  <a:pt x="395" y="42"/>
                </a:lnTo>
                <a:lnTo>
                  <a:pt x="0" y="105"/>
                </a:lnTo>
                <a:lnTo>
                  <a:pt x="104" y="2038"/>
                </a:lnTo>
                <a:lnTo>
                  <a:pt x="208" y="4138"/>
                </a:lnTo>
                <a:lnTo>
                  <a:pt x="312" y="6715"/>
                </a:lnTo>
                <a:lnTo>
                  <a:pt x="333" y="8108"/>
                </a:lnTo>
                <a:lnTo>
                  <a:pt x="354" y="9563"/>
                </a:lnTo>
                <a:lnTo>
                  <a:pt x="354" y="11019"/>
                </a:lnTo>
                <a:lnTo>
                  <a:pt x="333" y="12474"/>
                </a:lnTo>
                <a:lnTo>
                  <a:pt x="291" y="13908"/>
                </a:lnTo>
                <a:lnTo>
                  <a:pt x="229" y="15259"/>
                </a:lnTo>
                <a:lnTo>
                  <a:pt x="125" y="16528"/>
                </a:lnTo>
                <a:lnTo>
                  <a:pt x="63" y="17130"/>
                </a:lnTo>
                <a:lnTo>
                  <a:pt x="0" y="17692"/>
                </a:lnTo>
                <a:lnTo>
                  <a:pt x="0" y="17692"/>
                </a:lnTo>
                <a:lnTo>
                  <a:pt x="437" y="17546"/>
                </a:lnTo>
                <a:lnTo>
                  <a:pt x="873" y="17380"/>
                </a:lnTo>
                <a:lnTo>
                  <a:pt x="1310" y="17193"/>
                </a:lnTo>
                <a:lnTo>
                  <a:pt x="1746" y="17006"/>
                </a:lnTo>
                <a:lnTo>
                  <a:pt x="2183" y="16798"/>
                </a:lnTo>
                <a:lnTo>
                  <a:pt x="2599" y="16569"/>
                </a:lnTo>
                <a:lnTo>
                  <a:pt x="3430" y="16112"/>
                </a:lnTo>
                <a:lnTo>
                  <a:pt x="4220" y="15613"/>
                </a:lnTo>
                <a:lnTo>
                  <a:pt x="4990" y="15093"/>
                </a:lnTo>
                <a:lnTo>
                  <a:pt x="5696" y="14573"/>
                </a:lnTo>
                <a:lnTo>
                  <a:pt x="6382" y="14054"/>
                </a:lnTo>
                <a:lnTo>
                  <a:pt x="6985" y="13555"/>
                </a:lnTo>
                <a:lnTo>
                  <a:pt x="7547" y="13097"/>
                </a:lnTo>
                <a:lnTo>
                  <a:pt x="8440" y="12287"/>
                </a:lnTo>
                <a:lnTo>
                  <a:pt x="9002" y="11746"/>
                </a:lnTo>
                <a:lnTo>
                  <a:pt x="9210" y="11538"/>
                </a:lnTo>
                <a:lnTo>
                  <a:pt x="9168" y="10998"/>
                </a:lnTo>
                <a:lnTo>
                  <a:pt x="9106" y="10374"/>
                </a:lnTo>
                <a:lnTo>
                  <a:pt x="8981" y="9563"/>
                </a:lnTo>
                <a:lnTo>
                  <a:pt x="8794" y="8607"/>
                </a:lnTo>
                <a:lnTo>
                  <a:pt x="8690" y="8087"/>
                </a:lnTo>
                <a:lnTo>
                  <a:pt x="8544" y="7547"/>
                </a:lnTo>
                <a:lnTo>
                  <a:pt x="8399" y="7006"/>
                </a:lnTo>
                <a:lnTo>
                  <a:pt x="8233" y="6424"/>
                </a:lnTo>
                <a:lnTo>
                  <a:pt x="8025" y="5863"/>
                </a:lnTo>
                <a:lnTo>
                  <a:pt x="7817" y="5302"/>
                </a:lnTo>
                <a:lnTo>
                  <a:pt x="7567" y="4720"/>
                </a:lnTo>
                <a:lnTo>
                  <a:pt x="7297" y="4179"/>
                </a:lnTo>
                <a:lnTo>
                  <a:pt x="7006" y="3618"/>
                </a:lnTo>
                <a:lnTo>
                  <a:pt x="6673" y="3098"/>
                </a:lnTo>
                <a:lnTo>
                  <a:pt x="6320" y="2599"/>
                </a:lnTo>
                <a:lnTo>
                  <a:pt x="5925" y="2142"/>
                </a:lnTo>
                <a:lnTo>
                  <a:pt x="5717" y="1913"/>
                </a:lnTo>
                <a:lnTo>
                  <a:pt x="5509" y="1705"/>
                </a:lnTo>
                <a:lnTo>
                  <a:pt x="5281" y="1497"/>
                </a:lnTo>
                <a:lnTo>
                  <a:pt x="5052" y="1289"/>
                </a:lnTo>
                <a:lnTo>
                  <a:pt x="4802" y="1123"/>
                </a:lnTo>
                <a:lnTo>
                  <a:pt x="4553" y="936"/>
                </a:lnTo>
                <a:lnTo>
                  <a:pt x="4303" y="791"/>
                </a:lnTo>
                <a:lnTo>
                  <a:pt x="4033" y="645"/>
                </a:lnTo>
                <a:lnTo>
                  <a:pt x="3742" y="499"/>
                </a:lnTo>
                <a:lnTo>
                  <a:pt x="3451" y="396"/>
                </a:lnTo>
                <a:lnTo>
                  <a:pt x="3160" y="292"/>
                </a:lnTo>
                <a:lnTo>
                  <a:pt x="2848" y="188"/>
                </a:lnTo>
                <a:lnTo>
                  <a:pt x="2536" y="125"/>
                </a:lnTo>
                <a:lnTo>
                  <a:pt x="2204" y="63"/>
                </a:lnTo>
                <a:lnTo>
                  <a:pt x="1871" y="21"/>
                </a:lnTo>
                <a:lnTo>
                  <a:pt x="151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7297200" y="1114725"/>
            <a:ext cx="97750" cy="146575"/>
          </a:xfrm>
          <a:custGeom>
            <a:avLst/>
            <a:gdLst/>
            <a:ahLst/>
            <a:cxnLst/>
            <a:rect l="l" t="t" r="r" b="b"/>
            <a:pathLst>
              <a:path w="3910" h="5863" extrusionOk="0">
                <a:moveTo>
                  <a:pt x="1706" y="229"/>
                </a:moveTo>
                <a:lnTo>
                  <a:pt x="1893" y="250"/>
                </a:lnTo>
                <a:lnTo>
                  <a:pt x="2059" y="291"/>
                </a:lnTo>
                <a:lnTo>
                  <a:pt x="2225" y="354"/>
                </a:lnTo>
                <a:lnTo>
                  <a:pt x="2392" y="437"/>
                </a:lnTo>
                <a:lnTo>
                  <a:pt x="2558" y="562"/>
                </a:lnTo>
                <a:lnTo>
                  <a:pt x="2703" y="686"/>
                </a:lnTo>
                <a:lnTo>
                  <a:pt x="2849" y="853"/>
                </a:lnTo>
                <a:lnTo>
                  <a:pt x="2995" y="1019"/>
                </a:lnTo>
                <a:lnTo>
                  <a:pt x="3119" y="1227"/>
                </a:lnTo>
                <a:lnTo>
                  <a:pt x="3244" y="1435"/>
                </a:lnTo>
                <a:lnTo>
                  <a:pt x="3348" y="1643"/>
                </a:lnTo>
                <a:lnTo>
                  <a:pt x="3431" y="1892"/>
                </a:lnTo>
                <a:lnTo>
                  <a:pt x="3514" y="2141"/>
                </a:lnTo>
                <a:lnTo>
                  <a:pt x="3577" y="2391"/>
                </a:lnTo>
                <a:lnTo>
                  <a:pt x="3618" y="2661"/>
                </a:lnTo>
                <a:lnTo>
                  <a:pt x="3660" y="2931"/>
                </a:lnTo>
                <a:lnTo>
                  <a:pt x="3681" y="3243"/>
                </a:lnTo>
                <a:lnTo>
                  <a:pt x="3681" y="3534"/>
                </a:lnTo>
                <a:lnTo>
                  <a:pt x="3660" y="3846"/>
                </a:lnTo>
                <a:lnTo>
                  <a:pt x="3597" y="4137"/>
                </a:lnTo>
                <a:lnTo>
                  <a:pt x="3493" y="4428"/>
                </a:lnTo>
                <a:lnTo>
                  <a:pt x="3390" y="4698"/>
                </a:lnTo>
                <a:lnTo>
                  <a:pt x="3223" y="4969"/>
                </a:lnTo>
                <a:lnTo>
                  <a:pt x="3057" y="5218"/>
                </a:lnTo>
                <a:lnTo>
                  <a:pt x="2974" y="5301"/>
                </a:lnTo>
                <a:lnTo>
                  <a:pt x="2891" y="5384"/>
                </a:lnTo>
                <a:lnTo>
                  <a:pt x="2787" y="5447"/>
                </a:lnTo>
                <a:lnTo>
                  <a:pt x="2683" y="5509"/>
                </a:lnTo>
                <a:lnTo>
                  <a:pt x="2558" y="5551"/>
                </a:lnTo>
                <a:lnTo>
                  <a:pt x="2454" y="5592"/>
                </a:lnTo>
                <a:lnTo>
                  <a:pt x="2329" y="5613"/>
                </a:lnTo>
                <a:lnTo>
                  <a:pt x="2017" y="5613"/>
                </a:lnTo>
                <a:lnTo>
                  <a:pt x="1851" y="5572"/>
                </a:lnTo>
                <a:lnTo>
                  <a:pt x="1685" y="5509"/>
                </a:lnTo>
                <a:lnTo>
                  <a:pt x="1519" y="5405"/>
                </a:lnTo>
                <a:lnTo>
                  <a:pt x="1352" y="5301"/>
                </a:lnTo>
                <a:lnTo>
                  <a:pt x="1207" y="5156"/>
                </a:lnTo>
                <a:lnTo>
                  <a:pt x="1061" y="5010"/>
                </a:lnTo>
                <a:lnTo>
                  <a:pt x="936" y="4823"/>
                </a:lnTo>
                <a:lnTo>
                  <a:pt x="791" y="4636"/>
                </a:lnTo>
                <a:lnTo>
                  <a:pt x="687" y="4428"/>
                </a:lnTo>
                <a:lnTo>
                  <a:pt x="583" y="4200"/>
                </a:lnTo>
                <a:lnTo>
                  <a:pt x="479" y="3971"/>
                </a:lnTo>
                <a:lnTo>
                  <a:pt x="417" y="3721"/>
                </a:lnTo>
                <a:lnTo>
                  <a:pt x="334" y="3451"/>
                </a:lnTo>
                <a:lnTo>
                  <a:pt x="292" y="3202"/>
                </a:lnTo>
                <a:lnTo>
                  <a:pt x="271" y="2911"/>
                </a:lnTo>
                <a:lnTo>
                  <a:pt x="230" y="2620"/>
                </a:lnTo>
                <a:lnTo>
                  <a:pt x="230" y="2308"/>
                </a:lnTo>
                <a:lnTo>
                  <a:pt x="271" y="2017"/>
                </a:lnTo>
                <a:lnTo>
                  <a:pt x="334" y="1726"/>
                </a:lnTo>
                <a:lnTo>
                  <a:pt x="417" y="1435"/>
                </a:lnTo>
                <a:lnTo>
                  <a:pt x="541" y="1164"/>
                </a:lnTo>
                <a:lnTo>
                  <a:pt x="687" y="894"/>
                </a:lnTo>
                <a:lnTo>
                  <a:pt x="853" y="645"/>
                </a:lnTo>
                <a:lnTo>
                  <a:pt x="936" y="541"/>
                </a:lnTo>
                <a:lnTo>
                  <a:pt x="1040" y="478"/>
                </a:lnTo>
                <a:lnTo>
                  <a:pt x="1144" y="395"/>
                </a:lnTo>
                <a:lnTo>
                  <a:pt x="1248" y="354"/>
                </a:lnTo>
                <a:lnTo>
                  <a:pt x="1352" y="291"/>
                </a:lnTo>
                <a:lnTo>
                  <a:pt x="1477" y="270"/>
                </a:lnTo>
                <a:lnTo>
                  <a:pt x="1602" y="250"/>
                </a:lnTo>
                <a:lnTo>
                  <a:pt x="1706" y="229"/>
                </a:lnTo>
                <a:close/>
                <a:moveTo>
                  <a:pt x="1706" y="0"/>
                </a:moveTo>
                <a:lnTo>
                  <a:pt x="1560" y="21"/>
                </a:lnTo>
                <a:lnTo>
                  <a:pt x="1415" y="42"/>
                </a:lnTo>
                <a:lnTo>
                  <a:pt x="1290" y="83"/>
                </a:lnTo>
                <a:lnTo>
                  <a:pt x="1144" y="146"/>
                </a:lnTo>
                <a:lnTo>
                  <a:pt x="1020" y="208"/>
                </a:lnTo>
                <a:lnTo>
                  <a:pt x="895" y="291"/>
                </a:lnTo>
                <a:lnTo>
                  <a:pt x="791" y="374"/>
                </a:lnTo>
                <a:lnTo>
                  <a:pt x="687" y="499"/>
                </a:lnTo>
                <a:lnTo>
                  <a:pt x="500" y="749"/>
                </a:lnTo>
                <a:lnTo>
                  <a:pt x="334" y="1040"/>
                </a:lnTo>
                <a:lnTo>
                  <a:pt x="209" y="1331"/>
                </a:lnTo>
                <a:lnTo>
                  <a:pt x="105" y="1643"/>
                </a:lnTo>
                <a:lnTo>
                  <a:pt x="43" y="1954"/>
                </a:lnTo>
                <a:lnTo>
                  <a:pt x="1" y="2287"/>
                </a:lnTo>
                <a:lnTo>
                  <a:pt x="1" y="2620"/>
                </a:lnTo>
                <a:lnTo>
                  <a:pt x="43" y="2931"/>
                </a:lnTo>
                <a:lnTo>
                  <a:pt x="63" y="3243"/>
                </a:lnTo>
                <a:lnTo>
                  <a:pt x="126" y="3534"/>
                </a:lnTo>
                <a:lnTo>
                  <a:pt x="188" y="3805"/>
                </a:lnTo>
                <a:lnTo>
                  <a:pt x="292" y="4075"/>
                </a:lnTo>
                <a:lnTo>
                  <a:pt x="396" y="4324"/>
                </a:lnTo>
                <a:lnTo>
                  <a:pt x="500" y="4574"/>
                </a:lnTo>
                <a:lnTo>
                  <a:pt x="625" y="4802"/>
                </a:lnTo>
                <a:lnTo>
                  <a:pt x="770" y="5010"/>
                </a:lnTo>
                <a:lnTo>
                  <a:pt x="936" y="5197"/>
                </a:lnTo>
                <a:lnTo>
                  <a:pt x="1082" y="5364"/>
                </a:lnTo>
                <a:lnTo>
                  <a:pt x="1269" y="5509"/>
                </a:lnTo>
                <a:lnTo>
                  <a:pt x="1435" y="5634"/>
                </a:lnTo>
                <a:lnTo>
                  <a:pt x="1622" y="5717"/>
                </a:lnTo>
                <a:lnTo>
                  <a:pt x="1810" y="5800"/>
                </a:lnTo>
                <a:lnTo>
                  <a:pt x="1997" y="5842"/>
                </a:lnTo>
                <a:lnTo>
                  <a:pt x="2205" y="5863"/>
                </a:lnTo>
                <a:lnTo>
                  <a:pt x="2350" y="5842"/>
                </a:lnTo>
                <a:lnTo>
                  <a:pt x="2496" y="5821"/>
                </a:lnTo>
                <a:lnTo>
                  <a:pt x="2641" y="5779"/>
                </a:lnTo>
                <a:lnTo>
                  <a:pt x="2766" y="5717"/>
                </a:lnTo>
                <a:lnTo>
                  <a:pt x="2891" y="5655"/>
                </a:lnTo>
                <a:lnTo>
                  <a:pt x="3015" y="5572"/>
                </a:lnTo>
                <a:lnTo>
                  <a:pt x="3119" y="5488"/>
                </a:lnTo>
                <a:lnTo>
                  <a:pt x="3223" y="5364"/>
                </a:lnTo>
                <a:lnTo>
                  <a:pt x="3410" y="5114"/>
                </a:lnTo>
                <a:lnTo>
                  <a:pt x="3577" y="4823"/>
                </a:lnTo>
                <a:lnTo>
                  <a:pt x="3701" y="4532"/>
                </a:lnTo>
                <a:lnTo>
                  <a:pt x="3805" y="4220"/>
                </a:lnTo>
                <a:lnTo>
                  <a:pt x="3868" y="3888"/>
                </a:lnTo>
                <a:lnTo>
                  <a:pt x="3909" y="3576"/>
                </a:lnTo>
                <a:lnTo>
                  <a:pt x="3909" y="3243"/>
                </a:lnTo>
                <a:lnTo>
                  <a:pt x="3888" y="2931"/>
                </a:lnTo>
                <a:lnTo>
                  <a:pt x="3847" y="2620"/>
                </a:lnTo>
                <a:lnTo>
                  <a:pt x="3805" y="2329"/>
                </a:lnTo>
                <a:lnTo>
                  <a:pt x="3722" y="2058"/>
                </a:lnTo>
                <a:lnTo>
                  <a:pt x="3639" y="1788"/>
                </a:lnTo>
                <a:lnTo>
                  <a:pt x="3535" y="1539"/>
                </a:lnTo>
                <a:lnTo>
                  <a:pt x="3410" y="1289"/>
                </a:lnTo>
                <a:lnTo>
                  <a:pt x="3286" y="1060"/>
                </a:lnTo>
                <a:lnTo>
                  <a:pt x="3140" y="853"/>
                </a:lnTo>
                <a:lnTo>
                  <a:pt x="2995" y="665"/>
                </a:lnTo>
                <a:lnTo>
                  <a:pt x="2828" y="499"/>
                </a:lnTo>
                <a:lnTo>
                  <a:pt x="2662" y="354"/>
                </a:lnTo>
                <a:lnTo>
                  <a:pt x="2475" y="229"/>
                </a:lnTo>
                <a:lnTo>
                  <a:pt x="2288" y="146"/>
                </a:lnTo>
                <a:lnTo>
                  <a:pt x="2101" y="63"/>
                </a:lnTo>
                <a:lnTo>
                  <a:pt x="1914" y="21"/>
                </a:lnTo>
                <a:lnTo>
                  <a:pt x="1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7207825" y="1114725"/>
            <a:ext cx="77975" cy="146575"/>
          </a:xfrm>
          <a:custGeom>
            <a:avLst/>
            <a:gdLst/>
            <a:ahLst/>
            <a:cxnLst/>
            <a:rect l="l" t="t" r="r" b="b"/>
            <a:pathLst>
              <a:path w="3119" h="5863" extrusionOk="0">
                <a:moveTo>
                  <a:pt x="1331" y="229"/>
                </a:moveTo>
                <a:lnTo>
                  <a:pt x="1456" y="250"/>
                </a:lnTo>
                <a:lnTo>
                  <a:pt x="1601" y="291"/>
                </a:lnTo>
                <a:lnTo>
                  <a:pt x="1726" y="354"/>
                </a:lnTo>
                <a:lnTo>
                  <a:pt x="1850" y="458"/>
                </a:lnTo>
                <a:lnTo>
                  <a:pt x="1975" y="562"/>
                </a:lnTo>
                <a:lnTo>
                  <a:pt x="2100" y="707"/>
                </a:lnTo>
                <a:lnTo>
                  <a:pt x="2204" y="853"/>
                </a:lnTo>
                <a:lnTo>
                  <a:pt x="2329" y="1040"/>
                </a:lnTo>
                <a:lnTo>
                  <a:pt x="2433" y="1227"/>
                </a:lnTo>
                <a:lnTo>
                  <a:pt x="2516" y="1435"/>
                </a:lnTo>
                <a:lnTo>
                  <a:pt x="2599" y="1663"/>
                </a:lnTo>
                <a:lnTo>
                  <a:pt x="2682" y="1892"/>
                </a:lnTo>
                <a:lnTo>
                  <a:pt x="2744" y="2141"/>
                </a:lnTo>
                <a:lnTo>
                  <a:pt x="2807" y="2412"/>
                </a:lnTo>
                <a:lnTo>
                  <a:pt x="2848" y="2661"/>
                </a:lnTo>
                <a:lnTo>
                  <a:pt x="2869" y="2931"/>
                </a:lnTo>
                <a:lnTo>
                  <a:pt x="2890" y="3326"/>
                </a:lnTo>
                <a:lnTo>
                  <a:pt x="2890" y="3680"/>
                </a:lnTo>
                <a:lnTo>
                  <a:pt x="2848" y="4033"/>
                </a:lnTo>
                <a:lnTo>
                  <a:pt x="2786" y="4366"/>
                </a:lnTo>
                <a:lnTo>
                  <a:pt x="2724" y="4657"/>
                </a:lnTo>
                <a:lnTo>
                  <a:pt x="2620" y="4927"/>
                </a:lnTo>
                <a:lnTo>
                  <a:pt x="2474" y="5177"/>
                </a:lnTo>
                <a:lnTo>
                  <a:pt x="2329" y="5364"/>
                </a:lnTo>
                <a:lnTo>
                  <a:pt x="2225" y="5468"/>
                </a:lnTo>
                <a:lnTo>
                  <a:pt x="2100" y="5551"/>
                </a:lnTo>
                <a:lnTo>
                  <a:pt x="1954" y="5613"/>
                </a:lnTo>
                <a:lnTo>
                  <a:pt x="1809" y="5634"/>
                </a:lnTo>
                <a:lnTo>
                  <a:pt x="1684" y="5613"/>
                </a:lnTo>
                <a:lnTo>
                  <a:pt x="1539" y="5572"/>
                </a:lnTo>
                <a:lnTo>
                  <a:pt x="1414" y="5509"/>
                </a:lnTo>
                <a:lnTo>
                  <a:pt x="1289" y="5405"/>
                </a:lnTo>
                <a:lnTo>
                  <a:pt x="1164" y="5301"/>
                </a:lnTo>
                <a:lnTo>
                  <a:pt x="1040" y="5156"/>
                </a:lnTo>
                <a:lnTo>
                  <a:pt x="915" y="5010"/>
                </a:lnTo>
                <a:lnTo>
                  <a:pt x="811" y="4823"/>
                </a:lnTo>
                <a:lnTo>
                  <a:pt x="707" y="4636"/>
                </a:lnTo>
                <a:lnTo>
                  <a:pt x="603" y="4428"/>
                </a:lnTo>
                <a:lnTo>
                  <a:pt x="520" y="4200"/>
                </a:lnTo>
                <a:lnTo>
                  <a:pt x="458" y="3971"/>
                </a:lnTo>
                <a:lnTo>
                  <a:pt x="374" y="3721"/>
                </a:lnTo>
                <a:lnTo>
                  <a:pt x="333" y="3451"/>
                </a:lnTo>
                <a:lnTo>
                  <a:pt x="291" y="3202"/>
                </a:lnTo>
                <a:lnTo>
                  <a:pt x="250" y="2931"/>
                </a:lnTo>
                <a:lnTo>
                  <a:pt x="229" y="2536"/>
                </a:lnTo>
                <a:lnTo>
                  <a:pt x="250" y="2183"/>
                </a:lnTo>
                <a:lnTo>
                  <a:pt x="271" y="1830"/>
                </a:lnTo>
                <a:lnTo>
                  <a:pt x="333" y="1497"/>
                </a:lnTo>
                <a:lnTo>
                  <a:pt x="416" y="1206"/>
                </a:lnTo>
                <a:lnTo>
                  <a:pt x="520" y="936"/>
                </a:lnTo>
                <a:lnTo>
                  <a:pt x="645" y="686"/>
                </a:lnTo>
                <a:lnTo>
                  <a:pt x="790" y="499"/>
                </a:lnTo>
                <a:lnTo>
                  <a:pt x="894" y="395"/>
                </a:lnTo>
                <a:lnTo>
                  <a:pt x="1019" y="312"/>
                </a:lnTo>
                <a:lnTo>
                  <a:pt x="1164" y="250"/>
                </a:lnTo>
                <a:lnTo>
                  <a:pt x="1331" y="229"/>
                </a:lnTo>
                <a:close/>
                <a:moveTo>
                  <a:pt x="1331" y="0"/>
                </a:moveTo>
                <a:lnTo>
                  <a:pt x="1123" y="42"/>
                </a:lnTo>
                <a:lnTo>
                  <a:pt x="936" y="104"/>
                </a:lnTo>
                <a:lnTo>
                  <a:pt x="769" y="208"/>
                </a:lnTo>
                <a:lnTo>
                  <a:pt x="624" y="354"/>
                </a:lnTo>
                <a:lnTo>
                  <a:pt x="458" y="562"/>
                </a:lnTo>
                <a:lnTo>
                  <a:pt x="312" y="811"/>
                </a:lnTo>
                <a:lnTo>
                  <a:pt x="208" y="1102"/>
                </a:lnTo>
                <a:lnTo>
                  <a:pt x="125" y="1414"/>
                </a:lnTo>
                <a:lnTo>
                  <a:pt x="63" y="1767"/>
                </a:lnTo>
                <a:lnTo>
                  <a:pt x="21" y="2141"/>
                </a:lnTo>
                <a:lnTo>
                  <a:pt x="0" y="2536"/>
                </a:lnTo>
                <a:lnTo>
                  <a:pt x="21" y="2931"/>
                </a:lnTo>
                <a:lnTo>
                  <a:pt x="63" y="3243"/>
                </a:lnTo>
                <a:lnTo>
                  <a:pt x="104" y="3534"/>
                </a:lnTo>
                <a:lnTo>
                  <a:pt x="167" y="3825"/>
                </a:lnTo>
                <a:lnTo>
                  <a:pt x="250" y="4096"/>
                </a:lnTo>
                <a:lnTo>
                  <a:pt x="333" y="4345"/>
                </a:lnTo>
                <a:lnTo>
                  <a:pt x="437" y="4574"/>
                </a:lnTo>
                <a:lnTo>
                  <a:pt x="541" y="4802"/>
                </a:lnTo>
                <a:lnTo>
                  <a:pt x="645" y="5010"/>
                </a:lnTo>
                <a:lnTo>
                  <a:pt x="769" y="5197"/>
                </a:lnTo>
                <a:lnTo>
                  <a:pt x="915" y="5364"/>
                </a:lnTo>
                <a:lnTo>
                  <a:pt x="1040" y="5509"/>
                </a:lnTo>
                <a:lnTo>
                  <a:pt x="1185" y="5634"/>
                </a:lnTo>
                <a:lnTo>
                  <a:pt x="1331" y="5717"/>
                </a:lnTo>
                <a:lnTo>
                  <a:pt x="1497" y="5800"/>
                </a:lnTo>
                <a:lnTo>
                  <a:pt x="1643" y="5842"/>
                </a:lnTo>
                <a:lnTo>
                  <a:pt x="1809" y="5863"/>
                </a:lnTo>
                <a:lnTo>
                  <a:pt x="2017" y="5821"/>
                </a:lnTo>
                <a:lnTo>
                  <a:pt x="2204" y="5759"/>
                </a:lnTo>
                <a:lnTo>
                  <a:pt x="2370" y="5655"/>
                </a:lnTo>
                <a:lnTo>
                  <a:pt x="2516" y="5509"/>
                </a:lnTo>
                <a:lnTo>
                  <a:pt x="2661" y="5301"/>
                </a:lnTo>
                <a:lnTo>
                  <a:pt x="2807" y="5052"/>
                </a:lnTo>
                <a:lnTo>
                  <a:pt x="2932" y="4761"/>
                </a:lnTo>
                <a:lnTo>
                  <a:pt x="3015" y="4449"/>
                </a:lnTo>
                <a:lnTo>
                  <a:pt x="3077" y="4096"/>
                </a:lnTo>
                <a:lnTo>
                  <a:pt x="3119" y="3721"/>
                </a:lnTo>
                <a:lnTo>
                  <a:pt x="3119" y="3326"/>
                </a:lnTo>
                <a:lnTo>
                  <a:pt x="3098" y="2931"/>
                </a:lnTo>
                <a:lnTo>
                  <a:pt x="3077" y="2620"/>
                </a:lnTo>
                <a:lnTo>
                  <a:pt x="3015" y="2329"/>
                </a:lnTo>
                <a:lnTo>
                  <a:pt x="2952" y="2038"/>
                </a:lnTo>
                <a:lnTo>
                  <a:pt x="2890" y="1767"/>
                </a:lnTo>
                <a:lnTo>
                  <a:pt x="2807" y="1518"/>
                </a:lnTo>
                <a:lnTo>
                  <a:pt x="2703" y="1289"/>
                </a:lnTo>
                <a:lnTo>
                  <a:pt x="2599" y="1060"/>
                </a:lnTo>
                <a:lnTo>
                  <a:pt x="2474" y="853"/>
                </a:lnTo>
                <a:lnTo>
                  <a:pt x="2349" y="665"/>
                </a:lnTo>
                <a:lnTo>
                  <a:pt x="2225" y="499"/>
                </a:lnTo>
                <a:lnTo>
                  <a:pt x="2079" y="354"/>
                </a:lnTo>
                <a:lnTo>
                  <a:pt x="1934" y="229"/>
                </a:lnTo>
                <a:lnTo>
                  <a:pt x="1788" y="146"/>
                </a:lnTo>
                <a:lnTo>
                  <a:pt x="1643" y="63"/>
                </a:lnTo>
                <a:lnTo>
                  <a:pt x="1476" y="21"/>
                </a:lnTo>
                <a:lnTo>
                  <a:pt x="1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7279550" y="1183325"/>
            <a:ext cx="24450" cy="7825"/>
          </a:xfrm>
          <a:custGeom>
            <a:avLst/>
            <a:gdLst/>
            <a:ahLst/>
            <a:cxnLst/>
            <a:rect l="l" t="t" r="r" b="b"/>
            <a:pathLst>
              <a:path w="978" h="313" extrusionOk="0">
                <a:moveTo>
                  <a:pt x="478" y="0"/>
                </a:moveTo>
                <a:lnTo>
                  <a:pt x="374" y="21"/>
                </a:lnTo>
                <a:lnTo>
                  <a:pt x="270" y="42"/>
                </a:lnTo>
                <a:lnTo>
                  <a:pt x="166" y="63"/>
                </a:lnTo>
                <a:lnTo>
                  <a:pt x="63" y="104"/>
                </a:lnTo>
                <a:lnTo>
                  <a:pt x="21" y="146"/>
                </a:lnTo>
                <a:lnTo>
                  <a:pt x="0" y="187"/>
                </a:lnTo>
                <a:lnTo>
                  <a:pt x="0" y="229"/>
                </a:lnTo>
                <a:lnTo>
                  <a:pt x="21" y="271"/>
                </a:lnTo>
                <a:lnTo>
                  <a:pt x="63" y="291"/>
                </a:lnTo>
                <a:lnTo>
                  <a:pt x="104" y="312"/>
                </a:lnTo>
                <a:lnTo>
                  <a:pt x="146" y="312"/>
                </a:lnTo>
                <a:lnTo>
                  <a:pt x="187" y="291"/>
                </a:lnTo>
                <a:lnTo>
                  <a:pt x="333" y="250"/>
                </a:lnTo>
                <a:lnTo>
                  <a:pt x="499" y="229"/>
                </a:lnTo>
                <a:lnTo>
                  <a:pt x="645" y="250"/>
                </a:lnTo>
                <a:lnTo>
                  <a:pt x="811" y="291"/>
                </a:lnTo>
                <a:lnTo>
                  <a:pt x="915" y="291"/>
                </a:lnTo>
                <a:lnTo>
                  <a:pt x="956" y="250"/>
                </a:lnTo>
                <a:lnTo>
                  <a:pt x="977" y="208"/>
                </a:lnTo>
                <a:lnTo>
                  <a:pt x="956" y="167"/>
                </a:lnTo>
                <a:lnTo>
                  <a:pt x="936" y="146"/>
                </a:lnTo>
                <a:lnTo>
                  <a:pt x="894" y="104"/>
                </a:lnTo>
                <a:lnTo>
                  <a:pt x="790" y="63"/>
                </a:lnTo>
                <a:lnTo>
                  <a:pt x="686" y="42"/>
                </a:lnTo>
                <a:lnTo>
                  <a:pt x="582" y="21"/>
                </a:lnTo>
                <a:lnTo>
                  <a:pt x="4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3638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title"/>
          </p:nvPr>
        </p:nvSpPr>
        <p:spPr>
          <a:xfrm>
            <a:off x="4572000" y="674740"/>
            <a:ext cx="3858900" cy="10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3600" dirty="0"/>
              <a:t>Project Description!</a:t>
            </a:r>
            <a:endParaRPr sz="3600" dirty="0"/>
          </a:p>
        </p:txBody>
      </p:sp>
      <p:sp>
        <p:nvSpPr>
          <p:cNvPr id="335" name="Google Shape;335;p30"/>
          <p:cNvSpPr txBox="1">
            <a:spLocks noGrp="1"/>
          </p:cNvSpPr>
          <p:nvPr>
            <p:ph type="subTitle" idx="1"/>
          </p:nvPr>
        </p:nvSpPr>
        <p:spPr>
          <a:xfrm>
            <a:off x="4070605" y="2342999"/>
            <a:ext cx="4055756" cy="189716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t>In this data analytics project, as a data analyst at a finance company specializing in urban loans, my goal is to tackle the challenge of loan default among customers with limited credit history. Through Exploratory Data Analysis (EDA), I will explore the dataset to identify missing data and apply appropriate methods to handle it effectively. My comprehensive EDA will play an important role in enhancing lending decisions and reducing default risks for the company.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Budget Analysis</a:t>
            </a:r>
            <a:endParaRPr dirty="0"/>
          </a:p>
        </p:txBody>
      </p:sp>
      <p:sp>
        <p:nvSpPr>
          <p:cNvPr id="12" name="TextBox 11">
            <a:extLst>
              <a:ext uri="{FF2B5EF4-FFF2-40B4-BE49-F238E27FC236}">
                <a16:creationId xmlns:a16="http://schemas.microsoft.com/office/drawing/2014/main" id="{ADADF930-E172-4976-3576-A982CE134934}"/>
              </a:ext>
            </a:extLst>
          </p:cNvPr>
          <p:cNvSpPr txBox="1"/>
          <p:nvPr/>
        </p:nvSpPr>
        <p:spPr>
          <a:xfrm>
            <a:off x="313093" y="1248311"/>
            <a:ext cx="8117657" cy="2585323"/>
          </a:xfrm>
          <a:prstGeom prst="rect">
            <a:avLst/>
          </a:prstGeom>
          <a:solidFill>
            <a:schemeClr val="accent6">
              <a:lumMod val="90000"/>
              <a:lumOff val="10000"/>
            </a:schemeClr>
          </a:solidFill>
        </p:spPr>
        <p:txBody>
          <a:bodyPr wrap="square">
            <a:spAutoFit/>
          </a:bodyPr>
          <a:lstStyle/>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First I created a new sheet and copied Budget, Director name and Gross column.</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I removed the blank entries in the table and performed the following steps.</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by Using the “CORREL” formula selected calculated the correlation between budget and gross.</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=CORREL(Table2[budget],Table2[gross])</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by using the “=[@gross]-[@budget]” formula I calculated the profit margin of each movie.</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by using the Max function I calculated the maximum Profit Margin.</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=MAX(Table2[profit margin])</a:t>
            </a:r>
          </a:p>
        </p:txBody>
      </p:sp>
    </p:spTree>
    <p:extLst>
      <p:ext uri="{BB962C8B-B14F-4D97-AF65-F5344CB8AC3E}">
        <p14:creationId xmlns:p14="http://schemas.microsoft.com/office/powerpoint/2010/main" val="1325399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44"/>
          <p:cNvSpPr txBox="1">
            <a:spLocks noGrp="1"/>
          </p:cNvSpPr>
          <p:nvPr>
            <p:ph type="title"/>
          </p:nvPr>
        </p:nvSpPr>
        <p:spPr>
          <a:xfrm>
            <a:off x="848033" y="39703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Result</a:t>
            </a:r>
            <a:endParaRPr dirty="0"/>
          </a:p>
        </p:txBody>
      </p:sp>
      <p:sp>
        <p:nvSpPr>
          <p:cNvPr id="4" name="TextBox 3">
            <a:extLst>
              <a:ext uri="{FF2B5EF4-FFF2-40B4-BE49-F238E27FC236}">
                <a16:creationId xmlns:a16="http://schemas.microsoft.com/office/drawing/2014/main" id="{7A3ABF83-72AC-C98E-051A-E3B31E9420CD}"/>
              </a:ext>
            </a:extLst>
          </p:cNvPr>
          <p:cNvSpPr txBox="1"/>
          <p:nvPr/>
        </p:nvSpPr>
        <p:spPr>
          <a:xfrm>
            <a:off x="391338" y="3602754"/>
            <a:ext cx="8292655" cy="738664"/>
          </a:xfrm>
          <a:prstGeom prst="rect">
            <a:avLst/>
          </a:prstGeom>
          <a:noFill/>
        </p:spPr>
        <p:txBody>
          <a:bodyPr wrap="none" rtlCol="0">
            <a:spAutoFit/>
          </a:bodyPr>
          <a:lstStyle/>
          <a:p>
            <a:pPr marL="285750" indent="-285750">
              <a:buFont typeface="Wingdings" panose="05000000000000000000" pitchFamily="2" charset="2"/>
              <a:buChar char="v"/>
            </a:pPr>
            <a:r>
              <a:rPr lang="en-US" dirty="0"/>
              <a:t>A correlation coefficient close to 0 i.e. 0.102 indicates a weak or no linear relationship between the </a:t>
            </a:r>
          </a:p>
          <a:p>
            <a:r>
              <a:rPr lang="en-US" dirty="0"/>
              <a:t>      budget and Gross Earnings.</a:t>
            </a:r>
          </a:p>
          <a:p>
            <a:pPr marL="285750" indent="-285750">
              <a:buFont typeface="Wingdings" panose="05000000000000000000" pitchFamily="2" charset="2"/>
              <a:buChar char="v"/>
            </a:pPr>
            <a:r>
              <a:rPr lang="en-IN" dirty="0"/>
              <a:t>Highest profit margin is 523505847 for James Cameron’s movie “AVATAR”.</a:t>
            </a:r>
            <a:endParaRPr lang="en-US" dirty="0"/>
          </a:p>
        </p:txBody>
      </p:sp>
      <p:pic>
        <p:nvPicPr>
          <p:cNvPr id="5" name="Picture 4" descr="A screenshot of a graph&#10;&#10;Description automatically generated">
            <a:extLst>
              <a:ext uri="{FF2B5EF4-FFF2-40B4-BE49-F238E27FC236}">
                <a16:creationId xmlns:a16="http://schemas.microsoft.com/office/drawing/2014/main" id="{E305CE10-0CBF-3B35-62C5-8D1C87BFA4DE}"/>
              </a:ext>
            </a:extLst>
          </p:cNvPr>
          <p:cNvPicPr>
            <a:picLocks noChangeAspect="1"/>
          </p:cNvPicPr>
          <p:nvPr/>
        </p:nvPicPr>
        <p:blipFill>
          <a:blip r:embed="rId3"/>
          <a:stretch>
            <a:fillRect/>
          </a:stretch>
        </p:blipFill>
        <p:spPr>
          <a:xfrm>
            <a:off x="2925803" y="539499"/>
            <a:ext cx="4595873" cy="2699952"/>
          </a:xfrm>
          <a:prstGeom prst="rect">
            <a:avLst/>
          </a:prstGeom>
        </p:spPr>
      </p:pic>
    </p:spTree>
    <p:extLst>
      <p:ext uri="{BB962C8B-B14F-4D97-AF65-F5344CB8AC3E}">
        <p14:creationId xmlns:p14="http://schemas.microsoft.com/office/powerpoint/2010/main" val="3898959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38"/>
          <p:cNvSpPr txBox="1">
            <a:spLocks noGrp="1"/>
          </p:cNvSpPr>
          <p:nvPr>
            <p:ph type="title"/>
          </p:nvPr>
        </p:nvSpPr>
        <p:spPr>
          <a:xfrm>
            <a:off x="2193774" y="1797800"/>
            <a:ext cx="4999505" cy="139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br>
              <a:rPr lang="en" dirty="0"/>
            </a:b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21AB311-EABA-8072-50B8-174DDD74C124}"/>
              </a:ext>
            </a:extLst>
          </p:cNvPr>
          <p:cNvSpPr txBox="1">
            <a:spLocks/>
          </p:cNvSpPr>
          <p:nvPr/>
        </p:nvSpPr>
        <p:spPr>
          <a:xfrm>
            <a:off x="1867220" y="-17627"/>
            <a:ext cx="5789366" cy="28358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285750" indent="-285750" algn="l">
              <a:buFont typeface="Wingdings" panose="05000000000000000000" pitchFamily="2" charset="2"/>
              <a:buChar char="v"/>
            </a:pPr>
            <a:r>
              <a:rPr lang="en-US" sz="1800" dirty="0"/>
              <a:t>Thus, I have explored provided IMDB movies Dataset.</a:t>
            </a:r>
          </a:p>
          <a:p>
            <a:pPr marL="285750" indent="-285750" algn="l">
              <a:buFont typeface="Wingdings" panose="05000000000000000000" pitchFamily="2" charset="2"/>
              <a:buChar char="v"/>
            </a:pPr>
            <a:r>
              <a:rPr lang="en-US" sz="1800" dirty="0"/>
              <a:t>Given key findings and all meaningful trends or patterns I have discovered.</a:t>
            </a:r>
          </a:p>
          <a:p>
            <a:pPr marL="285750" indent="-285750" algn="l">
              <a:buFont typeface="Wingdings" panose="05000000000000000000" pitchFamily="2" charset="2"/>
              <a:buChar char="v"/>
            </a:pPr>
            <a:r>
              <a:rPr lang="en-US" sz="1800" dirty="0"/>
              <a:t>I have learned to use Excel to analyze the dataset.</a:t>
            </a:r>
          </a:p>
          <a:p>
            <a:pPr marL="285750" indent="-285750" algn="l">
              <a:buFont typeface="Wingdings" panose="05000000000000000000" pitchFamily="2" charset="2"/>
              <a:buChar char="v"/>
            </a:pPr>
            <a:r>
              <a:rPr lang="en-US" sz="1800" dirty="0"/>
              <a:t>I have learned to gain insights by using Excel Formulas.</a:t>
            </a:r>
          </a:p>
          <a:p>
            <a:pPr marL="285750" indent="-285750" algn="l">
              <a:buFont typeface="Wingdings" panose="05000000000000000000" pitchFamily="2" charset="2"/>
              <a:buChar char="v"/>
            </a:pPr>
            <a:r>
              <a:rPr lang="en-US" sz="1800" dirty="0"/>
              <a:t>All the respective Charts and their output is attached to this report.</a:t>
            </a:r>
          </a:p>
          <a:p>
            <a:pPr marL="285750" indent="-285750" algn="l">
              <a:buFont typeface="Wingdings" panose="05000000000000000000" pitchFamily="2" charset="2"/>
              <a:buChar char="v"/>
            </a:pPr>
            <a:r>
              <a:rPr lang="en-US" sz="1800" dirty="0"/>
              <a:t>GitHub Repository and drive links are given as follows.</a:t>
            </a:r>
          </a:p>
        </p:txBody>
      </p:sp>
      <p:sp>
        <p:nvSpPr>
          <p:cNvPr id="13" name="TextBox 12">
            <a:extLst>
              <a:ext uri="{FF2B5EF4-FFF2-40B4-BE49-F238E27FC236}">
                <a16:creationId xmlns:a16="http://schemas.microsoft.com/office/drawing/2014/main" id="{AEF57CEF-A066-E169-5E79-9C21CA0AD6FC}"/>
              </a:ext>
            </a:extLst>
          </p:cNvPr>
          <p:cNvSpPr txBox="1"/>
          <p:nvPr/>
        </p:nvSpPr>
        <p:spPr>
          <a:xfrm>
            <a:off x="1335014" y="2818245"/>
            <a:ext cx="7466086" cy="307777"/>
          </a:xfrm>
          <a:prstGeom prst="rect">
            <a:avLst/>
          </a:prstGeom>
          <a:noFill/>
        </p:spPr>
        <p:txBody>
          <a:bodyPr wrap="square" rtlCol="0">
            <a:spAutoFit/>
          </a:bodyPr>
          <a:lstStyle/>
          <a:p>
            <a:r>
              <a:rPr lang="en-US" dirty="0">
                <a:highlight>
                  <a:srgbClr val="FFFF00"/>
                </a:highlight>
              </a:rPr>
              <a:t>GitHub Repository:-</a:t>
            </a:r>
            <a:r>
              <a:rPr lang="en-US" dirty="0"/>
              <a:t>   </a:t>
            </a:r>
            <a:r>
              <a:rPr lang="en-IN" dirty="0">
                <a:solidFill>
                  <a:srgbClr val="002060"/>
                </a:solidFill>
                <a:hlinkClick r:id="rId3">
                  <a:extLst>
                    <a:ext uri="{A12FA001-AC4F-418D-AE19-62706E023703}">
                      <ahyp:hlinkClr xmlns:ahyp="http://schemas.microsoft.com/office/drawing/2018/hyperlinkcolor" val="tx"/>
                    </a:ext>
                  </a:extLst>
                </a:hlinkClick>
              </a:rPr>
              <a:t>https://github.com/ShindeYash/IMDB_Movie_Analysis</a:t>
            </a:r>
            <a:endParaRPr lang="en-IN" dirty="0">
              <a:solidFill>
                <a:srgbClr val="002060"/>
              </a:solidFill>
            </a:endParaRPr>
          </a:p>
        </p:txBody>
      </p:sp>
      <p:sp>
        <p:nvSpPr>
          <p:cNvPr id="14" name="TextBox 13">
            <a:extLst>
              <a:ext uri="{FF2B5EF4-FFF2-40B4-BE49-F238E27FC236}">
                <a16:creationId xmlns:a16="http://schemas.microsoft.com/office/drawing/2014/main" id="{59348296-B798-6846-9E40-0E7FDC149D7C}"/>
              </a:ext>
            </a:extLst>
          </p:cNvPr>
          <p:cNvSpPr txBox="1"/>
          <p:nvPr/>
        </p:nvSpPr>
        <p:spPr>
          <a:xfrm>
            <a:off x="1335014" y="3126022"/>
            <a:ext cx="6970786" cy="738664"/>
          </a:xfrm>
          <a:prstGeom prst="rect">
            <a:avLst/>
          </a:prstGeom>
          <a:noFill/>
        </p:spPr>
        <p:txBody>
          <a:bodyPr wrap="square" rtlCol="0">
            <a:spAutoFit/>
          </a:bodyPr>
          <a:lstStyle/>
          <a:p>
            <a:r>
              <a:rPr lang="en-US" dirty="0">
                <a:highlight>
                  <a:srgbClr val="FFFF00"/>
                </a:highlight>
              </a:rPr>
              <a:t>Excel Sheet:-</a:t>
            </a:r>
            <a:r>
              <a:rPr lang="en-US" dirty="0"/>
              <a:t>   </a:t>
            </a:r>
            <a:r>
              <a:rPr lang="en-US" dirty="0">
                <a:solidFill>
                  <a:srgbClr val="202C8F"/>
                </a:solidFill>
                <a:hlinkClick r:id="rId4">
                  <a:extLst>
                    <a:ext uri="{A12FA001-AC4F-418D-AE19-62706E023703}">
                      <ahyp:hlinkClr xmlns:ahyp="http://schemas.microsoft.com/office/drawing/2018/hyperlinkcolor" val="tx"/>
                    </a:ext>
                  </a:extLst>
                </a:hlinkClick>
              </a:rPr>
              <a:t>https://docs.google.com/spreadsheets/d/1-Z8DUqb3e9oM1rhaQFGrWpMst9T6jaRQ/edit?usp=sharing&amp;ouid=104957742252162470359&amp;rtpof=true&amp;sd=true</a:t>
            </a:r>
            <a:endParaRPr lang="en-IN" dirty="0">
              <a:solidFill>
                <a:srgbClr val="202C8F"/>
              </a:solidFill>
            </a:endParaRPr>
          </a:p>
        </p:txBody>
      </p:sp>
      <p:sp>
        <p:nvSpPr>
          <p:cNvPr id="15" name="TextBox 14">
            <a:extLst>
              <a:ext uri="{FF2B5EF4-FFF2-40B4-BE49-F238E27FC236}">
                <a16:creationId xmlns:a16="http://schemas.microsoft.com/office/drawing/2014/main" id="{A5F8D730-9721-C860-FE0F-0B11DD31B046}"/>
              </a:ext>
            </a:extLst>
          </p:cNvPr>
          <p:cNvSpPr txBox="1"/>
          <p:nvPr/>
        </p:nvSpPr>
        <p:spPr>
          <a:xfrm>
            <a:off x="1335014" y="3864686"/>
            <a:ext cx="7046986" cy="523220"/>
          </a:xfrm>
          <a:prstGeom prst="rect">
            <a:avLst/>
          </a:prstGeom>
          <a:noFill/>
        </p:spPr>
        <p:txBody>
          <a:bodyPr wrap="square" rtlCol="0">
            <a:spAutoFit/>
          </a:bodyPr>
          <a:lstStyle/>
          <a:p>
            <a:r>
              <a:rPr lang="en-US" dirty="0">
                <a:highlight>
                  <a:srgbClr val="FFFF00"/>
                </a:highlight>
              </a:rPr>
              <a:t>Drive Link:-</a:t>
            </a:r>
            <a:r>
              <a:rPr lang="en-US" dirty="0"/>
              <a:t>  </a:t>
            </a:r>
            <a:r>
              <a:rPr lang="en-US" dirty="0">
                <a:solidFill>
                  <a:srgbClr val="202C8F"/>
                </a:solidFill>
                <a:hlinkClick r:id="rId5">
                  <a:extLst>
                    <a:ext uri="{A12FA001-AC4F-418D-AE19-62706E023703}">
                      <ahyp:hlinkClr xmlns:ahyp="http://schemas.microsoft.com/office/drawing/2018/hyperlinkcolor" val="tx"/>
                    </a:ext>
                  </a:extLst>
                </a:hlinkClick>
              </a:rPr>
              <a:t>https://drive.google.com/drive/folders/1LL-qQYuRnCb_QW8dXle5u4_k-9tU_jJS?usp=drive_link</a:t>
            </a:r>
            <a:endParaRPr lang="en-IN" dirty="0">
              <a:solidFill>
                <a:srgbClr val="202C8F"/>
              </a:solidFill>
            </a:endParaRPr>
          </a:p>
        </p:txBody>
      </p:sp>
      <p:sp>
        <p:nvSpPr>
          <p:cNvPr id="3" name="TextBox 2">
            <a:extLst>
              <a:ext uri="{FF2B5EF4-FFF2-40B4-BE49-F238E27FC236}">
                <a16:creationId xmlns:a16="http://schemas.microsoft.com/office/drawing/2014/main" id="{3705F23C-B543-F0E5-2954-0B37EF1DCB3B}"/>
              </a:ext>
            </a:extLst>
          </p:cNvPr>
          <p:cNvSpPr txBox="1"/>
          <p:nvPr/>
        </p:nvSpPr>
        <p:spPr>
          <a:xfrm>
            <a:off x="1335014" y="4387906"/>
            <a:ext cx="7046986" cy="738664"/>
          </a:xfrm>
          <a:prstGeom prst="rect">
            <a:avLst/>
          </a:prstGeom>
          <a:noFill/>
        </p:spPr>
        <p:txBody>
          <a:bodyPr wrap="square" rtlCol="0">
            <a:spAutoFit/>
          </a:bodyPr>
          <a:lstStyle/>
          <a:p>
            <a:r>
              <a:rPr lang="en-US" dirty="0">
                <a:highlight>
                  <a:srgbClr val="FFFF00"/>
                </a:highlight>
              </a:rPr>
              <a:t>Video Presentation:-</a:t>
            </a:r>
            <a:r>
              <a:rPr lang="en-IN" b="0" i="0" dirty="0">
                <a:solidFill>
                  <a:srgbClr val="202C8F"/>
                </a:solidFill>
                <a:effectLst/>
                <a:latin typeface="Abadi Extra Light" panose="020F0502020204030204" pitchFamily="34" charset="0"/>
                <a:hlinkClick r:id="rId6">
                  <a:extLst>
                    <a:ext uri="{A12FA001-AC4F-418D-AE19-62706E023703}">
                      <ahyp:hlinkClr xmlns:ahyp="http://schemas.microsoft.com/office/drawing/2018/hyperlinkcolor" val="tx"/>
                    </a:ext>
                  </a:extLst>
                </a:hlinkClick>
              </a:rPr>
              <a:t>https://www.loom.com/share/b798e2adfd6b4e20a75ebe48ac3739f4?sid=0a9dd469-1fa9-481a-a394-6198a1c28c42</a:t>
            </a:r>
            <a:endParaRPr lang="en-IN" dirty="0">
              <a:solidFill>
                <a:srgbClr val="202C8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09687A-46A9-D8DF-3D60-23CC8207C8D8}"/>
              </a:ext>
            </a:extLst>
          </p:cNvPr>
          <p:cNvSpPr>
            <a:spLocks noGrp="1"/>
          </p:cNvSpPr>
          <p:nvPr>
            <p:ph type="title"/>
          </p:nvPr>
        </p:nvSpPr>
        <p:spPr>
          <a:xfrm>
            <a:off x="4572000" y="439946"/>
            <a:ext cx="3858900" cy="1032900"/>
          </a:xfrm>
        </p:spPr>
        <p:txBody>
          <a:bodyPr wrap="square" anchor="ctr">
            <a:normAutofit/>
          </a:bodyPr>
          <a:lstStyle/>
          <a:p>
            <a:pPr>
              <a:lnSpc>
                <a:spcPct val="90000"/>
              </a:lnSpc>
            </a:pPr>
            <a:r>
              <a:rPr lang="en-US" sz="6100" dirty="0"/>
              <a:t>Thanks!</a:t>
            </a:r>
            <a:endParaRPr lang="en-IN" sz="6100" dirty="0"/>
          </a:p>
        </p:txBody>
      </p:sp>
      <p:sp>
        <p:nvSpPr>
          <p:cNvPr id="10" name="Subtitle 2">
            <a:extLst>
              <a:ext uri="{FF2B5EF4-FFF2-40B4-BE49-F238E27FC236}">
                <a16:creationId xmlns:a16="http://schemas.microsoft.com/office/drawing/2014/main" id="{0C13314B-6D12-E8D0-5E20-943E3FB3AE6F}"/>
              </a:ext>
            </a:extLst>
          </p:cNvPr>
          <p:cNvSpPr>
            <a:spLocks noGrp="1"/>
          </p:cNvSpPr>
          <p:nvPr>
            <p:ph type="subTitle" idx="1"/>
          </p:nvPr>
        </p:nvSpPr>
        <p:spPr>
          <a:xfrm>
            <a:off x="4243055" y="3670655"/>
            <a:ext cx="3229200" cy="1234500"/>
          </a:xfrm>
        </p:spPr>
        <p:txBody>
          <a:bodyPr/>
          <a:lstStyle/>
          <a:p>
            <a:endParaRPr lang="en-US" dirty="0"/>
          </a:p>
        </p:txBody>
      </p:sp>
      <p:sp>
        <p:nvSpPr>
          <p:cNvPr id="6" name="Google Shape;1124;p58">
            <a:extLst>
              <a:ext uri="{FF2B5EF4-FFF2-40B4-BE49-F238E27FC236}">
                <a16:creationId xmlns:a16="http://schemas.microsoft.com/office/drawing/2014/main" id="{1026FA27-BA51-5A41-1175-24ED3F2EAA47}"/>
              </a:ext>
            </a:extLst>
          </p:cNvPr>
          <p:cNvSpPr txBox="1">
            <a:spLocks/>
          </p:cNvSpPr>
          <p:nvPr/>
        </p:nvSpPr>
        <p:spPr>
          <a:xfrm>
            <a:off x="5104882" y="1399834"/>
            <a:ext cx="2793136" cy="1090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400"/>
              <a:buFont typeface="Abel"/>
              <a:buNone/>
              <a:defRPr sz="1600" b="0" i="0" u="none" strike="noStrike" cap="none">
                <a:solidFill>
                  <a:schemeClr val="lt1"/>
                </a:solidFill>
                <a:latin typeface="Abel"/>
                <a:ea typeface="Abel"/>
                <a:cs typeface="Abel"/>
                <a:sym typeface="Abel"/>
              </a:defRPr>
            </a:lvl1pPr>
            <a:lvl2pPr marL="914400" marR="0" lvl="1" indent="-317500" algn="l" rtl="0">
              <a:lnSpc>
                <a:spcPct val="115000"/>
              </a:lnSpc>
              <a:spcBef>
                <a:spcPts val="0"/>
              </a:spcBef>
              <a:spcAft>
                <a:spcPts val="0"/>
              </a:spcAft>
              <a:buClr>
                <a:schemeClr val="lt1"/>
              </a:buClr>
              <a:buSzPts val="1400"/>
              <a:buFont typeface="Abel"/>
              <a:buNone/>
              <a:defRPr sz="1400" b="0" i="0" u="none" strike="noStrike" cap="none">
                <a:solidFill>
                  <a:schemeClr val="lt1"/>
                </a:solidFill>
                <a:latin typeface="Abel"/>
                <a:ea typeface="Abel"/>
                <a:cs typeface="Abel"/>
                <a:sym typeface="Abel"/>
              </a:defRPr>
            </a:lvl2pPr>
            <a:lvl3pPr marL="1371600" marR="0" lvl="2" indent="-317500" algn="l" rtl="0">
              <a:lnSpc>
                <a:spcPct val="115000"/>
              </a:lnSpc>
              <a:spcBef>
                <a:spcPts val="1600"/>
              </a:spcBef>
              <a:spcAft>
                <a:spcPts val="0"/>
              </a:spcAft>
              <a:buClr>
                <a:schemeClr val="lt1"/>
              </a:buClr>
              <a:buSzPts val="1400"/>
              <a:buFont typeface="Abel"/>
              <a:buNone/>
              <a:defRPr sz="1400" b="0" i="0" u="none" strike="noStrike" cap="none">
                <a:solidFill>
                  <a:schemeClr val="lt1"/>
                </a:solidFill>
                <a:latin typeface="Abel"/>
                <a:ea typeface="Abel"/>
                <a:cs typeface="Abel"/>
                <a:sym typeface="Abel"/>
              </a:defRPr>
            </a:lvl3pPr>
            <a:lvl4pPr marL="1828800" marR="0" lvl="3" indent="-317500" algn="l" rtl="0">
              <a:lnSpc>
                <a:spcPct val="115000"/>
              </a:lnSpc>
              <a:spcBef>
                <a:spcPts val="1600"/>
              </a:spcBef>
              <a:spcAft>
                <a:spcPts val="0"/>
              </a:spcAft>
              <a:buClr>
                <a:schemeClr val="lt1"/>
              </a:buClr>
              <a:buSzPts val="1400"/>
              <a:buFont typeface="Abel"/>
              <a:buNone/>
              <a:defRPr sz="1400" b="0" i="0" u="none" strike="noStrike" cap="none">
                <a:solidFill>
                  <a:schemeClr val="lt1"/>
                </a:solidFill>
                <a:latin typeface="Abel"/>
                <a:ea typeface="Abel"/>
                <a:cs typeface="Abel"/>
                <a:sym typeface="Abel"/>
              </a:defRPr>
            </a:lvl4pPr>
            <a:lvl5pPr marL="2286000" marR="0" lvl="4" indent="-317500" algn="l" rtl="0">
              <a:lnSpc>
                <a:spcPct val="115000"/>
              </a:lnSpc>
              <a:spcBef>
                <a:spcPts val="1600"/>
              </a:spcBef>
              <a:spcAft>
                <a:spcPts val="0"/>
              </a:spcAft>
              <a:buClr>
                <a:schemeClr val="lt1"/>
              </a:buClr>
              <a:buSzPts val="1400"/>
              <a:buFont typeface="Abel"/>
              <a:buNone/>
              <a:defRPr sz="1400" b="0" i="0" u="none" strike="noStrike" cap="none">
                <a:solidFill>
                  <a:schemeClr val="lt1"/>
                </a:solidFill>
                <a:latin typeface="Abel"/>
                <a:ea typeface="Abel"/>
                <a:cs typeface="Abel"/>
                <a:sym typeface="Abel"/>
              </a:defRPr>
            </a:lvl5pPr>
            <a:lvl6pPr marL="2743200" marR="0" lvl="5" indent="-317500" algn="l" rtl="0">
              <a:lnSpc>
                <a:spcPct val="115000"/>
              </a:lnSpc>
              <a:spcBef>
                <a:spcPts val="1600"/>
              </a:spcBef>
              <a:spcAft>
                <a:spcPts val="0"/>
              </a:spcAft>
              <a:buClr>
                <a:schemeClr val="lt1"/>
              </a:buClr>
              <a:buSzPts val="1400"/>
              <a:buFont typeface="Abel"/>
              <a:buNone/>
              <a:defRPr sz="1400" b="0" i="0" u="none" strike="noStrike" cap="none">
                <a:solidFill>
                  <a:schemeClr val="lt1"/>
                </a:solidFill>
                <a:latin typeface="Abel"/>
                <a:ea typeface="Abel"/>
                <a:cs typeface="Abel"/>
                <a:sym typeface="Abel"/>
              </a:defRPr>
            </a:lvl6pPr>
            <a:lvl7pPr marL="3200400" marR="0" lvl="6" indent="-317500" algn="l" rtl="0">
              <a:lnSpc>
                <a:spcPct val="115000"/>
              </a:lnSpc>
              <a:spcBef>
                <a:spcPts val="1600"/>
              </a:spcBef>
              <a:spcAft>
                <a:spcPts val="0"/>
              </a:spcAft>
              <a:buClr>
                <a:schemeClr val="lt1"/>
              </a:buClr>
              <a:buSzPts val="1400"/>
              <a:buFont typeface="Abel"/>
              <a:buNone/>
              <a:defRPr sz="1400" b="0" i="0" u="none" strike="noStrike" cap="none">
                <a:solidFill>
                  <a:schemeClr val="lt1"/>
                </a:solidFill>
                <a:latin typeface="Abel"/>
                <a:ea typeface="Abel"/>
                <a:cs typeface="Abel"/>
                <a:sym typeface="Abel"/>
              </a:defRPr>
            </a:lvl7pPr>
            <a:lvl8pPr marL="3657600" marR="0" lvl="7" indent="-317500" algn="l" rtl="0">
              <a:lnSpc>
                <a:spcPct val="115000"/>
              </a:lnSpc>
              <a:spcBef>
                <a:spcPts val="1600"/>
              </a:spcBef>
              <a:spcAft>
                <a:spcPts val="0"/>
              </a:spcAft>
              <a:buClr>
                <a:schemeClr val="lt1"/>
              </a:buClr>
              <a:buSzPts val="1400"/>
              <a:buFont typeface="Abel"/>
              <a:buNone/>
              <a:defRPr sz="1400" b="0" i="0" u="none" strike="noStrike" cap="none">
                <a:solidFill>
                  <a:schemeClr val="lt1"/>
                </a:solidFill>
                <a:latin typeface="Abel"/>
                <a:ea typeface="Abel"/>
                <a:cs typeface="Abel"/>
                <a:sym typeface="Abel"/>
              </a:defRPr>
            </a:lvl8pPr>
            <a:lvl9pPr marL="4114800" marR="0" lvl="8" indent="-317500" algn="l" rtl="0">
              <a:lnSpc>
                <a:spcPct val="115000"/>
              </a:lnSpc>
              <a:spcBef>
                <a:spcPts val="1600"/>
              </a:spcBef>
              <a:spcAft>
                <a:spcPts val="1600"/>
              </a:spcAft>
              <a:buClr>
                <a:schemeClr val="lt1"/>
              </a:buClr>
              <a:buSzPts val="1400"/>
              <a:buFont typeface="Abel"/>
              <a:buNone/>
              <a:defRPr sz="1400" b="0" i="0" u="none" strike="noStrike" cap="none">
                <a:solidFill>
                  <a:schemeClr val="lt1"/>
                </a:solidFill>
                <a:latin typeface="Abel"/>
                <a:ea typeface="Abel"/>
                <a:cs typeface="Abel"/>
                <a:sym typeface="Abel"/>
              </a:defRPr>
            </a:lvl9pPr>
          </a:lstStyle>
          <a:p>
            <a:pPr marL="0" indent="0" algn="r"/>
            <a:r>
              <a:rPr lang="en-US" dirty="0"/>
              <a:t>Do you have any questions?</a:t>
            </a:r>
          </a:p>
          <a:p>
            <a:pPr marL="0" indent="0" algn="r"/>
            <a:r>
              <a:rPr lang="en-US" dirty="0">
                <a:uFill>
                  <a:noFill/>
                </a:uFill>
              </a:rPr>
              <a:t>yashpradeepshinde@gmail.com</a:t>
            </a:r>
            <a:r>
              <a:rPr lang="en-US" dirty="0"/>
              <a:t> </a:t>
            </a:r>
          </a:p>
          <a:p>
            <a:pPr marL="0" indent="0" algn="r"/>
            <a:r>
              <a:rPr lang="en-US" dirty="0"/>
              <a:t>Yash Shinde</a:t>
            </a:r>
          </a:p>
        </p:txBody>
      </p:sp>
      <p:grpSp>
        <p:nvGrpSpPr>
          <p:cNvPr id="7" name="Google Shape;1138;p58">
            <a:extLst>
              <a:ext uri="{FF2B5EF4-FFF2-40B4-BE49-F238E27FC236}">
                <a16:creationId xmlns:a16="http://schemas.microsoft.com/office/drawing/2014/main" id="{8A7B5A3E-90EE-BB8C-DDFF-8DA727A85A1A}"/>
              </a:ext>
            </a:extLst>
          </p:cNvPr>
          <p:cNvGrpSpPr/>
          <p:nvPr/>
        </p:nvGrpSpPr>
        <p:grpSpPr>
          <a:xfrm>
            <a:off x="-624043" y="802965"/>
            <a:ext cx="3067105" cy="3918175"/>
            <a:chOff x="4493438" y="707100"/>
            <a:chExt cx="3067105" cy="3918175"/>
          </a:xfrm>
        </p:grpSpPr>
        <p:sp>
          <p:nvSpPr>
            <p:cNvPr id="8" name="Google Shape;1139;p58">
              <a:extLst>
                <a:ext uri="{FF2B5EF4-FFF2-40B4-BE49-F238E27FC236}">
                  <a16:creationId xmlns:a16="http://schemas.microsoft.com/office/drawing/2014/main" id="{98DE9416-D29B-798D-288A-4935A2C036E7}"/>
                </a:ext>
              </a:extLst>
            </p:cNvPr>
            <p:cNvSpPr/>
            <p:nvPr/>
          </p:nvSpPr>
          <p:spPr>
            <a:xfrm>
              <a:off x="4493438" y="4344600"/>
              <a:ext cx="3067105" cy="280675"/>
            </a:xfrm>
            <a:custGeom>
              <a:avLst/>
              <a:gdLst/>
              <a:ahLst/>
              <a:cxnLst/>
              <a:rect l="l" t="t" r="r" b="b"/>
              <a:pathLst>
                <a:path w="192295" h="11227" extrusionOk="0">
                  <a:moveTo>
                    <a:pt x="91200" y="0"/>
                  </a:moveTo>
                  <a:lnTo>
                    <a:pt x="86315" y="21"/>
                  </a:lnTo>
                  <a:lnTo>
                    <a:pt x="81512" y="63"/>
                  </a:lnTo>
                  <a:lnTo>
                    <a:pt x="76773" y="104"/>
                  </a:lnTo>
                  <a:lnTo>
                    <a:pt x="72116" y="167"/>
                  </a:lnTo>
                  <a:lnTo>
                    <a:pt x="67563" y="250"/>
                  </a:lnTo>
                  <a:lnTo>
                    <a:pt x="63094" y="333"/>
                  </a:lnTo>
                  <a:lnTo>
                    <a:pt x="58728" y="437"/>
                  </a:lnTo>
                  <a:lnTo>
                    <a:pt x="54466" y="562"/>
                  </a:lnTo>
                  <a:lnTo>
                    <a:pt x="50309" y="686"/>
                  </a:lnTo>
                  <a:lnTo>
                    <a:pt x="46296" y="811"/>
                  </a:lnTo>
                  <a:lnTo>
                    <a:pt x="42388" y="957"/>
                  </a:lnTo>
                  <a:lnTo>
                    <a:pt x="38625" y="1123"/>
                  </a:lnTo>
                  <a:lnTo>
                    <a:pt x="34987" y="1289"/>
                  </a:lnTo>
                  <a:lnTo>
                    <a:pt x="31495" y="1456"/>
                  </a:lnTo>
                  <a:lnTo>
                    <a:pt x="28169" y="1643"/>
                  </a:lnTo>
                  <a:lnTo>
                    <a:pt x="24967" y="1830"/>
                  </a:lnTo>
                  <a:lnTo>
                    <a:pt x="21953" y="2038"/>
                  </a:lnTo>
                  <a:lnTo>
                    <a:pt x="19105" y="2246"/>
                  </a:lnTo>
                  <a:lnTo>
                    <a:pt x="16423" y="2474"/>
                  </a:lnTo>
                  <a:lnTo>
                    <a:pt x="13928" y="2703"/>
                  </a:lnTo>
                  <a:lnTo>
                    <a:pt x="11600" y="2932"/>
                  </a:lnTo>
                  <a:lnTo>
                    <a:pt x="9480" y="3181"/>
                  </a:lnTo>
                  <a:lnTo>
                    <a:pt x="7546" y="3431"/>
                  </a:lnTo>
                  <a:lnTo>
                    <a:pt x="5842" y="3680"/>
                  </a:lnTo>
                  <a:lnTo>
                    <a:pt x="4324" y="3950"/>
                  </a:lnTo>
                  <a:lnTo>
                    <a:pt x="3035" y="4221"/>
                  </a:lnTo>
                  <a:lnTo>
                    <a:pt x="2453" y="4345"/>
                  </a:lnTo>
                  <a:lnTo>
                    <a:pt x="1954" y="4491"/>
                  </a:lnTo>
                  <a:lnTo>
                    <a:pt x="1497" y="4616"/>
                  </a:lnTo>
                  <a:lnTo>
                    <a:pt x="1102" y="4761"/>
                  </a:lnTo>
                  <a:lnTo>
                    <a:pt x="769" y="4907"/>
                  </a:lnTo>
                  <a:lnTo>
                    <a:pt x="499" y="5031"/>
                  </a:lnTo>
                  <a:lnTo>
                    <a:pt x="270" y="5177"/>
                  </a:lnTo>
                  <a:lnTo>
                    <a:pt x="125" y="5322"/>
                  </a:lnTo>
                  <a:lnTo>
                    <a:pt x="62" y="5405"/>
                  </a:lnTo>
                  <a:lnTo>
                    <a:pt x="21" y="5468"/>
                  </a:lnTo>
                  <a:lnTo>
                    <a:pt x="0" y="5551"/>
                  </a:lnTo>
                  <a:lnTo>
                    <a:pt x="0" y="5613"/>
                  </a:lnTo>
                  <a:lnTo>
                    <a:pt x="0" y="5676"/>
                  </a:lnTo>
                  <a:lnTo>
                    <a:pt x="21" y="5759"/>
                  </a:lnTo>
                  <a:lnTo>
                    <a:pt x="62" y="5821"/>
                  </a:lnTo>
                  <a:lnTo>
                    <a:pt x="125" y="5904"/>
                  </a:lnTo>
                  <a:lnTo>
                    <a:pt x="270" y="6050"/>
                  </a:lnTo>
                  <a:lnTo>
                    <a:pt x="499" y="6195"/>
                  </a:lnTo>
                  <a:lnTo>
                    <a:pt x="769" y="6320"/>
                  </a:lnTo>
                  <a:lnTo>
                    <a:pt x="1102" y="6466"/>
                  </a:lnTo>
                  <a:lnTo>
                    <a:pt x="1497" y="6611"/>
                  </a:lnTo>
                  <a:lnTo>
                    <a:pt x="1954" y="6736"/>
                  </a:lnTo>
                  <a:lnTo>
                    <a:pt x="2453" y="6881"/>
                  </a:lnTo>
                  <a:lnTo>
                    <a:pt x="3035" y="7006"/>
                  </a:lnTo>
                  <a:lnTo>
                    <a:pt x="4324" y="7276"/>
                  </a:lnTo>
                  <a:lnTo>
                    <a:pt x="5842" y="7547"/>
                  </a:lnTo>
                  <a:lnTo>
                    <a:pt x="7546" y="7796"/>
                  </a:lnTo>
                  <a:lnTo>
                    <a:pt x="9480" y="8046"/>
                  </a:lnTo>
                  <a:lnTo>
                    <a:pt x="11600" y="8295"/>
                  </a:lnTo>
                  <a:lnTo>
                    <a:pt x="13928" y="8524"/>
                  </a:lnTo>
                  <a:lnTo>
                    <a:pt x="16423" y="8752"/>
                  </a:lnTo>
                  <a:lnTo>
                    <a:pt x="19105" y="8981"/>
                  </a:lnTo>
                  <a:lnTo>
                    <a:pt x="21953" y="9189"/>
                  </a:lnTo>
                  <a:lnTo>
                    <a:pt x="24967" y="9397"/>
                  </a:lnTo>
                  <a:lnTo>
                    <a:pt x="28169" y="9584"/>
                  </a:lnTo>
                  <a:lnTo>
                    <a:pt x="31495" y="9771"/>
                  </a:lnTo>
                  <a:lnTo>
                    <a:pt x="34987" y="9937"/>
                  </a:lnTo>
                  <a:lnTo>
                    <a:pt x="38625" y="10104"/>
                  </a:lnTo>
                  <a:lnTo>
                    <a:pt x="42388" y="10270"/>
                  </a:lnTo>
                  <a:lnTo>
                    <a:pt x="46296" y="10416"/>
                  </a:lnTo>
                  <a:lnTo>
                    <a:pt x="50309" y="10540"/>
                  </a:lnTo>
                  <a:lnTo>
                    <a:pt x="54466" y="10665"/>
                  </a:lnTo>
                  <a:lnTo>
                    <a:pt x="58728" y="10790"/>
                  </a:lnTo>
                  <a:lnTo>
                    <a:pt x="63094" y="10894"/>
                  </a:lnTo>
                  <a:lnTo>
                    <a:pt x="67563" y="10977"/>
                  </a:lnTo>
                  <a:lnTo>
                    <a:pt x="72116" y="11060"/>
                  </a:lnTo>
                  <a:lnTo>
                    <a:pt x="76773" y="11122"/>
                  </a:lnTo>
                  <a:lnTo>
                    <a:pt x="81512" y="11164"/>
                  </a:lnTo>
                  <a:lnTo>
                    <a:pt x="86315" y="11206"/>
                  </a:lnTo>
                  <a:lnTo>
                    <a:pt x="91200" y="11226"/>
                  </a:lnTo>
                  <a:lnTo>
                    <a:pt x="101095" y="11226"/>
                  </a:lnTo>
                  <a:lnTo>
                    <a:pt x="105981" y="11206"/>
                  </a:lnTo>
                  <a:lnTo>
                    <a:pt x="110783" y="11164"/>
                  </a:lnTo>
                  <a:lnTo>
                    <a:pt x="115523" y="11122"/>
                  </a:lnTo>
                  <a:lnTo>
                    <a:pt x="120179" y="11060"/>
                  </a:lnTo>
                  <a:lnTo>
                    <a:pt x="124732" y="10977"/>
                  </a:lnTo>
                  <a:lnTo>
                    <a:pt x="129201" y="10894"/>
                  </a:lnTo>
                  <a:lnTo>
                    <a:pt x="133567" y="10790"/>
                  </a:lnTo>
                  <a:lnTo>
                    <a:pt x="137829" y="10665"/>
                  </a:lnTo>
                  <a:lnTo>
                    <a:pt x="141966" y="10540"/>
                  </a:lnTo>
                  <a:lnTo>
                    <a:pt x="145999" y="10416"/>
                  </a:lnTo>
                  <a:lnTo>
                    <a:pt x="149907" y="10270"/>
                  </a:lnTo>
                  <a:lnTo>
                    <a:pt x="153670" y="10104"/>
                  </a:lnTo>
                  <a:lnTo>
                    <a:pt x="157308" y="9937"/>
                  </a:lnTo>
                  <a:lnTo>
                    <a:pt x="160800" y="9771"/>
                  </a:lnTo>
                  <a:lnTo>
                    <a:pt x="164126" y="9584"/>
                  </a:lnTo>
                  <a:lnTo>
                    <a:pt x="167307" y="9397"/>
                  </a:lnTo>
                  <a:lnTo>
                    <a:pt x="170342" y="9189"/>
                  </a:lnTo>
                  <a:lnTo>
                    <a:pt x="173190" y="8981"/>
                  </a:lnTo>
                  <a:lnTo>
                    <a:pt x="175872" y="8752"/>
                  </a:lnTo>
                  <a:lnTo>
                    <a:pt x="178367" y="8524"/>
                  </a:lnTo>
                  <a:lnTo>
                    <a:pt x="180695" y="8295"/>
                  </a:lnTo>
                  <a:lnTo>
                    <a:pt x="182815" y="8046"/>
                  </a:lnTo>
                  <a:lnTo>
                    <a:pt x="184728" y="7796"/>
                  </a:lnTo>
                  <a:lnTo>
                    <a:pt x="186453" y="7547"/>
                  </a:lnTo>
                  <a:lnTo>
                    <a:pt x="187971" y="7276"/>
                  </a:lnTo>
                  <a:lnTo>
                    <a:pt x="189260" y="7006"/>
                  </a:lnTo>
                  <a:lnTo>
                    <a:pt x="189821" y="6881"/>
                  </a:lnTo>
                  <a:lnTo>
                    <a:pt x="190341" y="6736"/>
                  </a:lnTo>
                  <a:lnTo>
                    <a:pt x="190798" y="6611"/>
                  </a:lnTo>
                  <a:lnTo>
                    <a:pt x="191193" y="6466"/>
                  </a:lnTo>
                  <a:lnTo>
                    <a:pt x="191526" y="6320"/>
                  </a:lnTo>
                  <a:lnTo>
                    <a:pt x="191796" y="6195"/>
                  </a:lnTo>
                  <a:lnTo>
                    <a:pt x="192004" y="6050"/>
                  </a:lnTo>
                  <a:lnTo>
                    <a:pt x="192170" y="5904"/>
                  </a:lnTo>
                  <a:lnTo>
                    <a:pt x="192212" y="5821"/>
                  </a:lnTo>
                  <a:lnTo>
                    <a:pt x="192253" y="5759"/>
                  </a:lnTo>
                  <a:lnTo>
                    <a:pt x="192295" y="5676"/>
                  </a:lnTo>
                  <a:lnTo>
                    <a:pt x="192295" y="5613"/>
                  </a:lnTo>
                  <a:lnTo>
                    <a:pt x="192295" y="5551"/>
                  </a:lnTo>
                  <a:lnTo>
                    <a:pt x="192253" y="5468"/>
                  </a:lnTo>
                  <a:lnTo>
                    <a:pt x="192212" y="5405"/>
                  </a:lnTo>
                  <a:lnTo>
                    <a:pt x="192170" y="5322"/>
                  </a:lnTo>
                  <a:lnTo>
                    <a:pt x="192004" y="5177"/>
                  </a:lnTo>
                  <a:lnTo>
                    <a:pt x="191796" y="5031"/>
                  </a:lnTo>
                  <a:lnTo>
                    <a:pt x="191526" y="4907"/>
                  </a:lnTo>
                  <a:lnTo>
                    <a:pt x="191193" y="4761"/>
                  </a:lnTo>
                  <a:lnTo>
                    <a:pt x="190798" y="4616"/>
                  </a:lnTo>
                  <a:lnTo>
                    <a:pt x="190341" y="4491"/>
                  </a:lnTo>
                  <a:lnTo>
                    <a:pt x="189821" y="4345"/>
                  </a:lnTo>
                  <a:lnTo>
                    <a:pt x="189260" y="4221"/>
                  </a:lnTo>
                  <a:lnTo>
                    <a:pt x="187971" y="3950"/>
                  </a:lnTo>
                  <a:lnTo>
                    <a:pt x="186453" y="3680"/>
                  </a:lnTo>
                  <a:lnTo>
                    <a:pt x="184728" y="3431"/>
                  </a:lnTo>
                  <a:lnTo>
                    <a:pt x="182815" y="3181"/>
                  </a:lnTo>
                  <a:lnTo>
                    <a:pt x="180695" y="2932"/>
                  </a:lnTo>
                  <a:lnTo>
                    <a:pt x="178367" y="2703"/>
                  </a:lnTo>
                  <a:lnTo>
                    <a:pt x="175872" y="2474"/>
                  </a:lnTo>
                  <a:lnTo>
                    <a:pt x="173190" y="2246"/>
                  </a:lnTo>
                  <a:lnTo>
                    <a:pt x="170342" y="2038"/>
                  </a:lnTo>
                  <a:lnTo>
                    <a:pt x="167307" y="1830"/>
                  </a:lnTo>
                  <a:lnTo>
                    <a:pt x="164126" y="1643"/>
                  </a:lnTo>
                  <a:lnTo>
                    <a:pt x="160800" y="1456"/>
                  </a:lnTo>
                  <a:lnTo>
                    <a:pt x="157308" y="1289"/>
                  </a:lnTo>
                  <a:lnTo>
                    <a:pt x="153670" y="1123"/>
                  </a:lnTo>
                  <a:lnTo>
                    <a:pt x="149907" y="957"/>
                  </a:lnTo>
                  <a:lnTo>
                    <a:pt x="145999" y="811"/>
                  </a:lnTo>
                  <a:lnTo>
                    <a:pt x="141966" y="686"/>
                  </a:lnTo>
                  <a:lnTo>
                    <a:pt x="137829" y="562"/>
                  </a:lnTo>
                  <a:lnTo>
                    <a:pt x="133567" y="437"/>
                  </a:lnTo>
                  <a:lnTo>
                    <a:pt x="129201" y="333"/>
                  </a:lnTo>
                  <a:lnTo>
                    <a:pt x="124732" y="250"/>
                  </a:lnTo>
                  <a:lnTo>
                    <a:pt x="120179" y="167"/>
                  </a:lnTo>
                  <a:lnTo>
                    <a:pt x="115523" y="104"/>
                  </a:lnTo>
                  <a:lnTo>
                    <a:pt x="110783" y="63"/>
                  </a:lnTo>
                  <a:lnTo>
                    <a:pt x="105981" y="21"/>
                  </a:lnTo>
                  <a:lnTo>
                    <a:pt x="101095" y="0"/>
                  </a:lnTo>
                  <a:close/>
                </a:path>
              </a:pathLst>
            </a:custGeom>
            <a:solidFill>
              <a:srgbClr val="222222">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40;p58">
              <a:extLst>
                <a:ext uri="{FF2B5EF4-FFF2-40B4-BE49-F238E27FC236}">
                  <a16:creationId xmlns:a16="http://schemas.microsoft.com/office/drawing/2014/main" id="{05310711-1229-CF46-0FBB-6BE6A50438F3}"/>
                </a:ext>
              </a:extLst>
            </p:cNvPr>
            <p:cNvSpPr/>
            <p:nvPr/>
          </p:nvSpPr>
          <p:spPr>
            <a:xfrm>
              <a:off x="5836300" y="707100"/>
              <a:ext cx="483875" cy="512475"/>
            </a:xfrm>
            <a:custGeom>
              <a:avLst/>
              <a:gdLst/>
              <a:ahLst/>
              <a:cxnLst/>
              <a:rect l="l" t="t" r="r" b="b"/>
              <a:pathLst>
                <a:path w="19355" h="20499" extrusionOk="0">
                  <a:moveTo>
                    <a:pt x="12619" y="0"/>
                  </a:moveTo>
                  <a:lnTo>
                    <a:pt x="11933" y="21"/>
                  </a:lnTo>
                  <a:lnTo>
                    <a:pt x="11205" y="84"/>
                  </a:lnTo>
                  <a:lnTo>
                    <a:pt x="10436" y="208"/>
                  </a:lnTo>
                  <a:lnTo>
                    <a:pt x="9916" y="291"/>
                  </a:lnTo>
                  <a:lnTo>
                    <a:pt x="9417" y="395"/>
                  </a:lnTo>
                  <a:lnTo>
                    <a:pt x="8918" y="520"/>
                  </a:lnTo>
                  <a:lnTo>
                    <a:pt x="8461" y="645"/>
                  </a:lnTo>
                  <a:lnTo>
                    <a:pt x="8004" y="790"/>
                  </a:lnTo>
                  <a:lnTo>
                    <a:pt x="7567" y="936"/>
                  </a:lnTo>
                  <a:lnTo>
                    <a:pt x="7151" y="1081"/>
                  </a:lnTo>
                  <a:lnTo>
                    <a:pt x="6756" y="1248"/>
                  </a:lnTo>
                  <a:lnTo>
                    <a:pt x="6361" y="1414"/>
                  </a:lnTo>
                  <a:lnTo>
                    <a:pt x="5987" y="1601"/>
                  </a:lnTo>
                  <a:lnTo>
                    <a:pt x="5634" y="1788"/>
                  </a:lnTo>
                  <a:lnTo>
                    <a:pt x="5301" y="1975"/>
                  </a:lnTo>
                  <a:lnTo>
                    <a:pt x="4989" y="2162"/>
                  </a:lnTo>
                  <a:lnTo>
                    <a:pt x="4678" y="2370"/>
                  </a:lnTo>
                  <a:lnTo>
                    <a:pt x="4387" y="2557"/>
                  </a:lnTo>
                  <a:lnTo>
                    <a:pt x="4116" y="2765"/>
                  </a:lnTo>
                  <a:lnTo>
                    <a:pt x="3867" y="2973"/>
                  </a:lnTo>
                  <a:lnTo>
                    <a:pt x="3638" y="3181"/>
                  </a:lnTo>
                  <a:lnTo>
                    <a:pt x="3430" y="3389"/>
                  </a:lnTo>
                  <a:lnTo>
                    <a:pt x="3222" y="3597"/>
                  </a:lnTo>
                  <a:lnTo>
                    <a:pt x="3056" y="3805"/>
                  </a:lnTo>
                  <a:lnTo>
                    <a:pt x="2890" y="4013"/>
                  </a:lnTo>
                  <a:lnTo>
                    <a:pt x="2744" y="4220"/>
                  </a:lnTo>
                  <a:lnTo>
                    <a:pt x="2619" y="4428"/>
                  </a:lnTo>
                  <a:lnTo>
                    <a:pt x="2516" y="4615"/>
                  </a:lnTo>
                  <a:lnTo>
                    <a:pt x="2432" y="4823"/>
                  </a:lnTo>
                  <a:lnTo>
                    <a:pt x="2370" y="5010"/>
                  </a:lnTo>
                  <a:lnTo>
                    <a:pt x="2308" y="5198"/>
                  </a:lnTo>
                  <a:lnTo>
                    <a:pt x="2287" y="5385"/>
                  </a:lnTo>
                  <a:lnTo>
                    <a:pt x="2266" y="5551"/>
                  </a:lnTo>
                  <a:lnTo>
                    <a:pt x="2287" y="5717"/>
                  </a:lnTo>
                  <a:lnTo>
                    <a:pt x="2308" y="5884"/>
                  </a:lnTo>
                  <a:lnTo>
                    <a:pt x="2079" y="5988"/>
                  </a:lnTo>
                  <a:lnTo>
                    <a:pt x="1871" y="6133"/>
                  </a:lnTo>
                  <a:lnTo>
                    <a:pt x="1642" y="6320"/>
                  </a:lnTo>
                  <a:lnTo>
                    <a:pt x="1455" y="6549"/>
                  </a:lnTo>
                  <a:lnTo>
                    <a:pt x="1247" y="6819"/>
                  </a:lnTo>
                  <a:lnTo>
                    <a:pt x="1060" y="7152"/>
                  </a:lnTo>
                  <a:lnTo>
                    <a:pt x="894" y="7484"/>
                  </a:lnTo>
                  <a:lnTo>
                    <a:pt x="728" y="7879"/>
                  </a:lnTo>
                  <a:lnTo>
                    <a:pt x="582" y="8295"/>
                  </a:lnTo>
                  <a:lnTo>
                    <a:pt x="457" y="8732"/>
                  </a:lnTo>
                  <a:lnTo>
                    <a:pt x="333" y="9189"/>
                  </a:lnTo>
                  <a:lnTo>
                    <a:pt x="229" y="9667"/>
                  </a:lnTo>
                  <a:lnTo>
                    <a:pt x="146" y="10166"/>
                  </a:lnTo>
                  <a:lnTo>
                    <a:pt x="83" y="10686"/>
                  </a:lnTo>
                  <a:lnTo>
                    <a:pt x="42" y="11226"/>
                  </a:lnTo>
                  <a:lnTo>
                    <a:pt x="0" y="11767"/>
                  </a:lnTo>
                  <a:lnTo>
                    <a:pt x="0" y="12307"/>
                  </a:lnTo>
                  <a:lnTo>
                    <a:pt x="21" y="12869"/>
                  </a:lnTo>
                  <a:lnTo>
                    <a:pt x="62" y="13409"/>
                  </a:lnTo>
                  <a:lnTo>
                    <a:pt x="146" y="13970"/>
                  </a:lnTo>
                  <a:lnTo>
                    <a:pt x="229" y="14511"/>
                  </a:lnTo>
                  <a:lnTo>
                    <a:pt x="354" y="15051"/>
                  </a:lnTo>
                  <a:lnTo>
                    <a:pt x="499" y="15571"/>
                  </a:lnTo>
                  <a:lnTo>
                    <a:pt x="686" y="16091"/>
                  </a:lnTo>
                  <a:lnTo>
                    <a:pt x="894" y="16590"/>
                  </a:lnTo>
                  <a:lnTo>
                    <a:pt x="1143" y="17068"/>
                  </a:lnTo>
                  <a:lnTo>
                    <a:pt x="1414" y="17546"/>
                  </a:lnTo>
                  <a:lnTo>
                    <a:pt x="1705" y="17983"/>
                  </a:lnTo>
                  <a:lnTo>
                    <a:pt x="2058" y="18378"/>
                  </a:lnTo>
                  <a:lnTo>
                    <a:pt x="2432" y="18773"/>
                  </a:lnTo>
                  <a:lnTo>
                    <a:pt x="2640" y="18939"/>
                  </a:lnTo>
                  <a:lnTo>
                    <a:pt x="2848" y="19105"/>
                  </a:lnTo>
                  <a:lnTo>
                    <a:pt x="3077" y="19271"/>
                  </a:lnTo>
                  <a:lnTo>
                    <a:pt x="3306" y="19417"/>
                  </a:lnTo>
                  <a:lnTo>
                    <a:pt x="3534" y="19563"/>
                  </a:lnTo>
                  <a:lnTo>
                    <a:pt x="3784" y="19687"/>
                  </a:lnTo>
                  <a:lnTo>
                    <a:pt x="4033" y="19812"/>
                  </a:lnTo>
                  <a:lnTo>
                    <a:pt x="4303" y="19916"/>
                  </a:lnTo>
                  <a:lnTo>
                    <a:pt x="4865" y="20103"/>
                  </a:lnTo>
                  <a:lnTo>
                    <a:pt x="5426" y="20249"/>
                  </a:lnTo>
                  <a:lnTo>
                    <a:pt x="6029" y="20353"/>
                  </a:lnTo>
                  <a:lnTo>
                    <a:pt x="6652" y="20436"/>
                  </a:lnTo>
                  <a:lnTo>
                    <a:pt x="7276" y="20477"/>
                  </a:lnTo>
                  <a:lnTo>
                    <a:pt x="7921" y="20498"/>
                  </a:lnTo>
                  <a:lnTo>
                    <a:pt x="8586" y="20477"/>
                  </a:lnTo>
                  <a:lnTo>
                    <a:pt x="9251" y="20436"/>
                  </a:lnTo>
                  <a:lnTo>
                    <a:pt x="9916" y="20394"/>
                  </a:lnTo>
                  <a:lnTo>
                    <a:pt x="10582" y="20311"/>
                  </a:lnTo>
                  <a:lnTo>
                    <a:pt x="11247" y="20207"/>
                  </a:lnTo>
                  <a:lnTo>
                    <a:pt x="11912" y="20082"/>
                  </a:lnTo>
                  <a:lnTo>
                    <a:pt x="12577" y="19958"/>
                  </a:lnTo>
                  <a:lnTo>
                    <a:pt x="13201" y="19812"/>
                  </a:lnTo>
                  <a:lnTo>
                    <a:pt x="14448" y="19500"/>
                  </a:lnTo>
                  <a:lnTo>
                    <a:pt x="15592" y="19188"/>
                  </a:lnTo>
                  <a:lnTo>
                    <a:pt x="16652" y="18856"/>
                  </a:lnTo>
                  <a:lnTo>
                    <a:pt x="17546" y="18544"/>
                  </a:lnTo>
                  <a:lnTo>
                    <a:pt x="18294" y="18274"/>
                  </a:lnTo>
                  <a:lnTo>
                    <a:pt x="18876" y="18066"/>
                  </a:lnTo>
                  <a:lnTo>
                    <a:pt x="19354" y="17879"/>
                  </a:lnTo>
                  <a:lnTo>
                    <a:pt x="19292" y="17775"/>
                  </a:lnTo>
                  <a:lnTo>
                    <a:pt x="19105" y="17484"/>
                  </a:lnTo>
                  <a:lnTo>
                    <a:pt x="18980" y="17255"/>
                  </a:lnTo>
                  <a:lnTo>
                    <a:pt x="18855" y="16964"/>
                  </a:lnTo>
                  <a:lnTo>
                    <a:pt x="18731" y="16631"/>
                  </a:lnTo>
                  <a:lnTo>
                    <a:pt x="18585" y="16216"/>
                  </a:lnTo>
                  <a:lnTo>
                    <a:pt x="18460" y="15758"/>
                  </a:lnTo>
                  <a:lnTo>
                    <a:pt x="18356" y="15218"/>
                  </a:lnTo>
                  <a:lnTo>
                    <a:pt x="18253" y="14636"/>
                  </a:lnTo>
                  <a:lnTo>
                    <a:pt x="18190" y="13970"/>
                  </a:lnTo>
                  <a:lnTo>
                    <a:pt x="18128" y="13243"/>
                  </a:lnTo>
                  <a:lnTo>
                    <a:pt x="18128" y="12432"/>
                  </a:lnTo>
                  <a:lnTo>
                    <a:pt x="18169" y="11559"/>
                  </a:lnTo>
                  <a:lnTo>
                    <a:pt x="18232" y="10623"/>
                  </a:lnTo>
                  <a:lnTo>
                    <a:pt x="18336" y="9626"/>
                  </a:lnTo>
                  <a:lnTo>
                    <a:pt x="18419" y="8628"/>
                  </a:lnTo>
                  <a:lnTo>
                    <a:pt x="18460" y="7609"/>
                  </a:lnTo>
                  <a:lnTo>
                    <a:pt x="18460" y="7110"/>
                  </a:lnTo>
                  <a:lnTo>
                    <a:pt x="18460" y="6590"/>
                  </a:lnTo>
                  <a:lnTo>
                    <a:pt x="18440" y="6112"/>
                  </a:lnTo>
                  <a:lnTo>
                    <a:pt x="18398" y="5613"/>
                  </a:lnTo>
                  <a:lnTo>
                    <a:pt x="18336" y="5135"/>
                  </a:lnTo>
                  <a:lnTo>
                    <a:pt x="18273" y="4657"/>
                  </a:lnTo>
                  <a:lnTo>
                    <a:pt x="18169" y="4200"/>
                  </a:lnTo>
                  <a:lnTo>
                    <a:pt x="18065" y="3763"/>
                  </a:lnTo>
                  <a:lnTo>
                    <a:pt x="17920" y="3327"/>
                  </a:lnTo>
                  <a:lnTo>
                    <a:pt x="17754" y="2911"/>
                  </a:lnTo>
                  <a:lnTo>
                    <a:pt x="17567" y="2516"/>
                  </a:lnTo>
                  <a:lnTo>
                    <a:pt x="17338" y="2142"/>
                  </a:lnTo>
                  <a:lnTo>
                    <a:pt x="17088" y="1809"/>
                  </a:lnTo>
                  <a:lnTo>
                    <a:pt x="16818" y="1476"/>
                  </a:lnTo>
                  <a:lnTo>
                    <a:pt x="16506" y="1185"/>
                  </a:lnTo>
                  <a:lnTo>
                    <a:pt x="16153" y="915"/>
                  </a:lnTo>
                  <a:lnTo>
                    <a:pt x="15758" y="686"/>
                  </a:lnTo>
                  <a:lnTo>
                    <a:pt x="15342" y="479"/>
                  </a:lnTo>
                  <a:lnTo>
                    <a:pt x="14885" y="312"/>
                  </a:lnTo>
                  <a:lnTo>
                    <a:pt x="14386" y="167"/>
                  </a:lnTo>
                  <a:lnTo>
                    <a:pt x="13845" y="63"/>
                  </a:lnTo>
                  <a:lnTo>
                    <a:pt x="1324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41;p58">
              <a:extLst>
                <a:ext uri="{FF2B5EF4-FFF2-40B4-BE49-F238E27FC236}">
                  <a16:creationId xmlns:a16="http://schemas.microsoft.com/office/drawing/2014/main" id="{CD94BE6F-BAAB-0EDB-614B-5BE25C764AE6}"/>
                </a:ext>
              </a:extLst>
            </p:cNvPr>
            <p:cNvSpPr/>
            <p:nvPr/>
          </p:nvSpPr>
          <p:spPr>
            <a:xfrm>
              <a:off x="5836300" y="707100"/>
              <a:ext cx="483875" cy="512475"/>
            </a:xfrm>
            <a:custGeom>
              <a:avLst/>
              <a:gdLst/>
              <a:ahLst/>
              <a:cxnLst/>
              <a:rect l="l" t="t" r="r" b="b"/>
              <a:pathLst>
                <a:path w="19355" h="20499" fill="none" extrusionOk="0">
                  <a:moveTo>
                    <a:pt x="2308" y="5884"/>
                  </a:moveTo>
                  <a:lnTo>
                    <a:pt x="2308" y="5884"/>
                  </a:lnTo>
                  <a:lnTo>
                    <a:pt x="2079" y="5988"/>
                  </a:lnTo>
                  <a:lnTo>
                    <a:pt x="1871" y="6133"/>
                  </a:lnTo>
                  <a:lnTo>
                    <a:pt x="1642" y="6320"/>
                  </a:lnTo>
                  <a:lnTo>
                    <a:pt x="1455" y="6549"/>
                  </a:lnTo>
                  <a:lnTo>
                    <a:pt x="1247" y="6819"/>
                  </a:lnTo>
                  <a:lnTo>
                    <a:pt x="1060" y="7152"/>
                  </a:lnTo>
                  <a:lnTo>
                    <a:pt x="894" y="7484"/>
                  </a:lnTo>
                  <a:lnTo>
                    <a:pt x="728" y="7879"/>
                  </a:lnTo>
                  <a:lnTo>
                    <a:pt x="582" y="8295"/>
                  </a:lnTo>
                  <a:lnTo>
                    <a:pt x="457" y="8732"/>
                  </a:lnTo>
                  <a:lnTo>
                    <a:pt x="333" y="9189"/>
                  </a:lnTo>
                  <a:lnTo>
                    <a:pt x="229" y="9667"/>
                  </a:lnTo>
                  <a:lnTo>
                    <a:pt x="146" y="10166"/>
                  </a:lnTo>
                  <a:lnTo>
                    <a:pt x="83" y="10686"/>
                  </a:lnTo>
                  <a:lnTo>
                    <a:pt x="42" y="11226"/>
                  </a:lnTo>
                  <a:lnTo>
                    <a:pt x="0" y="11767"/>
                  </a:lnTo>
                  <a:lnTo>
                    <a:pt x="0" y="12307"/>
                  </a:lnTo>
                  <a:lnTo>
                    <a:pt x="21" y="12869"/>
                  </a:lnTo>
                  <a:lnTo>
                    <a:pt x="62" y="13409"/>
                  </a:lnTo>
                  <a:lnTo>
                    <a:pt x="146" y="13970"/>
                  </a:lnTo>
                  <a:lnTo>
                    <a:pt x="229" y="14511"/>
                  </a:lnTo>
                  <a:lnTo>
                    <a:pt x="354" y="15051"/>
                  </a:lnTo>
                  <a:lnTo>
                    <a:pt x="499" y="15571"/>
                  </a:lnTo>
                  <a:lnTo>
                    <a:pt x="686" y="16091"/>
                  </a:lnTo>
                  <a:lnTo>
                    <a:pt x="894" y="16590"/>
                  </a:lnTo>
                  <a:lnTo>
                    <a:pt x="1143" y="17068"/>
                  </a:lnTo>
                  <a:lnTo>
                    <a:pt x="1414" y="17546"/>
                  </a:lnTo>
                  <a:lnTo>
                    <a:pt x="1705" y="17983"/>
                  </a:lnTo>
                  <a:lnTo>
                    <a:pt x="2058" y="18378"/>
                  </a:lnTo>
                  <a:lnTo>
                    <a:pt x="2432" y="18773"/>
                  </a:lnTo>
                  <a:lnTo>
                    <a:pt x="2640" y="18939"/>
                  </a:lnTo>
                  <a:lnTo>
                    <a:pt x="2848" y="19105"/>
                  </a:lnTo>
                  <a:lnTo>
                    <a:pt x="3077" y="19271"/>
                  </a:lnTo>
                  <a:lnTo>
                    <a:pt x="3306" y="19417"/>
                  </a:lnTo>
                  <a:lnTo>
                    <a:pt x="3306" y="19417"/>
                  </a:lnTo>
                  <a:lnTo>
                    <a:pt x="3534" y="19563"/>
                  </a:lnTo>
                  <a:lnTo>
                    <a:pt x="3784" y="19687"/>
                  </a:lnTo>
                  <a:lnTo>
                    <a:pt x="4033" y="19812"/>
                  </a:lnTo>
                  <a:lnTo>
                    <a:pt x="4303" y="19916"/>
                  </a:lnTo>
                  <a:lnTo>
                    <a:pt x="4865" y="20103"/>
                  </a:lnTo>
                  <a:lnTo>
                    <a:pt x="5426" y="20249"/>
                  </a:lnTo>
                  <a:lnTo>
                    <a:pt x="6029" y="20353"/>
                  </a:lnTo>
                  <a:lnTo>
                    <a:pt x="6652" y="20436"/>
                  </a:lnTo>
                  <a:lnTo>
                    <a:pt x="7276" y="20477"/>
                  </a:lnTo>
                  <a:lnTo>
                    <a:pt x="7921" y="20498"/>
                  </a:lnTo>
                  <a:lnTo>
                    <a:pt x="8586" y="20477"/>
                  </a:lnTo>
                  <a:lnTo>
                    <a:pt x="9251" y="20436"/>
                  </a:lnTo>
                  <a:lnTo>
                    <a:pt x="9916" y="20394"/>
                  </a:lnTo>
                  <a:lnTo>
                    <a:pt x="10582" y="20311"/>
                  </a:lnTo>
                  <a:lnTo>
                    <a:pt x="11247" y="20207"/>
                  </a:lnTo>
                  <a:lnTo>
                    <a:pt x="11912" y="20082"/>
                  </a:lnTo>
                  <a:lnTo>
                    <a:pt x="12577" y="19958"/>
                  </a:lnTo>
                  <a:lnTo>
                    <a:pt x="13201" y="19812"/>
                  </a:lnTo>
                  <a:lnTo>
                    <a:pt x="14448" y="19500"/>
                  </a:lnTo>
                  <a:lnTo>
                    <a:pt x="15592" y="19188"/>
                  </a:lnTo>
                  <a:lnTo>
                    <a:pt x="16652" y="18856"/>
                  </a:lnTo>
                  <a:lnTo>
                    <a:pt x="17546" y="18544"/>
                  </a:lnTo>
                  <a:lnTo>
                    <a:pt x="18294" y="18274"/>
                  </a:lnTo>
                  <a:lnTo>
                    <a:pt x="18876" y="18066"/>
                  </a:lnTo>
                  <a:lnTo>
                    <a:pt x="19354" y="17879"/>
                  </a:lnTo>
                  <a:lnTo>
                    <a:pt x="19354" y="17879"/>
                  </a:lnTo>
                  <a:lnTo>
                    <a:pt x="19292" y="17775"/>
                  </a:lnTo>
                  <a:lnTo>
                    <a:pt x="19105" y="17484"/>
                  </a:lnTo>
                  <a:lnTo>
                    <a:pt x="18980" y="17255"/>
                  </a:lnTo>
                  <a:lnTo>
                    <a:pt x="18855" y="16964"/>
                  </a:lnTo>
                  <a:lnTo>
                    <a:pt x="18731" y="16631"/>
                  </a:lnTo>
                  <a:lnTo>
                    <a:pt x="18585" y="16216"/>
                  </a:lnTo>
                  <a:lnTo>
                    <a:pt x="18460" y="15758"/>
                  </a:lnTo>
                  <a:lnTo>
                    <a:pt x="18356" y="15218"/>
                  </a:lnTo>
                  <a:lnTo>
                    <a:pt x="18253" y="14636"/>
                  </a:lnTo>
                  <a:lnTo>
                    <a:pt x="18190" y="13970"/>
                  </a:lnTo>
                  <a:lnTo>
                    <a:pt x="18128" y="13243"/>
                  </a:lnTo>
                  <a:lnTo>
                    <a:pt x="18128" y="12432"/>
                  </a:lnTo>
                  <a:lnTo>
                    <a:pt x="18169" y="11559"/>
                  </a:lnTo>
                  <a:lnTo>
                    <a:pt x="18232" y="10623"/>
                  </a:lnTo>
                  <a:lnTo>
                    <a:pt x="18232" y="10623"/>
                  </a:lnTo>
                  <a:lnTo>
                    <a:pt x="18336" y="9626"/>
                  </a:lnTo>
                  <a:lnTo>
                    <a:pt x="18419" y="8628"/>
                  </a:lnTo>
                  <a:lnTo>
                    <a:pt x="18460" y="7609"/>
                  </a:lnTo>
                  <a:lnTo>
                    <a:pt x="18460" y="7110"/>
                  </a:lnTo>
                  <a:lnTo>
                    <a:pt x="18460" y="6590"/>
                  </a:lnTo>
                  <a:lnTo>
                    <a:pt x="18440" y="6112"/>
                  </a:lnTo>
                  <a:lnTo>
                    <a:pt x="18398" y="5613"/>
                  </a:lnTo>
                  <a:lnTo>
                    <a:pt x="18336" y="5135"/>
                  </a:lnTo>
                  <a:lnTo>
                    <a:pt x="18273" y="4657"/>
                  </a:lnTo>
                  <a:lnTo>
                    <a:pt x="18169" y="4200"/>
                  </a:lnTo>
                  <a:lnTo>
                    <a:pt x="18065" y="3763"/>
                  </a:lnTo>
                  <a:lnTo>
                    <a:pt x="17920" y="3327"/>
                  </a:lnTo>
                  <a:lnTo>
                    <a:pt x="17754" y="2911"/>
                  </a:lnTo>
                  <a:lnTo>
                    <a:pt x="17567" y="2516"/>
                  </a:lnTo>
                  <a:lnTo>
                    <a:pt x="17338" y="2142"/>
                  </a:lnTo>
                  <a:lnTo>
                    <a:pt x="17088" y="1809"/>
                  </a:lnTo>
                  <a:lnTo>
                    <a:pt x="16818" y="1476"/>
                  </a:lnTo>
                  <a:lnTo>
                    <a:pt x="16506" y="1185"/>
                  </a:lnTo>
                  <a:lnTo>
                    <a:pt x="16153" y="915"/>
                  </a:lnTo>
                  <a:lnTo>
                    <a:pt x="15758" y="686"/>
                  </a:lnTo>
                  <a:lnTo>
                    <a:pt x="15342" y="479"/>
                  </a:lnTo>
                  <a:lnTo>
                    <a:pt x="14885" y="312"/>
                  </a:lnTo>
                  <a:lnTo>
                    <a:pt x="14386" y="167"/>
                  </a:lnTo>
                  <a:lnTo>
                    <a:pt x="13845" y="63"/>
                  </a:lnTo>
                  <a:lnTo>
                    <a:pt x="13242" y="0"/>
                  </a:lnTo>
                  <a:lnTo>
                    <a:pt x="12619" y="0"/>
                  </a:lnTo>
                  <a:lnTo>
                    <a:pt x="11933" y="21"/>
                  </a:lnTo>
                  <a:lnTo>
                    <a:pt x="11205" y="84"/>
                  </a:lnTo>
                  <a:lnTo>
                    <a:pt x="10436" y="208"/>
                  </a:lnTo>
                  <a:lnTo>
                    <a:pt x="10436" y="208"/>
                  </a:lnTo>
                  <a:lnTo>
                    <a:pt x="9916" y="291"/>
                  </a:lnTo>
                  <a:lnTo>
                    <a:pt x="9417" y="395"/>
                  </a:lnTo>
                  <a:lnTo>
                    <a:pt x="8918" y="520"/>
                  </a:lnTo>
                  <a:lnTo>
                    <a:pt x="8461" y="645"/>
                  </a:lnTo>
                  <a:lnTo>
                    <a:pt x="8004" y="790"/>
                  </a:lnTo>
                  <a:lnTo>
                    <a:pt x="7567" y="936"/>
                  </a:lnTo>
                  <a:lnTo>
                    <a:pt x="7151" y="1081"/>
                  </a:lnTo>
                  <a:lnTo>
                    <a:pt x="6756" y="1248"/>
                  </a:lnTo>
                  <a:lnTo>
                    <a:pt x="6361" y="1414"/>
                  </a:lnTo>
                  <a:lnTo>
                    <a:pt x="5987" y="1601"/>
                  </a:lnTo>
                  <a:lnTo>
                    <a:pt x="5634" y="1788"/>
                  </a:lnTo>
                  <a:lnTo>
                    <a:pt x="5301" y="1975"/>
                  </a:lnTo>
                  <a:lnTo>
                    <a:pt x="4989" y="2162"/>
                  </a:lnTo>
                  <a:lnTo>
                    <a:pt x="4678" y="2370"/>
                  </a:lnTo>
                  <a:lnTo>
                    <a:pt x="4387" y="2557"/>
                  </a:lnTo>
                  <a:lnTo>
                    <a:pt x="4116" y="2765"/>
                  </a:lnTo>
                  <a:lnTo>
                    <a:pt x="3867" y="2973"/>
                  </a:lnTo>
                  <a:lnTo>
                    <a:pt x="3638" y="3181"/>
                  </a:lnTo>
                  <a:lnTo>
                    <a:pt x="3430" y="3389"/>
                  </a:lnTo>
                  <a:lnTo>
                    <a:pt x="3222" y="3597"/>
                  </a:lnTo>
                  <a:lnTo>
                    <a:pt x="3056" y="3805"/>
                  </a:lnTo>
                  <a:lnTo>
                    <a:pt x="2890" y="4013"/>
                  </a:lnTo>
                  <a:lnTo>
                    <a:pt x="2744" y="4220"/>
                  </a:lnTo>
                  <a:lnTo>
                    <a:pt x="2619" y="4428"/>
                  </a:lnTo>
                  <a:lnTo>
                    <a:pt x="2516" y="4615"/>
                  </a:lnTo>
                  <a:lnTo>
                    <a:pt x="2432" y="4823"/>
                  </a:lnTo>
                  <a:lnTo>
                    <a:pt x="2370" y="5010"/>
                  </a:lnTo>
                  <a:lnTo>
                    <a:pt x="2308" y="5198"/>
                  </a:lnTo>
                  <a:lnTo>
                    <a:pt x="2287" y="5385"/>
                  </a:lnTo>
                  <a:lnTo>
                    <a:pt x="2266" y="5551"/>
                  </a:lnTo>
                  <a:lnTo>
                    <a:pt x="2287" y="5717"/>
                  </a:lnTo>
                  <a:lnTo>
                    <a:pt x="2308" y="58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42;p58">
              <a:extLst>
                <a:ext uri="{FF2B5EF4-FFF2-40B4-BE49-F238E27FC236}">
                  <a16:creationId xmlns:a16="http://schemas.microsoft.com/office/drawing/2014/main" id="{91E57B84-9824-409B-3B1B-DBCFFA217201}"/>
                </a:ext>
              </a:extLst>
            </p:cNvPr>
            <p:cNvSpPr/>
            <p:nvPr/>
          </p:nvSpPr>
          <p:spPr>
            <a:xfrm>
              <a:off x="6318575" y="1448725"/>
              <a:ext cx="422050" cy="706325"/>
            </a:xfrm>
            <a:custGeom>
              <a:avLst/>
              <a:gdLst/>
              <a:ahLst/>
              <a:cxnLst/>
              <a:rect l="l" t="t" r="r" b="b"/>
              <a:pathLst>
                <a:path w="16882" h="28253" extrusionOk="0">
                  <a:moveTo>
                    <a:pt x="4367" y="1"/>
                  </a:moveTo>
                  <a:lnTo>
                    <a:pt x="1" y="250"/>
                  </a:lnTo>
                  <a:lnTo>
                    <a:pt x="84" y="1311"/>
                  </a:lnTo>
                  <a:lnTo>
                    <a:pt x="188" y="2350"/>
                  </a:lnTo>
                  <a:lnTo>
                    <a:pt x="313" y="3369"/>
                  </a:lnTo>
                  <a:lnTo>
                    <a:pt x="458" y="4387"/>
                  </a:lnTo>
                  <a:lnTo>
                    <a:pt x="604" y="5406"/>
                  </a:lnTo>
                  <a:lnTo>
                    <a:pt x="791" y="6425"/>
                  </a:lnTo>
                  <a:lnTo>
                    <a:pt x="978" y="7443"/>
                  </a:lnTo>
                  <a:lnTo>
                    <a:pt x="1186" y="8462"/>
                  </a:lnTo>
                  <a:lnTo>
                    <a:pt x="1435" y="9460"/>
                  </a:lnTo>
                  <a:lnTo>
                    <a:pt x="1664" y="10478"/>
                  </a:lnTo>
                  <a:lnTo>
                    <a:pt x="1934" y="11476"/>
                  </a:lnTo>
                  <a:lnTo>
                    <a:pt x="2246" y="12474"/>
                  </a:lnTo>
                  <a:lnTo>
                    <a:pt x="2558" y="13493"/>
                  </a:lnTo>
                  <a:lnTo>
                    <a:pt x="2911" y="14491"/>
                  </a:lnTo>
                  <a:lnTo>
                    <a:pt x="3286" y="15468"/>
                  </a:lnTo>
                  <a:lnTo>
                    <a:pt x="3681" y="16445"/>
                  </a:lnTo>
                  <a:lnTo>
                    <a:pt x="4117" y="17443"/>
                  </a:lnTo>
                  <a:lnTo>
                    <a:pt x="4242" y="17692"/>
                  </a:lnTo>
                  <a:lnTo>
                    <a:pt x="4408" y="17983"/>
                  </a:lnTo>
                  <a:lnTo>
                    <a:pt x="4554" y="18253"/>
                  </a:lnTo>
                  <a:lnTo>
                    <a:pt x="4699" y="18524"/>
                  </a:lnTo>
                  <a:lnTo>
                    <a:pt x="5011" y="18981"/>
                  </a:lnTo>
                  <a:lnTo>
                    <a:pt x="5344" y="19438"/>
                  </a:lnTo>
                  <a:lnTo>
                    <a:pt x="5697" y="19896"/>
                  </a:lnTo>
                  <a:lnTo>
                    <a:pt x="6071" y="20332"/>
                  </a:lnTo>
                  <a:lnTo>
                    <a:pt x="6778" y="21101"/>
                  </a:lnTo>
                  <a:lnTo>
                    <a:pt x="7506" y="21871"/>
                  </a:lnTo>
                  <a:lnTo>
                    <a:pt x="8254" y="22598"/>
                  </a:lnTo>
                  <a:lnTo>
                    <a:pt x="9044" y="23305"/>
                  </a:lnTo>
                  <a:lnTo>
                    <a:pt x="9813" y="23970"/>
                  </a:lnTo>
                  <a:lnTo>
                    <a:pt x="10603" y="24635"/>
                  </a:lnTo>
                  <a:lnTo>
                    <a:pt x="11393" y="25280"/>
                  </a:lnTo>
                  <a:lnTo>
                    <a:pt x="12204" y="25904"/>
                  </a:lnTo>
                  <a:lnTo>
                    <a:pt x="13035" y="26506"/>
                  </a:lnTo>
                  <a:lnTo>
                    <a:pt x="13867" y="27109"/>
                  </a:lnTo>
                  <a:lnTo>
                    <a:pt x="14699" y="27691"/>
                  </a:lnTo>
                  <a:lnTo>
                    <a:pt x="15551" y="28253"/>
                  </a:lnTo>
                  <a:lnTo>
                    <a:pt x="16881" y="26548"/>
                  </a:lnTo>
                  <a:lnTo>
                    <a:pt x="15489" y="25176"/>
                  </a:lnTo>
                  <a:lnTo>
                    <a:pt x="14075" y="23783"/>
                  </a:lnTo>
                  <a:lnTo>
                    <a:pt x="13389" y="23076"/>
                  </a:lnTo>
                  <a:lnTo>
                    <a:pt x="12724" y="22369"/>
                  </a:lnTo>
                  <a:lnTo>
                    <a:pt x="12058" y="21663"/>
                  </a:lnTo>
                  <a:lnTo>
                    <a:pt x="11393" y="20935"/>
                  </a:lnTo>
                  <a:lnTo>
                    <a:pt x="10769" y="20228"/>
                  </a:lnTo>
                  <a:lnTo>
                    <a:pt x="10167" y="19521"/>
                  </a:lnTo>
                  <a:lnTo>
                    <a:pt x="9564" y="18773"/>
                  </a:lnTo>
                  <a:lnTo>
                    <a:pt x="8982" y="18025"/>
                  </a:lnTo>
                  <a:lnTo>
                    <a:pt x="8732" y="17671"/>
                  </a:lnTo>
                  <a:lnTo>
                    <a:pt x="8504" y="17297"/>
                  </a:lnTo>
                  <a:lnTo>
                    <a:pt x="8275" y="16923"/>
                  </a:lnTo>
                  <a:lnTo>
                    <a:pt x="8067" y="16549"/>
                  </a:lnTo>
                  <a:lnTo>
                    <a:pt x="7963" y="16382"/>
                  </a:lnTo>
                  <a:lnTo>
                    <a:pt x="7880" y="16216"/>
                  </a:lnTo>
                  <a:lnTo>
                    <a:pt x="7734" y="15842"/>
                  </a:lnTo>
                  <a:lnTo>
                    <a:pt x="7402" y="14969"/>
                  </a:lnTo>
                  <a:lnTo>
                    <a:pt x="7090" y="14075"/>
                  </a:lnTo>
                  <a:lnTo>
                    <a:pt x="6799" y="13160"/>
                  </a:lnTo>
                  <a:lnTo>
                    <a:pt x="6529" y="12245"/>
                  </a:lnTo>
                  <a:lnTo>
                    <a:pt x="6279" y="11331"/>
                  </a:lnTo>
                  <a:lnTo>
                    <a:pt x="6030" y="10416"/>
                  </a:lnTo>
                  <a:lnTo>
                    <a:pt x="5822" y="9480"/>
                  </a:lnTo>
                  <a:lnTo>
                    <a:pt x="5614" y="8545"/>
                  </a:lnTo>
                  <a:lnTo>
                    <a:pt x="5427" y="7610"/>
                  </a:lnTo>
                  <a:lnTo>
                    <a:pt x="5240" y="6674"/>
                  </a:lnTo>
                  <a:lnTo>
                    <a:pt x="5094" y="5718"/>
                  </a:lnTo>
                  <a:lnTo>
                    <a:pt x="4803" y="3805"/>
                  </a:lnTo>
                  <a:lnTo>
                    <a:pt x="4678" y="2849"/>
                  </a:lnTo>
                  <a:lnTo>
                    <a:pt x="4554" y="1893"/>
                  </a:lnTo>
                  <a:lnTo>
                    <a:pt x="4367"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43;p58">
              <a:extLst>
                <a:ext uri="{FF2B5EF4-FFF2-40B4-BE49-F238E27FC236}">
                  <a16:creationId xmlns:a16="http://schemas.microsoft.com/office/drawing/2014/main" id="{2683AFFF-4206-FD30-A2BD-60225CC933B9}"/>
                </a:ext>
              </a:extLst>
            </p:cNvPr>
            <p:cNvSpPr/>
            <p:nvPr/>
          </p:nvSpPr>
          <p:spPr>
            <a:xfrm>
              <a:off x="6318575" y="1448725"/>
              <a:ext cx="422050" cy="706325"/>
            </a:xfrm>
            <a:custGeom>
              <a:avLst/>
              <a:gdLst/>
              <a:ahLst/>
              <a:cxnLst/>
              <a:rect l="l" t="t" r="r" b="b"/>
              <a:pathLst>
                <a:path w="16882" h="28253" fill="none" extrusionOk="0">
                  <a:moveTo>
                    <a:pt x="4367" y="1"/>
                  </a:moveTo>
                  <a:lnTo>
                    <a:pt x="4367" y="1"/>
                  </a:lnTo>
                  <a:lnTo>
                    <a:pt x="4554" y="1893"/>
                  </a:lnTo>
                  <a:lnTo>
                    <a:pt x="4678" y="2849"/>
                  </a:lnTo>
                  <a:lnTo>
                    <a:pt x="4803" y="3805"/>
                  </a:lnTo>
                  <a:lnTo>
                    <a:pt x="4803" y="3805"/>
                  </a:lnTo>
                  <a:lnTo>
                    <a:pt x="5094" y="5718"/>
                  </a:lnTo>
                  <a:lnTo>
                    <a:pt x="5240" y="6674"/>
                  </a:lnTo>
                  <a:lnTo>
                    <a:pt x="5427" y="7610"/>
                  </a:lnTo>
                  <a:lnTo>
                    <a:pt x="5427" y="7610"/>
                  </a:lnTo>
                  <a:lnTo>
                    <a:pt x="5614" y="8545"/>
                  </a:lnTo>
                  <a:lnTo>
                    <a:pt x="5822" y="9480"/>
                  </a:lnTo>
                  <a:lnTo>
                    <a:pt x="6030" y="10416"/>
                  </a:lnTo>
                  <a:lnTo>
                    <a:pt x="6279" y="11331"/>
                  </a:lnTo>
                  <a:lnTo>
                    <a:pt x="6529" y="12245"/>
                  </a:lnTo>
                  <a:lnTo>
                    <a:pt x="6799" y="13160"/>
                  </a:lnTo>
                  <a:lnTo>
                    <a:pt x="7090" y="14075"/>
                  </a:lnTo>
                  <a:lnTo>
                    <a:pt x="7402" y="14969"/>
                  </a:lnTo>
                  <a:lnTo>
                    <a:pt x="7734" y="15842"/>
                  </a:lnTo>
                  <a:lnTo>
                    <a:pt x="7734" y="15842"/>
                  </a:lnTo>
                  <a:lnTo>
                    <a:pt x="7880" y="16216"/>
                  </a:lnTo>
                  <a:lnTo>
                    <a:pt x="7880" y="16216"/>
                  </a:lnTo>
                  <a:lnTo>
                    <a:pt x="7963" y="16382"/>
                  </a:lnTo>
                  <a:lnTo>
                    <a:pt x="8067" y="16549"/>
                  </a:lnTo>
                  <a:lnTo>
                    <a:pt x="8067" y="16549"/>
                  </a:lnTo>
                  <a:lnTo>
                    <a:pt x="8275" y="16923"/>
                  </a:lnTo>
                  <a:lnTo>
                    <a:pt x="8504" y="17297"/>
                  </a:lnTo>
                  <a:lnTo>
                    <a:pt x="8732" y="17671"/>
                  </a:lnTo>
                  <a:lnTo>
                    <a:pt x="8982" y="18025"/>
                  </a:lnTo>
                  <a:lnTo>
                    <a:pt x="8982" y="18025"/>
                  </a:lnTo>
                  <a:lnTo>
                    <a:pt x="9564" y="18773"/>
                  </a:lnTo>
                  <a:lnTo>
                    <a:pt x="10167" y="19521"/>
                  </a:lnTo>
                  <a:lnTo>
                    <a:pt x="10769" y="20228"/>
                  </a:lnTo>
                  <a:lnTo>
                    <a:pt x="11393" y="20935"/>
                  </a:lnTo>
                  <a:lnTo>
                    <a:pt x="11393" y="20935"/>
                  </a:lnTo>
                  <a:lnTo>
                    <a:pt x="12058" y="21663"/>
                  </a:lnTo>
                  <a:lnTo>
                    <a:pt x="12724" y="22369"/>
                  </a:lnTo>
                  <a:lnTo>
                    <a:pt x="13389" y="23076"/>
                  </a:lnTo>
                  <a:lnTo>
                    <a:pt x="14075" y="23783"/>
                  </a:lnTo>
                  <a:lnTo>
                    <a:pt x="14075" y="23783"/>
                  </a:lnTo>
                  <a:lnTo>
                    <a:pt x="15489" y="25176"/>
                  </a:lnTo>
                  <a:lnTo>
                    <a:pt x="16881" y="26548"/>
                  </a:lnTo>
                  <a:lnTo>
                    <a:pt x="15551" y="28253"/>
                  </a:lnTo>
                  <a:lnTo>
                    <a:pt x="15551" y="28253"/>
                  </a:lnTo>
                  <a:lnTo>
                    <a:pt x="14699" y="27691"/>
                  </a:lnTo>
                  <a:lnTo>
                    <a:pt x="13867" y="27109"/>
                  </a:lnTo>
                  <a:lnTo>
                    <a:pt x="13035" y="26506"/>
                  </a:lnTo>
                  <a:lnTo>
                    <a:pt x="12204" y="25904"/>
                  </a:lnTo>
                  <a:lnTo>
                    <a:pt x="11393" y="25280"/>
                  </a:lnTo>
                  <a:lnTo>
                    <a:pt x="10603" y="24635"/>
                  </a:lnTo>
                  <a:lnTo>
                    <a:pt x="9813" y="23970"/>
                  </a:lnTo>
                  <a:lnTo>
                    <a:pt x="9044" y="23305"/>
                  </a:lnTo>
                  <a:lnTo>
                    <a:pt x="9044" y="23305"/>
                  </a:lnTo>
                  <a:lnTo>
                    <a:pt x="8254" y="22598"/>
                  </a:lnTo>
                  <a:lnTo>
                    <a:pt x="7506" y="21871"/>
                  </a:lnTo>
                  <a:lnTo>
                    <a:pt x="6778" y="21101"/>
                  </a:lnTo>
                  <a:lnTo>
                    <a:pt x="6071" y="20332"/>
                  </a:lnTo>
                  <a:lnTo>
                    <a:pt x="6071" y="20332"/>
                  </a:lnTo>
                  <a:lnTo>
                    <a:pt x="5697" y="19896"/>
                  </a:lnTo>
                  <a:lnTo>
                    <a:pt x="5344" y="19438"/>
                  </a:lnTo>
                  <a:lnTo>
                    <a:pt x="5011" y="18981"/>
                  </a:lnTo>
                  <a:lnTo>
                    <a:pt x="4699" y="18524"/>
                  </a:lnTo>
                  <a:lnTo>
                    <a:pt x="4699" y="18524"/>
                  </a:lnTo>
                  <a:lnTo>
                    <a:pt x="4554" y="18253"/>
                  </a:lnTo>
                  <a:lnTo>
                    <a:pt x="4408" y="17983"/>
                  </a:lnTo>
                  <a:lnTo>
                    <a:pt x="4408" y="17983"/>
                  </a:lnTo>
                  <a:lnTo>
                    <a:pt x="4242" y="17692"/>
                  </a:lnTo>
                  <a:lnTo>
                    <a:pt x="4117" y="17443"/>
                  </a:lnTo>
                  <a:lnTo>
                    <a:pt x="3681" y="16445"/>
                  </a:lnTo>
                  <a:lnTo>
                    <a:pt x="3681" y="16445"/>
                  </a:lnTo>
                  <a:lnTo>
                    <a:pt x="3286" y="15468"/>
                  </a:lnTo>
                  <a:lnTo>
                    <a:pt x="2911" y="14491"/>
                  </a:lnTo>
                  <a:lnTo>
                    <a:pt x="2558" y="13493"/>
                  </a:lnTo>
                  <a:lnTo>
                    <a:pt x="2246" y="12474"/>
                  </a:lnTo>
                  <a:lnTo>
                    <a:pt x="2246" y="12474"/>
                  </a:lnTo>
                  <a:lnTo>
                    <a:pt x="1934" y="11476"/>
                  </a:lnTo>
                  <a:lnTo>
                    <a:pt x="1664" y="10478"/>
                  </a:lnTo>
                  <a:lnTo>
                    <a:pt x="1435" y="9460"/>
                  </a:lnTo>
                  <a:lnTo>
                    <a:pt x="1186" y="8462"/>
                  </a:lnTo>
                  <a:lnTo>
                    <a:pt x="1186" y="8462"/>
                  </a:lnTo>
                  <a:lnTo>
                    <a:pt x="978" y="7443"/>
                  </a:lnTo>
                  <a:lnTo>
                    <a:pt x="791" y="6425"/>
                  </a:lnTo>
                  <a:lnTo>
                    <a:pt x="604" y="5406"/>
                  </a:lnTo>
                  <a:lnTo>
                    <a:pt x="458" y="4387"/>
                  </a:lnTo>
                  <a:lnTo>
                    <a:pt x="458" y="4387"/>
                  </a:lnTo>
                  <a:lnTo>
                    <a:pt x="313" y="3369"/>
                  </a:lnTo>
                  <a:lnTo>
                    <a:pt x="188" y="2350"/>
                  </a:lnTo>
                  <a:lnTo>
                    <a:pt x="84" y="1311"/>
                  </a:lnTo>
                  <a:lnTo>
                    <a:pt x="1" y="250"/>
                  </a:lnTo>
                  <a:lnTo>
                    <a:pt x="436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44;p58">
              <a:extLst>
                <a:ext uri="{FF2B5EF4-FFF2-40B4-BE49-F238E27FC236}">
                  <a16:creationId xmlns:a16="http://schemas.microsoft.com/office/drawing/2014/main" id="{F006758B-985B-B267-9628-EB9D5B33E429}"/>
                </a:ext>
              </a:extLst>
            </p:cNvPr>
            <p:cNvSpPr/>
            <p:nvPr/>
          </p:nvSpPr>
          <p:spPr>
            <a:xfrm>
              <a:off x="6255175" y="1318275"/>
              <a:ext cx="212075" cy="314475"/>
            </a:xfrm>
            <a:custGeom>
              <a:avLst/>
              <a:gdLst/>
              <a:ahLst/>
              <a:cxnLst/>
              <a:rect l="l" t="t" r="r" b="b"/>
              <a:pathLst>
                <a:path w="8483" h="12579" extrusionOk="0">
                  <a:moveTo>
                    <a:pt x="3472" y="1"/>
                  </a:moveTo>
                  <a:lnTo>
                    <a:pt x="3119" y="22"/>
                  </a:lnTo>
                  <a:lnTo>
                    <a:pt x="2807" y="84"/>
                  </a:lnTo>
                  <a:lnTo>
                    <a:pt x="2495" y="167"/>
                  </a:lnTo>
                  <a:lnTo>
                    <a:pt x="2225" y="271"/>
                  </a:lnTo>
                  <a:lnTo>
                    <a:pt x="1934" y="437"/>
                  </a:lnTo>
                  <a:lnTo>
                    <a:pt x="1664" y="604"/>
                  </a:lnTo>
                  <a:lnTo>
                    <a:pt x="1414" y="832"/>
                  </a:lnTo>
                  <a:lnTo>
                    <a:pt x="1144" y="1082"/>
                  </a:lnTo>
                  <a:lnTo>
                    <a:pt x="895" y="1352"/>
                  </a:lnTo>
                  <a:lnTo>
                    <a:pt x="624" y="1685"/>
                  </a:lnTo>
                  <a:lnTo>
                    <a:pt x="354" y="2038"/>
                  </a:lnTo>
                  <a:lnTo>
                    <a:pt x="250" y="2246"/>
                  </a:lnTo>
                  <a:lnTo>
                    <a:pt x="167" y="2475"/>
                  </a:lnTo>
                  <a:lnTo>
                    <a:pt x="84" y="2745"/>
                  </a:lnTo>
                  <a:lnTo>
                    <a:pt x="42" y="3057"/>
                  </a:lnTo>
                  <a:lnTo>
                    <a:pt x="1" y="3369"/>
                  </a:lnTo>
                  <a:lnTo>
                    <a:pt x="1" y="3722"/>
                  </a:lnTo>
                  <a:lnTo>
                    <a:pt x="1" y="4096"/>
                  </a:lnTo>
                  <a:lnTo>
                    <a:pt x="22" y="4491"/>
                  </a:lnTo>
                  <a:lnTo>
                    <a:pt x="84" y="5344"/>
                  </a:lnTo>
                  <a:lnTo>
                    <a:pt x="209" y="6217"/>
                  </a:lnTo>
                  <a:lnTo>
                    <a:pt x="375" y="7131"/>
                  </a:lnTo>
                  <a:lnTo>
                    <a:pt x="562" y="8025"/>
                  </a:lnTo>
                  <a:lnTo>
                    <a:pt x="770" y="8919"/>
                  </a:lnTo>
                  <a:lnTo>
                    <a:pt x="978" y="9751"/>
                  </a:lnTo>
                  <a:lnTo>
                    <a:pt x="1373" y="11185"/>
                  </a:lnTo>
                  <a:lnTo>
                    <a:pt x="1664" y="12204"/>
                  </a:lnTo>
                  <a:lnTo>
                    <a:pt x="1789" y="12578"/>
                  </a:lnTo>
                  <a:lnTo>
                    <a:pt x="8483" y="7984"/>
                  </a:lnTo>
                  <a:lnTo>
                    <a:pt x="8441" y="7672"/>
                  </a:lnTo>
                  <a:lnTo>
                    <a:pt x="8275" y="6840"/>
                  </a:lnTo>
                  <a:lnTo>
                    <a:pt x="8004" y="5676"/>
                  </a:lnTo>
                  <a:lnTo>
                    <a:pt x="7838" y="4990"/>
                  </a:lnTo>
                  <a:lnTo>
                    <a:pt x="7651" y="4304"/>
                  </a:lnTo>
                  <a:lnTo>
                    <a:pt x="7443" y="3597"/>
                  </a:lnTo>
                  <a:lnTo>
                    <a:pt x="7235" y="2911"/>
                  </a:lnTo>
                  <a:lnTo>
                    <a:pt x="6986" y="2267"/>
                  </a:lnTo>
                  <a:lnTo>
                    <a:pt x="6715" y="1685"/>
                  </a:lnTo>
                  <a:lnTo>
                    <a:pt x="6591" y="1415"/>
                  </a:lnTo>
                  <a:lnTo>
                    <a:pt x="6445" y="1165"/>
                  </a:lnTo>
                  <a:lnTo>
                    <a:pt x="6300" y="936"/>
                  </a:lnTo>
                  <a:lnTo>
                    <a:pt x="6154" y="749"/>
                  </a:lnTo>
                  <a:lnTo>
                    <a:pt x="5988" y="583"/>
                  </a:lnTo>
                  <a:lnTo>
                    <a:pt x="5842" y="458"/>
                  </a:lnTo>
                  <a:lnTo>
                    <a:pt x="5676" y="354"/>
                  </a:lnTo>
                  <a:lnTo>
                    <a:pt x="5510" y="292"/>
                  </a:lnTo>
                  <a:lnTo>
                    <a:pt x="5052" y="188"/>
                  </a:lnTo>
                  <a:lnTo>
                    <a:pt x="4616" y="105"/>
                  </a:lnTo>
                  <a:lnTo>
                    <a:pt x="4200" y="42"/>
                  </a:lnTo>
                  <a:lnTo>
                    <a:pt x="38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45;p58">
              <a:extLst>
                <a:ext uri="{FF2B5EF4-FFF2-40B4-BE49-F238E27FC236}">
                  <a16:creationId xmlns:a16="http://schemas.microsoft.com/office/drawing/2014/main" id="{02AA7A86-85E9-C7D2-CC60-1E686EA233B0}"/>
                </a:ext>
              </a:extLst>
            </p:cNvPr>
            <p:cNvSpPr/>
            <p:nvPr/>
          </p:nvSpPr>
          <p:spPr>
            <a:xfrm>
              <a:off x="6255175" y="1318275"/>
              <a:ext cx="212075" cy="314475"/>
            </a:xfrm>
            <a:custGeom>
              <a:avLst/>
              <a:gdLst/>
              <a:ahLst/>
              <a:cxnLst/>
              <a:rect l="l" t="t" r="r" b="b"/>
              <a:pathLst>
                <a:path w="8483" h="12579" fill="none" extrusionOk="0">
                  <a:moveTo>
                    <a:pt x="5510" y="292"/>
                  </a:moveTo>
                  <a:lnTo>
                    <a:pt x="5510" y="292"/>
                  </a:lnTo>
                  <a:lnTo>
                    <a:pt x="5676" y="354"/>
                  </a:lnTo>
                  <a:lnTo>
                    <a:pt x="5842" y="458"/>
                  </a:lnTo>
                  <a:lnTo>
                    <a:pt x="5988" y="583"/>
                  </a:lnTo>
                  <a:lnTo>
                    <a:pt x="6154" y="749"/>
                  </a:lnTo>
                  <a:lnTo>
                    <a:pt x="6300" y="936"/>
                  </a:lnTo>
                  <a:lnTo>
                    <a:pt x="6445" y="1165"/>
                  </a:lnTo>
                  <a:lnTo>
                    <a:pt x="6591" y="1415"/>
                  </a:lnTo>
                  <a:lnTo>
                    <a:pt x="6715" y="1685"/>
                  </a:lnTo>
                  <a:lnTo>
                    <a:pt x="6986" y="2267"/>
                  </a:lnTo>
                  <a:lnTo>
                    <a:pt x="7235" y="2911"/>
                  </a:lnTo>
                  <a:lnTo>
                    <a:pt x="7443" y="3597"/>
                  </a:lnTo>
                  <a:lnTo>
                    <a:pt x="7651" y="4304"/>
                  </a:lnTo>
                  <a:lnTo>
                    <a:pt x="7838" y="4990"/>
                  </a:lnTo>
                  <a:lnTo>
                    <a:pt x="8004" y="5676"/>
                  </a:lnTo>
                  <a:lnTo>
                    <a:pt x="8275" y="6840"/>
                  </a:lnTo>
                  <a:lnTo>
                    <a:pt x="8441" y="7672"/>
                  </a:lnTo>
                  <a:lnTo>
                    <a:pt x="8483" y="7984"/>
                  </a:lnTo>
                  <a:lnTo>
                    <a:pt x="1789" y="12578"/>
                  </a:lnTo>
                  <a:lnTo>
                    <a:pt x="1789" y="12578"/>
                  </a:lnTo>
                  <a:lnTo>
                    <a:pt x="1664" y="12204"/>
                  </a:lnTo>
                  <a:lnTo>
                    <a:pt x="1373" y="11185"/>
                  </a:lnTo>
                  <a:lnTo>
                    <a:pt x="978" y="9751"/>
                  </a:lnTo>
                  <a:lnTo>
                    <a:pt x="770" y="8919"/>
                  </a:lnTo>
                  <a:lnTo>
                    <a:pt x="562" y="8025"/>
                  </a:lnTo>
                  <a:lnTo>
                    <a:pt x="375" y="7131"/>
                  </a:lnTo>
                  <a:lnTo>
                    <a:pt x="209" y="6217"/>
                  </a:lnTo>
                  <a:lnTo>
                    <a:pt x="84" y="5344"/>
                  </a:lnTo>
                  <a:lnTo>
                    <a:pt x="22" y="4491"/>
                  </a:lnTo>
                  <a:lnTo>
                    <a:pt x="1" y="4096"/>
                  </a:lnTo>
                  <a:lnTo>
                    <a:pt x="1" y="3722"/>
                  </a:lnTo>
                  <a:lnTo>
                    <a:pt x="1" y="3369"/>
                  </a:lnTo>
                  <a:lnTo>
                    <a:pt x="42" y="3057"/>
                  </a:lnTo>
                  <a:lnTo>
                    <a:pt x="84" y="2745"/>
                  </a:lnTo>
                  <a:lnTo>
                    <a:pt x="167" y="2475"/>
                  </a:lnTo>
                  <a:lnTo>
                    <a:pt x="250" y="2246"/>
                  </a:lnTo>
                  <a:lnTo>
                    <a:pt x="354" y="2038"/>
                  </a:lnTo>
                  <a:lnTo>
                    <a:pt x="354" y="2038"/>
                  </a:lnTo>
                  <a:lnTo>
                    <a:pt x="624" y="1685"/>
                  </a:lnTo>
                  <a:lnTo>
                    <a:pt x="895" y="1352"/>
                  </a:lnTo>
                  <a:lnTo>
                    <a:pt x="1144" y="1082"/>
                  </a:lnTo>
                  <a:lnTo>
                    <a:pt x="1414" y="832"/>
                  </a:lnTo>
                  <a:lnTo>
                    <a:pt x="1664" y="604"/>
                  </a:lnTo>
                  <a:lnTo>
                    <a:pt x="1934" y="437"/>
                  </a:lnTo>
                  <a:lnTo>
                    <a:pt x="2225" y="271"/>
                  </a:lnTo>
                  <a:lnTo>
                    <a:pt x="2495" y="167"/>
                  </a:lnTo>
                  <a:lnTo>
                    <a:pt x="2807" y="84"/>
                  </a:lnTo>
                  <a:lnTo>
                    <a:pt x="3119" y="22"/>
                  </a:lnTo>
                  <a:lnTo>
                    <a:pt x="3472" y="1"/>
                  </a:lnTo>
                  <a:lnTo>
                    <a:pt x="3826" y="1"/>
                  </a:lnTo>
                  <a:lnTo>
                    <a:pt x="4200" y="42"/>
                  </a:lnTo>
                  <a:lnTo>
                    <a:pt x="4616" y="105"/>
                  </a:lnTo>
                  <a:lnTo>
                    <a:pt x="5052" y="188"/>
                  </a:lnTo>
                  <a:lnTo>
                    <a:pt x="5510" y="2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46;p58">
              <a:extLst>
                <a:ext uri="{FF2B5EF4-FFF2-40B4-BE49-F238E27FC236}">
                  <a16:creationId xmlns:a16="http://schemas.microsoft.com/office/drawing/2014/main" id="{AA152851-5F64-23B6-895A-87C89832BAF7}"/>
                </a:ext>
              </a:extLst>
            </p:cNvPr>
            <p:cNvSpPr/>
            <p:nvPr/>
          </p:nvSpPr>
          <p:spPr>
            <a:xfrm>
              <a:off x="6399150" y="1451325"/>
              <a:ext cx="19250" cy="88375"/>
            </a:xfrm>
            <a:custGeom>
              <a:avLst/>
              <a:gdLst/>
              <a:ahLst/>
              <a:cxnLst/>
              <a:rect l="l" t="t" r="r" b="b"/>
              <a:pathLst>
                <a:path w="770" h="3535" extrusionOk="0">
                  <a:moveTo>
                    <a:pt x="229" y="1"/>
                  </a:moveTo>
                  <a:lnTo>
                    <a:pt x="146" y="1622"/>
                  </a:lnTo>
                  <a:lnTo>
                    <a:pt x="0" y="3535"/>
                  </a:lnTo>
                  <a:lnTo>
                    <a:pt x="665" y="3057"/>
                  </a:lnTo>
                  <a:lnTo>
                    <a:pt x="769" y="2994"/>
                  </a:lnTo>
                  <a:lnTo>
                    <a:pt x="229"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47;p58">
              <a:extLst>
                <a:ext uri="{FF2B5EF4-FFF2-40B4-BE49-F238E27FC236}">
                  <a16:creationId xmlns:a16="http://schemas.microsoft.com/office/drawing/2014/main" id="{FD722251-0C02-2378-F5F0-DAFC96933A15}"/>
                </a:ext>
              </a:extLst>
            </p:cNvPr>
            <p:cNvSpPr/>
            <p:nvPr/>
          </p:nvSpPr>
          <p:spPr>
            <a:xfrm>
              <a:off x="6399150" y="1451325"/>
              <a:ext cx="19250" cy="88375"/>
            </a:xfrm>
            <a:custGeom>
              <a:avLst/>
              <a:gdLst/>
              <a:ahLst/>
              <a:cxnLst/>
              <a:rect l="l" t="t" r="r" b="b"/>
              <a:pathLst>
                <a:path w="770" h="3535" fill="none" extrusionOk="0">
                  <a:moveTo>
                    <a:pt x="229" y="1"/>
                  </a:moveTo>
                  <a:lnTo>
                    <a:pt x="229" y="1"/>
                  </a:lnTo>
                  <a:lnTo>
                    <a:pt x="146" y="1622"/>
                  </a:lnTo>
                  <a:lnTo>
                    <a:pt x="0" y="3535"/>
                  </a:lnTo>
                  <a:lnTo>
                    <a:pt x="665" y="3057"/>
                  </a:lnTo>
                  <a:lnTo>
                    <a:pt x="665" y="3057"/>
                  </a:lnTo>
                  <a:lnTo>
                    <a:pt x="769" y="2994"/>
                  </a:lnTo>
                  <a:lnTo>
                    <a:pt x="2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48;p58">
              <a:extLst>
                <a:ext uri="{FF2B5EF4-FFF2-40B4-BE49-F238E27FC236}">
                  <a16:creationId xmlns:a16="http://schemas.microsoft.com/office/drawing/2014/main" id="{21750FEE-E519-3D72-DAC5-644D36CF0B90}"/>
                </a:ext>
              </a:extLst>
            </p:cNvPr>
            <p:cNvSpPr/>
            <p:nvPr/>
          </p:nvSpPr>
          <p:spPr>
            <a:xfrm>
              <a:off x="6277525" y="1498100"/>
              <a:ext cx="201675" cy="152825"/>
            </a:xfrm>
            <a:custGeom>
              <a:avLst/>
              <a:gdLst/>
              <a:ahLst/>
              <a:cxnLst/>
              <a:rect l="l" t="t" r="r" b="b"/>
              <a:pathLst>
                <a:path w="8067" h="6113" extrusionOk="0">
                  <a:moveTo>
                    <a:pt x="7921" y="1"/>
                  </a:moveTo>
                  <a:lnTo>
                    <a:pt x="1" y="5323"/>
                  </a:lnTo>
                  <a:lnTo>
                    <a:pt x="500" y="6113"/>
                  </a:lnTo>
                  <a:lnTo>
                    <a:pt x="8067" y="687"/>
                  </a:lnTo>
                  <a:lnTo>
                    <a:pt x="792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49;p58">
              <a:extLst>
                <a:ext uri="{FF2B5EF4-FFF2-40B4-BE49-F238E27FC236}">
                  <a16:creationId xmlns:a16="http://schemas.microsoft.com/office/drawing/2014/main" id="{189CD0D0-05BF-C1DF-7B7C-0D1CAFF44059}"/>
                </a:ext>
              </a:extLst>
            </p:cNvPr>
            <p:cNvSpPr/>
            <p:nvPr/>
          </p:nvSpPr>
          <p:spPr>
            <a:xfrm>
              <a:off x="6277525" y="1498100"/>
              <a:ext cx="201675" cy="152825"/>
            </a:xfrm>
            <a:custGeom>
              <a:avLst/>
              <a:gdLst/>
              <a:ahLst/>
              <a:cxnLst/>
              <a:rect l="l" t="t" r="r" b="b"/>
              <a:pathLst>
                <a:path w="8067" h="6113" fill="none" extrusionOk="0">
                  <a:moveTo>
                    <a:pt x="500" y="6113"/>
                  </a:moveTo>
                  <a:lnTo>
                    <a:pt x="8067" y="687"/>
                  </a:lnTo>
                  <a:lnTo>
                    <a:pt x="7921" y="1"/>
                  </a:lnTo>
                  <a:lnTo>
                    <a:pt x="1" y="5323"/>
                  </a:lnTo>
                  <a:lnTo>
                    <a:pt x="500" y="6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50;p58">
              <a:extLst>
                <a:ext uri="{FF2B5EF4-FFF2-40B4-BE49-F238E27FC236}">
                  <a16:creationId xmlns:a16="http://schemas.microsoft.com/office/drawing/2014/main" id="{EEC2684B-73C0-E1C5-9F8E-FF131BF2785B}"/>
                </a:ext>
              </a:extLst>
            </p:cNvPr>
            <p:cNvSpPr/>
            <p:nvPr/>
          </p:nvSpPr>
          <p:spPr>
            <a:xfrm>
              <a:off x="6154875" y="4128400"/>
              <a:ext cx="113850" cy="247400"/>
            </a:xfrm>
            <a:custGeom>
              <a:avLst/>
              <a:gdLst/>
              <a:ahLst/>
              <a:cxnLst/>
              <a:rect l="l" t="t" r="r" b="b"/>
              <a:pathLst>
                <a:path w="4554" h="9896" extrusionOk="0">
                  <a:moveTo>
                    <a:pt x="271" y="0"/>
                  </a:moveTo>
                  <a:lnTo>
                    <a:pt x="1" y="9896"/>
                  </a:lnTo>
                  <a:lnTo>
                    <a:pt x="4262" y="9896"/>
                  </a:lnTo>
                  <a:lnTo>
                    <a:pt x="4553"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51;p58">
              <a:extLst>
                <a:ext uri="{FF2B5EF4-FFF2-40B4-BE49-F238E27FC236}">
                  <a16:creationId xmlns:a16="http://schemas.microsoft.com/office/drawing/2014/main" id="{9EF87F4D-49AA-C06E-701A-69DF284CB46B}"/>
                </a:ext>
              </a:extLst>
            </p:cNvPr>
            <p:cNvSpPr/>
            <p:nvPr/>
          </p:nvSpPr>
          <p:spPr>
            <a:xfrm>
              <a:off x="6154875" y="4128400"/>
              <a:ext cx="113850" cy="247400"/>
            </a:xfrm>
            <a:custGeom>
              <a:avLst/>
              <a:gdLst/>
              <a:ahLst/>
              <a:cxnLst/>
              <a:rect l="l" t="t" r="r" b="b"/>
              <a:pathLst>
                <a:path w="4554" h="9896" fill="none" extrusionOk="0">
                  <a:moveTo>
                    <a:pt x="1" y="9896"/>
                  </a:moveTo>
                  <a:lnTo>
                    <a:pt x="4262" y="9896"/>
                  </a:lnTo>
                  <a:lnTo>
                    <a:pt x="4553" y="0"/>
                  </a:lnTo>
                  <a:lnTo>
                    <a:pt x="271" y="0"/>
                  </a:lnTo>
                  <a:lnTo>
                    <a:pt x="1" y="98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52;p58">
              <a:extLst>
                <a:ext uri="{FF2B5EF4-FFF2-40B4-BE49-F238E27FC236}">
                  <a16:creationId xmlns:a16="http://schemas.microsoft.com/office/drawing/2014/main" id="{4C9593F4-E5AC-9D1C-7F5B-5E68771A04D4}"/>
                </a:ext>
              </a:extLst>
            </p:cNvPr>
            <p:cNvSpPr/>
            <p:nvPr/>
          </p:nvSpPr>
          <p:spPr>
            <a:xfrm>
              <a:off x="5415850" y="3844625"/>
              <a:ext cx="224025" cy="256775"/>
            </a:xfrm>
            <a:custGeom>
              <a:avLst/>
              <a:gdLst/>
              <a:ahLst/>
              <a:cxnLst/>
              <a:rect l="l" t="t" r="r" b="b"/>
              <a:pathLst>
                <a:path w="8961" h="10271" extrusionOk="0">
                  <a:moveTo>
                    <a:pt x="5010" y="1"/>
                  </a:moveTo>
                  <a:lnTo>
                    <a:pt x="0" y="8649"/>
                  </a:lnTo>
                  <a:lnTo>
                    <a:pt x="3950" y="10270"/>
                  </a:lnTo>
                  <a:lnTo>
                    <a:pt x="8960" y="1622"/>
                  </a:lnTo>
                  <a:lnTo>
                    <a:pt x="5010"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53;p58">
              <a:extLst>
                <a:ext uri="{FF2B5EF4-FFF2-40B4-BE49-F238E27FC236}">
                  <a16:creationId xmlns:a16="http://schemas.microsoft.com/office/drawing/2014/main" id="{A26B6B5A-67BC-A64F-9406-A62A401C8C52}"/>
                </a:ext>
              </a:extLst>
            </p:cNvPr>
            <p:cNvSpPr/>
            <p:nvPr/>
          </p:nvSpPr>
          <p:spPr>
            <a:xfrm>
              <a:off x="5415850" y="3844625"/>
              <a:ext cx="224025" cy="256775"/>
            </a:xfrm>
            <a:custGeom>
              <a:avLst/>
              <a:gdLst/>
              <a:ahLst/>
              <a:cxnLst/>
              <a:rect l="l" t="t" r="r" b="b"/>
              <a:pathLst>
                <a:path w="8961" h="10271" fill="none" extrusionOk="0">
                  <a:moveTo>
                    <a:pt x="0" y="8649"/>
                  </a:moveTo>
                  <a:lnTo>
                    <a:pt x="3950" y="10270"/>
                  </a:lnTo>
                  <a:lnTo>
                    <a:pt x="8960" y="1622"/>
                  </a:lnTo>
                  <a:lnTo>
                    <a:pt x="5010" y="1"/>
                  </a:lnTo>
                  <a:lnTo>
                    <a:pt x="0" y="864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54;p58">
              <a:extLst>
                <a:ext uri="{FF2B5EF4-FFF2-40B4-BE49-F238E27FC236}">
                  <a16:creationId xmlns:a16="http://schemas.microsoft.com/office/drawing/2014/main" id="{7D1345D3-E9B9-79C7-AA92-B69576B5F9BD}"/>
                </a:ext>
              </a:extLst>
            </p:cNvPr>
            <p:cNvSpPr/>
            <p:nvPr/>
          </p:nvSpPr>
          <p:spPr>
            <a:xfrm>
              <a:off x="5355550" y="4023425"/>
              <a:ext cx="294175" cy="261950"/>
            </a:xfrm>
            <a:custGeom>
              <a:avLst/>
              <a:gdLst/>
              <a:ahLst/>
              <a:cxnLst/>
              <a:rect l="l" t="t" r="r" b="b"/>
              <a:pathLst>
                <a:path w="11767" h="10478" extrusionOk="0">
                  <a:moveTo>
                    <a:pt x="2745" y="0"/>
                  </a:moveTo>
                  <a:lnTo>
                    <a:pt x="2641" y="42"/>
                  </a:lnTo>
                  <a:lnTo>
                    <a:pt x="2537" y="125"/>
                  </a:lnTo>
                  <a:lnTo>
                    <a:pt x="125" y="3098"/>
                  </a:lnTo>
                  <a:lnTo>
                    <a:pt x="63" y="3222"/>
                  </a:lnTo>
                  <a:lnTo>
                    <a:pt x="21" y="3347"/>
                  </a:lnTo>
                  <a:lnTo>
                    <a:pt x="1" y="3472"/>
                  </a:lnTo>
                  <a:lnTo>
                    <a:pt x="1" y="3596"/>
                  </a:lnTo>
                  <a:lnTo>
                    <a:pt x="42" y="3721"/>
                  </a:lnTo>
                  <a:lnTo>
                    <a:pt x="84" y="3846"/>
                  </a:lnTo>
                  <a:lnTo>
                    <a:pt x="167" y="3950"/>
                  </a:lnTo>
                  <a:lnTo>
                    <a:pt x="271" y="4054"/>
                  </a:lnTo>
                  <a:lnTo>
                    <a:pt x="333" y="4095"/>
                  </a:lnTo>
                  <a:lnTo>
                    <a:pt x="1310" y="4636"/>
                  </a:lnTo>
                  <a:lnTo>
                    <a:pt x="2204" y="5114"/>
                  </a:lnTo>
                  <a:lnTo>
                    <a:pt x="3161" y="5634"/>
                  </a:lnTo>
                  <a:lnTo>
                    <a:pt x="4345" y="6320"/>
                  </a:lnTo>
                  <a:lnTo>
                    <a:pt x="4824" y="6652"/>
                  </a:lnTo>
                  <a:lnTo>
                    <a:pt x="5426" y="7089"/>
                  </a:lnTo>
                  <a:lnTo>
                    <a:pt x="6819" y="8149"/>
                  </a:lnTo>
                  <a:lnTo>
                    <a:pt x="7568" y="8731"/>
                  </a:lnTo>
                  <a:lnTo>
                    <a:pt x="8316" y="9293"/>
                  </a:lnTo>
                  <a:lnTo>
                    <a:pt x="9002" y="9771"/>
                  </a:lnTo>
                  <a:lnTo>
                    <a:pt x="9626" y="10186"/>
                  </a:lnTo>
                  <a:lnTo>
                    <a:pt x="9917" y="10332"/>
                  </a:lnTo>
                  <a:lnTo>
                    <a:pt x="10166" y="10415"/>
                  </a:lnTo>
                  <a:lnTo>
                    <a:pt x="10437" y="10457"/>
                  </a:lnTo>
                  <a:lnTo>
                    <a:pt x="10665" y="10478"/>
                  </a:lnTo>
                  <a:lnTo>
                    <a:pt x="10873" y="10436"/>
                  </a:lnTo>
                  <a:lnTo>
                    <a:pt x="11081" y="10374"/>
                  </a:lnTo>
                  <a:lnTo>
                    <a:pt x="11247" y="10290"/>
                  </a:lnTo>
                  <a:lnTo>
                    <a:pt x="11393" y="10186"/>
                  </a:lnTo>
                  <a:lnTo>
                    <a:pt x="11518" y="10062"/>
                  </a:lnTo>
                  <a:lnTo>
                    <a:pt x="11621" y="9916"/>
                  </a:lnTo>
                  <a:lnTo>
                    <a:pt x="11705" y="9771"/>
                  </a:lnTo>
                  <a:lnTo>
                    <a:pt x="11746" y="9625"/>
                  </a:lnTo>
                  <a:lnTo>
                    <a:pt x="11767" y="9480"/>
                  </a:lnTo>
                  <a:lnTo>
                    <a:pt x="11746" y="9334"/>
                  </a:lnTo>
                  <a:lnTo>
                    <a:pt x="11684" y="9209"/>
                  </a:lnTo>
                  <a:lnTo>
                    <a:pt x="11601" y="9105"/>
                  </a:lnTo>
                  <a:lnTo>
                    <a:pt x="11268" y="8794"/>
                  </a:lnTo>
                  <a:lnTo>
                    <a:pt x="10956" y="8461"/>
                  </a:lnTo>
                  <a:lnTo>
                    <a:pt x="10624" y="8128"/>
                  </a:lnTo>
                  <a:lnTo>
                    <a:pt x="10333" y="7796"/>
                  </a:lnTo>
                  <a:lnTo>
                    <a:pt x="10042" y="7442"/>
                  </a:lnTo>
                  <a:lnTo>
                    <a:pt x="9751" y="7089"/>
                  </a:lnTo>
                  <a:lnTo>
                    <a:pt x="9480" y="6715"/>
                  </a:lnTo>
                  <a:lnTo>
                    <a:pt x="9231" y="6341"/>
                  </a:lnTo>
                  <a:lnTo>
                    <a:pt x="8981" y="5946"/>
                  </a:lnTo>
                  <a:lnTo>
                    <a:pt x="8753" y="5551"/>
                  </a:lnTo>
                  <a:lnTo>
                    <a:pt x="8524" y="5156"/>
                  </a:lnTo>
                  <a:lnTo>
                    <a:pt x="8316" y="4761"/>
                  </a:lnTo>
                  <a:lnTo>
                    <a:pt x="8108" y="4345"/>
                  </a:lnTo>
                  <a:lnTo>
                    <a:pt x="7942" y="3929"/>
                  </a:lnTo>
                  <a:lnTo>
                    <a:pt x="7755" y="3493"/>
                  </a:lnTo>
                  <a:lnTo>
                    <a:pt x="7609" y="3077"/>
                  </a:lnTo>
                  <a:lnTo>
                    <a:pt x="7526" y="2910"/>
                  </a:lnTo>
                  <a:lnTo>
                    <a:pt x="7401" y="2744"/>
                  </a:lnTo>
                  <a:lnTo>
                    <a:pt x="7256" y="2619"/>
                  </a:lnTo>
                  <a:lnTo>
                    <a:pt x="7110" y="2515"/>
                  </a:lnTo>
                  <a:lnTo>
                    <a:pt x="2973" y="42"/>
                  </a:lnTo>
                  <a:lnTo>
                    <a:pt x="28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55;p58">
              <a:extLst>
                <a:ext uri="{FF2B5EF4-FFF2-40B4-BE49-F238E27FC236}">
                  <a16:creationId xmlns:a16="http://schemas.microsoft.com/office/drawing/2014/main" id="{1E63B0DB-1215-F5D5-F325-4D593B42259D}"/>
                </a:ext>
              </a:extLst>
            </p:cNvPr>
            <p:cNvSpPr/>
            <p:nvPr/>
          </p:nvSpPr>
          <p:spPr>
            <a:xfrm>
              <a:off x="6122650" y="4363300"/>
              <a:ext cx="316525" cy="121650"/>
            </a:xfrm>
            <a:custGeom>
              <a:avLst/>
              <a:gdLst/>
              <a:ahLst/>
              <a:cxnLst/>
              <a:rect l="l" t="t" r="r" b="b"/>
              <a:pathLst>
                <a:path w="12661" h="4866" extrusionOk="0">
                  <a:moveTo>
                    <a:pt x="895" y="1"/>
                  </a:moveTo>
                  <a:lnTo>
                    <a:pt x="770" y="22"/>
                  </a:lnTo>
                  <a:lnTo>
                    <a:pt x="666" y="84"/>
                  </a:lnTo>
                  <a:lnTo>
                    <a:pt x="604" y="188"/>
                  </a:lnTo>
                  <a:lnTo>
                    <a:pt x="562" y="292"/>
                  </a:lnTo>
                  <a:lnTo>
                    <a:pt x="21" y="4096"/>
                  </a:lnTo>
                  <a:lnTo>
                    <a:pt x="1" y="4242"/>
                  </a:lnTo>
                  <a:lnTo>
                    <a:pt x="42" y="4366"/>
                  </a:lnTo>
                  <a:lnTo>
                    <a:pt x="84" y="4491"/>
                  </a:lnTo>
                  <a:lnTo>
                    <a:pt x="167" y="4595"/>
                  </a:lnTo>
                  <a:lnTo>
                    <a:pt x="250" y="4699"/>
                  </a:lnTo>
                  <a:lnTo>
                    <a:pt x="354" y="4761"/>
                  </a:lnTo>
                  <a:lnTo>
                    <a:pt x="479" y="4824"/>
                  </a:lnTo>
                  <a:lnTo>
                    <a:pt x="624" y="4845"/>
                  </a:lnTo>
                  <a:lnTo>
                    <a:pt x="687" y="4865"/>
                  </a:lnTo>
                  <a:lnTo>
                    <a:pt x="1830" y="4824"/>
                  </a:lnTo>
                  <a:lnTo>
                    <a:pt x="2828" y="4782"/>
                  </a:lnTo>
                  <a:lnTo>
                    <a:pt x="3909" y="4741"/>
                  </a:lnTo>
                  <a:lnTo>
                    <a:pt x="5281" y="4741"/>
                  </a:lnTo>
                  <a:lnTo>
                    <a:pt x="6487" y="4761"/>
                  </a:lnTo>
                  <a:lnTo>
                    <a:pt x="7983" y="4803"/>
                  </a:lnTo>
                  <a:lnTo>
                    <a:pt x="9584" y="4845"/>
                  </a:lnTo>
                  <a:lnTo>
                    <a:pt x="11060" y="4865"/>
                  </a:lnTo>
                  <a:lnTo>
                    <a:pt x="11393" y="4845"/>
                  </a:lnTo>
                  <a:lnTo>
                    <a:pt x="11663" y="4782"/>
                  </a:lnTo>
                  <a:lnTo>
                    <a:pt x="11913" y="4699"/>
                  </a:lnTo>
                  <a:lnTo>
                    <a:pt x="12120" y="4595"/>
                  </a:lnTo>
                  <a:lnTo>
                    <a:pt x="12287" y="4450"/>
                  </a:lnTo>
                  <a:lnTo>
                    <a:pt x="12432" y="4304"/>
                  </a:lnTo>
                  <a:lnTo>
                    <a:pt x="12536" y="4138"/>
                  </a:lnTo>
                  <a:lnTo>
                    <a:pt x="12599" y="3951"/>
                  </a:lnTo>
                  <a:lnTo>
                    <a:pt x="12640" y="3784"/>
                  </a:lnTo>
                  <a:lnTo>
                    <a:pt x="12661" y="3618"/>
                  </a:lnTo>
                  <a:lnTo>
                    <a:pt x="12640" y="3452"/>
                  </a:lnTo>
                  <a:lnTo>
                    <a:pt x="12599" y="3306"/>
                  </a:lnTo>
                  <a:lnTo>
                    <a:pt x="12536" y="3161"/>
                  </a:lnTo>
                  <a:lnTo>
                    <a:pt x="12453" y="3057"/>
                  </a:lnTo>
                  <a:lnTo>
                    <a:pt x="12349" y="2974"/>
                  </a:lnTo>
                  <a:lnTo>
                    <a:pt x="12204" y="2932"/>
                  </a:lnTo>
                  <a:lnTo>
                    <a:pt x="11601" y="2787"/>
                  </a:lnTo>
                  <a:lnTo>
                    <a:pt x="11039" y="2641"/>
                  </a:lnTo>
                  <a:lnTo>
                    <a:pt x="10520" y="2495"/>
                  </a:lnTo>
                  <a:lnTo>
                    <a:pt x="10062" y="2350"/>
                  </a:lnTo>
                  <a:lnTo>
                    <a:pt x="9605" y="2184"/>
                  </a:lnTo>
                  <a:lnTo>
                    <a:pt x="9210" y="2017"/>
                  </a:lnTo>
                  <a:lnTo>
                    <a:pt x="8836" y="1851"/>
                  </a:lnTo>
                  <a:lnTo>
                    <a:pt x="8482" y="1685"/>
                  </a:lnTo>
                  <a:lnTo>
                    <a:pt x="8150" y="1518"/>
                  </a:lnTo>
                  <a:lnTo>
                    <a:pt x="7859" y="1331"/>
                  </a:lnTo>
                  <a:lnTo>
                    <a:pt x="7318" y="978"/>
                  </a:lnTo>
                  <a:lnTo>
                    <a:pt x="6840" y="624"/>
                  </a:lnTo>
                  <a:lnTo>
                    <a:pt x="6424" y="271"/>
                  </a:lnTo>
                  <a:lnTo>
                    <a:pt x="6258" y="146"/>
                  </a:lnTo>
                  <a:lnTo>
                    <a:pt x="6071" y="63"/>
                  </a:lnTo>
                  <a:lnTo>
                    <a:pt x="5884" y="22"/>
                  </a:lnTo>
                  <a:lnTo>
                    <a:pt x="569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56;p58">
              <a:extLst>
                <a:ext uri="{FF2B5EF4-FFF2-40B4-BE49-F238E27FC236}">
                  <a16:creationId xmlns:a16="http://schemas.microsoft.com/office/drawing/2014/main" id="{94F6A682-2D37-D313-2BB6-2FAD8726ABB0}"/>
                </a:ext>
              </a:extLst>
            </p:cNvPr>
            <p:cNvSpPr/>
            <p:nvPr/>
          </p:nvSpPr>
          <p:spPr>
            <a:xfrm>
              <a:off x="6158000" y="4231300"/>
              <a:ext cx="1050" cy="24450"/>
            </a:xfrm>
            <a:custGeom>
              <a:avLst/>
              <a:gdLst/>
              <a:ahLst/>
              <a:cxnLst/>
              <a:rect l="l" t="t" r="r" b="b"/>
              <a:pathLst>
                <a:path w="42" h="978" extrusionOk="0">
                  <a:moveTo>
                    <a:pt x="21" y="0"/>
                  </a:moveTo>
                  <a:lnTo>
                    <a:pt x="0" y="978"/>
                  </a:lnTo>
                  <a:lnTo>
                    <a:pt x="42"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57;p58">
              <a:extLst>
                <a:ext uri="{FF2B5EF4-FFF2-40B4-BE49-F238E27FC236}">
                  <a16:creationId xmlns:a16="http://schemas.microsoft.com/office/drawing/2014/main" id="{CB3E9F98-A132-657F-D479-AEAC0501F4B0}"/>
                </a:ext>
              </a:extLst>
            </p:cNvPr>
            <p:cNvSpPr/>
            <p:nvPr/>
          </p:nvSpPr>
          <p:spPr>
            <a:xfrm>
              <a:off x="6158000" y="4231300"/>
              <a:ext cx="1050" cy="24450"/>
            </a:xfrm>
            <a:custGeom>
              <a:avLst/>
              <a:gdLst/>
              <a:ahLst/>
              <a:cxnLst/>
              <a:rect l="l" t="t" r="r" b="b"/>
              <a:pathLst>
                <a:path w="42" h="978" fill="none" extrusionOk="0">
                  <a:moveTo>
                    <a:pt x="42" y="0"/>
                  </a:moveTo>
                  <a:lnTo>
                    <a:pt x="21" y="0"/>
                  </a:lnTo>
                  <a:lnTo>
                    <a:pt x="0" y="978"/>
                  </a:lnTo>
                  <a:lnTo>
                    <a:pt x="0" y="978"/>
                  </a:lnTo>
                  <a:lnTo>
                    <a:pt x="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58;p58">
              <a:extLst>
                <a:ext uri="{FF2B5EF4-FFF2-40B4-BE49-F238E27FC236}">
                  <a16:creationId xmlns:a16="http://schemas.microsoft.com/office/drawing/2014/main" id="{F44ECFD0-E6D4-029C-DC5E-8A38BBC05353}"/>
                </a:ext>
              </a:extLst>
            </p:cNvPr>
            <p:cNvSpPr/>
            <p:nvPr/>
          </p:nvSpPr>
          <p:spPr>
            <a:xfrm>
              <a:off x="6158000" y="4231300"/>
              <a:ext cx="107600" cy="24450"/>
            </a:xfrm>
            <a:custGeom>
              <a:avLst/>
              <a:gdLst/>
              <a:ahLst/>
              <a:cxnLst/>
              <a:rect l="l" t="t" r="r" b="b"/>
              <a:pathLst>
                <a:path w="4304" h="978" extrusionOk="0">
                  <a:moveTo>
                    <a:pt x="42" y="0"/>
                  </a:moveTo>
                  <a:lnTo>
                    <a:pt x="0" y="978"/>
                  </a:lnTo>
                  <a:lnTo>
                    <a:pt x="4283" y="978"/>
                  </a:lnTo>
                  <a:lnTo>
                    <a:pt x="4304" y="0"/>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59;p58">
              <a:extLst>
                <a:ext uri="{FF2B5EF4-FFF2-40B4-BE49-F238E27FC236}">
                  <a16:creationId xmlns:a16="http://schemas.microsoft.com/office/drawing/2014/main" id="{B4036C6B-08E9-DE97-0083-B9089F437655}"/>
                </a:ext>
              </a:extLst>
            </p:cNvPr>
            <p:cNvSpPr/>
            <p:nvPr/>
          </p:nvSpPr>
          <p:spPr>
            <a:xfrm>
              <a:off x="6158000" y="4231300"/>
              <a:ext cx="107600" cy="24450"/>
            </a:xfrm>
            <a:custGeom>
              <a:avLst/>
              <a:gdLst/>
              <a:ahLst/>
              <a:cxnLst/>
              <a:rect l="l" t="t" r="r" b="b"/>
              <a:pathLst>
                <a:path w="4304" h="978" fill="none" extrusionOk="0">
                  <a:moveTo>
                    <a:pt x="4304" y="0"/>
                  </a:moveTo>
                  <a:lnTo>
                    <a:pt x="42" y="0"/>
                  </a:lnTo>
                  <a:lnTo>
                    <a:pt x="0" y="978"/>
                  </a:lnTo>
                  <a:lnTo>
                    <a:pt x="4283" y="978"/>
                  </a:lnTo>
                  <a:lnTo>
                    <a:pt x="43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60;p58">
              <a:extLst>
                <a:ext uri="{FF2B5EF4-FFF2-40B4-BE49-F238E27FC236}">
                  <a16:creationId xmlns:a16="http://schemas.microsoft.com/office/drawing/2014/main" id="{5E85D5AD-D103-3496-0B50-6C771205FFED}"/>
                </a:ext>
              </a:extLst>
            </p:cNvPr>
            <p:cNvSpPr/>
            <p:nvPr/>
          </p:nvSpPr>
          <p:spPr>
            <a:xfrm>
              <a:off x="5476125" y="3934550"/>
              <a:ext cx="13025" cy="21850"/>
            </a:xfrm>
            <a:custGeom>
              <a:avLst/>
              <a:gdLst/>
              <a:ahLst/>
              <a:cxnLst/>
              <a:rect l="l" t="t" r="r" b="b"/>
              <a:pathLst>
                <a:path w="521" h="874" extrusionOk="0">
                  <a:moveTo>
                    <a:pt x="500" y="0"/>
                  </a:moveTo>
                  <a:lnTo>
                    <a:pt x="1" y="873"/>
                  </a:lnTo>
                  <a:lnTo>
                    <a:pt x="21" y="873"/>
                  </a:lnTo>
                  <a:lnTo>
                    <a:pt x="520"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61;p58">
              <a:extLst>
                <a:ext uri="{FF2B5EF4-FFF2-40B4-BE49-F238E27FC236}">
                  <a16:creationId xmlns:a16="http://schemas.microsoft.com/office/drawing/2014/main" id="{053F4C9A-8B4D-C524-0E26-84FC657C8172}"/>
                </a:ext>
              </a:extLst>
            </p:cNvPr>
            <p:cNvSpPr/>
            <p:nvPr/>
          </p:nvSpPr>
          <p:spPr>
            <a:xfrm>
              <a:off x="5476125" y="3934550"/>
              <a:ext cx="13025" cy="21850"/>
            </a:xfrm>
            <a:custGeom>
              <a:avLst/>
              <a:gdLst/>
              <a:ahLst/>
              <a:cxnLst/>
              <a:rect l="l" t="t" r="r" b="b"/>
              <a:pathLst>
                <a:path w="521" h="874" fill="none" extrusionOk="0">
                  <a:moveTo>
                    <a:pt x="500" y="0"/>
                  </a:moveTo>
                  <a:lnTo>
                    <a:pt x="1" y="873"/>
                  </a:lnTo>
                  <a:lnTo>
                    <a:pt x="21" y="873"/>
                  </a:lnTo>
                  <a:lnTo>
                    <a:pt x="520" y="0"/>
                  </a:lnTo>
                  <a:lnTo>
                    <a:pt x="5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62;p58">
              <a:extLst>
                <a:ext uri="{FF2B5EF4-FFF2-40B4-BE49-F238E27FC236}">
                  <a16:creationId xmlns:a16="http://schemas.microsoft.com/office/drawing/2014/main" id="{AB176717-1AE5-E24A-DFA5-58D79C8D9955}"/>
                </a:ext>
              </a:extLst>
            </p:cNvPr>
            <p:cNvSpPr/>
            <p:nvPr/>
          </p:nvSpPr>
          <p:spPr>
            <a:xfrm>
              <a:off x="5476650" y="3934550"/>
              <a:ext cx="111250" cy="61850"/>
            </a:xfrm>
            <a:custGeom>
              <a:avLst/>
              <a:gdLst/>
              <a:ahLst/>
              <a:cxnLst/>
              <a:rect l="l" t="t" r="r" b="b"/>
              <a:pathLst>
                <a:path w="4450" h="2474" extrusionOk="0">
                  <a:moveTo>
                    <a:pt x="499" y="0"/>
                  </a:moveTo>
                  <a:lnTo>
                    <a:pt x="0" y="873"/>
                  </a:lnTo>
                  <a:lnTo>
                    <a:pt x="3950" y="2474"/>
                  </a:lnTo>
                  <a:lnTo>
                    <a:pt x="4449" y="1622"/>
                  </a:lnTo>
                  <a:lnTo>
                    <a:pt x="499" y="0"/>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63;p58">
              <a:extLst>
                <a:ext uri="{FF2B5EF4-FFF2-40B4-BE49-F238E27FC236}">
                  <a16:creationId xmlns:a16="http://schemas.microsoft.com/office/drawing/2014/main" id="{47E50308-1FB4-0170-3F39-672B7704D5B7}"/>
                </a:ext>
              </a:extLst>
            </p:cNvPr>
            <p:cNvSpPr/>
            <p:nvPr/>
          </p:nvSpPr>
          <p:spPr>
            <a:xfrm>
              <a:off x="5476650" y="3934550"/>
              <a:ext cx="111250" cy="61850"/>
            </a:xfrm>
            <a:custGeom>
              <a:avLst/>
              <a:gdLst/>
              <a:ahLst/>
              <a:cxnLst/>
              <a:rect l="l" t="t" r="r" b="b"/>
              <a:pathLst>
                <a:path w="4450" h="2474" fill="none" extrusionOk="0">
                  <a:moveTo>
                    <a:pt x="499" y="0"/>
                  </a:moveTo>
                  <a:lnTo>
                    <a:pt x="0" y="873"/>
                  </a:lnTo>
                  <a:lnTo>
                    <a:pt x="3950" y="2474"/>
                  </a:lnTo>
                  <a:lnTo>
                    <a:pt x="4449" y="1622"/>
                  </a:lnTo>
                  <a:lnTo>
                    <a:pt x="4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64;p58">
              <a:extLst>
                <a:ext uri="{FF2B5EF4-FFF2-40B4-BE49-F238E27FC236}">
                  <a16:creationId xmlns:a16="http://schemas.microsoft.com/office/drawing/2014/main" id="{BCB74676-24C8-2488-B531-E3F8F243C3BC}"/>
                </a:ext>
              </a:extLst>
            </p:cNvPr>
            <p:cNvSpPr/>
            <p:nvPr/>
          </p:nvSpPr>
          <p:spPr>
            <a:xfrm>
              <a:off x="5831100" y="1293850"/>
              <a:ext cx="574300" cy="676175"/>
            </a:xfrm>
            <a:custGeom>
              <a:avLst/>
              <a:gdLst/>
              <a:ahLst/>
              <a:cxnLst/>
              <a:rect l="l" t="t" r="r" b="b"/>
              <a:pathLst>
                <a:path w="22972" h="27047" extrusionOk="0">
                  <a:moveTo>
                    <a:pt x="10332" y="1"/>
                  </a:moveTo>
                  <a:lnTo>
                    <a:pt x="9334" y="42"/>
                  </a:lnTo>
                  <a:lnTo>
                    <a:pt x="8357" y="84"/>
                  </a:lnTo>
                  <a:lnTo>
                    <a:pt x="7380" y="146"/>
                  </a:lnTo>
                  <a:lnTo>
                    <a:pt x="6445" y="209"/>
                  </a:lnTo>
                  <a:lnTo>
                    <a:pt x="5509" y="292"/>
                  </a:lnTo>
                  <a:lnTo>
                    <a:pt x="4595" y="396"/>
                  </a:lnTo>
                  <a:lnTo>
                    <a:pt x="3659" y="500"/>
                  </a:lnTo>
                  <a:lnTo>
                    <a:pt x="2744" y="645"/>
                  </a:lnTo>
                  <a:lnTo>
                    <a:pt x="1830" y="791"/>
                  </a:lnTo>
                  <a:lnTo>
                    <a:pt x="915" y="957"/>
                  </a:lnTo>
                  <a:lnTo>
                    <a:pt x="0" y="1123"/>
                  </a:lnTo>
                  <a:lnTo>
                    <a:pt x="603" y="3743"/>
                  </a:lnTo>
                  <a:lnTo>
                    <a:pt x="1123" y="6133"/>
                  </a:lnTo>
                  <a:lnTo>
                    <a:pt x="1559" y="8316"/>
                  </a:lnTo>
                  <a:lnTo>
                    <a:pt x="1954" y="10312"/>
                  </a:lnTo>
                  <a:lnTo>
                    <a:pt x="2266" y="12162"/>
                  </a:lnTo>
                  <a:lnTo>
                    <a:pt x="2536" y="13846"/>
                  </a:lnTo>
                  <a:lnTo>
                    <a:pt x="2744" y="15426"/>
                  </a:lnTo>
                  <a:lnTo>
                    <a:pt x="2911" y="16881"/>
                  </a:lnTo>
                  <a:lnTo>
                    <a:pt x="3035" y="18274"/>
                  </a:lnTo>
                  <a:lnTo>
                    <a:pt x="3119" y="19584"/>
                  </a:lnTo>
                  <a:lnTo>
                    <a:pt x="3181" y="20831"/>
                  </a:lnTo>
                  <a:lnTo>
                    <a:pt x="3202" y="22058"/>
                  </a:lnTo>
                  <a:lnTo>
                    <a:pt x="3181" y="23284"/>
                  </a:lnTo>
                  <a:lnTo>
                    <a:pt x="3160" y="24511"/>
                  </a:lnTo>
                  <a:lnTo>
                    <a:pt x="3077" y="27047"/>
                  </a:lnTo>
                  <a:lnTo>
                    <a:pt x="20435" y="27047"/>
                  </a:lnTo>
                  <a:lnTo>
                    <a:pt x="20789" y="24781"/>
                  </a:lnTo>
                  <a:lnTo>
                    <a:pt x="21121" y="22640"/>
                  </a:lnTo>
                  <a:lnTo>
                    <a:pt x="21433" y="20623"/>
                  </a:lnTo>
                  <a:lnTo>
                    <a:pt x="21683" y="18752"/>
                  </a:lnTo>
                  <a:lnTo>
                    <a:pt x="21932" y="16985"/>
                  </a:lnTo>
                  <a:lnTo>
                    <a:pt x="22140" y="15364"/>
                  </a:lnTo>
                  <a:lnTo>
                    <a:pt x="22306" y="13846"/>
                  </a:lnTo>
                  <a:lnTo>
                    <a:pt x="22473" y="12453"/>
                  </a:lnTo>
                  <a:lnTo>
                    <a:pt x="22597" y="11144"/>
                  </a:lnTo>
                  <a:lnTo>
                    <a:pt x="22701" y="9959"/>
                  </a:lnTo>
                  <a:lnTo>
                    <a:pt x="22805" y="8878"/>
                  </a:lnTo>
                  <a:lnTo>
                    <a:pt x="22868" y="7880"/>
                  </a:lnTo>
                  <a:lnTo>
                    <a:pt x="22930" y="6965"/>
                  </a:lnTo>
                  <a:lnTo>
                    <a:pt x="22951" y="6154"/>
                  </a:lnTo>
                  <a:lnTo>
                    <a:pt x="22972" y="4761"/>
                  </a:lnTo>
                  <a:lnTo>
                    <a:pt x="22951" y="3660"/>
                  </a:lnTo>
                  <a:lnTo>
                    <a:pt x="22909" y="2807"/>
                  </a:lnTo>
                  <a:lnTo>
                    <a:pt x="22826" y="2204"/>
                  </a:lnTo>
                  <a:lnTo>
                    <a:pt x="22722" y="1768"/>
                  </a:lnTo>
                  <a:lnTo>
                    <a:pt x="22639" y="1498"/>
                  </a:lnTo>
                  <a:lnTo>
                    <a:pt x="22556" y="1352"/>
                  </a:lnTo>
                  <a:lnTo>
                    <a:pt x="22494" y="1290"/>
                  </a:lnTo>
                  <a:lnTo>
                    <a:pt x="22473" y="1269"/>
                  </a:lnTo>
                  <a:lnTo>
                    <a:pt x="21828" y="1144"/>
                  </a:lnTo>
                  <a:lnTo>
                    <a:pt x="20124" y="832"/>
                  </a:lnTo>
                  <a:lnTo>
                    <a:pt x="19022" y="645"/>
                  </a:lnTo>
                  <a:lnTo>
                    <a:pt x="17816" y="458"/>
                  </a:lnTo>
                  <a:lnTo>
                    <a:pt x="16527" y="292"/>
                  </a:lnTo>
                  <a:lnTo>
                    <a:pt x="15259" y="146"/>
                  </a:lnTo>
                  <a:lnTo>
                    <a:pt x="14261" y="84"/>
                  </a:lnTo>
                  <a:lnTo>
                    <a:pt x="13284" y="42"/>
                  </a:lnTo>
                  <a:lnTo>
                    <a:pt x="1230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65;p58">
              <a:extLst>
                <a:ext uri="{FF2B5EF4-FFF2-40B4-BE49-F238E27FC236}">
                  <a16:creationId xmlns:a16="http://schemas.microsoft.com/office/drawing/2014/main" id="{D58255A7-AF56-1620-7C64-D76C229C0FA2}"/>
                </a:ext>
              </a:extLst>
            </p:cNvPr>
            <p:cNvSpPr/>
            <p:nvPr/>
          </p:nvSpPr>
          <p:spPr>
            <a:xfrm>
              <a:off x="5831100" y="1293850"/>
              <a:ext cx="574300" cy="676175"/>
            </a:xfrm>
            <a:custGeom>
              <a:avLst/>
              <a:gdLst/>
              <a:ahLst/>
              <a:cxnLst/>
              <a:rect l="l" t="t" r="r" b="b"/>
              <a:pathLst>
                <a:path w="22972" h="27047" fill="none" extrusionOk="0">
                  <a:moveTo>
                    <a:pt x="22473" y="1269"/>
                  </a:moveTo>
                  <a:lnTo>
                    <a:pt x="22473" y="1269"/>
                  </a:lnTo>
                  <a:lnTo>
                    <a:pt x="22494" y="1290"/>
                  </a:lnTo>
                  <a:lnTo>
                    <a:pt x="22556" y="1352"/>
                  </a:lnTo>
                  <a:lnTo>
                    <a:pt x="22639" y="1498"/>
                  </a:lnTo>
                  <a:lnTo>
                    <a:pt x="22722" y="1768"/>
                  </a:lnTo>
                  <a:lnTo>
                    <a:pt x="22826" y="2204"/>
                  </a:lnTo>
                  <a:lnTo>
                    <a:pt x="22909" y="2807"/>
                  </a:lnTo>
                  <a:lnTo>
                    <a:pt x="22951" y="3660"/>
                  </a:lnTo>
                  <a:lnTo>
                    <a:pt x="22972" y="4761"/>
                  </a:lnTo>
                  <a:lnTo>
                    <a:pt x="22951" y="6154"/>
                  </a:lnTo>
                  <a:lnTo>
                    <a:pt x="22930" y="6965"/>
                  </a:lnTo>
                  <a:lnTo>
                    <a:pt x="22868" y="7880"/>
                  </a:lnTo>
                  <a:lnTo>
                    <a:pt x="22805" y="8878"/>
                  </a:lnTo>
                  <a:lnTo>
                    <a:pt x="22701" y="9959"/>
                  </a:lnTo>
                  <a:lnTo>
                    <a:pt x="22597" y="11144"/>
                  </a:lnTo>
                  <a:lnTo>
                    <a:pt x="22473" y="12453"/>
                  </a:lnTo>
                  <a:lnTo>
                    <a:pt x="22306" y="13846"/>
                  </a:lnTo>
                  <a:lnTo>
                    <a:pt x="22140" y="15364"/>
                  </a:lnTo>
                  <a:lnTo>
                    <a:pt x="21932" y="16985"/>
                  </a:lnTo>
                  <a:lnTo>
                    <a:pt x="21683" y="18752"/>
                  </a:lnTo>
                  <a:lnTo>
                    <a:pt x="21433" y="20623"/>
                  </a:lnTo>
                  <a:lnTo>
                    <a:pt x="21121" y="22640"/>
                  </a:lnTo>
                  <a:lnTo>
                    <a:pt x="20789" y="24781"/>
                  </a:lnTo>
                  <a:lnTo>
                    <a:pt x="20435" y="27047"/>
                  </a:lnTo>
                  <a:lnTo>
                    <a:pt x="3077" y="27047"/>
                  </a:lnTo>
                  <a:lnTo>
                    <a:pt x="3077" y="27047"/>
                  </a:lnTo>
                  <a:lnTo>
                    <a:pt x="3160" y="24511"/>
                  </a:lnTo>
                  <a:lnTo>
                    <a:pt x="3181" y="23284"/>
                  </a:lnTo>
                  <a:lnTo>
                    <a:pt x="3202" y="22058"/>
                  </a:lnTo>
                  <a:lnTo>
                    <a:pt x="3181" y="20831"/>
                  </a:lnTo>
                  <a:lnTo>
                    <a:pt x="3119" y="19584"/>
                  </a:lnTo>
                  <a:lnTo>
                    <a:pt x="3035" y="18274"/>
                  </a:lnTo>
                  <a:lnTo>
                    <a:pt x="2911" y="16881"/>
                  </a:lnTo>
                  <a:lnTo>
                    <a:pt x="2744" y="15426"/>
                  </a:lnTo>
                  <a:lnTo>
                    <a:pt x="2536" y="13846"/>
                  </a:lnTo>
                  <a:lnTo>
                    <a:pt x="2266" y="12162"/>
                  </a:lnTo>
                  <a:lnTo>
                    <a:pt x="1954" y="10312"/>
                  </a:lnTo>
                  <a:lnTo>
                    <a:pt x="1559" y="8316"/>
                  </a:lnTo>
                  <a:lnTo>
                    <a:pt x="1123" y="6133"/>
                  </a:lnTo>
                  <a:lnTo>
                    <a:pt x="603" y="3743"/>
                  </a:lnTo>
                  <a:lnTo>
                    <a:pt x="0" y="1123"/>
                  </a:lnTo>
                  <a:lnTo>
                    <a:pt x="0" y="1123"/>
                  </a:lnTo>
                  <a:lnTo>
                    <a:pt x="915" y="957"/>
                  </a:lnTo>
                  <a:lnTo>
                    <a:pt x="1830" y="791"/>
                  </a:lnTo>
                  <a:lnTo>
                    <a:pt x="2744" y="645"/>
                  </a:lnTo>
                  <a:lnTo>
                    <a:pt x="3659" y="500"/>
                  </a:lnTo>
                  <a:lnTo>
                    <a:pt x="4595" y="396"/>
                  </a:lnTo>
                  <a:lnTo>
                    <a:pt x="5509" y="292"/>
                  </a:lnTo>
                  <a:lnTo>
                    <a:pt x="6445" y="209"/>
                  </a:lnTo>
                  <a:lnTo>
                    <a:pt x="7380" y="146"/>
                  </a:lnTo>
                  <a:lnTo>
                    <a:pt x="7380" y="146"/>
                  </a:lnTo>
                  <a:lnTo>
                    <a:pt x="8357" y="84"/>
                  </a:lnTo>
                  <a:lnTo>
                    <a:pt x="9334" y="42"/>
                  </a:lnTo>
                  <a:lnTo>
                    <a:pt x="10332" y="1"/>
                  </a:lnTo>
                  <a:lnTo>
                    <a:pt x="11309" y="1"/>
                  </a:lnTo>
                  <a:lnTo>
                    <a:pt x="12307" y="1"/>
                  </a:lnTo>
                  <a:lnTo>
                    <a:pt x="13284" y="42"/>
                  </a:lnTo>
                  <a:lnTo>
                    <a:pt x="14261" y="84"/>
                  </a:lnTo>
                  <a:lnTo>
                    <a:pt x="15259" y="146"/>
                  </a:lnTo>
                  <a:lnTo>
                    <a:pt x="15259" y="146"/>
                  </a:lnTo>
                  <a:lnTo>
                    <a:pt x="16527" y="292"/>
                  </a:lnTo>
                  <a:lnTo>
                    <a:pt x="17816" y="458"/>
                  </a:lnTo>
                  <a:lnTo>
                    <a:pt x="19022" y="645"/>
                  </a:lnTo>
                  <a:lnTo>
                    <a:pt x="20124" y="832"/>
                  </a:lnTo>
                  <a:lnTo>
                    <a:pt x="21828" y="1144"/>
                  </a:lnTo>
                  <a:lnTo>
                    <a:pt x="22473" y="12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66;p58">
              <a:extLst>
                <a:ext uri="{FF2B5EF4-FFF2-40B4-BE49-F238E27FC236}">
                  <a16:creationId xmlns:a16="http://schemas.microsoft.com/office/drawing/2014/main" id="{26255A9D-28EE-5E7E-A85B-35997846CBE3}"/>
                </a:ext>
              </a:extLst>
            </p:cNvPr>
            <p:cNvSpPr/>
            <p:nvPr/>
          </p:nvSpPr>
          <p:spPr>
            <a:xfrm>
              <a:off x="6015075" y="1076100"/>
              <a:ext cx="220375" cy="395525"/>
            </a:xfrm>
            <a:custGeom>
              <a:avLst/>
              <a:gdLst/>
              <a:ahLst/>
              <a:cxnLst/>
              <a:rect l="l" t="t" r="r" b="b"/>
              <a:pathLst>
                <a:path w="8815" h="15821" extrusionOk="0">
                  <a:moveTo>
                    <a:pt x="790" y="0"/>
                  </a:moveTo>
                  <a:lnTo>
                    <a:pt x="977" y="1040"/>
                  </a:lnTo>
                  <a:lnTo>
                    <a:pt x="1061" y="1622"/>
                  </a:lnTo>
                  <a:lnTo>
                    <a:pt x="1123" y="2225"/>
                  </a:lnTo>
                  <a:lnTo>
                    <a:pt x="1185" y="2848"/>
                  </a:lnTo>
                  <a:lnTo>
                    <a:pt x="1227" y="3493"/>
                  </a:lnTo>
                  <a:lnTo>
                    <a:pt x="1248" y="4117"/>
                  </a:lnTo>
                  <a:lnTo>
                    <a:pt x="1248" y="4761"/>
                  </a:lnTo>
                  <a:lnTo>
                    <a:pt x="1227" y="5385"/>
                  </a:lnTo>
                  <a:lnTo>
                    <a:pt x="1165" y="6008"/>
                  </a:lnTo>
                  <a:lnTo>
                    <a:pt x="1081" y="6590"/>
                  </a:lnTo>
                  <a:lnTo>
                    <a:pt x="957" y="7131"/>
                  </a:lnTo>
                  <a:lnTo>
                    <a:pt x="874" y="7401"/>
                  </a:lnTo>
                  <a:lnTo>
                    <a:pt x="770" y="7651"/>
                  </a:lnTo>
                  <a:lnTo>
                    <a:pt x="686" y="7900"/>
                  </a:lnTo>
                  <a:lnTo>
                    <a:pt x="562" y="8129"/>
                  </a:lnTo>
                  <a:lnTo>
                    <a:pt x="437" y="8337"/>
                  </a:lnTo>
                  <a:lnTo>
                    <a:pt x="312" y="8524"/>
                  </a:lnTo>
                  <a:lnTo>
                    <a:pt x="167" y="8711"/>
                  </a:lnTo>
                  <a:lnTo>
                    <a:pt x="0" y="8877"/>
                  </a:lnTo>
                  <a:lnTo>
                    <a:pt x="333" y="9418"/>
                  </a:lnTo>
                  <a:lnTo>
                    <a:pt x="666" y="9937"/>
                  </a:lnTo>
                  <a:lnTo>
                    <a:pt x="1019" y="10457"/>
                  </a:lnTo>
                  <a:lnTo>
                    <a:pt x="1372" y="10956"/>
                  </a:lnTo>
                  <a:lnTo>
                    <a:pt x="1767" y="11455"/>
                  </a:lnTo>
                  <a:lnTo>
                    <a:pt x="2162" y="11933"/>
                  </a:lnTo>
                  <a:lnTo>
                    <a:pt x="2578" y="12390"/>
                  </a:lnTo>
                  <a:lnTo>
                    <a:pt x="3015" y="12827"/>
                  </a:lnTo>
                  <a:lnTo>
                    <a:pt x="3472" y="13264"/>
                  </a:lnTo>
                  <a:lnTo>
                    <a:pt x="3929" y="13679"/>
                  </a:lnTo>
                  <a:lnTo>
                    <a:pt x="4408" y="14074"/>
                  </a:lnTo>
                  <a:lnTo>
                    <a:pt x="4886" y="14448"/>
                  </a:lnTo>
                  <a:lnTo>
                    <a:pt x="5385" y="14823"/>
                  </a:lnTo>
                  <a:lnTo>
                    <a:pt x="5904" y="15176"/>
                  </a:lnTo>
                  <a:lnTo>
                    <a:pt x="6424" y="15509"/>
                  </a:lnTo>
                  <a:lnTo>
                    <a:pt x="6965" y="15821"/>
                  </a:lnTo>
                  <a:lnTo>
                    <a:pt x="7276" y="15550"/>
                  </a:lnTo>
                  <a:lnTo>
                    <a:pt x="7567" y="15280"/>
                  </a:lnTo>
                  <a:lnTo>
                    <a:pt x="7817" y="15010"/>
                  </a:lnTo>
                  <a:lnTo>
                    <a:pt x="8025" y="14719"/>
                  </a:lnTo>
                  <a:lnTo>
                    <a:pt x="8212" y="14428"/>
                  </a:lnTo>
                  <a:lnTo>
                    <a:pt x="8357" y="14137"/>
                  </a:lnTo>
                  <a:lnTo>
                    <a:pt x="8503" y="13846"/>
                  </a:lnTo>
                  <a:lnTo>
                    <a:pt x="8607" y="13555"/>
                  </a:lnTo>
                  <a:lnTo>
                    <a:pt x="8690" y="13264"/>
                  </a:lnTo>
                  <a:lnTo>
                    <a:pt x="8752" y="12972"/>
                  </a:lnTo>
                  <a:lnTo>
                    <a:pt x="8794" y="12681"/>
                  </a:lnTo>
                  <a:lnTo>
                    <a:pt x="8815" y="12390"/>
                  </a:lnTo>
                  <a:lnTo>
                    <a:pt x="8815" y="12099"/>
                  </a:lnTo>
                  <a:lnTo>
                    <a:pt x="8815" y="11829"/>
                  </a:lnTo>
                  <a:lnTo>
                    <a:pt x="8794" y="11559"/>
                  </a:lnTo>
                  <a:lnTo>
                    <a:pt x="8752" y="11289"/>
                  </a:lnTo>
                  <a:lnTo>
                    <a:pt x="8648" y="10790"/>
                  </a:lnTo>
                  <a:lnTo>
                    <a:pt x="8524" y="10332"/>
                  </a:lnTo>
                  <a:lnTo>
                    <a:pt x="8378" y="9917"/>
                  </a:lnTo>
                  <a:lnTo>
                    <a:pt x="8233" y="9563"/>
                  </a:lnTo>
                  <a:lnTo>
                    <a:pt x="8108" y="9272"/>
                  </a:lnTo>
                  <a:lnTo>
                    <a:pt x="8004" y="9064"/>
                  </a:lnTo>
                  <a:lnTo>
                    <a:pt x="7900" y="8877"/>
                  </a:lnTo>
                  <a:lnTo>
                    <a:pt x="7401" y="8732"/>
                  </a:lnTo>
                  <a:lnTo>
                    <a:pt x="7172" y="8648"/>
                  </a:lnTo>
                  <a:lnTo>
                    <a:pt x="6965" y="8565"/>
                  </a:lnTo>
                  <a:lnTo>
                    <a:pt x="6757" y="8461"/>
                  </a:lnTo>
                  <a:lnTo>
                    <a:pt x="6590" y="8357"/>
                  </a:lnTo>
                  <a:lnTo>
                    <a:pt x="6424" y="8253"/>
                  </a:lnTo>
                  <a:lnTo>
                    <a:pt x="6279" y="8129"/>
                  </a:lnTo>
                  <a:lnTo>
                    <a:pt x="6133" y="8004"/>
                  </a:lnTo>
                  <a:lnTo>
                    <a:pt x="6008" y="7879"/>
                  </a:lnTo>
                  <a:lnTo>
                    <a:pt x="5904" y="7755"/>
                  </a:lnTo>
                  <a:lnTo>
                    <a:pt x="5800" y="7609"/>
                  </a:lnTo>
                  <a:lnTo>
                    <a:pt x="5634" y="7318"/>
                  </a:lnTo>
                  <a:lnTo>
                    <a:pt x="5509" y="6985"/>
                  </a:lnTo>
                  <a:lnTo>
                    <a:pt x="5426" y="6674"/>
                  </a:lnTo>
                  <a:lnTo>
                    <a:pt x="5385" y="6320"/>
                  </a:lnTo>
                  <a:lnTo>
                    <a:pt x="5364" y="5967"/>
                  </a:lnTo>
                  <a:lnTo>
                    <a:pt x="5364" y="5613"/>
                  </a:lnTo>
                  <a:lnTo>
                    <a:pt x="5405" y="5239"/>
                  </a:lnTo>
                  <a:lnTo>
                    <a:pt x="5468" y="4886"/>
                  </a:lnTo>
                  <a:lnTo>
                    <a:pt x="5530" y="4511"/>
                  </a:lnTo>
                  <a:lnTo>
                    <a:pt x="5634" y="4137"/>
                  </a:lnTo>
                  <a:lnTo>
                    <a:pt x="790"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67;p58">
              <a:extLst>
                <a:ext uri="{FF2B5EF4-FFF2-40B4-BE49-F238E27FC236}">
                  <a16:creationId xmlns:a16="http://schemas.microsoft.com/office/drawing/2014/main" id="{D1C5901A-2048-1B61-AF3C-2EAD99238780}"/>
                </a:ext>
              </a:extLst>
            </p:cNvPr>
            <p:cNvSpPr/>
            <p:nvPr/>
          </p:nvSpPr>
          <p:spPr>
            <a:xfrm>
              <a:off x="6015075" y="1076100"/>
              <a:ext cx="220375" cy="395525"/>
            </a:xfrm>
            <a:custGeom>
              <a:avLst/>
              <a:gdLst/>
              <a:ahLst/>
              <a:cxnLst/>
              <a:rect l="l" t="t" r="r" b="b"/>
              <a:pathLst>
                <a:path w="8815" h="15821" fill="none" extrusionOk="0">
                  <a:moveTo>
                    <a:pt x="790" y="0"/>
                  </a:moveTo>
                  <a:lnTo>
                    <a:pt x="790" y="0"/>
                  </a:lnTo>
                  <a:lnTo>
                    <a:pt x="977" y="1040"/>
                  </a:lnTo>
                  <a:lnTo>
                    <a:pt x="1061" y="1622"/>
                  </a:lnTo>
                  <a:lnTo>
                    <a:pt x="1123" y="2225"/>
                  </a:lnTo>
                  <a:lnTo>
                    <a:pt x="1185" y="2848"/>
                  </a:lnTo>
                  <a:lnTo>
                    <a:pt x="1227" y="3493"/>
                  </a:lnTo>
                  <a:lnTo>
                    <a:pt x="1248" y="4117"/>
                  </a:lnTo>
                  <a:lnTo>
                    <a:pt x="1248" y="4761"/>
                  </a:lnTo>
                  <a:lnTo>
                    <a:pt x="1227" y="5385"/>
                  </a:lnTo>
                  <a:lnTo>
                    <a:pt x="1165" y="6008"/>
                  </a:lnTo>
                  <a:lnTo>
                    <a:pt x="1081" y="6590"/>
                  </a:lnTo>
                  <a:lnTo>
                    <a:pt x="957" y="7131"/>
                  </a:lnTo>
                  <a:lnTo>
                    <a:pt x="874" y="7401"/>
                  </a:lnTo>
                  <a:lnTo>
                    <a:pt x="770" y="7651"/>
                  </a:lnTo>
                  <a:lnTo>
                    <a:pt x="686" y="7900"/>
                  </a:lnTo>
                  <a:lnTo>
                    <a:pt x="562" y="8129"/>
                  </a:lnTo>
                  <a:lnTo>
                    <a:pt x="437" y="8337"/>
                  </a:lnTo>
                  <a:lnTo>
                    <a:pt x="312" y="8524"/>
                  </a:lnTo>
                  <a:lnTo>
                    <a:pt x="167" y="8711"/>
                  </a:lnTo>
                  <a:lnTo>
                    <a:pt x="0" y="8877"/>
                  </a:lnTo>
                  <a:lnTo>
                    <a:pt x="0" y="8877"/>
                  </a:lnTo>
                  <a:lnTo>
                    <a:pt x="333" y="9418"/>
                  </a:lnTo>
                  <a:lnTo>
                    <a:pt x="666" y="9937"/>
                  </a:lnTo>
                  <a:lnTo>
                    <a:pt x="1019" y="10457"/>
                  </a:lnTo>
                  <a:lnTo>
                    <a:pt x="1372" y="10956"/>
                  </a:lnTo>
                  <a:lnTo>
                    <a:pt x="1767" y="11455"/>
                  </a:lnTo>
                  <a:lnTo>
                    <a:pt x="2162" y="11933"/>
                  </a:lnTo>
                  <a:lnTo>
                    <a:pt x="2578" y="12390"/>
                  </a:lnTo>
                  <a:lnTo>
                    <a:pt x="3015" y="12827"/>
                  </a:lnTo>
                  <a:lnTo>
                    <a:pt x="3472" y="13264"/>
                  </a:lnTo>
                  <a:lnTo>
                    <a:pt x="3929" y="13679"/>
                  </a:lnTo>
                  <a:lnTo>
                    <a:pt x="4408" y="14074"/>
                  </a:lnTo>
                  <a:lnTo>
                    <a:pt x="4886" y="14448"/>
                  </a:lnTo>
                  <a:lnTo>
                    <a:pt x="5385" y="14823"/>
                  </a:lnTo>
                  <a:lnTo>
                    <a:pt x="5904" y="15176"/>
                  </a:lnTo>
                  <a:lnTo>
                    <a:pt x="6424" y="15509"/>
                  </a:lnTo>
                  <a:lnTo>
                    <a:pt x="6965" y="15821"/>
                  </a:lnTo>
                  <a:lnTo>
                    <a:pt x="6965" y="15821"/>
                  </a:lnTo>
                  <a:lnTo>
                    <a:pt x="7276" y="15550"/>
                  </a:lnTo>
                  <a:lnTo>
                    <a:pt x="7567" y="15280"/>
                  </a:lnTo>
                  <a:lnTo>
                    <a:pt x="7817" y="15010"/>
                  </a:lnTo>
                  <a:lnTo>
                    <a:pt x="8025" y="14719"/>
                  </a:lnTo>
                  <a:lnTo>
                    <a:pt x="8212" y="14428"/>
                  </a:lnTo>
                  <a:lnTo>
                    <a:pt x="8357" y="14137"/>
                  </a:lnTo>
                  <a:lnTo>
                    <a:pt x="8503" y="13846"/>
                  </a:lnTo>
                  <a:lnTo>
                    <a:pt x="8607" y="13555"/>
                  </a:lnTo>
                  <a:lnTo>
                    <a:pt x="8690" y="13264"/>
                  </a:lnTo>
                  <a:lnTo>
                    <a:pt x="8752" y="12972"/>
                  </a:lnTo>
                  <a:lnTo>
                    <a:pt x="8794" y="12681"/>
                  </a:lnTo>
                  <a:lnTo>
                    <a:pt x="8815" y="12390"/>
                  </a:lnTo>
                  <a:lnTo>
                    <a:pt x="8815" y="12099"/>
                  </a:lnTo>
                  <a:lnTo>
                    <a:pt x="8815" y="11829"/>
                  </a:lnTo>
                  <a:lnTo>
                    <a:pt x="8794" y="11559"/>
                  </a:lnTo>
                  <a:lnTo>
                    <a:pt x="8752" y="11289"/>
                  </a:lnTo>
                  <a:lnTo>
                    <a:pt x="8648" y="10790"/>
                  </a:lnTo>
                  <a:lnTo>
                    <a:pt x="8524" y="10332"/>
                  </a:lnTo>
                  <a:lnTo>
                    <a:pt x="8378" y="9917"/>
                  </a:lnTo>
                  <a:lnTo>
                    <a:pt x="8233" y="9563"/>
                  </a:lnTo>
                  <a:lnTo>
                    <a:pt x="8108" y="9272"/>
                  </a:lnTo>
                  <a:lnTo>
                    <a:pt x="8004" y="9064"/>
                  </a:lnTo>
                  <a:lnTo>
                    <a:pt x="7900" y="8877"/>
                  </a:lnTo>
                  <a:lnTo>
                    <a:pt x="7900" y="8877"/>
                  </a:lnTo>
                  <a:lnTo>
                    <a:pt x="7401" y="8732"/>
                  </a:lnTo>
                  <a:lnTo>
                    <a:pt x="7172" y="8648"/>
                  </a:lnTo>
                  <a:lnTo>
                    <a:pt x="6965" y="8565"/>
                  </a:lnTo>
                  <a:lnTo>
                    <a:pt x="6757" y="8461"/>
                  </a:lnTo>
                  <a:lnTo>
                    <a:pt x="6590" y="8357"/>
                  </a:lnTo>
                  <a:lnTo>
                    <a:pt x="6424" y="8253"/>
                  </a:lnTo>
                  <a:lnTo>
                    <a:pt x="6279" y="8129"/>
                  </a:lnTo>
                  <a:lnTo>
                    <a:pt x="6133" y="8004"/>
                  </a:lnTo>
                  <a:lnTo>
                    <a:pt x="6008" y="7879"/>
                  </a:lnTo>
                  <a:lnTo>
                    <a:pt x="5904" y="7755"/>
                  </a:lnTo>
                  <a:lnTo>
                    <a:pt x="5800" y="7609"/>
                  </a:lnTo>
                  <a:lnTo>
                    <a:pt x="5634" y="7318"/>
                  </a:lnTo>
                  <a:lnTo>
                    <a:pt x="5509" y="6985"/>
                  </a:lnTo>
                  <a:lnTo>
                    <a:pt x="5426" y="6674"/>
                  </a:lnTo>
                  <a:lnTo>
                    <a:pt x="5385" y="6320"/>
                  </a:lnTo>
                  <a:lnTo>
                    <a:pt x="5364" y="5967"/>
                  </a:lnTo>
                  <a:lnTo>
                    <a:pt x="5364" y="5613"/>
                  </a:lnTo>
                  <a:lnTo>
                    <a:pt x="5405" y="5239"/>
                  </a:lnTo>
                  <a:lnTo>
                    <a:pt x="5468" y="4886"/>
                  </a:lnTo>
                  <a:lnTo>
                    <a:pt x="5530" y="4511"/>
                  </a:lnTo>
                  <a:lnTo>
                    <a:pt x="5634" y="4137"/>
                  </a:lnTo>
                  <a:lnTo>
                    <a:pt x="79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68;p58">
              <a:extLst>
                <a:ext uri="{FF2B5EF4-FFF2-40B4-BE49-F238E27FC236}">
                  <a16:creationId xmlns:a16="http://schemas.microsoft.com/office/drawing/2014/main" id="{46CC4230-4B6C-65F8-1AE6-E5B428D69B0E}"/>
                </a:ext>
              </a:extLst>
            </p:cNvPr>
            <p:cNvSpPr/>
            <p:nvPr/>
          </p:nvSpPr>
          <p:spPr>
            <a:xfrm>
              <a:off x="6149675" y="1206025"/>
              <a:ext cx="1075" cy="8350"/>
            </a:xfrm>
            <a:custGeom>
              <a:avLst/>
              <a:gdLst/>
              <a:ahLst/>
              <a:cxnLst/>
              <a:rect l="l" t="t" r="r" b="b"/>
              <a:pathLst>
                <a:path w="43" h="334" extrusionOk="0">
                  <a:moveTo>
                    <a:pt x="21" y="1"/>
                  </a:moveTo>
                  <a:lnTo>
                    <a:pt x="1" y="333"/>
                  </a:lnTo>
                  <a:lnTo>
                    <a:pt x="4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69;p58">
              <a:extLst>
                <a:ext uri="{FF2B5EF4-FFF2-40B4-BE49-F238E27FC236}">
                  <a16:creationId xmlns:a16="http://schemas.microsoft.com/office/drawing/2014/main" id="{A6253523-75BE-8B72-E7F1-EFC927E3EB09}"/>
                </a:ext>
              </a:extLst>
            </p:cNvPr>
            <p:cNvSpPr/>
            <p:nvPr/>
          </p:nvSpPr>
          <p:spPr>
            <a:xfrm>
              <a:off x="6149675" y="1206025"/>
              <a:ext cx="1075" cy="8350"/>
            </a:xfrm>
            <a:custGeom>
              <a:avLst/>
              <a:gdLst/>
              <a:ahLst/>
              <a:cxnLst/>
              <a:rect l="l" t="t" r="r" b="b"/>
              <a:pathLst>
                <a:path w="43" h="334" fill="none" extrusionOk="0">
                  <a:moveTo>
                    <a:pt x="42" y="1"/>
                  </a:moveTo>
                  <a:lnTo>
                    <a:pt x="42" y="1"/>
                  </a:lnTo>
                  <a:lnTo>
                    <a:pt x="21" y="1"/>
                  </a:lnTo>
                  <a:lnTo>
                    <a:pt x="21" y="1"/>
                  </a:lnTo>
                  <a:lnTo>
                    <a:pt x="1" y="333"/>
                  </a:lnTo>
                  <a:lnTo>
                    <a:pt x="1" y="333"/>
                  </a:lnTo>
                  <a:lnTo>
                    <a:pt x="1" y="333"/>
                  </a:lnTo>
                  <a:lnTo>
                    <a:pt x="1" y="333"/>
                  </a:lnTo>
                  <a:lnTo>
                    <a:pt x="4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70;p58">
              <a:extLst>
                <a:ext uri="{FF2B5EF4-FFF2-40B4-BE49-F238E27FC236}">
                  <a16:creationId xmlns:a16="http://schemas.microsoft.com/office/drawing/2014/main" id="{75740405-DD55-B64A-A661-A0746618FF7D}"/>
                </a:ext>
              </a:extLst>
            </p:cNvPr>
            <p:cNvSpPr/>
            <p:nvPr/>
          </p:nvSpPr>
          <p:spPr>
            <a:xfrm>
              <a:off x="6150200" y="1199800"/>
              <a:ext cx="1075" cy="6250"/>
            </a:xfrm>
            <a:custGeom>
              <a:avLst/>
              <a:gdLst/>
              <a:ahLst/>
              <a:cxnLst/>
              <a:rect l="l" t="t" r="r" b="b"/>
              <a:pathLst>
                <a:path w="43" h="250" extrusionOk="0">
                  <a:moveTo>
                    <a:pt x="42" y="0"/>
                  </a:moveTo>
                  <a:lnTo>
                    <a:pt x="0" y="250"/>
                  </a:lnTo>
                  <a:lnTo>
                    <a:pt x="21" y="250"/>
                  </a:lnTo>
                  <a:lnTo>
                    <a:pt x="42" y="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71;p58">
              <a:extLst>
                <a:ext uri="{FF2B5EF4-FFF2-40B4-BE49-F238E27FC236}">
                  <a16:creationId xmlns:a16="http://schemas.microsoft.com/office/drawing/2014/main" id="{EAAE17C1-B1A7-7785-0D4E-A41899F2A3DE}"/>
                </a:ext>
              </a:extLst>
            </p:cNvPr>
            <p:cNvSpPr/>
            <p:nvPr/>
          </p:nvSpPr>
          <p:spPr>
            <a:xfrm>
              <a:off x="6150200" y="1199800"/>
              <a:ext cx="1075" cy="6250"/>
            </a:xfrm>
            <a:custGeom>
              <a:avLst/>
              <a:gdLst/>
              <a:ahLst/>
              <a:cxnLst/>
              <a:rect l="l" t="t" r="r" b="b"/>
              <a:pathLst>
                <a:path w="43" h="250" fill="none" extrusionOk="0">
                  <a:moveTo>
                    <a:pt x="42" y="0"/>
                  </a:moveTo>
                  <a:lnTo>
                    <a:pt x="42" y="0"/>
                  </a:lnTo>
                  <a:lnTo>
                    <a:pt x="0" y="250"/>
                  </a:lnTo>
                  <a:lnTo>
                    <a:pt x="0" y="250"/>
                  </a:lnTo>
                  <a:lnTo>
                    <a:pt x="21" y="250"/>
                  </a:lnTo>
                  <a:lnTo>
                    <a:pt x="21" y="250"/>
                  </a:lnTo>
                  <a:lnTo>
                    <a:pt x="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72;p58">
              <a:extLst>
                <a:ext uri="{FF2B5EF4-FFF2-40B4-BE49-F238E27FC236}">
                  <a16:creationId xmlns:a16="http://schemas.microsoft.com/office/drawing/2014/main" id="{C03A5F0E-B2C9-2089-7532-9C1B0754B9E9}"/>
                </a:ext>
              </a:extLst>
            </p:cNvPr>
            <p:cNvSpPr/>
            <p:nvPr/>
          </p:nvSpPr>
          <p:spPr>
            <a:xfrm>
              <a:off x="6073800" y="1118200"/>
              <a:ext cx="82150" cy="96175"/>
            </a:xfrm>
            <a:custGeom>
              <a:avLst/>
              <a:gdLst/>
              <a:ahLst/>
              <a:cxnLst/>
              <a:rect l="l" t="t" r="r" b="b"/>
              <a:pathLst>
                <a:path w="3286" h="3847" extrusionOk="0">
                  <a:moveTo>
                    <a:pt x="416" y="0"/>
                  </a:moveTo>
                  <a:lnTo>
                    <a:pt x="292" y="291"/>
                  </a:lnTo>
                  <a:lnTo>
                    <a:pt x="146" y="686"/>
                  </a:lnTo>
                  <a:lnTo>
                    <a:pt x="63" y="915"/>
                  </a:lnTo>
                  <a:lnTo>
                    <a:pt x="21" y="1144"/>
                  </a:lnTo>
                  <a:lnTo>
                    <a:pt x="1" y="1372"/>
                  </a:lnTo>
                  <a:lnTo>
                    <a:pt x="21" y="1601"/>
                  </a:lnTo>
                  <a:lnTo>
                    <a:pt x="84" y="1809"/>
                  </a:lnTo>
                  <a:lnTo>
                    <a:pt x="167" y="2017"/>
                  </a:lnTo>
                  <a:lnTo>
                    <a:pt x="292" y="2225"/>
                  </a:lnTo>
                  <a:lnTo>
                    <a:pt x="437" y="2433"/>
                  </a:lnTo>
                  <a:lnTo>
                    <a:pt x="603" y="2620"/>
                  </a:lnTo>
                  <a:lnTo>
                    <a:pt x="790" y="2786"/>
                  </a:lnTo>
                  <a:lnTo>
                    <a:pt x="998" y="2952"/>
                  </a:lnTo>
                  <a:lnTo>
                    <a:pt x="1206" y="3098"/>
                  </a:lnTo>
                  <a:lnTo>
                    <a:pt x="1435" y="3243"/>
                  </a:lnTo>
                  <a:lnTo>
                    <a:pt x="1664" y="3389"/>
                  </a:lnTo>
                  <a:lnTo>
                    <a:pt x="1892" y="3493"/>
                  </a:lnTo>
                  <a:lnTo>
                    <a:pt x="2142" y="3597"/>
                  </a:lnTo>
                  <a:lnTo>
                    <a:pt x="2370" y="3680"/>
                  </a:lnTo>
                  <a:lnTo>
                    <a:pt x="2599" y="3763"/>
                  </a:lnTo>
                  <a:lnTo>
                    <a:pt x="2828" y="3805"/>
                  </a:lnTo>
                  <a:lnTo>
                    <a:pt x="3036" y="3846"/>
                  </a:lnTo>
                  <a:lnTo>
                    <a:pt x="3056" y="3514"/>
                  </a:lnTo>
                  <a:lnTo>
                    <a:pt x="3098" y="3264"/>
                  </a:lnTo>
                  <a:lnTo>
                    <a:pt x="3181" y="2848"/>
                  </a:lnTo>
                  <a:lnTo>
                    <a:pt x="3285" y="2453"/>
                  </a:lnTo>
                  <a:lnTo>
                    <a:pt x="416" y="0"/>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73;p58">
              <a:extLst>
                <a:ext uri="{FF2B5EF4-FFF2-40B4-BE49-F238E27FC236}">
                  <a16:creationId xmlns:a16="http://schemas.microsoft.com/office/drawing/2014/main" id="{4EC59DCC-2E3F-77E2-88A1-4B50979EA5C6}"/>
                </a:ext>
              </a:extLst>
            </p:cNvPr>
            <p:cNvSpPr/>
            <p:nvPr/>
          </p:nvSpPr>
          <p:spPr>
            <a:xfrm>
              <a:off x="6073800" y="1118200"/>
              <a:ext cx="82150" cy="96175"/>
            </a:xfrm>
            <a:custGeom>
              <a:avLst/>
              <a:gdLst/>
              <a:ahLst/>
              <a:cxnLst/>
              <a:rect l="l" t="t" r="r" b="b"/>
              <a:pathLst>
                <a:path w="3286" h="3847" fill="none" extrusionOk="0">
                  <a:moveTo>
                    <a:pt x="416" y="0"/>
                  </a:moveTo>
                  <a:lnTo>
                    <a:pt x="416" y="0"/>
                  </a:lnTo>
                  <a:lnTo>
                    <a:pt x="292" y="291"/>
                  </a:lnTo>
                  <a:lnTo>
                    <a:pt x="146" y="686"/>
                  </a:lnTo>
                  <a:lnTo>
                    <a:pt x="63" y="915"/>
                  </a:lnTo>
                  <a:lnTo>
                    <a:pt x="21" y="1144"/>
                  </a:lnTo>
                  <a:lnTo>
                    <a:pt x="1" y="1372"/>
                  </a:lnTo>
                  <a:lnTo>
                    <a:pt x="21" y="1601"/>
                  </a:lnTo>
                  <a:lnTo>
                    <a:pt x="21" y="1601"/>
                  </a:lnTo>
                  <a:lnTo>
                    <a:pt x="84" y="1809"/>
                  </a:lnTo>
                  <a:lnTo>
                    <a:pt x="167" y="2017"/>
                  </a:lnTo>
                  <a:lnTo>
                    <a:pt x="292" y="2225"/>
                  </a:lnTo>
                  <a:lnTo>
                    <a:pt x="437" y="2433"/>
                  </a:lnTo>
                  <a:lnTo>
                    <a:pt x="603" y="2620"/>
                  </a:lnTo>
                  <a:lnTo>
                    <a:pt x="790" y="2786"/>
                  </a:lnTo>
                  <a:lnTo>
                    <a:pt x="998" y="2952"/>
                  </a:lnTo>
                  <a:lnTo>
                    <a:pt x="1206" y="3098"/>
                  </a:lnTo>
                  <a:lnTo>
                    <a:pt x="1435" y="3243"/>
                  </a:lnTo>
                  <a:lnTo>
                    <a:pt x="1664" y="3389"/>
                  </a:lnTo>
                  <a:lnTo>
                    <a:pt x="1892" y="3493"/>
                  </a:lnTo>
                  <a:lnTo>
                    <a:pt x="2142" y="3597"/>
                  </a:lnTo>
                  <a:lnTo>
                    <a:pt x="2370" y="3680"/>
                  </a:lnTo>
                  <a:lnTo>
                    <a:pt x="2599" y="3763"/>
                  </a:lnTo>
                  <a:lnTo>
                    <a:pt x="2828" y="3805"/>
                  </a:lnTo>
                  <a:lnTo>
                    <a:pt x="3036" y="3846"/>
                  </a:lnTo>
                  <a:lnTo>
                    <a:pt x="3036" y="3846"/>
                  </a:lnTo>
                  <a:lnTo>
                    <a:pt x="3056" y="3514"/>
                  </a:lnTo>
                  <a:lnTo>
                    <a:pt x="3056" y="3514"/>
                  </a:lnTo>
                  <a:lnTo>
                    <a:pt x="3098" y="3264"/>
                  </a:lnTo>
                  <a:lnTo>
                    <a:pt x="3098" y="3264"/>
                  </a:lnTo>
                  <a:lnTo>
                    <a:pt x="3181" y="2848"/>
                  </a:lnTo>
                  <a:lnTo>
                    <a:pt x="3285" y="2453"/>
                  </a:lnTo>
                  <a:lnTo>
                    <a:pt x="3285" y="2453"/>
                  </a:lnTo>
                  <a:lnTo>
                    <a:pt x="41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74;p58">
              <a:extLst>
                <a:ext uri="{FF2B5EF4-FFF2-40B4-BE49-F238E27FC236}">
                  <a16:creationId xmlns:a16="http://schemas.microsoft.com/office/drawing/2014/main" id="{CB3F99A6-ACC2-78CD-DAAC-E7449B2583D0}"/>
                </a:ext>
              </a:extLst>
            </p:cNvPr>
            <p:cNvSpPr/>
            <p:nvPr/>
          </p:nvSpPr>
          <p:spPr>
            <a:xfrm>
              <a:off x="5922575" y="788175"/>
              <a:ext cx="325875" cy="398650"/>
            </a:xfrm>
            <a:custGeom>
              <a:avLst/>
              <a:gdLst/>
              <a:ahLst/>
              <a:cxnLst/>
              <a:rect l="l" t="t" r="r" b="b"/>
              <a:pathLst>
                <a:path w="13035" h="15946" extrusionOk="0">
                  <a:moveTo>
                    <a:pt x="5592" y="0"/>
                  </a:moveTo>
                  <a:lnTo>
                    <a:pt x="5322" y="21"/>
                  </a:lnTo>
                  <a:lnTo>
                    <a:pt x="5031" y="42"/>
                  </a:lnTo>
                  <a:lnTo>
                    <a:pt x="4740" y="84"/>
                  </a:lnTo>
                  <a:lnTo>
                    <a:pt x="4470" y="146"/>
                  </a:lnTo>
                  <a:lnTo>
                    <a:pt x="4199" y="229"/>
                  </a:lnTo>
                  <a:lnTo>
                    <a:pt x="3929" y="291"/>
                  </a:lnTo>
                  <a:lnTo>
                    <a:pt x="3680" y="395"/>
                  </a:lnTo>
                  <a:lnTo>
                    <a:pt x="3409" y="499"/>
                  </a:lnTo>
                  <a:lnTo>
                    <a:pt x="3160" y="624"/>
                  </a:lnTo>
                  <a:lnTo>
                    <a:pt x="2910" y="749"/>
                  </a:lnTo>
                  <a:lnTo>
                    <a:pt x="2682" y="894"/>
                  </a:lnTo>
                  <a:lnTo>
                    <a:pt x="2453" y="1061"/>
                  </a:lnTo>
                  <a:lnTo>
                    <a:pt x="2224" y="1227"/>
                  </a:lnTo>
                  <a:lnTo>
                    <a:pt x="2017" y="1393"/>
                  </a:lnTo>
                  <a:lnTo>
                    <a:pt x="1809" y="1580"/>
                  </a:lnTo>
                  <a:lnTo>
                    <a:pt x="1601" y="1767"/>
                  </a:lnTo>
                  <a:lnTo>
                    <a:pt x="1414" y="1975"/>
                  </a:lnTo>
                  <a:lnTo>
                    <a:pt x="1247" y="2204"/>
                  </a:lnTo>
                  <a:lnTo>
                    <a:pt x="1060" y="2412"/>
                  </a:lnTo>
                  <a:lnTo>
                    <a:pt x="915" y="2661"/>
                  </a:lnTo>
                  <a:lnTo>
                    <a:pt x="769" y="2890"/>
                  </a:lnTo>
                  <a:lnTo>
                    <a:pt x="624" y="3140"/>
                  </a:lnTo>
                  <a:lnTo>
                    <a:pt x="499" y="3410"/>
                  </a:lnTo>
                  <a:lnTo>
                    <a:pt x="395" y="3659"/>
                  </a:lnTo>
                  <a:lnTo>
                    <a:pt x="291" y="3929"/>
                  </a:lnTo>
                  <a:lnTo>
                    <a:pt x="208" y="4221"/>
                  </a:lnTo>
                  <a:lnTo>
                    <a:pt x="125" y="4512"/>
                  </a:lnTo>
                  <a:lnTo>
                    <a:pt x="83" y="4803"/>
                  </a:lnTo>
                  <a:lnTo>
                    <a:pt x="21" y="5135"/>
                  </a:lnTo>
                  <a:lnTo>
                    <a:pt x="0" y="5468"/>
                  </a:lnTo>
                  <a:lnTo>
                    <a:pt x="0" y="5800"/>
                  </a:lnTo>
                  <a:lnTo>
                    <a:pt x="0" y="6133"/>
                  </a:lnTo>
                  <a:lnTo>
                    <a:pt x="21" y="6466"/>
                  </a:lnTo>
                  <a:lnTo>
                    <a:pt x="83" y="6798"/>
                  </a:lnTo>
                  <a:lnTo>
                    <a:pt x="146" y="7131"/>
                  </a:lnTo>
                  <a:lnTo>
                    <a:pt x="229" y="7443"/>
                  </a:lnTo>
                  <a:lnTo>
                    <a:pt x="644" y="8877"/>
                  </a:lnTo>
                  <a:lnTo>
                    <a:pt x="1019" y="10104"/>
                  </a:lnTo>
                  <a:lnTo>
                    <a:pt x="1206" y="10665"/>
                  </a:lnTo>
                  <a:lnTo>
                    <a:pt x="1393" y="11164"/>
                  </a:lnTo>
                  <a:lnTo>
                    <a:pt x="1580" y="11642"/>
                  </a:lnTo>
                  <a:lnTo>
                    <a:pt x="1788" y="12099"/>
                  </a:lnTo>
                  <a:lnTo>
                    <a:pt x="2017" y="12515"/>
                  </a:lnTo>
                  <a:lnTo>
                    <a:pt x="2245" y="12910"/>
                  </a:lnTo>
                  <a:lnTo>
                    <a:pt x="2515" y="13284"/>
                  </a:lnTo>
                  <a:lnTo>
                    <a:pt x="2807" y="13638"/>
                  </a:lnTo>
                  <a:lnTo>
                    <a:pt x="3139" y="13970"/>
                  </a:lnTo>
                  <a:lnTo>
                    <a:pt x="3513" y="14303"/>
                  </a:lnTo>
                  <a:lnTo>
                    <a:pt x="3929" y="14615"/>
                  </a:lnTo>
                  <a:lnTo>
                    <a:pt x="4366" y="14927"/>
                  </a:lnTo>
                  <a:lnTo>
                    <a:pt x="4740" y="15155"/>
                  </a:lnTo>
                  <a:lnTo>
                    <a:pt x="5114" y="15342"/>
                  </a:lnTo>
                  <a:lnTo>
                    <a:pt x="5467" y="15509"/>
                  </a:lnTo>
                  <a:lnTo>
                    <a:pt x="5842" y="15654"/>
                  </a:lnTo>
                  <a:lnTo>
                    <a:pt x="6216" y="15758"/>
                  </a:lnTo>
                  <a:lnTo>
                    <a:pt x="6590" y="15841"/>
                  </a:lnTo>
                  <a:lnTo>
                    <a:pt x="6964" y="15904"/>
                  </a:lnTo>
                  <a:lnTo>
                    <a:pt x="7338" y="15945"/>
                  </a:lnTo>
                  <a:lnTo>
                    <a:pt x="8087" y="15945"/>
                  </a:lnTo>
                  <a:lnTo>
                    <a:pt x="8440" y="15904"/>
                  </a:lnTo>
                  <a:lnTo>
                    <a:pt x="8794" y="15841"/>
                  </a:lnTo>
                  <a:lnTo>
                    <a:pt x="9147" y="15758"/>
                  </a:lnTo>
                  <a:lnTo>
                    <a:pt x="9480" y="15675"/>
                  </a:lnTo>
                  <a:lnTo>
                    <a:pt x="9812" y="15550"/>
                  </a:lnTo>
                  <a:lnTo>
                    <a:pt x="10124" y="15405"/>
                  </a:lnTo>
                  <a:lnTo>
                    <a:pt x="10436" y="15239"/>
                  </a:lnTo>
                  <a:lnTo>
                    <a:pt x="10727" y="15051"/>
                  </a:lnTo>
                  <a:lnTo>
                    <a:pt x="11018" y="14864"/>
                  </a:lnTo>
                  <a:lnTo>
                    <a:pt x="11288" y="14636"/>
                  </a:lnTo>
                  <a:lnTo>
                    <a:pt x="11538" y="14407"/>
                  </a:lnTo>
                  <a:lnTo>
                    <a:pt x="11787" y="14137"/>
                  </a:lnTo>
                  <a:lnTo>
                    <a:pt x="11995" y="13866"/>
                  </a:lnTo>
                  <a:lnTo>
                    <a:pt x="12203" y="13575"/>
                  </a:lnTo>
                  <a:lnTo>
                    <a:pt x="12390" y="13284"/>
                  </a:lnTo>
                  <a:lnTo>
                    <a:pt x="12556" y="12952"/>
                  </a:lnTo>
                  <a:lnTo>
                    <a:pt x="12681" y="12619"/>
                  </a:lnTo>
                  <a:lnTo>
                    <a:pt x="12806" y="12287"/>
                  </a:lnTo>
                  <a:lnTo>
                    <a:pt x="12910" y="11912"/>
                  </a:lnTo>
                  <a:lnTo>
                    <a:pt x="12972" y="11538"/>
                  </a:lnTo>
                  <a:lnTo>
                    <a:pt x="13014" y="11143"/>
                  </a:lnTo>
                  <a:lnTo>
                    <a:pt x="13035" y="10748"/>
                  </a:lnTo>
                  <a:lnTo>
                    <a:pt x="13035" y="10000"/>
                  </a:lnTo>
                  <a:lnTo>
                    <a:pt x="12972" y="9189"/>
                  </a:lnTo>
                  <a:lnTo>
                    <a:pt x="12868" y="8378"/>
                  </a:lnTo>
                  <a:lnTo>
                    <a:pt x="12702" y="7547"/>
                  </a:lnTo>
                  <a:lnTo>
                    <a:pt x="12515" y="6694"/>
                  </a:lnTo>
                  <a:lnTo>
                    <a:pt x="12390" y="6279"/>
                  </a:lnTo>
                  <a:lnTo>
                    <a:pt x="12245" y="5863"/>
                  </a:lnTo>
                  <a:lnTo>
                    <a:pt x="12099" y="5447"/>
                  </a:lnTo>
                  <a:lnTo>
                    <a:pt x="11933" y="5031"/>
                  </a:lnTo>
                  <a:lnTo>
                    <a:pt x="11766" y="4636"/>
                  </a:lnTo>
                  <a:lnTo>
                    <a:pt x="11579" y="4241"/>
                  </a:lnTo>
                  <a:lnTo>
                    <a:pt x="11392" y="3846"/>
                  </a:lnTo>
                  <a:lnTo>
                    <a:pt x="11164" y="3472"/>
                  </a:lnTo>
                  <a:lnTo>
                    <a:pt x="10956" y="3098"/>
                  </a:lnTo>
                  <a:lnTo>
                    <a:pt x="10706" y="2765"/>
                  </a:lnTo>
                  <a:lnTo>
                    <a:pt x="10457" y="2412"/>
                  </a:lnTo>
                  <a:lnTo>
                    <a:pt x="10186" y="2100"/>
                  </a:lnTo>
                  <a:lnTo>
                    <a:pt x="9916" y="1809"/>
                  </a:lnTo>
                  <a:lnTo>
                    <a:pt x="9625" y="1518"/>
                  </a:lnTo>
                  <a:lnTo>
                    <a:pt x="9313" y="1248"/>
                  </a:lnTo>
                  <a:lnTo>
                    <a:pt x="9002" y="1019"/>
                  </a:lnTo>
                  <a:lnTo>
                    <a:pt x="8648" y="790"/>
                  </a:lnTo>
                  <a:lnTo>
                    <a:pt x="8315" y="603"/>
                  </a:lnTo>
                  <a:lnTo>
                    <a:pt x="7941" y="437"/>
                  </a:lnTo>
                  <a:lnTo>
                    <a:pt x="7567" y="291"/>
                  </a:lnTo>
                  <a:lnTo>
                    <a:pt x="7172" y="167"/>
                  </a:lnTo>
                  <a:lnTo>
                    <a:pt x="6777" y="84"/>
                  </a:lnTo>
                  <a:lnTo>
                    <a:pt x="6486" y="42"/>
                  </a:lnTo>
                  <a:lnTo>
                    <a:pt x="6174" y="21"/>
                  </a:lnTo>
                  <a:lnTo>
                    <a:pt x="5883"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75;p58">
              <a:extLst>
                <a:ext uri="{FF2B5EF4-FFF2-40B4-BE49-F238E27FC236}">
                  <a16:creationId xmlns:a16="http://schemas.microsoft.com/office/drawing/2014/main" id="{ACDFCF16-6283-7D50-AF30-A7B247B32423}"/>
                </a:ext>
              </a:extLst>
            </p:cNvPr>
            <p:cNvSpPr/>
            <p:nvPr/>
          </p:nvSpPr>
          <p:spPr>
            <a:xfrm>
              <a:off x="5882025" y="766875"/>
              <a:ext cx="288475" cy="284300"/>
            </a:xfrm>
            <a:custGeom>
              <a:avLst/>
              <a:gdLst/>
              <a:ahLst/>
              <a:cxnLst/>
              <a:rect l="l" t="t" r="r" b="b"/>
              <a:pathLst>
                <a:path w="11539" h="11372" extrusionOk="0">
                  <a:moveTo>
                    <a:pt x="9750" y="0"/>
                  </a:moveTo>
                  <a:lnTo>
                    <a:pt x="9501" y="42"/>
                  </a:lnTo>
                  <a:lnTo>
                    <a:pt x="5052" y="769"/>
                  </a:lnTo>
                  <a:lnTo>
                    <a:pt x="4823" y="832"/>
                  </a:lnTo>
                  <a:lnTo>
                    <a:pt x="4595" y="915"/>
                  </a:lnTo>
                  <a:lnTo>
                    <a:pt x="4387" y="1019"/>
                  </a:lnTo>
                  <a:lnTo>
                    <a:pt x="4200" y="1164"/>
                  </a:lnTo>
                  <a:lnTo>
                    <a:pt x="1040" y="3888"/>
                  </a:lnTo>
                  <a:lnTo>
                    <a:pt x="936" y="3992"/>
                  </a:lnTo>
                  <a:lnTo>
                    <a:pt x="832" y="4095"/>
                  </a:lnTo>
                  <a:lnTo>
                    <a:pt x="749" y="4220"/>
                  </a:lnTo>
                  <a:lnTo>
                    <a:pt x="666" y="4366"/>
                  </a:lnTo>
                  <a:lnTo>
                    <a:pt x="603" y="4490"/>
                  </a:lnTo>
                  <a:lnTo>
                    <a:pt x="541" y="4636"/>
                  </a:lnTo>
                  <a:lnTo>
                    <a:pt x="499" y="4781"/>
                  </a:lnTo>
                  <a:lnTo>
                    <a:pt x="479" y="4927"/>
                  </a:lnTo>
                  <a:lnTo>
                    <a:pt x="21" y="7817"/>
                  </a:lnTo>
                  <a:lnTo>
                    <a:pt x="1" y="8004"/>
                  </a:lnTo>
                  <a:lnTo>
                    <a:pt x="1" y="8170"/>
                  </a:lnTo>
                  <a:lnTo>
                    <a:pt x="21" y="8336"/>
                  </a:lnTo>
                  <a:lnTo>
                    <a:pt x="63" y="8523"/>
                  </a:lnTo>
                  <a:lnTo>
                    <a:pt x="167" y="8898"/>
                  </a:lnTo>
                  <a:lnTo>
                    <a:pt x="333" y="9376"/>
                  </a:lnTo>
                  <a:lnTo>
                    <a:pt x="541" y="9875"/>
                  </a:lnTo>
                  <a:lnTo>
                    <a:pt x="666" y="10124"/>
                  </a:lnTo>
                  <a:lnTo>
                    <a:pt x="811" y="10374"/>
                  </a:lnTo>
                  <a:lnTo>
                    <a:pt x="957" y="10602"/>
                  </a:lnTo>
                  <a:lnTo>
                    <a:pt x="1123" y="10810"/>
                  </a:lnTo>
                  <a:lnTo>
                    <a:pt x="1289" y="10997"/>
                  </a:lnTo>
                  <a:lnTo>
                    <a:pt x="1477" y="11143"/>
                  </a:lnTo>
                  <a:lnTo>
                    <a:pt x="1684" y="11268"/>
                  </a:lnTo>
                  <a:lnTo>
                    <a:pt x="1892" y="11351"/>
                  </a:lnTo>
                  <a:lnTo>
                    <a:pt x="2017" y="11371"/>
                  </a:lnTo>
                  <a:lnTo>
                    <a:pt x="2246" y="11371"/>
                  </a:lnTo>
                  <a:lnTo>
                    <a:pt x="2370" y="11351"/>
                  </a:lnTo>
                  <a:lnTo>
                    <a:pt x="2537" y="11309"/>
                  </a:lnTo>
                  <a:lnTo>
                    <a:pt x="2682" y="11226"/>
                  </a:lnTo>
                  <a:lnTo>
                    <a:pt x="2828" y="11143"/>
                  </a:lnTo>
                  <a:lnTo>
                    <a:pt x="2973" y="11039"/>
                  </a:lnTo>
                  <a:lnTo>
                    <a:pt x="3119" y="10935"/>
                  </a:lnTo>
                  <a:lnTo>
                    <a:pt x="3244" y="10789"/>
                  </a:lnTo>
                  <a:lnTo>
                    <a:pt x="3368" y="10644"/>
                  </a:lnTo>
                  <a:lnTo>
                    <a:pt x="3493" y="10478"/>
                  </a:lnTo>
                  <a:lnTo>
                    <a:pt x="3742" y="10124"/>
                  </a:lnTo>
                  <a:lnTo>
                    <a:pt x="3950" y="9729"/>
                  </a:lnTo>
                  <a:lnTo>
                    <a:pt x="4117" y="9293"/>
                  </a:lnTo>
                  <a:lnTo>
                    <a:pt x="4283" y="8835"/>
                  </a:lnTo>
                  <a:lnTo>
                    <a:pt x="4387" y="8378"/>
                  </a:lnTo>
                  <a:lnTo>
                    <a:pt x="4470" y="7900"/>
                  </a:lnTo>
                  <a:lnTo>
                    <a:pt x="4532" y="7442"/>
                  </a:lnTo>
                  <a:lnTo>
                    <a:pt x="4532" y="6985"/>
                  </a:lnTo>
                  <a:lnTo>
                    <a:pt x="4512" y="6569"/>
                  </a:lnTo>
                  <a:lnTo>
                    <a:pt x="4470" y="6361"/>
                  </a:lnTo>
                  <a:lnTo>
                    <a:pt x="4429" y="6174"/>
                  </a:lnTo>
                  <a:lnTo>
                    <a:pt x="4387" y="5987"/>
                  </a:lnTo>
                  <a:lnTo>
                    <a:pt x="4325" y="5821"/>
                  </a:lnTo>
                  <a:lnTo>
                    <a:pt x="4241" y="5655"/>
                  </a:lnTo>
                  <a:lnTo>
                    <a:pt x="4158" y="5509"/>
                  </a:lnTo>
                  <a:lnTo>
                    <a:pt x="4158" y="5509"/>
                  </a:lnTo>
                  <a:lnTo>
                    <a:pt x="4616" y="5530"/>
                  </a:lnTo>
                  <a:lnTo>
                    <a:pt x="5094" y="5509"/>
                  </a:lnTo>
                  <a:lnTo>
                    <a:pt x="5551" y="5488"/>
                  </a:lnTo>
                  <a:lnTo>
                    <a:pt x="6029" y="5426"/>
                  </a:lnTo>
                  <a:lnTo>
                    <a:pt x="6487" y="5343"/>
                  </a:lnTo>
                  <a:lnTo>
                    <a:pt x="6923" y="5239"/>
                  </a:lnTo>
                  <a:lnTo>
                    <a:pt x="7380" y="5114"/>
                  </a:lnTo>
                  <a:lnTo>
                    <a:pt x="7817" y="4969"/>
                  </a:lnTo>
                  <a:lnTo>
                    <a:pt x="8254" y="4781"/>
                  </a:lnTo>
                  <a:lnTo>
                    <a:pt x="8669" y="4594"/>
                  </a:lnTo>
                  <a:lnTo>
                    <a:pt x="9085" y="4386"/>
                  </a:lnTo>
                  <a:lnTo>
                    <a:pt x="9480" y="4158"/>
                  </a:lnTo>
                  <a:lnTo>
                    <a:pt x="9875" y="3908"/>
                  </a:lnTo>
                  <a:lnTo>
                    <a:pt x="10249" y="3617"/>
                  </a:lnTo>
                  <a:lnTo>
                    <a:pt x="10624" y="3326"/>
                  </a:lnTo>
                  <a:lnTo>
                    <a:pt x="10956" y="3014"/>
                  </a:lnTo>
                  <a:lnTo>
                    <a:pt x="11102" y="2890"/>
                  </a:lnTo>
                  <a:lnTo>
                    <a:pt x="11206" y="2744"/>
                  </a:lnTo>
                  <a:lnTo>
                    <a:pt x="11310" y="2578"/>
                  </a:lnTo>
                  <a:lnTo>
                    <a:pt x="11393" y="2412"/>
                  </a:lnTo>
                  <a:lnTo>
                    <a:pt x="11455" y="2245"/>
                  </a:lnTo>
                  <a:lnTo>
                    <a:pt x="11497" y="2079"/>
                  </a:lnTo>
                  <a:lnTo>
                    <a:pt x="11517" y="1913"/>
                  </a:lnTo>
                  <a:lnTo>
                    <a:pt x="11538" y="1746"/>
                  </a:lnTo>
                  <a:lnTo>
                    <a:pt x="11517" y="1580"/>
                  </a:lnTo>
                  <a:lnTo>
                    <a:pt x="11497" y="1414"/>
                  </a:lnTo>
                  <a:lnTo>
                    <a:pt x="11455" y="1247"/>
                  </a:lnTo>
                  <a:lnTo>
                    <a:pt x="11393" y="1081"/>
                  </a:lnTo>
                  <a:lnTo>
                    <a:pt x="11330" y="936"/>
                  </a:lnTo>
                  <a:lnTo>
                    <a:pt x="11247" y="790"/>
                  </a:lnTo>
                  <a:lnTo>
                    <a:pt x="11143" y="665"/>
                  </a:lnTo>
                  <a:lnTo>
                    <a:pt x="11039" y="541"/>
                  </a:lnTo>
                  <a:lnTo>
                    <a:pt x="10915" y="416"/>
                  </a:lnTo>
                  <a:lnTo>
                    <a:pt x="10769" y="312"/>
                  </a:lnTo>
                  <a:lnTo>
                    <a:pt x="10624" y="229"/>
                  </a:lnTo>
                  <a:lnTo>
                    <a:pt x="10478" y="146"/>
                  </a:lnTo>
                  <a:lnTo>
                    <a:pt x="10229" y="62"/>
                  </a:lnTo>
                  <a:lnTo>
                    <a:pt x="10000" y="21"/>
                  </a:lnTo>
                  <a:lnTo>
                    <a:pt x="975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76;p58">
              <a:extLst>
                <a:ext uri="{FF2B5EF4-FFF2-40B4-BE49-F238E27FC236}">
                  <a16:creationId xmlns:a16="http://schemas.microsoft.com/office/drawing/2014/main" id="{44C3DCFB-E617-124E-E5FE-C64F2CB4A4F1}"/>
                </a:ext>
              </a:extLst>
            </p:cNvPr>
            <p:cNvSpPr/>
            <p:nvPr/>
          </p:nvSpPr>
          <p:spPr>
            <a:xfrm>
              <a:off x="6023900" y="1970525"/>
              <a:ext cx="395525" cy="2260800"/>
            </a:xfrm>
            <a:custGeom>
              <a:avLst/>
              <a:gdLst/>
              <a:ahLst/>
              <a:cxnLst/>
              <a:rect l="l" t="t" r="r" b="b"/>
              <a:pathLst>
                <a:path w="15821" h="90432" extrusionOk="0">
                  <a:moveTo>
                    <a:pt x="1" y="1"/>
                  </a:moveTo>
                  <a:lnTo>
                    <a:pt x="209" y="1414"/>
                  </a:lnTo>
                  <a:lnTo>
                    <a:pt x="728" y="5302"/>
                  </a:lnTo>
                  <a:lnTo>
                    <a:pt x="1498" y="11039"/>
                  </a:lnTo>
                  <a:lnTo>
                    <a:pt x="1934" y="14428"/>
                  </a:lnTo>
                  <a:lnTo>
                    <a:pt x="2371" y="18045"/>
                  </a:lnTo>
                  <a:lnTo>
                    <a:pt x="2849" y="21850"/>
                  </a:lnTo>
                  <a:lnTo>
                    <a:pt x="3285" y="25737"/>
                  </a:lnTo>
                  <a:lnTo>
                    <a:pt x="3722" y="29666"/>
                  </a:lnTo>
                  <a:lnTo>
                    <a:pt x="4138" y="33512"/>
                  </a:lnTo>
                  <a:lnTo>
                    <a:pt x="4491" y="37254"/>
                  </a:lnTo>
                  <a:lnTo>
                    <a:pt x="4782" y="40809"/>
                  </a:lnTo>
                  <a:lnTo>
                    <a:pt x="4907" y="42472"/>
                  </a:lnTo>
                  <a:lnTo>
                    <a:pt x="5032" y="44073"/>
                  </a:lnTo>
                  <a:lnTo>
                    <a:pt x="5115" y="45570"/>
                  </a:lnTo>
                  <a:lnTo>
                    <a:pt x="5177" y="46983"/>
                  </a:lnTo>
                  <a:lnTo>
                    <a:pt x="5260" y="49665"/>
                  </a:lnTo>
                  <a:lnTo>
                    <a:pt x="5302" y="52679"/>
                  </a:lnTo>
                  <a:lnTo>
                    <a:pt x="5323" y="55943"/>
                  </a:lnTo>
                  <a:lnTo>
                    <a:pt x="5323" y="59394"/>
                  </a:lnTo>
                  <a:lnTo>
                    <a:pt x="5302" y="62970"/>
                  </a:lnTo>
                  <a:lnTo>
                    <a:pt x="5260" y="66587"/>
                  </a:lnTo>
                  <a:lnTo>
                    <a:pt x="5156" y="73697"/>
                  </a:lnTo>
                  <a:lnTo>
                    <a:pt x="5032" y="80203"/>
                  </a:lnTo>
                  <a:lnTo>
                    <a:pt x="4907" y="85505"/>
                  </a:lnTo>
                  <a:lnTo>
                    <a:pt x="4761" y="90431"/>
                  </a:lnTo>
                  <a:lnTo>
                    <a:pt x="10541" y="90431"/>
                  </a:lnTo>
                  <a:lnTo>
                    <a:pt x="10749" y="89080"/>
                  </a:lnTo>
                  <a:lnTo>
                    <a:pt x="11310" y="85380"/>
                  </a:lnTo>
                  <a:lnTo>
                    <a:pt x="12121" y="79933"/>
                  </a:lnTo>
                  <a:lnTo>
                    <a:pt x="12578" y="76711"/>
                  </a:lnTo>
                  <a:lnTo>
                    <a:pt x="13056" y="73281"/>
                  </a:lnTo>
                  <a:lnTo>
                    <a:pt x="13534" y="69684"/>
                  </a:lnTo>
                  <a:lnTo>
                    <a:pt x="14012" y="65984"/>
                  </a:lnTo>
                  <a:lnTo>
                    <a:pt x="14449" y="62284"/>
                  </a:lnTo>
                  <a:lnTo>
                    <a:pt x="14844" y="58625"/>
                  </a:lnTo>
                  <a:lnTo>
                    <a:pt x="15197" y="55091"/>
                  </a:lnTo>
                  <a:lnTo>
                    <a:pt x="15364" y="53407"/>
                  </a:lnTo>
                  <a:lnTo>
                    <a:pt x="15488" y="51765"/>
                  </a:lnTo>
                  <a:lnTo>
                    <a:pt x="15613" y="50185"/>
                  </a:lnTo>
                  <a:lnTo>
                    <a:pt x="15696" y="48688"/>
                  </a:lnTo>
                  <a:lnTo>
                    <a:pt x="15759" y="47274"/>
                  </a:lnTo>
                  <a:lnTo>
                    <a:pt x="15800" y="45964"/>
                  </a:lnTo>
                  <a:lnTo>
                    <a:pt x="15821" y="44676"/>
                  </a:lnTo>
                  <a:lnTo>
                    <a:pt x="15821" y="43283"/>
                  </a:lnTo>
                  <a:lnTo>
                    <a:pt x="15800" y="41807"/>
                  </a:lnTo>
                  <a:lnTo>
                    <a:pt x="15759" y="40227"/>
                  </a:lnTo>
                  <a:lnTo>
                    <a:pt x="15696" y="38585"/>
                  </a:lnTo>
                  <a:lnTo>
                    <a:pt x="15634" y="36880"/>
                  </a:lnTo>
                  <a:lnTo>
                    <a:pt x="15447" y="33283"/>
                  </a:lnTo>
                  <a:lnTo>
                    <a:pt x="15218" y="29521"/>
                  </a:lnTo>
                  <a:lnTo>
                    <a:pt x="14948" y="25675"/>
                  </a:lnTo>
                  <a:lnTo>
                    <a:pt x="14678" y="21850"/>
                  </a:lnTo>
                  <a:lnTo>
                    <a:pt x="14366" y="18087"/>
                  </a:lnTo>
                  <a:lnTo>
                    <a:pt x="14075" y="14470"/>
                  </a:lnTo>
                  <a:lnTo>
                    <a:pt x="13763" y="11102"/>
                  </a:lnTo>
                  <a:lnTo>
                    <a:pt x="13243" y="5343"/>
                  </a:lnTo>
                  <a:lnTo>
                    <a:pt x="12869" y="1435"/>
                  </a:lnTo>
                  <a:lnTo>
                    <a:pt x="12723"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77;p58">
              <a:extLst>
                <a:ext uri="{FF2B5EF4-FFF2-40B4-BE49-F238E27FC236}">
                  <a16:creationId xmlns:a16="http://schemas.microsoft.com/office/drawing/2014/main" id="{F09B2B99-0CD7-1E25-86D5-2CC59DCCDC5D}"/>
                </a:ext>
              </a:extLst>
            </p:cNvPr>
            <p:cNvSpPr/>
            <p:nvPr/>
          </p:nvSpPr>
          <p:spPr>
            <a:xfrm>
              <a:off x="6023900" y="1970525"/>
              <a:ext cx="395525" cy="2260800"/>
            </a:xfrm>
            <a:custGeom>
              <a:avLst/>
              <a:gdLst/>
              <a:ahLst/>
              <a:cxnLst/>
              <a:rect l="l" t="t" r="r" b="b"/>
              <a:pathLst>
                <a:path w="15821" h="90432" fill="none" extrusionOk="0">
                  <a:moveTo>
                    <a:pt x="12723" y="1"/>
                  </a:moveTo>
                  <a:lnTo>
                    <a:pt x="12723" y="1"/>
                  </a:lnTo>
                  <a:lnTo>
                    <a:pt x="12869" y="1435"/>
                  </a:lnTo>
                  <a:lnTo>
                    <a:pt x="13243" y="5343"/>
                  </a:lnTo>
                  <a:lnTo>
                    <a:pt x="13763" y="11102"/>
                  </a:lnTo>
                  <a:lnTo>
                    <a:pt x="14075" y="14470"/>
                  </a:lnTo>
                  <a:lnTo>
                    <a:pt x="14366" y="18087"/>
                  </a:lnTo>
                  <a:lnTo>
                    <a:pt x="14678" y="21850"/>
                  </a:lnTo>
                  <a:lnTo>
                    <a:pt x="14948" y="25675"/>
                  </a:lnTo>
                  <a:lnTo>
                    <a:pt x="15218" y="29521"/>
                  </a:lnTo>
                  <a:lnTo>
                    <a:pt x="15447" y="33283"/>
                  </a:lnTo>
                  <a:lnTo>
                    <a:pt x="15634" y="36880"/>
                  </a:lnTo>
                  <a:lnTo>
                    <a:pt x="15696" y="38585"/>
                  </a:lnTo>
                  <a:lnTo>
                    <a:pt x="15759" y="40227"/>
                  </a:lnTo>
                  <a:lnTo>
                    <a:pt x="15800" y="41807"/>
                  </a:lnTo>
                  <a:lnTo>
                    <a:pt x="15821" y="43283"/>
                  </a:lnTo>
                  <a:lnTo>
                    <a:pt x="15821" y="44676"/>
                  </a:lnTo>
                  <a:lnTo>
                    <a:pt x="15800" y="45964"/>
                  </a:lnTo>
                  <a:lnTo>
                    <a:pt x="15800" y="45964"/>
                  </a:lnTo>
                  <a:lnTo>
                    <a:pt x="15759" y="47274"/>
                  </a:lnTo>
                  <a:lnTo>
                    <a:pt x="15696" y="48688"/>
                  </a:lnTo>
                  <a:lnTo>
                    <a:pt x="15613" y="50185"/>
                  </a:lnTo>
                  <a:lnTo>
                    <a:pt x="15488" y="51765"/>
                  </a:lnTo>
                  <a:lnTo>
                    <a:pt x="15364" y="53407"/>
                  </a:lnTo>
                  <a:lnTo>
                    <a:pt x="15197" y="55091"/>
                  </a:lnTo>
                  <a:lnTo>
                    <a:pt x="14844" y="58625"/>
                  </a:lnTo>
                  <a:lnTo>
                    <a:pt x="14449" y="62284"/>
                  </a:lnTo>
                  <a:lnTo>
                    <a:pt x="14012" y="65984"/>
                  </a:lnTo>
                  <a:lnTo>
                    <a:pt x="13534" y="69684"/>
                  </a:lnTo>
                  <a:lnTo>
                    <a:pt x="13056" y="73281"/>
                  </a:lnTo>
                  <a:lnTo>
                    <a:pt x="12578" y="76711"/>
                  </a:lnTo>
                  <a:lnTo>
                    <a:pt x="12121" y="79933"/>
                  </a:lnTo>
                  <a:lnTo>
                    <a:pt x="11310" y="85380"/>
                  </a:lnTo>
                  <a:lnTo>
                    <a:pt x="10749" y="89080"/>
                  </a:lnTo>
                  <a:lnTo>
                    <a:pt x="10541" y="90431"/>
                  </a:lnTo>
                  <a:lnTo>
                    <a:pt x="4761" y="90431"/>
                  </a:lnTo>
                  <a:lnTo>
                    <a:pt x="4761" y="90431"/>
                  </a:lnTo>
                  <a:lnTo>
                    <a:pt x="4907" y="85505"/>
                  </a:lnTo>
                  <a:lnTo>
                    <a:pt x="5032" y="80203"/>
                  </a:lnTo>
                  <a:lnTo>
                    <a:pt x="5156" y="73697"/>
                  </a:lnTo>
                  <a:lnTo>
                    <a:pt x="5260" y="66587"/>
                  </a:lnTo>
                  <a:lnTo>
                    <a:pt x="5302" y="62970"/>
                  </a:lnTo>
                  <a:lnTo>
                    <a:pt x="5323" y="59394"/>
                  </a:lnTo>
                  <a:lnTo>
                    <a:pt x="5323" y="55943"/>
                  </a:lnTo>
                  <a:lnTo>
                    <a:pt x="5302" y="52679"/>
                  </a:lnTo>
                  <a:lnTo>
                    <a:pt x="5260" y="49665"/>
                  </a:lnTo>
                  <a:lnTo>
                    <a:pt x="5177" y="46983"/>
                  </a:lnTo>
                  <a:lnTo>
                    <a:pt x="5177" y="46983"/>
                  </a:lnTo>
                  <a:lnTo>
                    <a:pt x="5115" y="45570"/>
                  </a:lnTo>
                  <a:lnTo>
                    <a:pt x="5032" y="44073"/>
                  </a:lnTo>
                  <a:lnTo>
                    <a:pt x="4907" y="42472"/>
                  </a:lnTo>
                  <a:lnTo>
                    <a:pt x="4782" y="40809"/>
                  </a:lnTo>
                  <a:lnTo>
                    <a:pt x="4491" y="37254"/>
                  </a:lnTo>
                  <a:lnTo>
                    <a:pt x="4138" y="33512"/>
                  </a:lnTo>
                  <a:lnTo>
                    <a:pt x="3722" y="29666"/>
                  </a:lnTo>
                  <a:lnTo>
                    <a:pt x="3285" y="25737"/>
                  </a:lnTo>
                  <a:lnTo>
                    <a:pt x="2849" y="21850"/>
                  </a:lnTo>
                  <a:lnTo>
                    <a:pt x="2371" y="18045"/>
                  </a:lnTo>
                  <a:lnTo>
                    <a:pt x="1934" y="14428"/>
                  </a:lnTo>
                  <a:lnTo>
                    <a:pt x="1498" y="11039"/>
                  </a:lnTo>
                  <a:lnTo>
                    <a:pt x="728" y="5302"/>
                  </a:lnTo>
                  <a:lnTo>
                    <a:pt x="209" y="1414"/>
                  </a:lnTo>
                  <a:lnTo>
                    <a:pt x="1" y="1"/>
                  </a:lnTo>
                  <a:lnTo>
                    <a:pt x="127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78;p58">
              <a:extLst>
                <a:ext uri="{FF2B5EF4-FFF2-40B4-BE49-F238E27FC236}">
                  <a16:creationId xmlns:a16="http://schemas.microsoft.com/office/drawing/2014/main" id="{13810DBE-60E9-0AF2-C697-1AF2195219FB}"/>
                </a:ext>
              </a:extLst>
            </p:cNvPr>
            <p:cNvSpPr/>
            <p:nvPr/>
          </p:nvSpPr>
          <p:spPr>
            <a:xfrm>
              <a:off x="6128375" y="1989750"/>
              <a:ext cx="291050" cy="2241575"/>
            </a:xfrm>
            <a:custGeom>
              <a:avLst/>
              <a:gdLst/>
              <a:ahLst/>
              <a:cxnLst/>
              <a:rect l="l" t="t" r="r" b="b"/>
              <a:pathLst>
                <a:path w="11642" h="89663" extrusionOk="0">
                  <a:moveTo>
                    <a:pt x="3867" y="1"/>
                  </a:moveTo>
                  <a:lnTo>
                    <a:pt x="3347" y="4346"/>
                  </a:lnTo>
                  <a:lnTo>
                    <a:pt x="2932" y="7651"/>
                  </a:lnTo>
                  <a:lnTo>
                    <a:pt x="2433" y="11497"/>
                  </a:lnTo>
                  <a:lnTo>
                    <a:pt x="2620" y="12329"/>
                  </a:lnTo>
                  <a:lnTo>
                    <a:pt x="2744" y="13181"/>
                  </a:lnTo>
                  <a:lnTo>
                    <a:pt x="2869" y="14054"/>
                  </a:lnTo>
                  <a:lnTo>
                    <a:pt x="2973" y="14927"/>
                  </a:lnTo>
                  <a:lnTo>
                    <a:pt x="3035" y="15821"/>
                  </a:lnTo>
                  <a:lnTo>
                    <a:pt x="3077" y="16736"/>
                  </a:lnTo>
                  <a:lnTo>
                    <a:pt x="3119" y="17630"/>
                  </a:lnTo>
                  <a:lnTo>
                    <a:pt x="3119" y="18565"/>
                  </a:lnTo>
                  <a:lnTo>
                    <a:pt x="3119" y="19480"/>
                  </a:lnTo>
                  <a:lnTo>
                    <a:pt x="3077" y="20415"/>
                  </a:lnTo>
                  <a:lnTo>
                    <a:pt x="3035" y="21330"/>
                  </a:lnTo>
                  <a:lnTo>
                    <a:pt x="2994" y="22266"/>
                  </a:lnTo>
                  <a:lnTo>
                    <a:pt x="2911" y="23180"/>
                  </a:lnTo>
                  <a:lnTo>
                    <a:pt x="2828" y="24095"/>
                  </a:lnTo>
                  <a:lnTo>
                    <a:pt x="2640" y="25904"/>
                  </a:lnTo>
                  <a:lnTo>
                    <a:pt x="2391" y="27671"/>
                  </a:lnTo>
                  <a:lnTo>
                    <a:pt x="2121" y="29375"/>
                  </a:lnTo>
                  <a:lnTo>
                    <a:pt x="1830" y="30997"/>
                  </a:lnTo>
                  <a:lnTo>
                    <a:pt x="1539" y="32535"/>
                  </a:lnTo>
                  <a:lnTo>
                    <a:pt x="1227" y="33970"/>
                  </a:lnTo>
                  <a:lnTo>
                    <a:pt x="936" y="35279"/>
                  </a:lnTo>
                  <a:lnTo>
                    <a:pt x="645" y="36443"/>
                  </a:lnTo>
                  <a:lnTo>
                    <a:pt x="395" y="37462"/>
                  </a:lnTo>
                  <a:lnTo>
                    <a:pt x="0" y="33200"/>
                  </a:lnTo>
                  <a:lnTo>
                    <a:pt x="333" y="36818"/>
                  </a:lnTo>
                  <a:lnTo>
                    <a:pt x="624" y="40227"/>
                  </a:lnTo>
                  <a:lnTo>
                    <a:pt x="749" y="41849"/>
                  </a:lnTo>
                  <a:lnTo>
                    <a:pt x="853" y="43387"/>
                  </a:lnTo>
                  <a:lnTo>
                    <a:pt x="936" y="44842"/>
                  </a:lnTo>
                  <a:lnTo>
                    <a:pt x="998" y="46214"/>
                  </a:lnTo>
                  <a:lnTo>
                    <a:pt x="1061" y="48542"/>
                  </a:lnTo>
                  <a:lnTo>
                    <a:pt x="1123" y="51120"/>
                  </a:lnTo>
                  <a:lnTo>
                    <a:pt x="1144" y="53927"/>
                  </a:lnTo>
                  <a:lnTo>
                    <a:pt x="1144" y="56879"/>
                  </a:lnTo>
                  <a:lnTo>
                    <a:pt x="1123" y="62409"/>
                  </a:lnTo>
                  <a:lnTo>
                    <a:pt x="1061" y="68063"/>
                  </a:lnTo>
                  <a:lnTo>
                    <a:pt x="977" y="73572"/>
                  </a:lnTo>
                  <a:lnTo>
                    <a:pt x="873" y="78665"/>
                  </a:lnTo>
                  <a:lnTo>
                    <a:pt x="686" y="86565"/>
                  </a:lnTo>
                  <a:lnTo>
                    <a:pt x="582" y="89662"/>
                  </a:lnTo>
                  <a:lnTo>
                    <a:pt x="6362" y="89662"/>
                  </a:lnTo>
                  <a:lnTo>
                    <a:pt x="6570" y="88311"/>
                  </a:lnTo>
                  <a:lnTo>
                    <a:pt x="7131" y="84611"/>
                  </a:lnTo>
                  <a:lnTo>
                    <a:pt x="7942" y="79164"/>
                  </a:lnTo>
                  <a:lnTo>
                    <a:pt x="8399" y="75942"/>
                  </a:lnTo>
                  <a:lnTo>
                    <a:pt x="8877" y="72512"/>
                  </a:lnTo>
                  <a:lnTo>
                    <a:pt x="9355" y="68915"/>
                  </a:lnTo>
                  <a:lnTo>
                    <a:pt x="9833" y="65215"/>
                  </a:lnTo>
                  <a:lnTo>
                    <a:pt x="10270" y="61515"/>
                  </a:lnTo>
                  <a:lnTo>
                    <a:pt x="10665" y="57856"/>
                  </a:lnTo>
                  <a:lnTo>
                    <a:pt x="11018" y="54322"/>
                  </a:lnTo>
                  <a:lnTo>
                    <a:pt x="11185" y="52638"/>
                  </a:lnTo>
                  <a:lnTo>
                    <a:pt x="11309" y="50996"/>
                  </a:lnTo>
                  <a:lnTo>
                    <a:pt x="11434" y="49416"/>
                  </a:lnTo>
                  <a:lnTo>
                    <a:pt x="11517" y="47919"/>
                  </a:lnTo>
                  <a:lnTo>
                    <a:pt x="11580" y="46505"/>
                  </a:lnTo>
                  <a:lnTo>
                    <a:pt x="11621" y="45195"/>
                  </a:lnTo>
                  <a:lnTo>
                    <a:pt x="11642" y="43512"/>
                  </a:lnTo>
                  <a:lnTo>
                    <a:pt x="11621" y="41142"/>
                  </a:lnTo>
                  <a:lnTo>
                    <a:pt x="11538" y="38522"/>
                  </a:lnTo>
                  <a:lnTo>
                    <a:pt x="11434" y="35695"/>
                  </a:lnTo>
                  <a:lnTo>
                    <a:pt x="11289" y="32722"/>
                  </a:lnTo>
                  <a:lnTo>
                    <a:pt x="11101" y="29646"/>
                  </a:lnTo>
                  <a:lnTo>
                    <a:pt x="10894" y="26506"/>
                  </a:lnTo>
                  <a:lnTo>
                    <a:pt x="10665" y="23326"/>
                  </a:lnTo>
                  <a:lnTo>
                    <a:pt x="10415" y="20187"/>
                  </a:lnTo>
                  <a:lnTo>
                    <a:pt x="9917" y="14116"/>
                  </a:lnTo>
                  <a:lnTo>
                    <a:pt x="9438" y="8670"/>
                  </a:lnTo>
                  <a:lnTo>
                    <a:pt x="9023" y="4138"/>
                  </a:lnTo>
                  <a:lnTo>
                    <a:pt x="8711" y="916"/>
                  </a:lnTo>
                  <a:lnTo>
                    <a:pt x="8066" y="1"/>
                  </a:lnTo>
                  <a:lnTo>
                    <a:pt x="7526" y="1"/>
                  </a:lnTo>
                  <a:lnTo>
                    <a:pt x="7505" y="63"/>
                  </a:lnTo>
                  <a:lnTo>
                    <a:pt x="7484" y="105"/>
                  </a:lnTo>
                  <a:lnTo>
                    <a:pt x="7422" y="146"/>
                  </a:lnTo>
                  <a:lnTo>
                    <a:pt x="7360" y="167"/>
                  </a:lnTo>
                  <a:lnTo>
                    <a:pt x="6798" y="167"/>
                  </a:lnTo>
                  <a:lnTo>
                    <a:pt x="6736" y="146"/>
                  </a:lnTo>
                  <a:lnTo>
                    <a:pt x="6715" y="105"/>
                  </a:lnTo>
                  <a:lnTo>
                    <a:pt x="6694" y="63"/>
                  </a:lnTo>
                  <a:lnTo>
                    <a:pt x="6694" y="1"/>
                  </a:ln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79;p58">
              <a:extLst>
                <a:ext uri="{FF2B5EF4-FFF2-40B4-BE49-F238E27FC236}">
                  <a16:creationId xmlns:a16="http://schemas.microsoft.com/office/drawing/2014/main" id="{AF836EFD-D9F4-9131-F7F1-CFE7BEF3ADBA}"/>
                </a:ext>
              </a:extLst>
            </p:cNvPr>
            <p:cNvSpPr/>
            <p:nvPr/>
          </p:nvSpPr>
          <p:spPr>
            <a:xfrm>
              <a:off x="6128375" y="1989750"/>
              <a:ext cx="291050" cy="2241575"/>
            </a:xfrm>
            <a:custGeom>
              <a:avLst/>
              <a:gdLst/>
              <a:ahLst/>
              <a:cxnLst/>
              <a:rect l="l" t="t" r="r" b="b"/>
              <a:pathLst>
                <a:path w="11642" h="89663" fill="none" extrusionOk="0">
                  <a:moveTo>
                    <a:pt x="8066" y="1"/>
                  </a:moveTo>
                  <a:lnTo>
                    <a:pt x="7526" y="1"/>
                  </a:lnTo>
                  <a:lnTo>
                    <a:pt x="7505" y="63"/>
                  </a:lnTo>
                  <a:lnTo>
                    <a:pt x="7505" y="63"/>
                  </a:lnTo>
                  <a:lnTo>
                    <a:pt x="7484" y="105"/>
                  </a:lnTo>
                  <a:lnTo>
                    <a:pt x="7422" y="146"/>
                  </a:lnTo>
                  <a:lnTo>
                    <a:pt x="7360" y="167"/>
                  </a:lnTo>
                  <a:lnTo>
                    <a:pt x="7297" y="167"/>
                  </a:lnTo>
                  <a:lnTo>
                    <a:pt x="6861" y="167"/>
                  </a:lnTo>
                  <a:lnTo>
                    <a:pt x="6861" y="167"/>
                  </a:lnTo>
                  <a:lnTo>
                    <a:pt x="6798" y="167"/>
                  </a:lnTo>
                  <a:lnTo>
                    <a:pt x="6736" y="146"/>
                  </a:lnTo>
                  <a:lnTo>
                    <a:pt x="6715" y="105"/>
                  </a:lnTo>
                  <a:lnTo>
                    <a:pt x="6694" y="63"/>
                  </a:lnTo>
                  <a:lnTo>
                    <a:pt x="6694" y="63"/>
                  </a:lnTo>
                  <a:lnTo>
                    <a:pt x="6694" y="63"/>
                  </a:lnTo>
                  <a:lnTo>
                    <a:pt x="6694" y="1"/>
                  </a:lnTo>
                  <a:lnTo>
                    <a:pt x="3867" y="1"/>
                  </a:lnTo>
                  <a:lnTo>
                    <a:pt x="3867" y="1"/>
                  </a:lnTo>
                  <a:lnTo>
                    <a:pt x="3347" y="4346"/>
                  </a:lnTo>
                  <a:lnTo>
                    <a:pt x="2932" y="7651"/>
                  </a:lnTo>
                  <a:lnTo>
                    <a:pt x="2433" y="11497"/>
                  </a:lnTo>
                  <a:lnTo>
                    <a:pt x="2433" y="11497"/>
                  </a:lnTo>
                  <a:lnTo>
                    <a:pt x="2620" y="12329"/>
                  </a:lnTo>
                  <a:lnTo>
                    <a:pt x="2744" y="13181"/>
                  </a:lnTo>
                  <a:lnTo>
                    <a:pt x="2869" y="14054"/>
                  </a:lnTo>
                  <a:lnTo>
                    <a:pt x="2973" y="14927"/>
                  </a:lnTo>
                  <a:lnTo>
                    <a:pt x="3035" y="15821"/>
                  </a:lnTo>
                  <a:lnTo>
                    <a:pt x="3077" y="16736"/>
                  </a:lnTo>
                  <a:lnTo>
                    <a:pt x="3119" y="17630"/>
                  </a:lnTo>
                  <a:lnTo>
                    <a:pt x="3119" y="18565"/>
                  </a:lnTo>
                  <a:lnTo>
                    <a:pt x="3119" y="19480"/>
                  </a:lnTo>
                  <a:lnTo>
                    <a:pt x="3077" y="20415"/>
                  </a:lnTo>
                  <a:lnTo>
                    <a:pt x="3035" y="21330"/>
                  </a:lnTo>
                  <a:lnTo>
                    <a:pt x="2994" y="22266"/>
                  </a:lnTo>
                  <a:lnTo>
                    <a:pt x="2911" y="23180"/>
                  </a:lnTo>
                  <a:lnTo>
                    <a:pt x="2828" y="24095"/>
                  </a:lnTo>
                  <a:lnTo>
                    <a:pt x="2640" y="25904"/>
                  </a:lnTo>
                  <a:lnTo>
                    <a:pt x="2391" y="27671"/>
                  </a:lnTo>
                  <a:lnTo>
                    <a:pt x="2121" y="29375"/>
                  </a:lnTo>
                  <a:lnTo>
                    <a:pt x="1830" y="30997"/>
                  </a:lnTo>
                  <a:lnTo>
                    <a:pt x="1539" y="32535"/>
                  </a:lnTo>
                  <a:lnTo>
                    <a:pt x="1227" y="33970"/>
                  </a:lnTo>
                  <a:lnTo>
                    <a:pt x="936" y="35279"/>
                  </a:lnTo>
                  <a:lnTo>
                    <a:pt x="645" y="36443"/>
                  </a:lnTo>
                  <a:lnTo>
                    <a:pt x="395" y="37462"/>
                  </a:lnTo>
                  <a:lnTo>
                    <a:pt x="395" y="37462"/>
                  </a:lnTo>
                  <a:lnTo>
                    <a:pt x="0" y="33200"/>
                  </a:lnTo>
                  <a:lnTo>
                    <a:pt x="0" y="33200"/>
                  </a:lnTo>
                  <a:lnTo>
                    <a:pt x="333" y="36818"/>
                  </a:lnTo>
                  <a:lnTo>
                    <a:pt x="624" y="40227"/>
                  </a:lnTo>
                  <a:lnTo>
                    <a:pt x="749" y="41849"/>
                  </a:lnTo>
                  <a:lnTo>
                    <a:pt x="853" y="43387"/>
                  </a:lnTo>
                  <a:lnTo>
                    <a:pt x="936" y="44842"/>
                  </a:lnTo>
                  <a:lnTo>
                    <a:pt x="998" y="46214"/>
                  </a:lnTo>
                  <a:lnTo>
                    <a:pt x="998" y="46214"/>
                  </a:lnTo>
                  <a:lnTo>
                    <a:pt x="1061" y="48542"/>
                  </a:lnTo>
                  <a:lnTo>
                    <a:pt x="1123" y="51120"/>
                  </a:lnTo>
                  <a:lnTo>
                    <a:pt x="1144" y="53927"/>
                  </a:lnTo>
                  <a:lnTo>
                    <a:pt x="1144" y="56879"/>
                  </a:lnTo>
                  <a:lnTo>
                    <a:pt x="1144" y="56879"/>
                  </a:lnTo>
                  <a:lnTo>
                    <a:pt x="1123" y="62409"/>
                  </a:lnTo>
                  <a:lnTo>
                    <a:pt x="1061" y="68063"/>
                  </a:lnTo>
                  <a:lnTo>
                    <a:pt x="977" y="73572"/>
                  </a:lnTo>
                  <a:lnTo>
                    <a:pt x="873" y="78665"/>
                  </a:lnTo>
                  <a:lnTo>
                    <a:pt x="686" y="86565"/>
                  </a:lnTo>
                  <a:lnTo>
                    <a:pt x="582" y="89662"/>
                  </a:lnTo>
                  <a:lnTo>
                    <a:pt x="582" y="89662"/>
                  </a:lnTo>
                  <a:lnTo>
                    <a:pt x="6362" y="89662"/>
                  </a:lnTo>
                  <a:lnTo>
                    <a:pt x="6362" y="89662"/>
                  </a:lnTo>
                  <a:lnTo>
                    <a:pt x="6570" y="88311"/>
                  </a:lnTo>
                  <a:lnTo>
                    <a:pt x="7131" y="84611"/>
                  </a:lnTo>
                  <a:lnTo>
                    <a:pt x="7942" y="79164"/>
                  </a:lnTo>
                  <a:lnTo>
                    <a:pt x="8399" y="75942"/>
                  </a:lnTo>
                  <a:lnTo>
                    <a:pt x="8877" y="72512"/>
                  </a:lnTo>
                  <a:lnTo>
                    <a:pt x="9355" y="68915"/>
                  </a:lnTo>
                  <a:lnTo>
                    <a:pt x="9833" y="65215"/>
                  </a:lnTo>
                  <a:lnTo>
                    <a:pt x="10270" y="61515"/>
                  </a:lnTo>
                  <a:lnTo>
                    <a:pt x="10665" y="57856"/>
                  </a:lnTo>
                  <a:lnTo>
                    <a:pt x="11018" y="54322"/>
                  </a:lnTo>
                  <a:lnTo>
                    <a:pt x="11185" y="52638"/>
                  </a:lnTo>
                  <a:lnTo>
                    <a:pt x="11309" y="50996"/>
                  </a:lnTo>
                  <a:lnTo>
                    <a:pt x="11434" y="49416"/>
                  </a:lnTo>
                  <a:lnTo>
                    <a:pt x="11517" y="47919"/>
                  </a:lnTo>
                  <a:lnTo>
                    <a:pt x="11580" y="46505"/>
                  </a:lnTo>
                  <a:lnTo>
                    <a:pt x="11621" y="45195"/>
                  </a:lnTo>
                  <a:lnTo>
                    <a:pt x="11621" y="45195"/>
                  </a:lnTo>
                  <a:lnTo>
                    <a:pt x="11642" y="43512"/>
                  </a:lnTo>
                  <a:lnTo>
                    <a:pt x="11642" y="43512"/>
                  </a:lnTo>
                  <a:lnTo>
                    <a:pt x="11621" y="41142"/>
                  </a:lnTo>
                  <a:lnTo>
                    <a:pt x="11538" y="38522"/>
                  </a:lnTo>
                  <a:lnTo>
                    <a:pt x="11434" y="35695"/>
                  </a:lnTo>
                  <a:lnTo>
                    <a:pt x="11289" y="32722"/>
                  </a:lnTo>
                  <a:lnTo>
                    <a:pt x="11101" y="29646"/>
                  </a:lnTo>
                  <a:lnTo>
                    <a:pt x="10894" y="26506"/>
                  </a:lnTo>
                  <a:lnTo>
                    <a:pt x="10665" y="23326"/>
                  </a:lnTo>
                  <a:lnTo>
                    <a:pt x="10415" y="20187"/>
                  </a:lnTo>
                  <a:lnTo>
                    <a:pt x="9917" y="14116"/>
                  </a:lnTo>
                  <a:lnTo>
                    <a:pt x="9438" y="8670"/>
                  </a:lnTo>
                  <a:lnTo>
                    <a:pt x="9023" y="4138"/>
                  </a:lnTo>
                  <a:lnTo>
                    <a:pt x="8711" y="916"/>
                  </a:lnTo>
                  <a:lnTo>
                    <a:pt x="806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80;p58">
              <a:extLst>
                <a:ext uri="{FF2B5EF4-FFF2-40B4-BE49-F238E27FC236}">
                  <a16:creationId xmlns:a16="http://schemas.microsoft.com/office/drawing/2014/main" id="{08A15230-C7EE-0EDD-BB49-CE4BCAD14DED}"/>
                </a:ext>
              </a:extLst>
            </p:cNvPr>
            <p:cNvSpPr/>
            <p:nvPr/>
          </p:nvSpPr>
          <p:spPr>
            <a:xfrm>
              <a:off x="6122650" y="4175700"/>
              <a:ext cx="190250" cy="60825"/>
            </a:xfrm>
            <a:custGeom>
              <a:avLst/>
              <a:gdLst/>
              <a:ahLst/>
              <a:cxnLst/>
              <a:rect l="l" t="t" r="r" b="b"/>
              <a:pathLst>
                <a:path w="7610" h="2433" extrusionOk="0">
                  <a:moveTo>
                    <a:pt x="1" y="0"/>
                  </a:moveTo>
                  <a:lnTo>
                    <a:pt x="312" y="2432"/>
                  </a:lnTo>
                  <a:lnTo>
                    <a:pt x="7110" y="2432"/>
                  </a:lnTo>
                  <a:lnTo>
                    <a:pt x="7609" y="270"/>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81;p58">
              <a:extLst>
                <a:ext uri="{FF2B5EF4-FFF2-40B4-BE49-F238E27FC236}">
                  <a16:creationId xmlns:a16="http://schemas.microsoft.com/office/drawing/2014/main" id="{D5C7AAE6-08CD-AC1B-1FBA-79FF187C1522}"/>
                </a:ext>
              </a:extLst>
            </p:cNvPr>
            <p:cNvSpPr/>
            <p:nvPr/>
          </p:nvSpPr>
          <p:spPr>
            <a:xfrm>
              <a:off x="6121625" y="2754775"/>
              <a:ext cx="6775" cy="65000"/>
            </a:xfrm>
            <a:custGeom>
              <a:avLst/>
              <a:gdLst/>
              <a:ahLst/>
              <a:cxnLst/>
              <a:rect l="l" t="t" r="r" b="b"/>
              <a:pathLst>
                <a:path w="271" h="2600" extrusionOk="0">
                  <a:moveTo>
                    <a:pt x="0" y="1"/>
                  </a:moveTo>
                  <a:lnTo>
                    <a:pt x="0" y="1"/>
                  </a:lnTo>
                  <a:lnTo>
                    <a:pt x="0" y="1"/>
                  </a:lnTo>
                  <a:lnTo>
                    <a:pt x="270" y="2599"/>
                  </a:lnTo>
                  <a:lnTo>
                    <a:pt x="270" y="2599"/>
                  </a:lnTo>
                  <a:lnTo>
                    <a:pt x="0"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82;p58">
              <a:extLst>
                <a:ext uri="{FF2B5EF4-FFF2-40B4-BE49-F238E27FC236}">
                  <a16:creationId xmlns:a16="http://schemas.microsoft.com/office/drawing/2014/main" id="{5CD3B79B-0EB5-946A-2F5F-7D1BC466C0A2}"/>
                </a:ext>
              </a:extLst>
            </p:cNvPr>
            <p:cNvSpPr/>
            <p:nvPr/>
          </p:nvSpPr>
          <p:spPr>
            <a:xfrm>
              <a:off x="6121625" y="2754775"/>
              <a:ext cx="6775" cy="65000"/>
            </a:xfrm>
            <a:custGeom>
              <a:avLst/>
              <a:gdLst/>
              <a:ahLst/>
              <a:cxnLst/>
              <a:rect l="l" t="t" r="r" b="b"/>
              <a:pathLst>
                <a:path w="271" h="2600" fill="none" extrusionOk="0">
                  <a:moveTo>
                    <a:pt x="0" y="1"/>
                  </a:moveTo>
                  <a:lnTo>
                    <a:pt x="0" y="1"/>
                  </a:lnTo>
                  <a:lnTo>
                    <a:pt x="0" y="1"/>
                  </a:lnTo>
                  <a:lnTo>
                    <a:pt x="270" y="2599"/>
                  </a:lnTo>
                  <a:lnTo>
                    <a:pt x="270" y="2599"/>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83;p58">
              <a:extLst>
                <a:ext uri="{FF2B5EF4-FFF2-40B4-BE49-F238E27FC236}">
                  <a16:creationId xmlns:a16="http://schemas.microsoft.com/office/drawing/2014/main" id="{EE5863FB-93EA-4060-49B7-AE2C9563E03A}"/>
                </a:ext>
              </a:extLst>
            </p:cNvPr>
            <p:cNvSpPr/>
            <p:nvPr/>
          </p:nvSpPr>
          <p:spPr>
            <a:xfrm>
              <a:off x="6121625" y="2277175"/>
              <a:ext cx="84725" cy="649150"/>
            </a:xfrm>
            <a:custGeom>
              <a:avLst/>
              <a:gdLst/>
              <a:ahLst/>
              <a:cxnLst/>
              <a:rect l="l" t="t" r="r" b="b"/>
              <a:pathLst>
                <a:path w="3389" h="25966" extrusionOk="0">
                  <a:moveTo>
                    <a:pt x="2703" y="0"/>
                  </a:moveTo>
                  <a:lnTo>
                    <a:pt x="2121" y="4532"/>
                  </a:lnTo>
                  <a:lnTo>
                    <a:pt x="1455" y="9355"/>
                  </a:lnTo>
                  <a:lnTo>
                    <a:pt x="748" y="14261"/>
                  </a:lnTo>
                  <a:lnTo>
                    <a:pt x="374" y="16714"/>
                  </a:lnTo>
                  <a:lnTo>
                    <a:pt x="0" y="19105"/>
                  </a:lnTo>
                  <a:lnTo>
                    <a:pt x="270" y="21703"/>
                  </a:lnTo>
                  <a:lnTo>
                    <a:pt x="665" y="25965"/>
                  </a:lnTo>
                  <a:lnTo>
                    <a:pt x="915" y="24946"/>
                  </a:lnTo>
                  <a:lnTo>
                    <a:pt x="1206" y="23782"/>
                  </a:lnTo>
                  <a:lnTo>
                    <a:pt x="1497" y="22473"/>
                  </a:lnTo>
                  <a:lnTo>
                    <a:pt x="1809" y="21038"/>
                  </a:lnTo>
                  <a:lnTo>
                    <a:pt x="2100" y="19500"/>
                  </a:lnTo>
                  <a:lnTo>
                    <a:pt x="2391" y="17878"/>
                  </a:lnTo>
                  <a:lnTo>
                    <a:pt x="2661" y="16174"/>
                  </a:lnTo>
                  <a:lnTo>
                    <a:pt x="2910" y="14407"/>
                  </a:lnTo>
                  <a:lnTo>
                    <a:pt x="3098" y="12598"/>
                  </a:lnTo>
                  <a:lnTo>
                    <a:pt x="3181" y="11683"/>
                  </a:lnTo>
                  <a:lnTo>
                    <a:pt x="3264" y="10769"/>
                  </a:lnTo>
                  <a:lnTo>
                    <a:pt x="3305" y="9833"/>
                  </a:lnTo>
                  <a:lnTo>
                    <a:pt x="3347" y="8918"/>
                  </a:lnTo>
                  <a:lnTo>
                    <a:pt x="3389" y="7983"/>
                  </a:lnTo>
                  <a:lnTo>
                    <a:pt x="3389" y="7068"/>
                  </a:lnTo>
                  <a:lnTo>
                    <a:pt x="3389" y="6133"/>
                  </a:lnTo>
                  <a:lnTo>
                    <a:pt x="3347" y="5239"/>
                  </a:lnTo>
                  <a:lnTo>
                    <a:pt x="3305" y="4324"/>
                  </a:lnTo>
                  <a:lnTo>
                    <a:pt x="3243" y="3430"/>
                  </a:lnTo>
                  <a:lnTo>
                    <a:pt x="3139" y="2557"/>
                  </a:lnTo>
                  <a:lnTo>
                    <a:pt x="3014" y="1684"/>
                  </a:lnTo>
                  <a:lnTo>
                    <a:pt x="2890" y="832"/>
                  </a:lnTo>
                  <a:lnTo>
                    <a:pt x="2703" y="0"/>
                  </a:lnTo>
                  <a:close/>
                </a:path>
              </a:pathLst>
            </a:custGeom>
            <a:solidFill>
              <a:srgbClr val="82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84;p58">
              <a:extLst>
                <a:ext uri="{FF2B5EF4-FFF2-40B4-BE49-F238E27FC236}">
                  <a16:creationId xmlns:a16="http://schemas.microsoft.com/office/drawing/2014/main" id="{91917FE7-963B-8072-954F-79CF960FEBF8}"/>
                </a:ext>
              </a:extLst>
            </p:cNvPr>
            <p:cNvSpPr/>
            <p:nvPr/>
          </p:nvSpPr>
          <p:spPr>
            <a:xfrm>
              <a:off x="6121625" y="2277175"/>
              <a:ext cx="84725" cy="649150"/>
            </a:xfrm>
            <a:custGeom>
              <a:avLst/>
              <a:gdLst/>
              <a:ahLst/>
              <a:cxnLst/>
              <a:rect l="l" t="t" r="r" b="b"/>
              <a:pathLst>
                <a:path w="3389" h="25966" fill="none" extrusionOk="0">
                  <a:moveTo>
                    <a:pt x="2703" y="0"/>
                  </a:moveTo>
                  <a:lnTo>
                    <a:pt x="2703" y="0"/>
                  </a:lnTo>
                  <a:lnTo>
                    <a:pt x="2121" y="4532"/>
                  </a:lnTo>
                  <a:lnTo>
                    <a:pt x="1455" y="9355"/>
                  </a:lnTo>
                  <a:lnTo>
                    <a:pt x="748" y="14261"/>
                  </a:lnTo>
                  <a:lnTo>
                    <a:pt x="374" y="16714"/>
                  </a:lnTo>
                  <a:lnTo>
                    <a:pt x="0" y="19105"/>
                  </a:lnTo>
                  <a:lnTo>
                    <a:pt x="0" y="19105"/>
                  </a:lnTo>
                  <a:lnTo>
                    <a:pt x="270" y="21703"/>
                  </a:lnTo>
                  <a:lnTo>
                    <a:pt x="270" y="21703"/>
                  </a:lnTo>
                  <a:lnTo>
                    <a:pt x="665" y="25965"/>
                  </a:lnTo>
                  <a:lnTo>
                    <a:pt x="665" y="25965"/>
                  </a:lnTo>
                  <a:lnTo>
                    <a:pt x="915" y="24946"/>
                  </a:lnTo>
                  <a:lnTo>
                    <a:pt x="1206" y="23782"/>
                  </a:lnTo>
                  <a:lnTo>
                    <a:pt x="1497" y="22473"/>
                  </a:lnTo>
                  <a:lnTo>
                    <a:pt x="1809" y="21038"/>
                  </a:lnTo>
                  <a:lnTo>
                    <a:pt x="2100" y="19500"/>
                  </a:lnTo>
                  <a:lnTo>
                    <a:pt x="2391" y="17878"/>
                  </a:lnTo>
                  <a:lnTo>
                    <a:pt x="2661" y="16174"/>
                  </a:lnTo>
                  <a:lnTo>
                    <a:pt x="2910" y="14407"/>
                  </a:lnTo>
                  <a:lnTo>
                    <a:pt x="3098" y="12598"/>
                  </a:lnTo>
                  <a:lnTo>
                    <a:pt x="3181" y="11683"/>
                  </a:lnTo>
                  <a:lnTo>
                    <a:pt x="3264" y="10769"/>
                  </a:lnTo>
                  <a:lnTo>
                    <a:pt x="3305" y="9833"/>
                  </a:lnTo>
                  <a:lnTo>
                    <a:pt x="3347" y="8918"/>
                  </a:lnTo>
                  <a:lnTo>
                    <a:pt x="3389" y="7983"/>
                  </a:lnTo>
                  <a:lnTo>
                    <a:pt x="3389" y="7068"/>
                  </a:lnTo>
                  <a:lnTo>
                    <a:pt x="3389" y="6133"/>
                  </a:lnTo>
                  <a:lnTo>
                    <a:pt x="3347" y="5239"/>
                  </a:lnTo>
                  <a:lnTo>
                    <a:pt x="3305" y="4324"/>
                  </a:lnTo>
                  <a:lnTo>
                    <a:pt x="3243" y="3430"/>
                  </a:lnTo>
                  <a:lnTo>
                    <a:pt x="3139" y="2557"/>
                  </a:lnTo>
                  <a:lnTo>
                    <a:pt x="3014" y="1684"/>
                  </a:lnTo>
                  <a:lnTo>
                    <a:pt x="2890" y="832"/>
                  </a:lnTo>
                  <a:lnTo>
                    <a:pt x="270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85;p58">
              <a:extLst>
                <a:ext uri="{FF2B5EF4-FFF2-40B4-BE49-F238E27FC236}">
                  <a16:creationId xmlns:a16="http://schemas.microsoft.com/office/drawing/2014/main" id="{0BE8792C-732F-066E-7D52-8DC5036CA49A}"/>
                </a:ext>
              </a:extLst>
            </p:cNvPr>
            <p:cNvSpPr/>
            <p:nvPr/>
          </p:nvSpPr>
          <p:spPr>
            <a:xfrm>
              <a:off x="5473525" y="1969500"/>
              <a:ext cx="753625" cy="2013925"/>
            </a:xfrm>
            <a:custGeom>
              <a:avLst/>
              <a:gdLst/>
              <a:ahLst/>
              <a:cxnLst/>
              <a:rect l="l" t="t" r="r" b="b"/>
              <a:pathLst>
                <a:path w="30145" h="80557" extrusionOk="0">
                  <a:moveTo>
                    <a:pt x="17359" y="0"/>
                  </a:moveTo>
                  <a:lnTo>
                    <a:pt x="17151" y="457"/>
                  </a:lnTo>
                  <a:lnTo>
                    <a:pt x="16964" y="936"/>
                  </a:lnTo>
                  <a:lnTo>
                    <a:pt x="16777" y="1435"/>
                  </a:lnTo>
                  <a:lnTo>
                    <a:pt x="16611" y="1933"/>
                  </a:lnTo>
                  <a:lnTo>
                    <a:pt x="16465" y="2474"/>
                  </a:lnTo>
                  <a:lnTo>
                    <a:pt x="16320" y="3014"/>
                  </a:lnTo>
                  <a:lnTo>
                    <a:pt x="16174" y="3576"/>
                  </a:lnTo>
                  <a:lnTo>
                    <a:pt x="16049" y="4137"/>
                  </a:lnTo>
                  <a:lnTo>
                    <a:pt x="15842" y="5322"/>
                  </a:lnTo>
                  <a:lnTo>
                    <a:pt x="15654" y="6569"/>
                  </a:lnTo>
                  <a:lnTo>
                    <a:pt x="15509" y="7858"/>
                  </a:lnTo>
                  <a:lnTo>
                    <a:pt x="15384" y="9189"/>
                  </a:lnTo>
                  <a:lnTo>
                    <a:pt x="15301" y="10582"/>
                  </a:lnTo>
                  <a:lnTo>
                    <a:pt x="15239" y="11995"/>
                  </a:lnTo>
                  <a:lnTo>
                    <a:pt x="15176" y="13450"/>
                  </a:lnTo>
                  <a:lnTo>
                    <a:pt x="15156" y="14947"/>
                  </a:lnTo>
                  <a:lnTo>
                    <a:pt x="15114" y="18003"/>
                  </a:lnTo>
                  <a:lnTo>
                    <a:pt x="15093" y="21163"/>
                  </a:lnTo>
                  <a:lnTo>
                    <a:pt x="15052" y="24364"/>
                  </a:lnTo>
                  <a:lnTo>
                    <a:pt x="15031" y="25986"/>
                  </a:lnTo>
                  <a:lnTo>
                    <a:pt x="14968" y="27607"/>
                  </a:lnTo>
                  <a:lnTo>
                    <a:pt x="14906" y="29229"/>
                  </a:lnTo>
                  <a:lnTo>
                    <a:pt x="14823" y="30851"/>
                  </a:lnTo>
                  <a:lnTo>
                    <a:pt x="14719" y="32472"/>
                  </a:lnTo>
                  <a:lnTo>
                    <a:pt x="14573" y="34073"/>
                  </a:lnTo>
                  <a:lnTo>
                    <a:pt x="14407" y="35674"/>
                  </a:lnTo>
                  <a:lnTo>
                    <a:pt x="14179" y="37253"/>
                  </a:lnTo>
                  <a:lnTo>
                    <a:pt x="13929" y="38792"/>
                  </a:lnTo>
                  <a:lnTo>
                    <a:pt x="13784" y="39561"/>
                  </a:lnTo>
                  <a:lnTo>
                    <a:pt x="13638" y="40330"/>
                  </a:lnTo>
                  <a:lnTo>
                    <a:pt x="13472" y="41079"/>
                  </a:lnTo>
                  <a:lnTo>
                    <a:pt x="13305" y="41827"/>
                  </a:lnTo>
                  <a:lnTo>
                    <a:pt x="13097" y="42555"/>
                  </a:lnTo>
                  <a:lnTo>
                    <a:pt x="12910" y="43303"/>
                  </a:lnTo>
                  <a:lnTo>
                    <a:pt x="12682" y="44010"/>
                  </a:lnTo>
                  <a:lnTo>
                    <a:pt x="12453" y="44737"/>
                  </a:lnTo>
                  <a:lnTo>
                    <a:pt x="12204" y="45423"/>
                  </a:lnTo>
                  <a:lnTo>
                    <a:pt x="11933" y="46130"/>
                  </a:lnTo>
                  <a:lnTo>
                    <a:pt x="10665" y="49477"/>
                  </a:lnTo>
                  <a:lnTo>
                    <a:pt x="8940" y="54072"/>
                  </a:lnTo>
                  <a:lnTo>
                    <a:pt x="6986" y="59352"/>
                  </a:lnTo>
                  <a:lnTo>
                    <a:pt x="4969" y="64819"/>
                  </a:lnTo>
                  <a:lnTo>
                    <a:pt x="1477" y="74299"/>
                  </a:lnTo>
                  <a:lnTo>
                    <a:pt x="1" y="78353"/>
                  </a:lnTo>
                  <a:lnTo>
                    <a:pt x="5406" y="80556"/>
                  </a:lnTo>
                  <a:lnTo>
                    <a:pt x="6029" y="79579"/>
                  </a:lnTo>
                  <a:lnTo>
                    <a:pt x="6736" y="78415"/>
                  </a:lnTo>
                  <a:lnTo>
                    <a:pt x="7692" y="76877"/>
                  </a:lnTo>
                  <a:lnTo>
                    <a:pt x="8836" y="75006"/>
                  </a:lnTo>
                  <a:lnTo>
                    <a:pt x="10125" y="72823"/>
                  </a:lnTo>
                  <a:lnTo>
                    <a:pt x="11518" y="70411"/>
                  </a:lnTo>
                  <a:lnTo>
                    <a:pt x="12994" y="67792"/>
                  </a:lnTo>
                  <a:lnTo>
                    <a:pt x="14532" y="65027"/>
                  </a:lnTo>
                  <a:lnTo>
                    <a:pt x="15280" y="63614"/>
                  </a:lnTo>
                  <a:lnTo>
                    <a:pt x="16049" y="62158"/>
                  </a:lnTo>
                  <a:lnTo>
                    <a:pt x="16798" y="60703"/>
                  </a:lnTo>
                  <a:lnTo>
                    <a:pt x="17546" y="59227"/>
                  </a:lnTo>
                  <a:lnTo>
                    <a:pt x="18274" y="57751"/>
                  </a:lnTo>
                  <a:lnTo>
                    <a:pt x="18981" y="56275"/>
                  </a:lnTo>
                  <a:lnTo>
                    <a:pt x="19646" y="54799"/>
                  </a:lnTo>
                  <a:lnTo>
                    <a:pt x="20290" y="53365"/>
                  </a:lnTo>
                  <a:lnTo>
                    <a:pt x="20893" y="51930"/>
                  </a:lnTo>
                  <a:lnTo>
                    <a:pt x="21475" y="50517"/>
                  </a:lnTo>
                  <a:lnTo>
                    <a:pt x="21995" y="49145"/>
                  </a:lnTo>
                  <a:lnTo>
                    <a:pt x="22473" y="47793"/>
                  </a:lnTo>
                  <a:lnTo>
                    <a:pt x="22889" y="46504"/>
                  </a:lnTo>
                  <a:lnTo>
                    <a:pt x="23242" y="45257"/>
                  </a:lnTo>
                  <a:lnTo>
                    <a:pt x="23533" y="44155"/>
                  </a:lnTo>
                  <a:lnTo>
                    <a:pt x="23824" y="42929"/>
                  </a:lnTo>
                  <a:lnTo>
                    <a:pt x="24115" y="41598"/>
                  </a:lnTo>
                  <a:lnTo>
                    <a:pt x="24407" y="40143"/>
                  </a:lnTo>
                  <a:lnTo>
                    <a:pt x="24698" y="38605"/>
                  </a:lnTo>
                  <a:lnTo>
                    <a:pt x="24989" y="37004"/>
                  </a:lnTo>
                  <a:lnTo>
                    <a:pt x="25571" y="33553"/>
                  </a:lnTo>
                  <a:lnTo>
                    <a:pt x="26174" y="29894"/>
                  </a:lnTo>
                  <a:lnTo>
                    <a:pt x="26735" y="26111"/>
                  </a:lnTo>
                  <a:lnTo>
                    <a:pt x="27296" y="22286"/>
                  </a:lnTo>
                  <a:lnTo>
                    <a:pt x="27816" y="18523"/>
                  </a:lnTo>
                  <a:lnTo>
                    <a:pt x="28294" y="14885"/>
                  </a:lnTo>
                  <a:lnTo>
                    <a:pt x="28751" y="11434"/>
                  </a:lnTo>
                  <a:lnTo>
                    <a:pt x="29479" y="5551"/>
                  </a:lnTo>
                  <a:lnTo>
                    <a:pt x="29978" y="1538"/>
                  </a:lnTo>
                  <a:lnTo>
                    <a:pt x="30144" y="42"/>
                  </a:lnTo>
                  <a:lnTo>
                    <a:pt x="1735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86;p58">
              <a:extLst>
                <a:ext uri="{FF2B5EF4-FFF2-40B4-BE49-F238E27FC236}">
                  <a16:creationId xmlns:a16="http://schemas.microsoft.com/office/drawing/2014/main" id="{9E700477-533F-9964-35CA-14613EF5EBC4}"/>
                </a:ext>
              </a:extLst>
            </p:cNvPr>
            <p:cNvSpPr/>
            <p:nvPr/>
          </p:nvSpPr>
          <p:spPr>
            <a:xfrm>
              <a:off x="5473525" y="1969500"/>
              <a:ext cx="753625" cy="2013925"/>
            </a:xfrm>
            <a:custGeom>
              <a:avLst/>
              <a:gdLst/>
              <a:ahLst/>
              <a:cxnLst/>
              <a:rect l="l" t="t" r="r" b="b"/>
              <a:pathLst>
                <a:path w="30145" h="80557" fill="none" extrusionOk="0">
                  <a:moveTo>
                    <a:pt x="30144" y="42"/>
                  </a:moveTo>
                  <a:lnTo>
                    <a:pt x="30144" y="42"/>
                  </a:lnTo>
                  <a:lnTo>
                    <a:pt x="29978" y="1538"/>
                  </a:lnTo>
                  <a:lnTo>
                    <a:pt x="29479" y="5551"/>
                  </a:lnTo>
                  <a:lnTo>
                    <a:pt x="28751" y="11434"/>
                  </a:lnTo>
                  <a:lnTo>
                    <a:pt x="28294" y="14885"/>
                  </a:lnTo>
                  <a:lnTo>
                    <a:pt x="27816" y="18523"/>
                  </a:lnTo>
                  <a:lnTo>
                    <a:pt x="27296" y="22286"/>
                  </a:lnTo>
                  <a:lnTo>
                    <a:pt x="26735" y="26111"/>
                  </a:lnTo>
                  <a:lnTo>
                    <a:pt x="26174" y="29894"/>
                  </a:lnTo>
                  <a:lnTo>
                    <a:pt x="25571" y="33553"/>
                  </a:lnTo>
                  <a:lnTo>
                    <a:pt x="24989" y="37004"/>
                  </a:lnTo>
                  <a:lnTo>
                    <a:pt x="24698" y="38605"/>
                  </a:lnTo>
                  <a:lnTo>
                    <a:pt x="24407" y="40143"/>
                  </a:lnTo>
                  <a:lnTo>
                    <a:pt x="24115" y="41598"/>
                  </a:lnTo>
                  <a:lnTo>
                    <a:pt x="23824" y="42929"/>
                  </a:lnTo>
                  <a:lnTo>
                    <a:pt x="23533" y="44155"/>
                  </a:lnTo>
                  <a:lnTo>
                    <a:pt x="23242" y="45257"/>
                  </a:lnTo>
                  <a:lnTo>
                    <a:pt x="23242" y="45257"/>
                  </a:lnTo>
                  <a:lnTo>
                    <a:pt x="22889" y="46504"/>
                  </a:lnTo>
                  <a:lnTo>
                    <a:pt x="22473" y="47793"/>
                  </a:lnTo>
                  <a:lnTo>
                    <a:pt x="21995" y="49145"/>
                  </a:lnTo>
                  <a:lnTo>
                    <a:pt x="21475" y="50517"/>
                  </a:lnTo>
                  <a:lnTo>
                    <a:pt x="20893" y="51930"/>
                  </a:lnTo>
                  <a:lnTo>
                    <a:pt x="20290" y="53365"/>
                  </a:lnTo>
                  <a:lnTo>
                    <a:pt x="19646" y="54799"/>
                  </a:lnTo>
                  <a:lnTo>
                    <a:pt x="18981" y="56275"/>
                  </a:lnTo>
                  <a:lnTo>
                    <a:pt x="18274" y="57751"/>
                  </a:lnTo>
                  <a:lnTo>
                    <a:pt x="17546" y="59227"/>
                  </a:lnTo>
                  <a:lnTo>
                    <a:pt x="16798" y="60703"/>
                  </a:lnTo>
                  <a:lnTo>
                    <a:pt x="16049" y="62158"/>
                  </a:lnTo>
                  <a:lnTo>
                    <a:pt x="15280" y="63614"/>
                  </a:lnTo>
                  <a:lnTo>
                    <a:pt x="14532" y="65027"/>
                  </a:lnTo>
                  <a:lnTo>
                    <a:pt x="12994" y="67792"/>
                  </a:lnTo>
                  <a:lnTo>
                    <a:pt x="11518" y="70411"/>
                  </a:lnTo>
                  <a:lnTo>
                    <a:pt x="10125" y="72823"/>
                  </a:lnTo>
                  <a:lnTo>
                    <a:pt x="8836" y="75006"/>
                  </a:lnTo>
                  <a:lnTo>
                    <a:pt x="7692" y="76877"/>
                  </a:lnTo>
                  <a:lnTo>
                    <a:pt x="6736" y="78415"/>
                  </a:lnTo>
                  <a:lnTo>
                    <a:pt x="6029" y="79579"/>
                  </a:lnTo>
                  <a:lnTo>
                    <a:pt x="5406" y="80556"/>
                  </a:lnTo>
                  <a:lnTo>
                    <a:pt x="1" y="78353"/>
                  </a:lnTo>
                  <a:lnTo>
                    <a:pt x="1" y="78353"/>
                  </a:lnTo>
                  <a:lnTo>
                    <a:pt x="1477" y="74299"/>
                  </a:lnTo>
                  <a:lnTo>
                    <a:pt x="4969" y="64819"/>
                  </a:lnTo>
                  <a:lnTo>
                    <a:pt x="6986" y="59352"/>
                  </a:lnTo>
                  <a:lnTo>
                    <a:pt x="8940" y="54072"/>
                  </a:lnTo>
                  <a:lnTo>
                    <a:pt x="10665" y="49477"/>
                  </a:lnTo>
                  <a:lnTo>
                    <a:pt x="11933" y="46130"/>
                  </a:lnTo>
                  <a:lnTo>
                    <a:pt x="11933" y="46130"/>
                  </a:lnTo>
                  <a:lnTo>
                    <a:pt x="12204" y="45423"/>
                  </a:lnTo>
                  <a:lnTo>
                    <a:pt x="12453" y="44737"/>
                  </a:lnTo>
                  <a:lnTo>
                    <a:pt x="12682" y="44010"/>
                  </a:lnTo>
                  <a:lnTo>
                    <a:pt x="12910" y="43303"/>
                  </a:lnTo>
                  <a:lnTo>
                    <a:pt x="13097" y="42555"/>
                  </a:lnTo>
                  <a:lnTo>
                    <a:pt x="13305" y="41827"/>
                  </a:lnTo>
                  <a:lnTo>
                    <a:pt x="13472" y="41079"/>
                  </a:lnTo>
                  <a:lnTo>
                    <a:pt x="13638" y="40330"/>
                  </a:lnTo>
                  <a:lnTo>
                    <a:pt x="13784" y="39561"/>
                  </a:lnTo>
                  <a:lnTo>
                    <a:pt x="13929" y="38792"/>
                  </a:lnTo>
                  <a:lnTo>
                    <a:pt x="14179" y="37253"/>
                  </a:lnTo>
                  <a:lnTo>
                    <a:pt x="14407" y="35674"/>
                  </a:lnTo>
                  <a:lnTo>
                    <a:pt x="14573" y="34073"/>
                  </a:lnTo>
                  <a:lnTo>
                    <a:pt x="14719" y="32472"/>
                  </a:lnTo>
                  <a:lnTo>
                    <a:pt x="14823" y="30851"/>
                  </a:lnTo>
                  <a:lnTo>
                    <a:pt x="14906" y="29229"/>
                  </a:lnTo>
                  <a:lnTo>
                    <a:pt x="14968" y="27607"/>
                  </a:lnTo>
                  <a:lnTo>
                    <a:pt x="15031" y="25986"/>
                  </a:lnTo>
                  <a:lnTo>
                    <a:pt x="15052" y="24364"/>
                  </a:lnTo>
                  <a:lnTo>
                    <a:pt x="15093" y="21163"/>
                  </a:lnTo>
                  <a:lnTo>
                    <a:pt x="15114" y="18003"/>
                  </a:lnTo>
                  <a:lnTo>
                    <a:pt x="15156" y="14947"/>
                  </a:lnTo>
                  <a:lnTo>
                    <a:pt x="15176" y="13450"/>
                  </a:lnTo>
                  <a:lnTo>
                    <a:pt x="15239" y="11995"/>
                  </a:lnTo>
                  <a:lnTo>
                    <a:pt x="15301" y="10582"/>
                  </a:lnTo>
                  <a:lnTo>
                    <a:pt x="15384" y="9189"/>
                  </a:lnTo>
                  <a:lnTo>
                    <a:pt x="15509" y="7858"/>
                  </a:lnTo>
                  <a:lnTo>
                    <a:pt x="15654" y="6569"/>
                  </a:lnTo>
                  <a:lnTo>
                    <a:pt x="15842" y="5322"/>
                  </a:lnTo>
                  <a:lnTo>
                    <a:pt x="16049" y="4137"/>
                  </a:lnTo>
                  <a:lnTo>
                    <a:pt x="16174" y="3576"/>
                  </a:lnTo>
                  <a:lnTo>
                    <a:pt x="16320" y="3014"/>
                  </a:lnTo>
                  <a:lnTo>
                    <a:pt x="16465" y="2474"/>
                  </a:lnTo>
                  <a:lnTo>
                    <a:pt x="16611" y="1933"/>
                  </a:lnTo>
                  <a:lnTo>
                    <a:pt x="16777" y="1435"/>
                  </a:lnTo>
                  <a:lnTo>
                    <a:pt x="16964" y="936"/>
                  </a:lnTo>
                  <a:lnTo>
                    <a:pt x="17151" y="457"/>
                  </a:lnTo>
                  <a:lnTo>
                    <a:pt x="17359" y="0"/>
                  </a:lnTo>
                  <a:lnTo>
                    <a:pt x="30144" y="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87;p58">
              <a:extLst>
                <a:ext uri="{FF2B5EF4-FFF2-40B4-BE49-F238E27FC236}">
                  <a16:creationId xmlns:a16="http://schemas.microsoft.com/office/drawing/2014/main" id="{502D2A05-B153-34CF-D118-A9446490A429}"/>
                </a:ext>
              </a:extLst>
            </p:cNvPr>
            <p:cNvSpPr/>
            <p:nvPr/>
          </p:nvSpPr>
          <p:spPr>
            <a:xfrm>
              <a:off x="5473525" y="1989750"/>
              <a:ext cx="751550" cy="1993675"/>
            </a:xfrm>
            <a:custGeom>
              <a:avLst/>
              <a:gdLst/>
              <a:ahLst/>
              <a:cxnLst/>
              <a:rect l="l" t="t" r="r" b="b"/>
              <a:pathLst>
                <a:path w="30062" h="79747" extrusionOk="0">
                  <a:moveTo>
                    <a:pt x="17006" y="1"/>
                  </a:moveTo>
                  <a:lnTo>
                    <a:pt x="16839" y="479"/>
                  </a:lnTo>
                  <a:lnTo>
                    <a:pt x="16673" y="978"/>
                  </a:lnTo>
                  <a:lnTo>
                    <a:pt x="16507" y="1477"/>
                  </a:lnTo>
                  <a:lnTo>
                    <a:pt x="16361" y="1997"/>
                  </a:lnTo>
                  <a:lnTo>
                    <a:pt x="16237" y="2537"/>
                  </a:lnTo>
                  <a:lnTo>
                    <a:pt x="16112" y="3078"/>
                  </a:lnTo>
                  <a:lnTo>
                    <a:pt x="15883" y="4221"/>
                  </a:lnTo>
                  <a:lnTo>
                    <a:pt x="15696" y="5427"/>
                  </a:lnTo>
                  <a:lnTo>
                    <a:pt x="15551" y="6653"/>
                  </a:lnTo>
                  <a:lnTo>
                    <a:pt x="15426" y="7942"/>
                  </a:lnTo>
                  <a:lnTo>
                    <a:pt x="15322" y="9273"/>
                  </a:lnTo>
                  <a:lnTo>
                    <a:pt x="15260" y="10645"/>
                  </a:lnTo>
                  <a:lnTo>
                    <a:pt x="15197" y="12058"/>
                  </a:lnTo>
                  <a:lnTo>
                    <a:pt x="15156" y="13493"/>
                  </a:lnTo>
                  <a:lnTo>
                    <a:pt x="15135" y="14948"/>
                  </a:lnTo>
                  <a:lnTo>
                    <a:pt x="15114" y="17962"/>
                  </a:lnTo>
                  <a:lnTo>
                    <a:pt x="15093" y="21039"/>
                  </a:lnTo>
                  <a:lnTo>
                    <a:pt x="15052" y="24178"/>
                  </a:lnTo>
                  <a:lnTo>
                    <a:pt x="15010" y="25758"/>
                  </a:lnTo>
                  <a:lnTo>
                    <a:pt x="14948" y="27338"/>
                  </a:lnTo>
                  <a:lnTo>
                    <a:pt x="14885" y="28918"/>
                  </a:lnTo>
                  <a:lnTo>
                    <a:pt x="14802" y="30498"/>
                  </a:lnTo>
                  <a:lnTo>
                    <a:pt x="14677" y="32057"/>
                  </a:lnTo>
                  <a:lnTo>
                    <a:pt x="14532" y="33616"/>
                  </a:lnTo>
                  <a:lnTo>
                    <a:pt x="14366" y="35155"/>
                  </a:lnTo>
                  <a:lnTo>
                    <a:pt x="14158" y="36693"/>
                  </a:lnTo>
                  <a:lnTo>
                    <a:pt x="13887" y="38190"/>
                  </a:lnTo>
                  <a:lnTo>
                    <a:pt x="13596" y="39686"/>
                  </a:lnTo>
                  <a:lnTo>
                    <a:pt x="13451" y="40414"/>
                  </a:lnTo>
                  <a:lnTo>
                    <a:pt x="13264" y="41142"/>
                  </a:lnTo>
                  <a:lnTo>
                    <a:pt x="13077" y="41849"/>
                  </a:lnTo>
                  <a:lnTo>
                    <a:pt x="12869" y="42555"/>
                  </a:lnTo>
                  <a:lnTo>
                    <a:pt x="12661" y="43262"/>
                  </a:lnTo>
                  <a:lnTo>
                    <a:pt x="12432" y="43948"/>
                  </a:lnTo>
                  <a:lnTo>
                    <a:pt x="12204" y="44634"/>
                  </a:lnTo>
                  <a:lnTo>
                    <a:pt x="11933" y="45320"/>
                  </a:lnTo>
                  <a:lnTo>
                    <a:pt x="10665" y="48667"/>
                  </a:lnTo>
                  <a:lnTo>
                    <a:pt x="8940" y="53262"/>
                  </a:lnTo>
                  <a:lnTo>
                    <a:pt x="6986" y="58542"/>
                  </a:lnTo>
                  <a:lnTo>
                    <a:pt x="4969" y="64009"/>
                  </a:lnTo>
                  <a:lnTo>
                    <a:pt x="1477" y="73489"/>
                  </a:lnTo>
                  <a:lnTo>
                    <a:pt x="1" y="77543"/>
                  </a:lnTo>
                  <a:lnTo>
                    <a:pt x="5406" y="79746"/>
                  </a:lnTo>
                  <a:lnTo>
                    <a:pt x="6029" y="78769"/>
                  </a:lnTo>
                  <a:lnTo>
                    <a:pt x="6736" y="77605"/>
                  </a:lnTo>
                  <a:lnTo>
                    <a:pt x="7692" y="76067"/>
                  </a:lnTo>
                  <a:lnTo>
                    <a:pt x="8836" y="74196"/>
                  </a:lnTo>
                  <a:lnTo>
                    <a:pt x="10125" y="72013"/>
                  </a:lnTo>
                  <a:lnTo>
                    <a:pt x="11518" y="69601"/>
                  </a:lnTo>
                  <a:lnTo>
                    <a:pt x="12994" y="66982"/>
                  </a:lnTo>
                  <a:lnTo>
                    <a:pt x="14532" y="64217"/>
                  </a:lnTo>
                  <a:lnTo>
                    <a:pt x="15280" y="62804"/>
                  </a:lnTo>
                  <a:lnTo>
                    <a:pt x="16049" y="61348"/>
                  </a:lnTo>
                  <a:lnTo>
                    <a:pt x="16798" y="59893"/>
                  </a:lnTo>
                  <a:lnTo>
                    <a:pt x="17546" y="58417"/>
                  </a:lnTo>
                  <a:lnTo>
                    <a:pt x="18274" y="56941"/>
                  </a:lnTo>
                  <a:lnTo>
                    <a:pt x="18981" y="55465"/>
                  </a:lnTo>
                  <a:lnTo>
                    <a:pt x="19646" y="53989"/>
                  </a:lnTo>
                  <a:lnTo>
                    <a:pt x="20290" y="52555"/>
                  </a:lnTo>
                  <a:lnTo>
                    <a:pt x="20893" y="51120"/>
                  </a:lnTo>
                  <a:lnTo>
                    <a:pt x="21475" y="49707"/>
                  </a:lnTo>
                  <a:lnTo>
                    <a:pt x="21995" y="48335"/>
                  </a:lnTo>
                  <a:lnTo>
                    <a:pt x="22473" y="46983"/>
                  </a:lnTo>
                  <a:lnTo>
                    <a:pt x="22889" y="45694"/>
                  </a:lnTo>
                  <a:lnTo>
                    <a:pt x="23242" y="44447"/>
                  </a:lnTo>
                  <a:lnTo>
                    <a:pt x="23513" y="43449"/>
                  </a:lnTo>
                  <a:lnTo>
                    <a:pt x="23762" y="42347"/>
                  </a:lnTo>
                  <a:lnTo>
                    <a:pt x="24032" y="41162"/>
                  </a:lnTo>
                  <a:lnTo>
                    <a:pt x="24303" y="39874"/>
                  </a:lnTo>
                  <a:lnTo>
                    <a:pt x="24552" y="38502"/>
                  </a:lnTo>
                  <a:lnTo>
                    <a:pt x="24822" y="37067"/>
                  </a:lnTo>
                  <a:lnTo>
                    <a:pt x="25363" y="33990"/>
                  </a:lnTo>
                  <a:lnTo>
                    <a:pt x="25903" y="30727"/>
                  </a:lnTo>
                  <a:lnTo>
                    <a:pt x="26423" y="27338"/>
                  </a:lnTo>
                  <a:lnTo>
                    <a:pt x="26943" y="23866"/>
                  </a:lnTo>
                  <a:lnTo>
                    <a:pt x="27442" y="20395"/>
                  </a:lnTo>
                  <a:lnTo>
                    <a:pt x="27920" y="16985"/>
                  </a:lnTo>
                  <a:lnTo>
                    <a:pt x="28356" y="13680"/>
                  </a:lnTo>
                  <a:lnTo>
                    <a:pt x="29126" y="7713"/>
                  </a:lnTo>
                  <a:lnTo>
                    <a:pt x="29708" y="2974"/>
                  </a:lnTo>
                  <a:lnTo>
                    <a:pt x="30061" y="1"/>
                  </a:lnTo>
                  <a:lnTo>
                    <a:pt x="26735" y="1"/>
                  </a:lnTo>
                  <a:lnTo>
                    <a:pt x="26735" y="63"/>
                  </a:lnTo>
                  <a:lnTo>
                    <a:pt x="26714" y="105"/>
                  </a:lnTo>
                  <a:lnTo>
                    <a:pt x="26672" y="146"/>
                  </a:lnTo>
                  <a:lnTo>
                    <a:pt x="26610" y="167"/>
                  </a:lnTo>
                  <a:lnTo>
                    <a:pt x="26007" y="167"/>
                  </a:lnTo>
                  <a:lnTo>
                    <a:pt x="25966" y="146"/>
                  </a:lnTo>
                  <a:lnTo>
                    <a:pt x="25924" y="105"/>
                  </a:lnTo>
                  <a:lnTo>
                    <a:pt x="25903" y="63"/>
                  </a:lnTo>
                  <a:lnTo>
                    <a:pt x="25924" y="1"/>
                  </a:lnTo>
                  <a:lnTo>
                    <a:pt x="19750" y="1"/>
                  </a:lnTo>
                  <a:lnTo>
                    <a:pt x="19729" y="63"/>
                  </a:lnTo>
                  <a:lnTo>
                    <a:pt x="19708" y="105"/>
                  </a:lnTo>
                  <a:lnTo>
                    <a:pt x="19667" y="146"/>
                  </a:lnTo>
                  <a:lnTo>
                    <a:pt x="19604" y="167"/>
                  </a:lnTo>
                  <a:lnTo>
                    <a:pt x="19001" y="167"/>
                  </a:lnTo>
                  <a:lnTo>
                    <a:pt x="18960" y="146"/>
                  </a:lnTo>
                  <a:lnTo>
                    <a:pt x="18918" y="105"/>
                  </a:lnTo>
                  <a:lnTo>
                    <a:pt x="18898" y="84"/>
                  </a:lnTo>
                  <a:lnTo>
                    <a:pt x="18898" y="63"/>
                  </a:lnTo>
                  <a:lnTo>
                    <a:pt x="18918" y="1"/>
                  </a:ln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88;p58">
              <a:extLst>
                <a:ext uri="{FF2B5EF4-FFF2-40B4-BE49-F238E27FC236}">
                  <a16:creationId xmlns:a16="http://schemas.microsoft.com/office/drawing/2014/main" id="{68DF7EF3-65C5-EDAC-8831-7EFE94984C94}"/>
                </a:ext>
              </a:extLst>
            </p:cNvPr>
            <p:cNvSpPr/>
            <p:nvPr/>
          </p:nvSpPr>
          <p:spPr>
            <a:xfrm>
              <a:off x="5473525" y="1989750"/>
              <a:ext cx="751550" cy="1993675"/>
            </a:xfrm>
            <a:custGeom>
              <a:avLst/>
              <a:gdLst/>
              <a:ahLst/>
              <a:cxnLst/>
              <a:rect l="l" t="t" r="r" b="b"/>
              <a:pathLst>
                <a:path w="30062" h="79747" fill="none" extrusionOk="0">
                  <a:moveTo>
                    <a:pt x="30061" y="1"/>
                  </a:moveTo>
                  <a:lnTo>
                    <a:pt x="26735" y="1"/>
                  </a:lnTo>
                  <a:lnTo>
                    <a:pt x="26735" y="63"/>
                  </a:lnTo>
                  <a:lnTo>
                    <a:pt x="26735" y="63"/>
                  </a:lnTo>
                  <a:lnTo>
                    <a:pt x="26714" y="105"/>
                  </a:lnTo>
                  <a:lnTo>
                    <a:pt x="26672" y="146"/>
                  </a:lnTo>
                  <a:lnTo>
                    <a:pt x="26610" y="167"/>
                  </a:lnTo>
                  <a:lnTo>
                    <a:pt x="26548" y="167"/>
                  </a:lnTo>
                  <a:lnTo>
                    <a:pt x="26070" y="167"/>
                  </a:lnTo>
                  <a:lnTo>
                    <a:pt x="26070" y="167"/>
                  </a:lnTo>
                  <a:lnTo>
                    <a:pt x="26007" y="167"/>
                  </a:lnTo>
                  <a:lnTo>
                    <a:pt x="25966" y="146"/>
                  </a:lnTo>
                  <a:lnTo>
                    <a:pt x="25924" y="105"/>
                  </a:lnTo>
                  <a:lnTo>
                    <a:pt x="25903" y="63"/>
                  </a:lnTo>
                  <a:lnTo>
                    <a:pt x="25903" y="63"/>
                  </a:lnTo>
                  <a:lnTo>
                    <a:pt x="25903" y="63"/>
                  </a:lnTo>
                  <a:lnTo>
                    <a:pt x="25924" y="1"/>
                  </a:lnTo>
                  <a:lnTo>
                    <a:pt x="19750" y="1"/>
                  </a:lnTo>
                  <a:lnTo>
                    <a:pt x="19729" y="63"/>
                  </a:lnTo>
                  <a:lnTo>
                    <a:pt x="19729" y="63"/>
                  </a:lnTo>
                  <a:lnTo>
                    <a:pt x="19708" y="105"/>
                  </a:lnTo>
                  <a:lnTo>
                    <a:pt x="19667" y="146"/>
                  </a:lnTo>
                  <a:lnTo>
                    <a:pt x="19604" y="167"/>
                  </a:lnTo>
                  <a:lnTo>
                    <a:pt x="19542" y="167"/>
                  </a:lnTo>
                  <a:lnTo>
                    <a:pt x="19064" y="167"/>
                  </a:lnTo>
                  <a:lnTo>
                    <a:pt x="19064" y="167"/>
                  </a:lnTo>
                  <a:lnTo>
                    <a:pt x="19001" y="167"/>
                  </a:lnTo>
                  <a:lnTo>
                    <a:pt x="18960" y="146"/>
                  </a:lnTo>
                  <a:lnTo>
                    <a:pt x="18918" y="105"/>
                  </a:lnTo>
                  <a:lnTo>
                    <a:pt x="18898" y="84"/>
                  </a:lnTo>
                  <a:lnTo>
                    <a:pt x="18898" y="84"/>
                  </a:lnTo>
                  <a:lnTo>
                    <a:pt x="18898" y="63"/>
                  </a:lnTo>
                  <a:lnTo>
                    <a:pt x="18918" y="1"/>
                  </a:lnTo>
                  <a:lnTo>
                    <a:pt x="17006" y="1"/>
                  </a:lnTo>
                  <a:lnTo>
                    <a:pt x="17006" y="1"/>
                  </a:lnTo>
                  <a:lnTo>
                    <a:pt x="16839" y="479"/>
                  </a:lnTo>
                  <a:lnTo>
                    <a:pt x="16673" y="978"/>
                  </a:lnTo>
                  <a:lnTo>
                    <a:pt x="16507" y="1477"/>
                  </a:lnTo>
                  <a:lnTo>
                    <a:pt x="16361" y="1997"/>
                  </a:lnTo>
                  <a:lnTo>
                    <a:pt x="16237" y="2537"/>
                  </a:lnTo>
                  <a:lnTo>
                    <a:pt x="16112" y="3078"/>
                  </a:lnTo>
                  <a:lnTo>
                    <a:pt x="15883" y="4221"/>
                  </a:lnTo>
                  <a:lnTo>
                    <a:pt x="15696" y="5427"/>
                  </a:lnTo>
                  <a:lnTo>
                    <a:pt x="15551" y="6653"/>
                  </a:lnTo>
                  <a:lnTo>
                    <a:pt x="15426" y="7942"/>
                  </a:lnTo>
                  <a:lnTo>
                    <a:pt x="15322" y="9273"/>
                  </a:lnTo>
                  <a:lnTo>
                    <a:pt x="15260" y="10645"/>
                  </a:lnTo>
                  <a:lnTo>
                    <a:pt x="15197" y="12058"/>
                  </a:lnTo>
                  <a:lnTo>
                    <a:pt x="15156" y="13493"/>
                  </a:lnTo>
                  <a:lnTo>
                    <a:pt x="15135" y="14948"/>
                  </a:lnTo>
                  <a:lnTo>
                    <a:pt x="15114" y="17962"/>
                  </a:lnTo>
                  <a:lnTo>
                    <a:pt x="15093" y="21039"/>
                  </a:lnTo>
                  <a:lnTo>
                    <a:pt x="15052" y="24178"/>
                  </a:lnTo>
                  <a:lnTo>
                    <a:pt x="15010" y="25758"/>
                  </a:lnTo>
                  <a:lnTo>
                    <a:pt x="14948" y="27338"/>
                  </a:lnTo>
                  <a:lnTo>
                    <a:pt x="14885" y="28918"/>
                  </a:lnTo>
                  <a:lnTo>
                    <a:pt x="14802" y="30498"/>
                  </a:lnTo>
                  <a:lnTo>
                    <a:pt x="14677" y="32057"/>
                  </a:lnTo>
                  <a:lnTo>
                    <a:pt x="14532" y="33616"/>
                  </a:lnTo>
                  <a:lnTo>
                    <a:pt x="14366" y="35155"/>
                  </a:lnTo>
                  <a:lnTo>
                    <a:pt x="14158" y="36693"/>
                  </a:lnTo>
                  <a:lnTo>
                    <a:pt x="13887" y="38190"/>
                  </a:lnTo>
                  <a:lnTo>
                    <a:pt x="13596" y="39686"/>
                  </a:lnTo>
                  <a:lnTo>
                    <a:pt x="13451" y="40414"/>
                  </a:lnTo>
                  <a:lnTo>
                    <a:pt x="13264" y="41142"/>
                  </a:lnTo>
                  <a:lnTo>
                    <a:pt x="13077" y="41849"/>
                  </a:lnTo>
                  <a:lnTo>
                    <a:pt x="12869" y="42555"/>
                  </a:lnTo>
                  <a:lnTo>
                    <a:pt x="12661" y="43262"/>
                  </a:lnTo>
                  <a:lnTo>
                    <a:pt x="12432" y="43948"/>
                  </a:lnTo>
                  <a:lnTo>
                    <a:pt x="12204" y="44634"/>
                  </a:lnTo>
                  <a:lnTo>
                    <a:pt x="11933" y="45320"/>
                  </a:lnTo>
                  <a:lnTo>
                    <a:pt x="11933" y="45320"/>
                  </a:lnTo>
                  <a:lnTo>
                    <a:pt x="10665" y="48667"/>
                  </a:lnTo>
                  <a:lnTo>
                    <a:pt x="8940" y="53262"/>
                  </a:lnTo>
                  <a:lnTo>
                    <a:pt x="6986" y="58542"/>
                  </a:lnTo>
                  <a:lnTo>
                    <a:pt x="4969" y="64009"/>
                  </a:lnTo>
                  <a:lnTo>
                    <a:pt x="1477" y="73489"/>
                  </a:lnTo>
                  <a:lnTo>
                    <a:pt x="1" y="77543"/>
                  </a:lnTo>
                  <a:lnTo>
                    <a:pt x="5406" y="79746"/>
                  </a:lnTo>
                  <a:lnTo>
                    <a:pt x="5406" y="79746"/>
                  </a:lnTo>
                  <a:lnTo>
                    <a:pt x="6029" y="78769"/>
                  </a:lnTo>
                  <a:lnTo>
                    <a:pt x="6736" y="77605"/>
                  </a:lnTo>
                  <a:lnTo>
                    <a:pt x="7692" y="76067"/>
                  </a:lnTo>
                  <a:lnTo>
                    <a:pt x="8836" y="74196"/>
                  </a:lnTo>
                  <a:lnTo>
                    <a:pt x="10125" y="72013"/>
                  </a:lnTo>
                  <a:lnTo>
                    <a:pt x="11518" y="69601"/>
                  </a:lnTo>
                  <a:lnTo>
                    <a:pt x="12994" y="66982"/>
                  </a:lnTo>
                  <a:lnTo>
                    <a:pt x="14532" y="64217"/>
                  </a:lnTo>
                  <a:lnTo>
                    <a:pt x="15280" y="62804"/>
                  </a:lnTo>
                  <a:lnTo>
                    <a:pt x="16049" y="61348"/>
                  </a:lnTo>
                  <a:lnTo>
                    <a:pt x="16798" y="59893"/>
                  </a:lnTo>
                  <a:lnTo>
                    <a:pt x="17546" y="58417"/>
                  </a:lnTo>
                  <a:lnTo>
                    <a:pt x="18274" y="56941"/>
                  </a:lnTo>
                  <a:lnTo>
                    <a:pt x="18981" y="55465"/>
                  </a:lnTo>
                  <a:lnTo>
                    <a:pt x="19646" y="53989"/>
                  </a:lnTo>
                  <a:lnTo>
                    <a:pt x="20290" y="52555"/>
                  </a:lnTo>
                  <a:lnTo>
                    <a:pt x="20893" y="51120"/>
                  </a:lnTo>
                  <a:lnTo>
                    <a:pt x="21475" y="49707"/>
                  </a:lnTo>
                  <a:lnTo>
                    <a:pt x="21995" y="48335"/>
                  </a:lnTo>
                  <a:lnTo>
                    <a:pt x="22473" y="46983"/>
                  </a:lnTo>
                  <a:lnTo>
                    <a:pt x="22889" y="45694"/>
                  </a:lnTo>
                  <a:lnTo>
                    <a:pt x="23242" y="44447"/>
                  </a:lnTo>
                  <a:lnTo>
                    <a:pt x="23242" y="44447"/>
                  </a:lnTo>
                  <a:lnTo>
                    <a:pt x="23513" y="43449"/>
                  </a:lnTo>
                  <a:lnTo>
                    <a:pt x="23762" y="42347"/>
                  </a:lnTo>
                  <a:lnTo>
                    <a:pt x="24032" y="41162"/>
                  </a:lnTo>
                  <a:lnTo>
                    <a:pt x="24303" y="39874"/>
                  </a:lnTo>
                  <a:lnTo>
                    <a:pt x="24552" y="38502"/>
                  </a:lnTo>
                  <a:lnTo>
                    <a:pt x="24822" y="37067"/>
                  </a:lnTo>
                  <a:lnTo>
                    <a:pt x="25363" y="33990"/>
                  </a:lnTo>
                  <a:lnTo>
                    <a:pt x="25903" y="30727"/>
                  </a:lnTo>
                  <a:lnTo>
                    <a:pt x="26423" y="27338"/>
                  </a:lnTo>
                  <a:lnTo>
                    <a:pt x="26943" y="23866"/>
                  </a:lnTo>
                  <a:lnTo>
                    <a:pt x="27442" y="20395"/>
                  </a:lnTo>
                  <a:lnTo>
                    <a:pt x="27920" y="16985"/>
                  </a:lnTo>
                  <a:lnTo>
                    <a:pt x="28356" y="13680"/>
                  </a:lnTo>
                  <a:lnTo>
                    <a:pt x="29126" y="7713"/>
                  </a:lnTo>
                  <a:lnTo>
                    <a:pt x="29708" y="2974"/>
                  </a:lnTo>
                  <a:lnTo>
                    <a:pt x="3006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89;p58">
              <a:extLst>
                <a:ext uri="{FF2B5EF4-FFF2-40B4-BE49-F238E27FC236}">
                  <a16:creationId xmlns:a16="http://schemas.microsoft.com/office/drawing/2014/main" id="{352D9C98-4876-967A-AF4F-625D4093C3A6}"/>
                </a:ext>
              </a:extLst>
            </p:cNvPr>
            <p:cNvSpPr/>
            <p:nvPr/>
          </p:nvSpPr>
          <p:spPr>
            <a:xfrm>
              <a:off x="5455350" y="3862825"/>
              <a:ext cx="206350" cy="134625"/>
            </a:xfrm>
            <a:custGeom>
              <a:avLst/>
              <a:gdLst/>
              <a:ahLst/>
              <a:cxnLst/>
              <a:rect l="l" t="t" r="r" b="b"/>
              <a:pathLst>
                <a:path w="8254" h="5385" extrusionOk="0">
                  <a:moveTo>
                    <a:pt x="541" y="0"/>
                  </a:moveTo>
                  <a:lnTo>
                    <a:pt x="0" y="2661"/>
                  </a:lnTo>
                  <a:lnTo>
                    <a:pt x="6694" y="5385"/>
                  </a:lnTo>
                  <a:lnTo>
                    <a:pt x="8253" y="3576"/>
                  </a:lnTo>
                  <a:lnTo>
                    <a:pt x="54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90;p58">
              <a:extLst>
                <a:ext uri="{FF2B5EF4-FFF2-40B4-BE49-F238E27FC236}">
                  <a16:creationId xmlns:a16="http://schemas.microsoft.com/office/drawing/2014/main" id="{37E54F8E-7C29-828E-9389-033D18F657BA}"/>
                </a:ext>
              </a:extLst>
            </p:cNvPr>
            <p:cNvSpPr/>
            <p:nvPr/>
          </p:nvSpPr>
          <p:spPr>
            <a:xfrm>
              <a:off x="6098750" y="947200"/>
              <a:ext cx="20800" cy="30700"/>
            </a:xfrm>
            <a:custGeom>
              <a:avLst/>
              <a:gdLst/>
              <a:ahLst/>
              <a:cxnLst/>
              <a:rect l="l" t="t" r="r" b="b"/>
              <a:pathLst>
                <a:path w="832" h="1228" extrusionOk="0">
                  <a:moveTo>
                    <a:pt x="291" y="1"/>
                  </a:moveTo>
                  <a:lnTo>
                    <a:pt x="208" y="22"/>
                  </a:lnTo>
                  <a:lnTo>
                    <a:pt x="146" y="84"/>
                  </a:lnTo>
                  <a:lnTo>
                    <a:pt x="84" y="167"/>
                  </a:lnTo>
                  <a:lnTo>
                    <a:pt x="42" y="250"/>
                  </a:lnTo>
                  <a:lnTo>
                    <a:pt x="21" y="354"/>
                  </a:lnTo>
                  <a:lnTo>
                    <a:pt x="0" y="479"/>
                  </a:lnTo>
                  <a:lnTo>
                    <a:pt x="0" y="604"/>
                  </a:lnTo>
                  <a:lnTo>
                    <a:pt x="21" y="728"/>
                  </a:lnTo>
                  <a:lnTo>
                    <a:pt x="63" y="832"/>
                  </a:lnTo>
                  <a:lnTo>
                    <a:pt x="104" y="957"/>
                  </a:lnTo>
                  <a:lnTo>
                    <a:pt x="167" y="1040"/>
                  </a:lnTo>
                  <a:lnTo>
                    <a:pt x="229" y="1123"/>
                  </a:lnTo>
                  <a:lnTo>
                    <a:pt x="312" y="1186"/>
                  </a:lnTo>
                  <a:lnTo>
                    <a:pt x="395" y="1227"/>
                  </a:lnTo>
                  <a:lnTo>
                    <a:pt x="562" y="1227"/>
                  </a:lnTo>
                  <a:lnTo>
                    <a:pt x="624" y="1186"/>
                  </a:lnTo>
                  <a:lnTo>
                    <a:pt x="707" y="1123"/>
                  </a:lnTo>
                  <a:lnTo>
                    <a:pt x="749" y="1061"/>
                  </a:lnTo>
                  <a:lnTo>
                    <a:pt x="790" y="978"/>
                  </a:lnTo>
                  <a:lnTo>
                    <a:pt x="832" y="874"/>
                  </a:lnTo>
                  <a:lnTo>
                    <a:pt x="832" y="770"/>
                  </a:lnTo>
                  <a:lnTo>
                    <a:pt x="832" y="645"/>
                  </a:lnTo>
                  <a:lnTo>
                    <a:pt x="811" y="520"/>
                  </a:lnTo>
                  <a:lnTo>
                    <a:pt x="790" y="396"/>
                  </a:lnTo>
                  <a:lnTo>
                    <a:pt x="728" y="292"/>
                  </a:lnTo>
                  <a:lnTo>
                    <a:pt x="686" y="188"/>
                  </a:lnTo>
                  <a:lnTo>
                    <a:pt x="603" y="105"/>
                  </a:lnTo>
                  <a:lnTo>
                    <a:pt x="541" y="63"/>
                  </a:lnTo>
                  <a:lnTo>
                    <a:pt x="458" y="22"/>
                  </a:lnTo>
                  <a:lnTo>
                    <a:pt x="37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91;p58">
              <a:extLst>
                <a:ext uri="{FF2B5EF4-FFF2-40B4-BE49-F238E27FC236}">
                  <a16:creationId xmlns:a16="http://schemas.microsoft.com/office/drawing/2014/main" id="{BBB6B55E-41C2-55B9-18CE-ED406B5920AA}"/>
                </a:ext>
              </a:extLst>
            </p:cNvPr>
            <p:cNvSpPr/>
            <p:nvPr/>
          </p:nvSpPr>
          <p:spPr>
            <a:xfrm>
              <a:off x="6193850" y="926425"/>
              <a:ext cx="20825" cy="30150"/>
            </a:xfrm>
            <a:custGeom>
              <a:avLst/>
              <a:gdLst/>
              <a:ahLst/>
              <a:cxnLst/>
              <a:rect l="l" t="t" r="r" b="b"/>
              <a:pathLst>
                <a:path w="833" h="1206" extrusionOk="0">
                  <a:moveTo>
                    <a:pt x="292" y="0"/>
                  </a:moveTo>
                  <a:lnTo>
                    <a:pt x="209" y="42"/>
                  </a:lnTo>
                  <a:lnTo>
                    <a:pt x="146" y="104"/>
                  </a:lnTo>
                  <a:lnTo>
                    <a:pt x="84" y="167"/>
                  </a:lnTo>
                  <a:lnTo>
                    <a:pt x="42" y="250"/>
                  </a:lnTo>
                  <a:lnTo>
                    <a:pt x="21" y="354"/>
                  </a:lnTo>
                  <a:lnTo>
                    <a:pt x="1" y="458"/>
                  </a:lnTo>
                  <a:lnTo>
                    <a:pt x="1" y="582"/>
                  </a:lnTo>
                  <a:lnTo>
                    <a:pt x="21" y="707"/>
                  </a:lnTo>
                  <a:lnTo>
                    <a:pt x="63" y="832"/>
                  </a:lnTo>
                  <a:lnTo>
                    <a:pt x="105" y="936"/>
                  </a:lnTo>
                  <a:lnTo>
                    <a:pt x="167" y="1040"/>
                  </a:lnTo>
                  <a:lnTo>
                    <a:pt x="229" y="1102"/>
                  </a:lnTo>
                  <a:lnTo>
                    <a:pt x="313" y="1164"/>
                  </a:lnTo>
                  <a:lnTo>
                    <a:pt x="396" y="1206"/>
                  </a:lnTo>
                  <a:lnTo>
                    <a:pt x="562" y="1206"/>
                  </a:lnTo>
                  <a:lnTo>
                    <a:pt x="624" y="1164"/>
                  </a:lnTo>
                  <a:lnTo>
                    <a:pt x="708" y="1102"/>
                  </a:lnTo>
                  <a:lnTo>
                    <a:pt x="749" y="1040"/>
                  </a:lnTo>
                  <a:lnTo>
                    <a:pt x="791" y="956"/>
                  </a:lnTo>
                  <a:lnTo>
                    <a:pt x="832" y="853"/>
                  </a:lnTo>
                  <a:lnTo>
                    <a:pt x="832" y="749"/>
                  </a:lnTo>
                  <a:lnTo>
                    <a:pt x="832" y="624"/>
                  </a:lnTo>
                  <a:lnTo>
                    <a:pt x="811" y="499"/>
                  </a:lnTo>
                  <a:lnTo>
                    <a:pt x="791" y="374"/>
                  </a:lnTo>
                  <a:lnTo>
                    <a:pt x="728" y="270"/>
                  </a:lnTo>
                  <a:lnTo>
                    <a:pt x="666" y="187"/>
                  </a:lnTo>
                  <a:lnTo>
                    <a:pt x="604" y="104"/>
                  </a:lnTo>
                  <a:lnTo>
                    <a:pt x="541" y="42"/>
                  </a:lnTo>
                  <a:lnTo>
                    <a:pt x="45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92;p58">
              <a:extLst>
                <a:ext uri="{FF2B5EF4-FFF2-40B4-BE49-F238E27FC236}">
                  <a16:creationId xmlns:a16="http://schemas.microsoft.com/office/drawing/2014/main" id="{F2426FA6-9282-C421-EBEC-6F255EAD27D8}"/>
                </a:ext>
              </a:extLst>
            </p:cNvPr>
            <p:cNvSpPr/>
            <p:nvPr/>
          </p:nvSpPr>
          <p:spPr>
            <a:xfrm>
              <a:off x="6198525" y="917075"/>
              <a:ext cx="19250" cy="12475"/>
            </a:xfrm>
            <a:custGeom>
              <a:avLst/>
              <a:gdLst/>
              <a:ahLst/>
              <a:cxnLst/>
              <a:rect l="l" t="t" r="r" b="b"/>
              <a:pathLst>
                <a:path w="770" h="499" extrusionOk="0">
                  <a:moveTo>
                    <a:pt x="770" y="0"/>
                  </a:moveTo>
                  <a:lnTo>
                    <a:pt x="1" y="416"/>
                  </a:lnTo>
                  <a:lnTo>
                    <a:pt x="105" y="457"/>
                  </a:lnTo>
                  <a:lnTo>
                    <a:pt x="167" y="499"/>
                  </a:lnTo>
                  <a:lnTo>
                    <a:pt x="250" y="499"/>
                  </a:lnTo>
                  <a:lnTo>
                    <a:pt x="333" y="478"/>
                  </a:lnTo>
                  <a:lnTo>
                    <a:pt x="396" y="457"/>
                  </a:lnTo>
                  <a:lnTo>
                    <a:pt x="458" y="437"/>
                  </a:lnTo>
                  <a:lnTo>
                    <a:pt x="562" y="333"/>
                  </a:lnTo>
                  <a:lnTo>
                    <a:pt x="645" y="229"/>
                  </a:lnTo>
                  <a:lnTo>
                    <a:pt x="708" y="125"/>
                  </a:lnTo>
                  <a:lnTo>
                    <a:pt x="77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93;p58">
              <a:extLst>
                <a:ext uri="{FF2B5EF4-FFF2-40B4-BE49-F238E27FC236}">
                  <a16:creationId xmlns:a16="http://schemas.microsoft.com/office/drawing/2014/main" id="{BC0BA193-E022-068D-9F31-31F26DE0094D}"/>
                </a:ext>
              </a:extLst>
            </p:cNvPr>
            <p:cNvSpPr/>
            <p:nvPr/>
          </p:nvSpPr>
          <p:spPr>
            <a:xfrm>
              <a:off x="6168400" y="965925"/>
              <a:ext cx="42100" cy="59275"/>
            </a:xfrm>
            <a:custGeom>
              <a:avLst/>
              <a:gdLst/>
              <a:ahLst/>
              <a:cxnLst/>
              <a:rect l="l" t="t" r="r" b="b"/>
              <a:pathLst>
                <a:path w="1684" h="2371" extrusionOk="0">
                  <a:moveTo>
                    <a:pt x="0" y="0"/>
                  </a:moveTo>
                  <a:lnTo>
                    <a:pt x="541" y="2370"/>
                  </a:lnTo>
                  <a:lnTo>
                    <a:pt x="686" y="2370"/>
                  </a:lnTo>
                  <a:lnTo>
                    <a:pt x="852" y="2349"/>
                  </a:lnTo>
                  <a:lnTo>
                    <a:pt x="1019" y="2308"/>
                  </a:lnTo>
                  <a:lnTo>
                    <a:pt x="1164" y="2245"/>
                  </a:lnTo>
                  <a:lnTo>
                    <a:pt x="1310" y="2183"/>
                  </a:lnTo>
                  <a:lnTo>
                    <a:pt x="1434" y="2100"/>
                  </a:lnTo>
                  <a:lnTo>
                    <a:pt x="1559" y="1996"/>
                  </a:lnTo>
                  <a:lnTo>
                    <a:pt x="1684" y="1871"/>
                  </a:lnTo>
                  <a:lnTo>
                    <a:pt x="1206" y="1455"/>
                  </a:lnTo>
                  <a:lnTo>
                    <a:pt x="769" y="998"/>
                  </a:lnTo>
                  <a:lnTo>
                    <a:pt x="374" y="499"/>
                  </a:lnTo>
                  <a:lnTo>
                    <a:pt x="0" y="0"/>
                  </a:lnTo>
                  <a:close/>
                </a:path>
              </a:pathLst>
            </a:custGeom>
            <a:solidFill>
              <a:srgbClr val="ED89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94;p58">
              <a:extLst>
                <a:ext uri="{FF2B5EF4-FFF2-40B4-BE49-F238E27FC236}">
                  <a16:creationId xmlns:a16="http://schemas.microsoft.com/office/drawing/2014/main" id="{90317376-BAFF-D0D0-3C3A-E19AC404BD96}"/>
                </a:ext>
              </a:extLst>
            </p:cNvPr>
            <p:cNvSpPr/>
            <p:nvPr/>
          </p:nvSpPr>
          <p:spPr>
            <a:xfrm>
              <a:off x="6089900" y="1046475"/>
              <a:ext cx="67600" cy="21850"/>
            </a:xfrm>
            <a:custGeom>
              <a:avLst/>
              <a:gdLst/>
              <a:ahLst/>
              <a:cxnLst/>
              <a:rect l="l" t="t" r="r" b="b"/>
              <a:pathLst>
                <a:path w="2704" h="874" extrusionOk="0">
                  <a:moveTo>
                    <a:pt x="105" y="0"/>
                  </a:moveTo>
                  <a:lnTo>
                    <a:pt x="84" y="21"/>
                  </a:lnTo>
                  <a:lnTo>
                    <a:pt x="43" y="42"/>
                  </a:lnTo>
                  <a:lnTo>
                    <a:pt x="22" y="84"/>
                  </a:lnTo>
                  <a:lnTo>
                    <a:pt x="1" y="104"/>
                  </a:lnTo>
                  <a:lnTo>
                    <a:pt x="22" y="146"/>
                  </a:lnTo>
                  <a:lnTo>
                    <a:pt x="43" y="187"/>
                  </a:lnTo>
                  <a:lnTo>
                    <a:pt x="271" y="354"/>
                  </a:lnTo>
                  <a:lnTo>
                    <a:pt x="500" y="520"/>
                  </a:lnTo>
                  <a:lnTo>
                    <a:pt x="749" y="645"/>
                  </a:lnTo>
                  <a:lnTo>
                    <a:pt x="1020" y="749"/>
                  </a:lnTo>
                  <a:lnTo>
                    <a:pt x="1290" y="811"/>
                  </a:lnTo>
                  <a:lnTo>
                    <a:pt x="1560" y="853"/>
                  </a:lnTo>
                  <a:lnTo>
                    <a:pt x="1851" y="874"/>
                  </a:lnTo>
                  <a:lnTo>
                    <a:pt x="2121" y="874"/>
                  </a:lnTo>
                  <a:lnTo>
                    <a:pt x="2371" y="853"/>
                  </a:lnTo>
                  <a:lnTo>
                    <a:pt x="2620" y="790"/>
                  </a:lnTo>
                  <a:lnTo>
                    <a:pt x="2662" y="790"/>
                  </a:lnTo>
                  <a:lnTo>
                    <a:pt x="2683" y="749"/>
                  </a:lnTo>
                  <a:lnTo>
                    <a:pt x="2704" y="707"/>
                  </a:lnTo>
                  <a:lnTo>
                    <a:pt x="2704" y="666"/>
                  </a:lnTo>
                  <a:lnTo>
                    <a:pt x="2683" y="645"/>
                  </a:lnTo>
                  <a:lnTo>
                    <a:pt x="2662" y="603"/>
                  </a:lnTo>
                  <a:lnTo>
                    <a:pt x="2579" y="603"/>
                  </a:lnTo>
                  <a:lnTo>
                    <a:pt x="2267" y="666"/>
                  </a:lnTo>
                  <a:lnTo>
                    <a:pt x="1955" y="686"/>
                  </a:lnTo>
                  <a:lnTo>
                    <a:pt x="1622" y="666"/>
                  </a:lnTo>
                  <a:lnTo>
                    <a:pt x="1311" y="603"/>
                  </a:lnTo>
                  <a:lnTo>
                    <a:pt x="1020" y="520"/>
                  </a:lnTo>
                  <a:lnTo>
                    <a:pt x="708" y="395"/>
                  </a:lnTo>
                  <a:lnTo>
                    <a:pt x="438" y="229"/>
                  </a:lnTo>
                  <a:lnTo>
                    <a:pt x="167" y="42"/>
                  </a:lnTo>
                  <a:lnTo>
                    <a:pt x="146" y="21"/>
                  </a:lnTo>
                  <a:lnTo>
                    <a:pt x="10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95;p58">
              <a:extLst>
                <a:ext uri="{FF2B5EF4-FFF2-40B4-BE49-F238E27FC236}">
                  <a16:creationId xmlns:a16="http://schemas.microsoft.com/office/drawing/2014/main" id="{EA362054-938B-C712-1DC4-F7166D4770A5}"/>
                </a:ext>
              </a:extLst>
            </p:cNvPr>
            <p:cNvSpPr/>
            <p:nvPr/>
          </p:nvSpPr>
          <p:spPr>
            <a:xfrm>
              <a:off x="5914250" y="1020475"/>
              <a:ext cx="88375" cy="88900"/>
            </a:xfrm>
            <a:custGeom>
              <a:avLst/>
              <a:gdLst/>
              <a:ahLst/>
              <a:cxnLst/>
              <a:rect l="l" t="t" r="r" b="b"/>
              <a:pathLst>
                <a:path w="3535" h="3556" extrusionOk="0">
                  <a:moveTo>
                    <a:pt x="1269" y="1"/>
                  </a:moveTo>
                  <a:lnTo>
                    <a:pt x="1061" y="22"/>
                  </a:lnTo>
                  <a:lnTo>
                    <a:pt x="936" y="63"/>
                  </a:lnTo>
                  <a:lnTo>
                    <a:pt x="811" y="105"/>
                  </a:lnTo>
                  <a:lnTo>
                    <a:pt x="686" y="188"/>
                  </a:lnTo>
                  <a:lnTo>
                    <a:pt x="562" y="250"/>
                  </a:lnTo>
                  <a:lnTo>
                    <a:pt x="458" y="334"/>
                  </a:lnTo>
                  <a:lnTo>
                    <a:pt x="375" y="438"/>
                  </a:lnTo>
                  <a:lnTo>
                    <a:pt x="291" y="541"/>
                  </a:lnTo>
                  <a:lnTo>
                    <a:pt x="208" y="645"/>
                  </a:lnTo>
                  <a:lnTo>
                    <a:pt x="146" y="770"/>
                  </a:lnTo>
                  <a:lnTo>
                    <a:pt x="84" y="895"/>
                  </a:lnTo>
                  <a:lnTo>
                    <a:pt x="63" y="1020"/>
                  </a:lnTo>
                  <a:lnTo>
                    <a:pt x="21" y="1144"/>
                  </a:lnTo>
                  <a:lnTo>
                    <a:pt x="0" y="1290"/>
                  </a:lnTo>
                  <a:lnTo>
                    <a:pt x="0" y="1415"/>
                  </a:lnTo>
                  <a:lnTo>
                    <a:pt x="21" y="1560"/>
                  </a:lnTo>
                  <a:lnTo>
                    <a:pt x="42" y="1706"/>
                  </a:lnTo>
                  <a:lnTo>
                    <a:pt x="84" y="1851"/>
                  </a:lnTo>
                  <a:lnTo>
                    <a:pt x="146" y="1976"/>
                  </a:lnTo>
                  <a:lnTo>
                    <a:pt x="208" y="2101"/>
                  </a:lnTo>
                  <a:lnTo>
                    <a:pt x="291" y="2225"/>
                  </a:lnTo>
                  <a:lnTo>
                    <a:pt x="479" y="2475"/>
                  </a:lnTo>
                  <a:lnTo>
                    <a:pt x="686" y="2703"/>
                  </a:lnTo>
                  <a:lnTo>
                    <a:pt x="915" y="2891"/>
                  </a:lnTo>
                  <a:lnTo>
                    <a:pt x="1165" y="3078"/>
                  </a:lnTo>
                  <a:lnTo>
                    <a:pt x="1414" y="3223"/>
                  </a:lnTo>
                  <a:lnTo>
                    <a:pt x="1705" y="3348"/>
                  </a:lnTo>
                  <a:lnTo>
                    <a:pt x="1975" y="3452"/>
                  </a:lnTo>
                  <a:lnTo>
                    <a:pt x="2287" y="3514"/>
                  </a:lnTo>
                  <a:lnTo>
                    <a:pt x="2474" y="3556"/>
                  </a:lnTo>
                  <a:lnTo>
                    <a:pt x="2661" y="3556"/>
                  </a:lnTo>
                  <a:lnTo>
                    <a:pt x="2807" y="3514"/>
                  </a:lnTo>
                  <a:lnTo>
                    <a:pt x="2952" y="3473"/>
                  </a:lnTo>
                  <a:lnTo>
                    <a:pt x="3098" y="3410"/>
                  </a:lnTo>
                  <a:lnTo>
                    <a:pt x="3202" y="3306"/>
                  </a:lnTo>
                  <a:lnTo>
                    <a:pt x="3306" y="3202"/>
                  </a:lnTo>
                  <a:lnTo>
                    <a:pt x="3389" y="3078"/>
                  </a:lnTo>
                  <a:lnTo>
                    <a:pt x="3451" y="2953"/>
                  </a:lnTo>
                  <a:lnTo>
                    <a:pt x="3493" y="2807"/>
                  </a:lnTo>
                  <a:lnTo>
                    <a:pt x="3534" y="2641"/>
                  </a:lnTo>
                  <a:lnTo>
                    <a:pt x="3534" y="2496"/>
                  </a:lnTo>
                  <a:lnTo>
                    <a:pt x="3534" y="2309"/>
                  </a:lnTo>
                  <a:lnTo>
                    <a:pt x="3514" y="2142"/>
                  </a:lnTo>
                  <a:lnTo>
                    <a:pt x="3472" y="1955"/>
                  </a:lnTo>
                  <a:lnTo>
                    <a:pt x="3410" y="1789"/>
                  </a:lnTo>
                  <a:lnTo>
                    <a:pt x="3264" y="1456"/>
                  </a:lnTo>
                  <a:lnTo>
                    <a:pt x="3056" y="1124"/>
                  </a:lnTo>
                  <a:lnTo>
                    <a:pt x="2786" y="791"/>
                  </a:lnTo>
                  <a:lnTo>
                    <a:pt x="2661" y="645"/>
                  </a:lnTo>
                  <a:lnTo>
                    <a:pt x="2495" y="500"/>
                  </a:lnTo>
                  <a:lnTo>
                    <a:pt x="2350" y="375"/>
                  </a:lnTo>
                  <a:lnTo>
                    <a:pt x="2183" y="250"/>
                  </a:lnTo>
                  <a:lnTo>
                    <a:pt x="1996" y="167"/>
                  </a:lnTo>
                  <a:lnTo>
                    <a:pt x="1830" y="84"/>
                  </a:lnTo>
                  <a:lnTo>
                    <a:pt x="1643" y="22"/>
                  </a:lnTo>
                  <a:lnTo>
                    <a:pt x="1456"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196;p58">
              <a:extLst>
                <a:ext uri="{FF2B5EF4-FFF2-40B4-BE49-F238E27FC236}">
                  <a16:creationId xmlns:a16="http://schemas.microsoft.com/office/drawing/2014/main" id="{E8B4C33E-6F16-8846-CA7D-AEDB5DFA45C4}"/>
                </a:ext>
              </a:extLst>
            </p:cNvPr>
            <p:cNvSpPr/>
            <p:nvPr/>
          </p:nvSpPr>
          <p:spPr>
            <a:xfrm>
              <a:off x="6056125" y="897325"/>
              <a:ext cx="58750" cy="31200"/>
            </a:xfrm>
            <a:custGeom>
              <a:avLst/>
              <a:gdLst/>
              <a:ahLst/>
              <a:cxnLst/>
              <a:rect l="l" t="t" r="r" b="b"/>
              <a:pathLst>
                <a:path w="2350" h="1248" extrusionOk="0">
                  <a:moveTo>
                    <a:pt x="2142" y="0"/>
                  </a:moveTo>
                  <a:lnTo>
                    <a:pt x="1892" y="21"/>
                  </a:lnTo>
                  <a:lnTo>
                    <a:pt x="1643" y="42"/>
                  </a:lnTo>
                  <a:lnTo>
                    <a:pt x="1331" y="125"/>
                  </a:lnTo>
                  <a:lnTo>
                    <a:pt x="999" y="229"/>
                  </a:lnTo>
                  <a:lnTo>
                    <a:pt x="811" y="291"/>
                  </a:lnTo>
                  <a:lnTo>
                    <a:pt x="645" y="395"/>
                  </a:lnTo>
                  <a:lnTo>
                    <a:pt x="479" y="499"/>
                  </a:lnTo>
                  <a:lnTo>
                    <a:pt x="333" y="624"/>
                  </a:lnTo>
                  <a:lnTo>
                    <a:pt x="188" y="748"/>
                  </a:lnTo>
                  <a:lnTo>
                    <a:pt x="42" y="915"/>
                  </a:lnTo>
                  <a:lnTo>
                    <a:pt x="1" y="998"/>
                  </a:lnTo>
                  <a:lnTo>
                    <a:pt x="1" y="1060"/>
                  </a:lnTo>
                  <a:lnTo>
                    <a:pt x="22" y="1143"/>
                  </a:lnTo>
                  <a:lnTo>
                    <a:pt x="84" y="1206"/>
                  </a:lnTo>
                  <a:lnTo>
                    <a:pt x="146" y="1227"/>
                  </a:lnTo>
                  <a:lnTo>
                    <a:pt x="209" y="1247"/>
                  </a:lnTo>
                  <a:lnTo>
                    <a:pt x="271" y="1227"/>
                  </a:lnTo>
                  <a:lnTo>
                    <a:pt x="333" y="1206"/>
                  </a:lnTo>
                  <a:lnTo>
                    <a:pt x="375" y="1164"/>
                  </a:lnTo>
                  <a:lnTo>
                    <a:pt x="479" y="1019"/>
                  </a:lnTo>
                  <a:lnTo>
                    <a:pt x="604" y="915"/>
                  </a:lnTo>
                  <a:lnTo>
                    <a:pt x="749" y="811"/>
                  </a:lnTo>
                  <a:lnTo>
                    <a:pt x="874" y="728"/>
                  </a:lnTo>
                  <a:lnTo>
                    <a:pt x="1019" y="644"/>
                  </a:lnTo>
                  <a:lnTo>
                    <a:pt x="1165" y="582"/>
                  </a:lnTo>
                  <a:lnTo>
                    <a:pt x="1456" y="499"/>
                  </a:lnTo>
                  <a:lnTo>
                    <a:pt x="1726" y="437"/>
                  </a:lnTo>
                  <a:lnTo>
                    <a:pt x="1934" y="416"/>
                  </a:lnTo>
                  <a:lnTo>
                    <a:pt x="2142" y="416"/>
                  </a:lnTo>
                  <a:lnTo>
                    <a:pt x="2225" y="395"/>
                  </a:lnTo>
                  <a:lnTo>
                    <a:pt x="2287" y="353"/>
                  </a:lnTo>
                  <a:lnTo>
                    <a:pt x="2329" y="291"/>
                  </a:lnTo>
                  <a:lnTo>
                    <a:pt x="2350" y="208"/>
                  </a:lnTo>
                  <a:lnTo>
                    <a:pt x="2329" y="125"/>
                  </a:lnTo>
                  <a:lnTo>
                    <a:pt x="2287" y="62"/>
                  </a:lnTo>
                  <a:lnTo>
                    <a:pt x="2225" y="21"/>
                  </a:lnTo>
                  <a:lnTo>
                    <a:pt x="214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97;p58">
              <a:extLst>
                <a:ext uri="{FF2B5EF4-FFF2-40B4-BE49-F238E27FC236}">
                  <a16:creationId xmlns:a16="http://schemas.microsoft.com/office/drawing/2014/main" id="{9847B628-2A75-4946-B92C-792B384CDDEA}"/>
                </a:ext>
              </a:extLst>
            </p:cNvPr>
            <p:cNvSpPr/>
            <p:nvPr/>
          </p:nvSpPr>
          <p:spPr>
            <a:xfrm>
              <a:off x="6167350" y="858850"/>
              <a:ext cx="51475" cy="15625"/>
            </a:xfrm>
            <a:custGeom>
              <a:avLst/>
              <a:gdLst/>
              <a:ahLst/>
              <a:cxnLst/>
              <a:rect l="l" t="t" r="r" b="b"/>
              <a:pathLst>
                <a:path w="2059" h="625" extrusionOk="0">
                  <a:moveTo>
                    <a:pt x="790" y="1"/>
                  </a:moveTo>
                  <a:lnTo>
                    <a:pt x="562" y="42"/>
                  </a:lnTo>
                  <a:lnTo>
                    <a:pt x="333" y="105"/>
                  </a:lnTo>
                  <a:lnTo>
                    <a:pt x="104" y="209"/>
                  </a:lnTo>
                  <a:lnTo>
                    <a:pt x="42" y="271"/>
                  </a:lnTo>
                  <a:lnTo>
                    <a:pt x="21" y="333"/>
                  </a:lnTo>
                  <a:lnTo>
                    <a:pt x="0" y="396"/>
                  </a:lnTo>
                  <a:lnTo>
                    <a:pt x="21" y="479"/>
                  </a:lnTo>
                  <a:lnTo>
                    <a:pt x="42" y="479"/>
                  </a:lnTo>
                  <a:lnTo>
                    <a:pt x="84" y="541"/>
                  </a:lnTo>
                  <a:lnTo>
                    <a:pt x="146" y="583"/>
                  </a:lnTo>
                  <a:lnTo>
                    <a:pt x="229" y="583"/>
                  </a:lnTo>
                  <a:lnTo>
                    <a:pt x="312" y="562"/>
                  </a:lnTo>
                  <a:lnTo>
                    <a:pt x="479" y="479"/>
                  </a:lnTo>
                  <a:lnTo>
                    <a:pt x="666" y="437"/>
                  </a:lnTo>
                  <a:lnTo>
                    <a:pt x="853" y="416"/>
                  </a:lnTo>
                  <a:lnTo>
                    <a:pt x="1040" y="396"/>
                  </a:lnTo>
                  <a:lnTo>
                    <a:pt x="1227" y="416"/>
                  </a:lnTo>
                  <a:lnTo>
                    <a:pt x="1414" y="458"/>
                  </a:lnTo>
                  <a:lnTo>
                    <a:pt x="1601" y="520"/>
                  </a:lnTo>
                  <a:lnTo>
                    <a:pt x="1768" y="604"/>
                  </a:lnTo>
                  <a:lnTo>
                    <a:pt x="1830" y="624"/>
                  </a:lnTo>
                  <a:lnTo>
                    <a:pt x="1871" y="624"/>
                  </a:lnTo>
                  <a:lnTo>
                    <a:pt x="1934" y="604"/>
                  </a:lnTo>
                  <a:lnTo>
                    <a:pt x="1975" y="583"/>
                  </a:lnTo>
                  <a:lnTo>
                    <a:pt x="2017" y="562"/>
                  </a:lnTo>
                  <a:lnTo>
                    <a:pt x="2038" y="520"/>
                  </a:lnTo>
                  <a:lnTo>
                    <a:pt x="2059" y="437"/>
                  </a:lnTo>
                  <a:lnTo>
                    <a:pt x="2059" y="354"/>
                  </a:lnTo>
                  <a:lnTo>
                    <a:pt x="2017" y="292"/>
                  </a:lnTo>
                  <a:lnTo>
                    <a:pt x="1955" y="250"/>
                  </a:lnTo>
                  <a:lnTo>
                    <a:pt x="1726" y="146"/>
                  </a:lnTo>
                  <a:lnTo>
                    <a:pt x="1497" y="63"/>
                  </a:lnTo>
                  <a:lnTo>
                    <a:pt x="1269" y="21"/>
                  </a:lnTo>
                  <a:lnTo>
                    <a:pt x="104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98;p58">
              <a:extLst>
                <a:ext uri="{FF2B5EF4-FFF2-40B4-BE49-F238E27FC236}">
                  <a16:creationId xmlns:a16="http://schemas.microsoft.com/office/drawing/2014/main" id="{42159FF1-7F57-C2CB-1433-C59BAD799E4A}"/>
                </a:ext>
              </a:extLst>
            </p:cNvPr>
            <p:cNvSpPr/>
            <p:nvPr/>
          </p:nvSpPr>
          <p:spPr>
            <a:xfrm>
              <a:off x="5531725" y="4099300"/>
              <a:ext cx="55125" cy="28075"/>
            </a:xfrm>
            <a:custGeom>
              <a:avLst/>
              <a:gdLst/>
              <a:ahLst/>
              <a:cxnLst/>
              <a:rect l="l" t="t" r="r" b="b"/>
              <a:pathLst>
                <a:path w="2205" h="1123" extrusionOk="0">
                  <a:moveTo>
                    <a:pt x="375" y="187"/>
                  </a:moveTo>
                  <a:lnTo>
                    <a:pt x="853" y="208"/>
                  </a:lnTo>
                  <a:lnTo>
                    <a:pt x="1352" y="250"/>
                  </a:lnTo>
                  <a:lnTo>
                    <a:pt x="1560" y="291"/>
                  </a:lnTo>
                  <a:lnTo>
                    <a:pt x="1747" y="354"/>
                  </a:lnTo>
                  <a:lnTo>
                    <a:pt x="1893" y="416"/>
                  </a:lnTo>
                  <a:lnTo>
                    <a:pt x="1934" y="458"/>
                  </a:lnTo>
                  <a:lnTo>
                    <a:pt x="1976" y="499"/>
                  </a:lnTo>
                  <a:lnTo>
                    <a:pt x="1997" y="561"/>
                  </a:lnTo>
                  <a:lnTo>
                    <a:pt x="1976" y="645"/>
                  </a:lnTo>
                  <a:lnTo>
                    <a:pt x="1934" y="728"/>
                  </a:lnTo>
                  <a:lnTo>
                    <a:pt x="1872" y="811"/>
                  </a:lnTo>
                  <a:lnTo>
                    <a:pt x="1789" y="873"/>
                  </a:lnTo>
                  <a:lnTo>
                    <a:pt x="1706" y="894"/>
                  </a:lnTo>
                  <a:lnTo>
                    <a:pt x="1581" y="915"/>
                  </a:lnTo>
                  <a:lnTo>
                    <a:pt x="1456" y="894"/>
                  </a:lnTo>
                  <a:lnTo>
                    <a:pt x="1311" y="832"/>
                  </a:lnTo>
                  <a:lnTo>
                    <a:pt x="1144" y="769"/>
                  </a:lnTo>
                  <a:lnTo>
                    <a:pt x="957" y="645"/>
                  </a:lnTo>
                  <a:lnTo>
                    <a:pt x="770" y="520"/>
                  </a:lnTo>
                  <a:lnTo>
                    <a:pt x="583" y="374"/>
                  </a:lnTo>
                  <a:lnTo>
                    <a:pt x="375" y="187"/>
                  </a:lnTo>
                  <a:close/>
                  <a:moveTo>
                    <a:pt x="105" y="0"/>
                  </a:moveTo>
                  <a:lnTo>
                    <a:pt x="63" y="21"/>
                  </a:lnTo>
                  <a:lnTo>
                    <a:pt x="22" y="63"/>
                  </a:lnTo>
                  <a:lnTo>
                    <a:pt x="1" y="125"/>
                  </a:lnTo>
                  <a:lnTo>
                    <a:pt x="22" y="166"/>
                  </a:lnTo>
                  <a:lnTo>
                    <a:pt x="396" y="478"/>
                  </a:lnTo>
                  <a:lnTo>
                    <a:pt x="604" y="645"/>
                  </a:lnTo>
                  <a:lnTo>
                    <a:pt x="812" y="811"/>
                  </a:lnTo>
                  <a:lnTo>
                    <a:pt x="1040" y="936"/>
                  </a:lnTo>
                  <a:lnTo>
                    <a:pt x="1269" y="1040"/>
                  </a:lnTo>
                  <a:lnTo>
                    <a:pt x="1498" y="1102"/>
                  </a:lnTo>
                  <a:lnTo>
                    <a:pt x="1602" y="1123"/>
                  </a:lnTo>
                  <a:lnTo>
                    <a:pt x="1706" y="1102"/>
                  </a:lnTo>
                  <a:lnTo>
                    <a:pt x="1747" y="1102"/>
                  </a:lnTo>
                  <a:lnTo>
                    <a:pt x="1893" y="1060"/>
                  </a:lnTo>
                  <a:lnTo>
                    <a:pt x="2017" y="977"/>
                  </a:lnTo>
                  <a:lnTo>
                    <a:pt x="2101" y="873"/>
                  </a:lnTo>
                  <a:lnTo>
                    <a:pt x="2163" y="728"/>
                  </a:lnTo>
                  <a:lnTo>
                    <a:pt x="2205" y="645"/>
                  </a:lnTo>
                  <a:lnTo>
                    <a:pt x="2205" y="561"/>
                  </a:lnTo>
                  <a:lnTo>
                    <a:pt x="2184" y="458"/>
                  </a:lnTo>
                  <a:lnTo>
                    <a:pt x="2142" y="395"/>
                  </a:lnTo>
                  <a:lnTo>
                    <a:pt x="2080" y="312"/>
                  </a:lnTo>
                  <a:lnTo>
                    <a:pt x="1976" y="250"/>
                  </a:lnTo>
                  <a:lnTo>
                    <a:pt x="1851" y="187"/>
                  </a:lnTo>
                  <a:lnTo>
                    <a:pt x="1726" y="146"/>
                  </a:lnTo>
                  <a:lnTo>
                    <a:pt x="1415" y="63"/>
                  </a:lnTo>
                  <a:lnTo>
                    <a:pt x="1082" y="21"/>
                  </a:lnTo>
                  <a:lnTo>
                    <a:pt x="74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199;p58">
              <a:extLst>
                <a:ext uri="{FF2B5EF4-FFF2-40B4-BE49-F238E27FC236}">
                  <a16:creationId xmlns:a16="http://schemas.microsoft.com/office/drawing/2014/main" id="{353ACC2E-0455-2555-FE74-AC66E9487D69}"/>
                </a:ext>
              </a:extLst>
            </p:cNvPr>
            <p:cNvSpPr/>
            <p:nvPr/>
          </p:nvSpPr>
          <p:spPr>
            <a:xfrm>
              <a:off x="5532250" y="4069675"/>
              <a:ext cx="47325" cy="34325"/>
            </a:xfrm>
            <a:custGeom>
              <a:avLst/>
              <a:gdLst/>
              <a:ahLst/>
              <a:cxnLst/>
              <a:rect l="l" t="t" r="r" b="b"/>
              <a:pathLst>
                <a:path w="1893" h="1373" extrusionOk="0">
                  <a:moveTo>
                    <a:pt x="1477" y="208"/>
                  </a:moveTo>
                  <a:lnTo>
                    <a:pt x="1539" y="250"/>
                  </a:lnTo>
                  <a:lnTo>
                    <a:pt x="1601" y="270"/>
                  </a:lnTo>
                  <a:lnTo>
                    <a:pt x="1643" y="333"/>
                  </a:lnTo>
                  <a:lnTo>
                    <a:pt x="1685" y="374"/>
                  </a:lnTo>
                  <a:lnTo>
                    <a:pt x="1685" y="416"/>
                  </a:lnTo>
                  <a:lnTo>
                    <a:pt x="1685" y="458"/>
                  </a:lnTo>
                  <a:lnTo>
                    <a:pt x="1601" y="582"/>
                  </a:lnTo>
                  <a:lnTo>
                    <a:pt x="1498" y="686"/>
                  </a:lnTo>
                  <a:lnTo>
                    <a:pt x="1331" y="790"/>
                  </a:lnTo>
                  <a:lnTo>
                    <a:pt x="1144" y="894"/>
                  </a:lnTo>
                  <a:lnTo>
                    <a:pt x="936" y="977"/>
                  </a:lnTo>
                  <a:lnTo>
                    <a:pt x="708" y="1060"/>
                  </a:lnTo>
                  <a:lnTo>
                    <a:pt x="500" y="1123"/>
                  </a:lnTo>
                  <a:lnTo>
                    <a:pt x="292" y="1164"/>
                  </a:lnTo>
                  <a:lnTo>
                    <a:pt x="500" y="873"/>
                  </a:lnTo>
                  <a:lnTo>
                    <a:pt x="749" y="582"/>
                  </a:lnTo>
                  <a:lnTo>
                    <a:pt x="895" y="458"/>
                  </a:lnTo>
                  <a:lnTo>
                    <a:pt x="1040" y="333"/>
                  </a:lnTo>
                  <a:lnTo>
                    <a:pt x="1186" y="250"/>
                  </a:lnTo>
                  <a:lnTo>
                    <a:pt x="1310" y="208"/>
                  </a:lnTo>
                  <a:close/>
                  <a:moveTo>
                    <a:pt x="1394" y="0"/>
                  </a:moveTo>
                  <a:lnTo>
                    <a:pt x="1269" y="21"/>
                  </a:lnTo>
                  <a:lnTo>
                    <a:pt x="1165" y="42"/>
                  </a:lnTo>
                  <a:lnTo>
                    <a:pt x="1040" y="104"/>
                  </a:lnTo>
                  <a:lnTo>
                    <a:pt x="936" y="167"/>
                  </a:lnTo>
                  <a:lnTo>
                    <a:pt x="832" y="250"/>
                  </a:lnTo>
                  <a:lnTo>
                    <a:pt x="624" y="437"/>
                  </a:lnTo>
                  <a:lnTo>
                    <a:pt x="417" y="645"/>
                  </a:lnTo>
                  <a:lnTo>
                    <a:pt x="271" y="853"/>
                  </a:lnTo>
                  <a:lnTo>
                    <a:pt x="126" y="1040"/>
                  </a:lnTo>
                  <a:lnTo>
                    <a:pt x="1" y="1227"/>
                  </a:lnTo>
                  <a:lnTo>
                    <a:pt x="1" y="1268"/>
                  </a:lnTo>
                  <a:lnTo>
                    <a:pt x="1" y="1331"/>
                  </a:lnTo>
                  <a:lnTo>
                    <a:pt x="42" y="1372"/>
                  </a:lnTo>
                  <a:lnTo>
                    <a:pt x="250" y="1372"/>
                  </a:lnTo>
                  <a:lnTo>
                    <a:pt x="458" y="1331"/>
                  </a:lnTo>
                  <a:lnTo>
                    <a:pt x="708" y="1268"/>
                  </a:lnTo>
                  <a:lnTo>
                    <a:pt x="957" y="1185"/>
                  </a:lnTo>
                  <a:lnTo>
                    <a:pt x="1207" y="1081"/>
                  </a:lnTo>
                  <a:lnTo>
                    <a:pt x="1435" y="956"/>
                  </a:lnTo>
                  <a:lnTo>
                    <a:pt x="1643" y="832"/>
                  </a:lnTo>
                  <a:lnTo>
                    <a:pt x="1789" y="686"/>
                  </a:lnTo>
                  <a:lnTo>
                    <a:pt x="1830" y="603"/>
                  </a:lnTo>
                  <a:lnTo>
                    <a:pt x="1872" y="520"/>
                  </a:lnTo>
                  <a:lnTo>
                    <a:pt x="1893" y="416"/>
                  </a:lnTo>
                  <a:lnTo>
                    <a:pt x="1872" y="291"/>
                  </a:lnTo>
                  <a:lnTo>
                    <a:pt x="1809" y="187"/>
                  </a:lnTo>
                  <a:lnTo>
                    <a:pt x="1705" y="104"/>
                  </a:lnTo>
                  <a:lnTo>
                    <a:pt x="1622" y="42"/>
                  </a:lnTo>
                  <a:lnTo>
                    <a:pt x="1518" y="21"/>
                  </a:lnTo>
                  <a:lnTo>
                    <a:pt x="1394"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200;p58">
              <a:extLst>
                <a:ext uri="{FF2B5EF4-FFF2-40B4-BE49-F238E27FC236}">
                  <a16:creationId xmlns:a16="http://schemas.microsoft.com/office/drawing/2014/main" id="{F01B9326-09AE-DDBB-FBEE-4062D7AD5260}"/>
                </a:ext>
              </a:extLst>
            </p:cNvPr>
            <p:cNvSpPr/>
            <p:nvPr/>
          </p:nvSpPr>
          <p:spPr>
            <a:xfrm>
              <a:off x="6269725" y="4355500"/>
              <a:ext cx="66025" cy="27050"/>
            </a:xfrm>
            <a:custGeom>
              <a:avLst/>
              <a:gdLst/>
              <a:ahLst/>
              <a:cxnLst/>
              <a:rect l="l" t="t" r="r" b="b"/>
              <a:pathLst>
                <a:path w="2641" h="1082" extrusionOk="0">
                  <a:moveTo>
                    <a:pt x="2184" y="188"/>
                  </a:moveTo>
                  <a:lnTo>
                    <a:pt x="2184" y="209"/>
                  </a:lnTo>
                  <a:lnTo>
                    <a:pt x="2288" y="209"/>
                  </a:lnTo>
                  <a:lnTo>
                    <a:pt x="2371" y="250"/>
                  </a:lnTo>
                  <a:lnTo>
                    <a:pt x="2412" y="292"/>
                  </a:lnTo>
                  <a:lnTo>
                    <a:pt x="2433" y="354"/>
                  </a:lnTo>
                  <a:lnTo>
                    <a:pt x="2433" y="438"/>
                  </a:lnTo>
                  <a:lnTo>
                    <a:pt x="2433" y="521"/>
                  </a:lnTo>
                  <a:lnTo>
                    <a:pt x="2392" y="604"/>
                  </a:lnTo>
                  <a:lnTo>
                    <a:pt x="2329" y="666"/>
                  </a:lnTo>
                  <a:lnTo>
                    <a:pt x="2204" y="749"/>
                  </a:lnTo>
                  <a:lnTo>
                    <a:pt x="2059" y="812"/>
                  </a:lnTo>
                  <a:lnTo>
                    <a:pt x="1851" y="853"/>
                  </a:lnTo>
                  <a:lnTo>
                    <a:pt x="1622" y="874"/>
                  </a:lnTo>
                  <a:lnTo>
                    <a:pt x="1373" y="895"/>
                  </a:lnTo>
                  <a:lnTo>
                    <a:pt x="1082" y="874"/>
                  </a:lnTo>
                  <a:lnTo>
                    <a:pt x="749" y="833"/>
                  </a:lnTo>
                  <a:lnTo>
                    <a:pt x="417" y="791"/>
                  </a:lnTo>
                  <a:lnTo>
                    <a:pt x="832" y="583"/>
                  </a:lnTo>
                  <a:lnTo>
                    <a:pt x="1269" y="417"/>
                  </a:lnTo>
                  <a:lnTo>
                    <a:pt x="1726" y="271"/>
                  </a:lnTo>
                  <a:lnTo>
                    <a:pt x="2184" y="188"/>
                  </a:lnTo>
                  <a:close/>
                  <a:moveTo>
                    <a:pt x="2225" y="1"/>
                  </a:moveTo>
                  <a:lnTo>
                    <a:pt x="2059" y="22"/>
                  </a:lnTo>
                  <a:lnTo>
                    <a:pt x="1893" y="43"/>
                  </a:lnTo>
                  <a:lnTo>
                    <a:pt x="1518" y="126"/>
                  </a:lnTo>
                  <a:lnTo>
                    <a:pt x="1144" y="250"/>
                  </a:lnTo>
                  <a:lnTo>
                    <a:pt x="770" y="417"/>
                  </a:lnTo>
                  <a:lnTo>
                    <a:pt x="437" y="562"/>
                  </a:lnTo>
                  <a:lnTo>
                    <a:pt x="42" y="749"/>
                  </a:lnTo>
                  <a:lnTo>
                    <a:pt x="1" y="791"/>
                  </a:lnTo>
                  <a:lnTo>
                    <a:pt x="1" y="853"/>
                  </a:lnTo>
                  <a:lnTo>
                    <a:pt x="22" y="916"/>
                  </a:lnTo>
                  <a:lnTo>
                    <a:pt x="84" y="936"/>
                  </a:lnTo>
                  <a:lnTo>
                    <a:pt x="417" y="999"/>
                  </a:lnTo>
                  <a:lnTo>
                    <a:pt x="749" y="1040"/>
                  </a:lnTo>
                  <a:lnTo>
                    <a:pt x="1082" y="1082"/>
                  </a:lnTo>
                  <a:lnTo>
                    <a:pt x="1706" y="1082"/>
                  </a:lnTo>
                  <a:lnTo>
                    <a:pt x="1955" y="1040"/>
                  </a:lnTo>
                  <a:lnTo>
                    <a:pt x="2225" y="957"/>
                  </a:lnTo>
                  <a:lnTo>
                    <a:pt x="2454" y="833"/>
                  </a:lnTo>
                  <a:lnTo>
                    <a:pt x="2558" y="729"/>
                  </a:lnTo>
                  <a:lnTo>
                    <a:pt x="2620" y="604"/>
                  </a:lnTo>
                  <a:lnTo>
                    <a:pt x="2641" y="479"/>
                  </a:lnTo>
                  <a:lnTo>
                    <a:pt x="2641" y="334"/>
                  </a:lnTo>
                  <a:lnTo>
                    <a:pt x="2620" y="250"/>
                  </a:lnTo>
                  <a:lnTo>
                    <a:pt x="2599" y="167"/>
                  </a:lnTo>
                  <a:lnTo>
                    <a:pt x="2537" y="105"/>
                  </a:lnTo>
                  <a:lnTo>
                    <a:pt x="2475" y="63"/>
                  </a:lnTo>
                  <a:lnTo>
                    <a:pt x="2350" y="22"/>
                  </a:lnTo>
                  <a:lnTo>
                    <a:pt x="222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201;p58">
              <a:extLst>
                <a:ext uri="{FF2B5EF4-FFF2-40B4-BE49-F238E27FC236}">
                  <a16:creationId xmlns:a16="http://schemas.microsoft.com/office/drawing/2014/main" id="{0B266496-55A1-1C0D-05CD-2EA1DC82BFAC}"/>
                </a:ext>
              </a:extLst>
            </p:cNvPr>
            <p:cNvSpPr/>
            <p:nvPr/>
          </p:nvSpPr>
          <p:spPr>
            <a:xfrm>
              <a:off x="6269725" y="4330050"/>
              <a:ext cx="39525" cy="48350"/>
            </a:xfrm>
            <a:custGeom>
              <a:avLst/>
              <a:gdLst/>
              <a:ahLst/>
              <a:cxnLst/>
              <a:rect l="l" t="t" r="r" b="b"/>
              <a:pathLst>
                <a:path w="1581" h="1934" extrusionOk="0">
                  <a:moveTo>
                    <a:pt x="1311" y="208"/>
                  </a:moveTo>
                  <a:lnTo>
                    <a:pt x="1373" y="250"/>
                  </a:lnTo>
                  <a:lnTo>
                    <a:pt x="1394" y="291"/>
                  </a:lnTo>
                  <a:lnTo>
                    <a:pt x="1394" y="312"/>
                  </a:lnTo>
                  <a:lnTo>
                    <a:pt x="1394" y="375"/>
                  </a:lnTo>
                  <a:lnTo>
                    <a:pt x="1394" y="458"/>
                  </a:lnTo>
                  <a:lnTo>
                    <a:pt x="1311" y="603"/>
                  </a:lnTo>
                  <a:lnTo>
                    <a:pt x="1186" y="790"/>
                  </a:lnTo>
                  <a:lnTo>
                    <a:pt x="1040" y="977"/>
                  </a:lnTo>
                  <a:lnTo>
                    <a:pt x="853" y="1165"/>
                  </a:lnTo>
                  <a:lnTo>
                    <a:pt x="645" y="1352"/>
                  </a:lnTo>
                  <a:lnTo>
                    <a:pt x="437" y="1518"/>
                  </a:lnTo>
                  <a:lnTo>
                    <a:pt x="250" y="1643"/>
                  </a:lnTo>
                  <a:lnTo>
                    <a:pt x="271" y="1476"/>
                  </a:lnTo>
                  <a:lnTo>
                    <a:pt x="313" y="1289"/>
                  </a:lnTo>
                  <a:lnTo>
                    <a:pt x="354" y="1123"/>
                  </a:lnTo>
                  <a:lnTo>
                    <a:pt x="417" y="957"/>
                  </a:lnTo>
                  <a:lnTo>
                    <a:pt x="500" y="790"/>
                  </a:lnTo>
                  <a:lnTo>
                    <a:pt x="583" y="624"/>
                  </a:lnTo>
                  <a:lnTo>
                    <a:pt x="687" y="478"/>
                  </a:lnTo>
                  <a:lnTo>
                    <a:pt x="791" y="333"/>
                  </a:lnTo>
                  <a:lnTo>
                    <a:pt x="853" y="271"/>
                  </a:lnTo>
                  <a:lnTo>
                    <a:pt x="936" y="229"/>
                  </a:lnTo>
                  <a:lnTo>
                    <a:pt x="1019" y="208"/>
                  </a:lnTo>
                  <a:close/>
                  <a:moveTo>
                    <a:pt x="1040" y="0"/>
                  </a:moveTo>
                  <a:lnTo>
                    <a:pt x="895" y="42"/>
                  </a:lnTo>
                  <a:lnTo>
                    <a:pt x="749" y="104"/>
                  </a:lnTo>
                  <a:lnTo>
                    <a:pt x="645" y="187"/>
                  </a:lnTo>
                  <a:lnTo>
                    <a:pt x="541" y="271"/>
                  </a:lnTo>
                  <a:lnTo>
                    <a:pt x="458" y="375"/>
                  </a:lnTo>
                  <a:lnTo>
                    <a:pt x="375" y="499"/>
                  </a:lnTo>
                  <a:lnTo>
                    <a:pt x="313" y="624"/>
                  </a:lnTo>
                  <a:lnTo>
                    <a:pt x="209" y="894"/>
                  </a:lnTo>
                  <a:lnTo>
                    <a:pt x="126" y="1165"/>
                  </a:lnTo>
                  <a:lnTo>
                    <a:pt x="63" y="1414"/>
                  </a:lnTo>
                  <a:lnTo>
                    <a:pt x="22" y="1622"/>
                  </a:lnTo>
                  <a:lnTo>
                    <a:pt x="1" y="1830"/>
                  </a:lnTo>
                  <a:lnTo>
                    <a:pt x="1" y="1892"/>
                  </a:lnTo>
                  <a:lnTo>
                    <a:pt x="42" y="1913"/>
                  </a:lnTo>
                  <a:lnTo>
                    <a:pt x="105" y="1934"/>
                  </a:lnTo>
                  <a:lnTo>
                    <a:pt x="146" y="1934"/>
                  </a:lnTo>
                  <a:lnTo>
                    <a:pt x="354" y="1809"/>
                  </a:lnTo>
                  <a:lnTo>
                    <a:pt x="583" y="1643"/>
                  </a:lnTo>
                  <a:lnTo>
                    <a:pt x="832" y="1435"/>
                  </a:lnTo>
                  <a:lnTo>
                    <a:pt x="1082" y="1206"/>
                  </a:lnTo>
                  <a:lnTo>
                    <a:pt x="1290" y="957"/>
                  </a:lnTo>
                  <a:lnTo>
                    <a:pt x="1456" y="728"/>
                  </a:lnTo>
                  <a:lnTo>
                    <a:pt x="1518" y="603"/>
                  </a:lnTo>
                  <a:lnTo>
                    <a:pt x="1560" y="499"/>
                  </a:lnTo>
                  <a:lnTo>
                    <a:pt x="1581" y="395"/>
                  </a:lnTo>
                  <a:lnTo>
                    <a:pt x="1581" y="291"/>
                  </a:lnTo>
                  <a:lnTo>
                    <a:pt x="1560" y="208"/>
                  </a:lnTo>
                  <a:lnTo>
                    <a:pt x="1498" y="125"/>
                  </a:lnTo>
                  <a:lnTo>
                    <a:pt x="1435" y="84"/>
                  </a:lnTo>
                  <a:lnTo>
                    <a:pt x="1373" y="42"/>
                  </a:lnTo>
                  <a:lnTo>
                    <a:pt x="1290" y="21"/>
                  </a:lnTo>
                  <a:lnTo>
                    <a:pt x="1186" y="21"/>
                  </a:lnTo>
                  <a:lnTo>
                    <a:pt x="104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202;p58">
              <a:extLst>
                <a:ext uri="{FF2B5EF4-FFF2-40B4-BE49-F238E27FC236}">
                  <a16:creationId xmlns:a16="http://schemas.microsoft.com/office/drawing/2014/main" id="{2E22C417-3791-9FAD-3B22-2CAB82040A21}"/>
                </a:ext>
              </a:extLst>
            </p:cNvPr>
            <p:cNvSpPr/>
            <p:nvPr/>
          </p:nvSpPr>
          <p:spPr>
            <a:xfrm>
              <a:off x="6103425" y="938375"/>
              <a:ext cx="19250" cy="12500"/>
            </a:xfrm>
            <a:custGeom>
              <a:avLst/>
              <a:gdLst/>
              <a:ahLst/>
              <a:cxnLst/>
              <a:rect l="l" t="t" r="r" b="b"/>
              <a:pathLst>
                <a:path w="770" h="500" extrusionOk="0">
                  <a:moveTo>
                    <a:pt x="770" y="0"/>
                  </a:moveTo>
                  <a:lnTo>
                    <a:pt x="0" y="416"/>
                  </a:lnTo>
                  <a:lnTo>
                    <a:pt x="104" y="458"/>
                  </a:lnTo>
                  <a:lnTo>
                    <a:pt x="188" y="478"/>
                  </a:lnTo>
                  <a:lnTo>
                    <a:pt x="250" y="499"/>
                  </a:lnTo>
                  <a:lnTo>
                    <a:pt x="333" y="478"/>
                  </a:lnTo>
                  <a:lnTo>
                    <a:pt x="395" y="458"/>
                  </a:lnTo>
                  <a:lnTo>
                    <a:pt x="458" y="416"/>
                  </a:lnTo>
                  <a:lnTo>
                    <a:pt x="562" y="333"/>
                  </a:lnTo>
                  <a:lnTo>
                    <a:pt x="645" y="208"/>
                  </a:lnTo>
                  <a:lnTo>
                    <a:pt x="707" y="104"/>
                  </a:lnTo>
                  <a:lnTo>
                    <a:pt x="77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203;p58">
              <a:extLst>
                <a:ext uri="{FF2B5EF4-FFF2-40B4-BE49-F238E27FC236}">
                  <a16:creationId xmlns:a16="http://schemas.microsoft.com/office/drawing/2014/main" id="{D8E72822-70B4-B569-B2F6-772EA3D417C3}"/>
                </a:ext>
              </a:extLst>
            </p:cNvPr>
            <p:cNvSpPr/>
            <p:nvPr/>
          </p:nvSpPr>
          <p:spPr>
            <a:xfrm>
              <a:off x="5889825" y="1941425"/>
              <a:ext cx="465175" cy="48350"/>
            </a:xfrm>
            <a:custGeom>
              <a:avLst/>
              <a:gdLst/>
              <a:ahLst/>
              <a:cxnLst/>
              <a:rect l="l" t="t" r="r" b="b"/>
              <a:pathLst>
                <a:path w="18607" h="1934" extrusionOk="0">
                  <a:moveTo>
                    <a:pt x="749" y="1"/>
                  </a:moveTo>
                  <a:lnTo>
                    <a:pt x="666" y="21"/>
                  </a:lnTo>
                  <a:lnTo>
                    <a:pt x="582" y="42"/>
                  </a:lnTo>
                  <a:lnTo>
                    <a:pt x="520" y="84"/>
                  </a:lnTo>
                  <a:lnTo>
                    <a:pt x="458" y="146"/>
                  </a:lnTo>
                  <a:lnTo>
                    <a:pt x="21" y="1705"/>
                  </a:lnTo>
                  <a:lnTo>
                    <a:pt x="0" y="1747"/>
                  </a:lnTo>
                  <a:lnTo>
                    <a:pt x="0" y="1788"/>
                  </a:lnTo>
                  <a:lnTo>
                    <a:pt x="21" y="1830"/>
                  </a:lnTo>
                  <a:lnTo>
                    <a:pt x="63" y="1872"/>
                  </a:lnTo>
                  <a:lnTo>
                    <a:pt x="167" y="1913"/>
                  </a:lnTo>
                  <a:lnTo>
                    <a:pt x="291" y="1934"/>
                  </a:lnTo>
                  <a:lnTo>
                    <a:pt x="18274" y="1934"/>
                  </a:lnTo>
                  <a:lnTo>
                    <a:pt x="18357" y="1892"/>
                  </a:lnTo>
                  <a:lnTo>
                    <a:pt x="18419" y="1830"/>
                  </a:lnTo>
                  <a:lnTo>
                    <a:pt x="18440" y="1768"/>
                  </a:lnTo>
                  <a:lnTo>
                    <a:pt x="18606" y="208"/>
                  </a:lnTo>
                  <a:lnTo>
                    <a:pt x="18585" y="125"/>
                  </a:lnTo>
                  <a:lnTo>
                    <a:pt x="18523" y="63"/>
                  </a:lnTo>
                  <a:lnTo>
                    <a:pt x="18419" y="21"/>
                  </a:lnTo>
                  <a:lnTo>
                    <a:pt x="1831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204;p58">
              <a:extLst>
                <a:ext uri="{FF2B5EF4-FFF2-40B4-BE49-F238E27FC236}">
                  <a16:creationId xmlns:a16="http://schemas.microsoft.com/office/drawing/2014/main" id="{BAC09126-B191-58A6-C3BD-62B4DCE87D92}"/>
                </a:ext>
              </a:extLst>
            </p:cNvPr>
            <p:cNvSpPr/>
            <p:nvPr/>
          </p:nvSpPr>
          <p:spPr>
            <a:xfrm>
              <a:off x="5889825" y="1941425"/>
              <a:ext cx="465175" cy="48350"/>
            </a:xfrm>
            <a:custGeom>
              <a:avLst/>
              <a:gdLst/>
              <a:ahLst/>
              <a:cxnLst/>
              <a:rect l="l" t="t" r="r" b="b"/>
              <a:pathLst>
                <a:path w="18607" h="1934" fill="none" extrusionOk="0">
                  <a:moveTo>
                    <a:pt x="458" y="146"/>
                  </a:moveTo>
                  <a:lnTo>
                    <a:pt x="21" y="1705"/>
                  </a:lnTo>
                  <a:lnTo>
                    <a:pt x="21" y="1705"/>
                  </a:lnTo>
                  <a:lnTo>
                    <a:pt x="0" y="1747"/>
                  </a:lnTo>
                  <a:lnTo>
                    <a:pt x="0" y="1788"/>
                  </a:lnTo>
                  <a:lnTo>
                    <a:pt x="21" y="1830"/>
                  </a:lnTo>
                  <a:lnTo>
                    <a:pt x="63" y="1872"/>
                  </a:lnTo>
                  <a:lnTo>
                    <a:pt x="167" y="1913"/>
                  </a:lnTo>
                  <a:lnTo>
                    <a:pt x="291" y="1934"/>
                  </a:lnTo>
                  <a:lnTo>
                    <a:pt x="18149" y="1934"/>
                  </a:lnTo>
                  <a:lnTo>
                    <a:pt x="18149" y="1934"/>
                  </a:lnTo>
                  <a:lnTo>
                    <a:pt x="18274" y="1934"/>
                  </a:lnTo>
                  <a:lnTo>
                    <a:pt x="18357" y="1892"/>
                  </a:lnTo>
                  <a:lnTo>
                    <a:pt x="18419" y="1830"/>
                  </a:lnTo>
                  <a:lnTo>
                    <a:pt x="18440" y="1768"/>
                  </a:lnTo>
                  <a:lnTo>
                    <a:pt x="18606" y="208"/>
                  </a:lnTo>
                  <a:lnTo>
                    <a:pt x="18606" y="208"/>
                  </a:lnTo>
                  <a:lnTo>
                    <a:pt x="18585" y="125"/>
                  </a:lnTo>
                  <a:lnTo>
                    <a:pt x="18523" y="63"/>
                  </a:lnTo>
                  <a:lnTo>
                    <a:pt x="18419" y="21"/>
                  </a:lnTo>
                  <a:lnTo>
                    <a:pt x="18315" y="1"/>
                  </a:lnTo>
                  <a:lnTo>
                    <a:pt x="749" y="1"/>
                  </a:lnTo>
                  <a:lnTo>
                    <a:pt x="749" y="1"/>
                  </a:lnTo>
                  <a:lnTo>
                    <a:pt x="666" y="21"/>
                  </a:lnTo>
                  <a:lnTo>
                    <a:pt x="582" y="42"/>
                  </a:lnTo>
                  <a:lnTo>
                    <a:pt x="520" y="84"/>
                  </a:lnTo>
                  <a:lnTo>
                    <a:pt x="458" y="14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205;p58">
              <a:extLst>
                <a:ext uri="{FF2B5EF4-FFF2-40B4-BE49-F238E27FC236}">
                  <a16:creationId xmlns:a16="http://schemas.microsoft.com/office/drawing/2014/main" id="{DC3E84B8-E775-13FA-DD4C-18AAE1621EAA}"/>
                </a:ext>
              </a:extLst>
            </p:cNvPr>
            <p:cNvSpPr/>
            <p:nvPr/>
          </p:nvSpPr>
          <p:spPr>
            <a:xfrm>
              <a:off x="5889825" y="1941425"/>
              <a:ext cx="61875" cy="48350"/>
            </a:xfrm>
            <a:custGeom>
              <a:avLst/>
              <a:gdLst/>
              <a:ahLst/>
              <a:cxnLst/>
              <a:rect l="l" t="t" r="r" b="b"/>
              <a:pathLst>
                <a:path w="2475" h="1934" extrusionOk="0">
                  <a:moveTo>
                    <a:pt x="728" y="1"/>
                  </a:moveTo>
                  <a:lnTo>
                    <a:pt x="645" y="21"/>
                  </a:lnTo>
                  <a:lnTo>
                    <a:pt x="582" y="42"/>
                  </a:lnTo>
                  <a:lnTo>
                    <a:pt x="520" y="84"/>
                  </a:lnTo>
                  <a:lnTo>
                    <a:pt x="458" y="146"/>
                  </a:lnTo>
                  <a:lnTo>
                    <a:pt x="21" y="1705"/>
                  </a:lnTo>
                  <a:lnTo>
                    <a:pt x="0" y="1747"/>
                  </a:lnTo>
                  <a:lnTo>
                    <a:pt x="21" y="1830"/>
                  </a:lnTo>
                  <a:lnTo>
                    <a:pt x="84" y="1892"/>
                  </a:lnTo>
                  <a:lnTo>
                    <a:pt x="187" y="1913"/>
                  </a:lnTo>
                  <a:lnTo>
                    <a:pt x="291" y="1934"/>
                  </a:lnTo>
                  <a:lnTo>
                    <a:pt x="2266" y="1934"/>
                  </a:lnTo>
                  <a:lnTo>
                    <a:pt x="2474" y="1"/>
                  </a:lnTo>
                  <a:close/>
                </a:path>
              </a:pathLst>
            </a:custGeom>
            <a:solidFill>
              <a:srgbClr val="525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206;p58">
              <a:extLst>
                <a:ext uri="{FF2B5EF4-FFF2-40B4-BE49-F238E27FC236}">
                  <a16:creationId xmlns:a16="http://schemas.microsoft.com/office/drawing/2014/main" id="{19DFF8A4-F5D5-6810-2671-6C7415D870C7}"/>
                </a:ext>
              </a:extLst>
            </p:cNvPr>
            <p:cNvSpPr/>
            <p:nvPr/>
          </p:nvSpPr>
          <p:spPr>
            <a:xfrm>
              <a:off x="5889825" y="1941425"/>
              <a:ext cx="61875" cy="48350"/>
            </a:xfrm>
            <a:custGeom>
              <a:avLst/>
              <a:gdLst/>
              <a:ahLst/>
              <a:cxnLst/>
              <a:rect l="l" t="t" r="r" b="b"/>
              <a:pathLst>
                <a:path w="2475" h="1934" fill="none" extrusionOk="0">
                  <a:moveTo>
                    <a:pt x="728" y="1"/>
                  </a:moveTo>
                  <a:lnTo>
                    <a:pt x="728" y="1"/>
                  </a:lnTo>
                  <a:lnTo>
                    <a:pt x="645" y="21"/>
                  </a:lnTo>
                  <a:lnTo>
                    <a:pt x="582" y="42"/>
                  </a:lnTo>
                  <a:lnTo>
                    <a:pt x="520" y="84"/>
                  </a:lnTo>
                  <a:lnTo>
                    <a:pt x="458" y="146"/>
                  </a:lnTo>
                  <a:lnTo>
                    <a:pt x="21" y="1705"/>
                  </a:lnTo>
                  <a:lnTo>
                    <a:pt x="21" y="1705"/>
                  </a:lnTo>
                  <a:lnTo>
                    <a:pt x="0" y="1747"/>
                  </a:lnTo>
                  <a:lnTo>
                    <a:pt x="0" y="1747"/>
                  </a:lnTo>
                  <a:lnTo>
                    <a:pt x="21" y="1830"/>
                  </a:lnTo>
                  <a:lnTo>
                    <a:pt x="84" y="1892"/>
                  </a:lnTo>
                  <a:lnTo>
                    <a:pt x="187" y="1913"/>
                  </a:lnTo>
                  <a:lnTo>
                    <a:pt x="291" y="1934"/>
                  </a:lnTo>
                  <a:lnTo>
                    <a:pt x="2266" y="1934"/>
                  </a:lnTo>
                  <a:lnTo>
                    <a:pt x="2474" y="1"/>
                  </a:lnTo>
                  <a:lnTo>
                    <a:pt x="749" y="1"/>
                  </a:lnTo>
                  <a:lnTo>
                    <a:pt x="749" y="1"/>
                  </a:lnTo>
                  <a:lnTo>
                    <a:pt x="7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207;p58">
              <a:extLst>
                <a:ext uri="{FF2B5EF4-FFF2-40B4-BE49-F238E27FC236}">
                  <a16:creationId xmlns:a16="http://schemas.microsoft.com/office/drawing/2014/main" id="{48CC2BF3-AC4A-442B-FB9E-97C4AC7CAC1B}"/>
                </a:ext>
              </a:extLst>
            </p:cNvPr>
            <p:cNvSpPr/>
            <p:nvPr/>
          </p:nvSpPr>
          <p:spPr>
            <a:xfrm>
              <a:off x="6316500" y="1973650"/>
              <a:ext cx="13550" cy="16125"/>
            </a:xfrm>
            <a:custGeom>
              <a:avLst/>
              <a:gdLst/>
              <a:ahLst/>
              <a:cxnLst/>
              <a:rect l="l" t="t" r="r" b="b"/>
              <a:pathLst>
                <a:path w="542" h="645" extrusionOk="0">
                  <a:moveTo>
                    <a:pt x="63" y="0"/>
                  </a:moveTo>
                  <a:lnTo>
                    <a:pt x="1" y="645"/>
                  </a:lnTo>
                  <a:lnTo>
                    <a:pt x="541" y="645"/>
                  </a:lnTo>
                  <a:lnTo>
                    <a:pt x="63" y="0"/>
                  </a:lnTo>
                  <a:close/>
                </a:path>
              </a:pathLst>
            </a:custGeom>
            <a:solidFill>
              <a:srgbClr val="525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208;p58">
              <a:extLst>
                <a:ext uri="{FF2B5EF4-FFF2-40B4-BE49-F238E27FC236}">
                  <a16:creationId xmlns:a16="http://schemas.microsoft.com/office/drawing/2014/main" id="{F304BC43-6C01-67CF-A0E8-3180E724F43F}"/>
                </a:ext>
              </a:extLst>
            </p:cNvPr>
            <p:cNvSpPr/>
            <p:nvPr/>
          </p:nvSpPr>
          <p:spPr>
            <a:xfrm>
              <a:off x="6316500" y="1973650"/>
              <a:ext cx="13550" cy="16125"/>
            </a:xfrm>
            <a:custGeom>
              <a:avLst/>
              <a:gdLst/>
              <a:ahLst/>
              <a:cxnLst/>
              <a:rect l="l" t="t" r="r" b="b"/>
              <a:pathLst>
                <a:path w="542" h="645" fill="none" extrusionOk="0">
                  <a:moveTo>
                    <a:pt x="63" y="0"/>
                  </a:moveTo>
                  <a:lnTo>
                    <a:pt x="1" y="645"/>
                  </a:lnTo>
                  <a:lnTo>
                    <a:pt x="541" y="645"/>
                  </a:lnTo>
                  <a:lnTo>
                    <a:pt x="6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209;p58">
              <a:extLst>
                <a:ext uri="{FF2B5EF4-FFF2-40B4-BE49-F238E27FC236}">
                  <a16:creationId xmlns:a16="http://schemas.microsoft.com/office/drawing/2014/main" id="{7C8EC96A-916D-7266-6D35-E4A033A9BFD2}"/>
                </a:ext>
              </a:extLst>
            </p:cNvPr>
            <p:cNvSpPr/>
            <p:nvPr/>
          </p:nvSpPr>
          <p:spPr>
            <a:xfrm>
              <a:off x="6141875" y="1941425"/>
              <a:ext cx="158550" cy="48350"/>
            </a:xfrm>
            <a:custGeom>
              <a:avLst/>
              <a:gdLst/>
              <a:ahLst/>
              <a:cxnLst/>
              <a:rect l="l" t="t" r="r" b="b"/>
              <a:pathLst>
                <a:path w="6342" h="1934" extrusionOk="0">
                  <a:moveTo>
                    <a:pt x="209" y="1"/>
                  </a:moveTo>
                  <a:lnTo>
                    <a:pt x="1" y="1934"/>
                  </a:lnTo>
                  <a:lnTo>
                    <a:pt x="6154" y="1934"/>
                  </a:lnTo>
                  <a:lnTo>
                    <a:pt x="6341" y="292"/>
                  </a:lnTo>
                  <a:lnTo>
                    <a:pt x="6133" y="1"/>
                  </a:lnTo>
                  <a:close/>
                </a:path>
              </a:pathLst>
            </a:custGeom>
            <a:solidFill>
              <a:srgbClr val="525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210;p58">
              <a:extLst>
                <a:ext uri="{FF2B5EF4-FFF2-40B4-BE49-F238E27FC236}">
                  <a16:creationId xmlns:a16="http://schemas.microsoft.com/office/drawing/2014/main" id="{7E8A169B-7B4B-AC2B-4EF4-871485EC7B5F}"/>
                </a:ext>
              </a:extLst>
            </p:cNvPr>
            <p:cNvSpPr/>
            <p:nvPr/>
          </p:nvSpPr>
          <p:spPr>
            <a:xfrm>
              <a:off x="6141875" y="1941425"/>
              <a:ext cx="158550" cy="48350"/>
            </a:xfrm>
            <a:custGeom>
              <a:avLst/>
              <a:gdLst/>
              <a:ahLst/>
              <a:cxnLst/>
              <a:rect l="l" t="t" r="r" b="b"/>
              <a:pathLst>
                <a:path w="6342" h="1934" fill="none" extrusionOk="0">
                  <a:moveTo>
                    <a:pt x="6133" y="1"/>
                  </a:moveTo>
                  <a:lnTo>
                    <a:pt x="209" y="1"/>
                  </a:lnTo>
                  <a:lnTo>
                    <a:pt x="1" y="1934"/>
                  </a:lnTo>
                  <a:lnTo>
                    <a:pt x="6154" y="1934"/>
                  </a:lnTo>
                  <a:lnTo>
                    <a:pt x="6341" y="292"/>
                  </a:lnTo>
                  <a:lnTo>
                    <a:pt x="61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211;p58">
              <a:extLst>
                <a:ext uri="{FF2B5EF4-FFF2-40B4-BE49-F238E27FC236}">
                  <a16:creationId xmlns:a16="http://schemas.microsoft.com/office/drawing/2014/main" id="{E362268A-FF89-FEFB-2B18-5C2ABA581EB9}"/>
                </a:ext>
              </a:extLst>
            </p:cNvPr>
            <p:cNvSpPr/>
            <p:nvPr/>
          </p:nvSpPr>
          <p:spPr>
            <a:xfrm>
              <a:off x="5967250" y="1941425"/>
              <a:ext cx="159575" cy="48350"/>
            </a:xfrm>
            <a:custGeom>
              <a:avLst/>
              <a:gdLst/>
              <a:ahLst/>
              <a:cxnLst/>
              <a:rect l="l" t="t" r="r" b="b"/>
              <a:pathLst>
                <a:path w="6383" h="1934" extrusionOk="0">
                  <a:moveTo>
                    <a:pt x="209" y="1"/>
                  </a:moveTo>
                  <a:lnTo>
                    <a:pt x="1" y="1934"/>
                  </a:lnTo>
                  <a:lnTo>
                    <a:pt x="6175" y="1934"/>
                  </a:lnTo>
                  <a:lnTo>
                    <a:pt x="6383" y="1"/>
                  </a:lnTo>
                  <a:close/>
                </a:path>
              </a:pathLst>
            </a:custGeom>
            <a:solidFill>
              <a:srgbClr val="525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212;p58">
              <a:extLst>
                <a:ext uri="{FF2B5EF4-FFF2-40B4-BE49-F238E27FC236}">
                  <a16:creationId xmlns:a16="http://schemas.microsoft.com/office/drawing/2014/main" id="{6631BFAF-8BF2-C1A3-32F7-D8D577B709BE}"/>
                </a:ext>
              </a:extLst>
            </p:cNvPr>
            <p:cNvSpPr/>
            <p:nvPr/>
          </p:nvSpPr>
          <p:spPr>
            <a:xfrm>
              <a:off x="5967250" y="1941425"/>
              <a:ext cx="159575" cy="48350"/>
            </a:xfrm>
            <a:custGeom>
              <a:avLst/>
              <a:gdLst/>
              <a:ahLst/>
              <a:cxnLst/>
              <a:rect l="l" t="t" r="r" b="b"/>
              <a:pathLst>
                <a:path w="6383" h="1934" fill="none" extrusionOk="0">
                  <a:moveTo>
                    <a:pt x="6383" y="1"/>
                  </a:moveTo>
                  <a:lnTo>
                    <a:pt x="209" y="1"/>
                  </a:lnTo>
                  <a:lnTo>
                    <a:pt x="1" y="1934"/>
                  </a:lnTo>
                  <a:lnTo>
                    <a:pt x="6175" y="1934"/>
                  </a:lnTo>
                  <a:lnTo>
                    <a:pt x="63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213;p58">
              <a:extLst>
                <a:ext uri="{FF2B5EF4-FFF2-40B4-BE49-F238E27FC236}">
                  <a16:creationId xmlns:a16="http://schemas.microsoft.com/office/drawing/2014/main" id="{562E497E-7F8C-DB8B-F7FB-64D0EF106680}"/>
                </a:ext>
              </a:extLst>
            </p:cNvPr>
            <p:cNvSpPr/>
            <p:nvPr/>
          </p:nvSpPr>
          <p:spPr>
            <a:xfrm>
              <a:off x="5945950" y="1938300"/>
              <a:ext cx="26525" cy="55650"/>
            </a:xfrm>
            <a:custGeom>
              <a:avLst/>
              <a:gdLst/>
              <a:ahLst/>
              <a:cxnLst/>
              <a:rect l="l" t="t" r="r" b="b"/>
              <a:pathLst>
                <a:path w="1061" h="2226" extrusionOk="0">
                  <a:moveTo>
                    <a:pt x="333" y="1"/>
                  </a:moveTo>
                  <a:lnTo>
                    <a:pt x="292" y="22"/>
                  </a:lnTo>
                  <a:lnTo>
                    <a:pt x="250" y="63"/>
                  </a:lnTo>
                  <a:lnTo>
                    <a:pt x="229" y="105"/>
                  </a:lnTo>
                  <a:lnTo>
                    <a:pt x="1" y="2121"/>
                  </a:lnTo>
                  <a:lnTo>
                    <a:pt x="21" y="2163"/>
                  </a:lnTo>
                  <a:lnTo>
                    <a:pt x="42" y="2204"/>
                  </a:lnTo>
                  <a:lnTo>
                    <a:pt x="104" y="2225"/>
                  </a:lnTo>
                  <a:lnTo>
                    <a:pt x="707" y="2225"/>
                  </a:lnTo>
                  <a:lnTo>
                    <a:pt x="770" y="2204"/>
                  </a:lnTo>
                  <a:lnTo>
                    <a:pt x="811" y="2163"/>
                  </a:lnTo>
                  <a:lnTo>
                    <a:pt x="832" y="2121"/>
                  </a:lnTo>
                  <a:lnTo>
                    <a:pt x="1061" y="105"/>
                  </a:lnTo>
                  <a:lnTo>
                    <a:pt x="1061" y="63"/>
                  </a:lnTo>
                  <a:lnTo>
                    <a:pt x="1019" y="22"/>
                  </a:lnTo>
                  <a:lnTo>
                    <a:pt x="97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214;p58">
              <a:extLst>
                <a:ext uri="{FF2B5EF4-FFF2-40B4-BE49-F238E27FC236}">
                  <a16:creationId xmlns:a16="http://schemas.microsoft.com/office/drawing/2014/main" id="{96047E8D-47CE-CD5A-54E5-492D3F99B53D}"/>
                </a:ext>
              </a:extLst>
            </p:cNvPr>
            <p:cNvSpPr/>
            <p:nvPr/>
          </p:nvSpPr>
          <p:spPr>
            <a:xfrm>
              <a:off x="5945950" y="1938300"/>
              <a:ext cx="26525" cy="55650"/>
            </a:xfrm>
            <a:custGeom>
              <a:avLst/>
              <a:gdLst/>
              <a:ahLst/>
              <a:cxnLst/>
              <a:rect l="l" t="t" r="r" b="b"/>
              <a:pathLst>
                <a:path w="1061" h="2226" fill="none" extrusionOk="0">
                  <a:moveTo>
                    <a:pt x="645" y="2225"/>
                  </a:moveTo>
                  <a:lnTo>
                    <a:pt x="167" y="2225"/>
                  </a:lnTo>
                  <a:lnTo>
                    <a:pt x="167" y="2225"/>
                  </a:lnTo>
                  <a:lnTo>
                    <a:pt x="104" y="2225"/>
                  </a:lnTo>
                  <a:lnTo>
                    <a:pt x="42" y="2204"/>
                  </a:lnTo>
                  <a:lnTo>
                    <a:pt x="21" y="2163"/>
                  </a:lnTo>
                  <a:lnTo>
                    <a:pt x="1" y="2121"/>
                  </a:lnTo>
                  <a:lnTo>
                    <a:pt x="229" y="105"/>
                  </a:lnTo>
                  <a:lnTo>
                    <a:pt x="229" y="105"/>
                  </a:lnTo>
                  <a:lnTo>
                    <a:pt x="250" y="63"/>
                  </a:lnTo>
                  <a:lnTo>
                    <a:pt x="292" y="22"/>
                  </a:lnTo>
                  <a:lnTo>
                    <a:pt x="333" y="1"/>
                  </a:lnTo>
                  <a:lnTo>
                    <a:pt x="416" y="1"/>
                  </a:lnTo>
                  <a:lnTo>
                    <a:pt x="915" y="1"/>
                  </a:lnTo>
                  <a:lnTo>
                    <a:pt x="915" y="1"/>
                  </a:lnTo>
                  <a:lnTo>
                    <a:pt x="978" y="1"/>
                  </a:lnTo>
                  <a:lnTo>
                    <a:pt x="1019" y="22"/>
                  </a:lnTo>
                  <a:lnTo>
                    <a:pt x="1061" y="63"/>
                  </a:lnTo>
                  <a:lnTo>
                    <a:pt x="1061" y="105"/>
                  </a:lnTo>
                  <a:lnTo>
                    <a:pt x="832" y="2121"/>
                  </a:lnTo>
                  <a:lnTo>
                    <a:pt x="832" y="2121"/>
                  </a:lnTo>
                  <a:lnTo>
                    <a:pt x="811" y="2163"/>
                  </a:lnTo>
                  <a:lnTo>
                    <a:pt x="770" y="2204"/>
                  </a:lnTo>
                  <a:lnTo>
                    <a:pt x="707" y="2225"/>
                  </a:lnTo>
                  <a:lnTo>
                    <a:pt x="645" y="22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215;p58">
              <a:extLst>
                <a:ext uri="{FF2B5EF4-FFF2-40B4-BE49-F238E27FC236}">
                  <a16:creationId xmlns:a16="http://schemas.microsoft.com/office/drawing/2014/main" id="{C934CDE9-216C-ADF4-DCFC-E57C34ACD4E6}"/>
                </a:ext>
              </a:extLst>
            </p:cNvPr>
            <p:cNvSpPr/>
            <p:nvPr/>
          </p:nvSpPr>
          <p:spPr>
            <a:xfrm>
              <a:off x="5945950" y="1938300"/>
              <a:ext cx="26525" cy="55650"/>
            </a:xfrm>
            <a:custGeom>
              <a:avLst/>
              <a:gdLst/>
              <a:ahLst/>
              <a:cxnLst/>
              <a:rect l="l" t="t" r="r" b="b"/>
              <a:pathLst>
                <a:path w="1061" h="2226" extrusionOk="0">
                  <a:moveTo>
                    <a:pt x="333" y="1"/>
                  </a:moveTo>
                  <a:lnTo>
                    <a:pt x="292" y="22"/>
                  </a:lnTo>
                  <a:lnTo>
                    <a:pt x="250" y="63"/>
                  </a:lnTo>
                  <a:lnTo>
                    <a:pt x="229" y="105"/>
                  </a:lnTo>
                  <a:lnTo>
                    <a:pt x="1" y="2121"/>
                  </a:lnTo>
                  <a:lnTo>
                    <a:pt x="1" y="2142"/>
                  </a:lnTo>
                  <a:lnTo>
                    <a:pt x="21" y="2163"/>
                  </a:lnTo>
                  <a:lnTo>
                    <a:pt x="63" y="2204"/>
                  </a:lnTo>
                  <a:lnTo>
                    <a:pt x="104" y="2225"/>
                  </a:lnTo>
                  <a:lnTo>
                    <a:pt x="707" y="2225"/>
                  </a:lnTo>
                  <a:lnTo>
                    <a:pt x="770" y="2204"/>
                  </a:lnTo>
                  <a:lnTo>
                    <a:pt x="811" y="2163"/>
                  </a:lnTo>
                  <a:lnTo>
                    <a:pt x="832" y="2121"/>
                  </a:lnTo>
                  <a:lnTo>
                    <a:pt x="1061" y="105"/>
                  </a:lnTo>
                  <a:lnTo>
                    <a:pt x="1061" y="63"/>
                  </a:lnTo>
                  <a:lnTo>
                    <a:pt x="1019" y="22"/>
                  </a:lnTo>
                  <a:lnTo>
                    <a:pt x="978" y="1"/>
                  </a:ln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16;p58">
              <a:extLst>
                <a:ext uri="{FF2B5EF4-FFF2-40B4-BE49-F238E27FC236}">
                  <a16:creationId xmlns:a16="http://schemas.microsoft.com/office/drawing/2014/main" id="{0381893C-68A2-793E-A09C-C9779BDA2D39}"/>
                </a:ext>
              </a:extLst>
            </p:cNvPr>
            <p:cNvSpPr/>
            <p:nvPr/>
          </p:nvSpPr>
          <p:spPr>
            <a:xfrm>
              <a:off x="5945950" y="1938300"/>
              <a:ext cx="26525" cy="55650"/>
            </a:xfrm>
            <a:custGeom>
              <a:avLst/>
              <a:gdLst/>
              <a:ahLst/>
              <a:cxnLst/>
              <a:rect l="l" t="t" r="r" b="b"/>
              <a:pathLst>
                <a:path w="1061" h="2226" fill="none" extrusionOk="0">
                  <a:moveTo>
                    <a:pt x="915" y="1"/>
                  </a:moveTo>
                  <a:lnTo>
                    <a:pt x="416" y="1"/>
                  </a:lnTo>
                  <a:lnTo>
                    <a:pt x="416" y="1"/>
                  </a:lnTo>
                  <a:lnTo>
                    <a:pt x="333" y="1"/>
                  </a:lnTo>
                  <a:lnTo>
                    <a:pt x="292" y="22"/>
                  </a:lnTo>
                  <a:lnTo>
                    <a:pt x="250" y="63"/>
                  </a:lnTo>
                  <a:lnTo>
                    <a:pt x="229" y="105"/>
                  </a:lnTo>
                  <a:lnTo>
                    <a:pt x="1" y="2121"/>
                  </a:lnTo>
                  <a:lnTo>
                    <a:pt x="1" y="2121"/>
                  </a:lnTo>
                  <a:lnTo>
                    <a:pt x="1" y="2142"/>
                  </a:lnTo>
                  <a:lnTo>
                    <a:pt x="1" y="2142"/>
                  </a:lnTo>
                  <a:lnTo>
                    <a:pt x="21" y="2163"/>
                  </a:lnTo>
                  <a:lnTo>
                    <a:pt x="63" y="2204"/>
                  </a:lnTo>
                  <a:lnTo>
                    <a:pt x="104" y="2225"/>
                  </a:lnTo>
                  <a:lnTo>
                    <a:pt x="167" y="2225"/>
                  </a:lnTo>
                  <a:lnTo>
                    <a:pt x="645" y="2225"/>
                  </a:lnTo>
                  <a:lnTo>
                    <a:pt x="645" y="2225"/>
                  </a:lnTo>
                  <a:lnTo>
                    <a:pt x="707" y="2225"/>
                  </a:lnTo>
                  <a:lnTo>
                    <a:pt x="770" y="2204"/>
                  </a:lnTo>
                  <a:lnTo>
                    <a:pt x="811" y="2163"/>
                  </a:lnTo>
                  <a:lnTo>
                    <a:pt x="832" y="2121"/>
                  </a:lnTo>
                  <a:lnTo>
                    <a:pt x="1061" y="105"/>
                  </a:lnTo>
                  <a:lnTo>
                    <a:pt x="1061" y="105"/>
                  </a:lnTo>
                  <a:lnTo>
                    <a:pt x="1061" y="105"/>
                  </a:lnTo>
                  <a:lnTo>
                    <a:pt x="1061" y="105"/>
                  </a:lnTo>
                  <a:lnTo>
                    <a:pt x="1061" y="63"/>
                  </a:lnTo>
                  <a:lnTo>
                    <a:pt x="1019" y="22"/>
                  </a:lnTo>
                  <a:lnTo>
                    <a:pt x="978" y="1"/>
                  </a:lnTo>
                  <a:lnTo>
                    <a:pt x="91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17;p58">
              <a:extLst>
                <a:ext uri="{FF2B5EF4-FFF2-40B4-BE49-F238E27FC236}">
                  <a16:creationId xmlns:a16="http://schemas.microsoft.com/office/drawing/2014/main" id="{E0AF52F3-5924-4353-8E54-1FCEBDA035A5}"/>
                </a:ext>
              </a:extLst>
            </p:cNvPr>
            <p:cNvSpPr/>
            <p:nvPr/>
          </p:nvSpPr>
          <p:spPr>
            <a:xfrm>
              <a:off x="6295725" y="1938300"/>
              <a:ext cx="26000" cy="55650"/>
            </a:xfrm>
            <a:custGeom>
              <a:avLst/>
              <a:gdLst/>
              <a:ahLst/>
              <a:cxnLst/>
              <a:rect l="l" t="t" r="r" b="b"/>
              <a:pathLst>
                <a:path w="1040" h="2226" extrusionOk="0">
                  <a:moveTo>
                    <a:pt x="333" y="1"/>
                  </a:moveTo>
                  <a:lnTo>
                    <a:pt x="291" y="22"/>
                  </a:lnTo>
                  <a:lnTo>
                    <a:pt x="250" y="63"/>
                  </a:lnTo>
                  <a:lnTo>
                    <a:pt x="229" y="105"/>
                  </a:lnTo>
                  <a:lnTo>
                    <a:pt x="0" y="2121"/>
                  </a:lnTo>
                  <a:lnTo>
                    <a:pt x="21" y="2163"/>
                  </a:lnTo>
                  <a:lnTo>
                    <a:pt x="42" y="2204"/>
                  </a:lnTo>
                  <a:lnTo>
                    <a:pt x="104" y="2225"/>
                  </a:lnTo>
                  <a:lnTo>
                    <a:pt x="666" y="2225"/>
                  </a:lnTo>
                  <a:lnTo>
                    <a:pt x="728" y="2204"/>
                  </a:lnTo>
                  <a:lnTo>
                    <a:pt x="790" y="2163"/>
                  </a:lnTo>
                  <a:lnTo>
                    <a:pt x="811" y="2121"/>
                  </a:lnTo>
                  <a:lnTo>
                    <a:pt x="1040" y="105"/>
                  </a:lnTo>
                  <a:lnTo>
                    <a:pt x="1019" y="63"/>
                  </a:lnTo>
                  <a:lnTo>
                    <a:pt x="998" y="22"/>
                  </a:lnTo>
                  <a:lnTo>
                    <a:pt x="93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18;p58">
              <a:extLst>
                <a:ext uri="{FF2B5EF4-FFF2-40B4-BE49-F238E27FC236}">
                  <a16:creationId xmlns:a16="http://schemas.microsoft.com/office/drawing/2014/main" id="{F01BF897-58D3-2022-21AE-99976E7AB351}"/>
                </a:ext>
              </a:extLst>
            </p:cNvPr>
            <p:cNvSpPr/>
            <p:nvPr/>
          </p:nvSpPr>
          <p:spPr>
            <a:xfrm>
              <a:off x="6295725" y="1938300"/>
              <a:ext cx="26000" cy="55650"/>
            </a:xfrm>
            <a:custGeom>
              <a:avLst/>
              <a:gdLst/>
              <a:ahLst/>
              <a:cxnLst/>
              <a:rect l="l" t="t" r="r" b="b"/>
              <a:pathLst>
                <a:path w="1040" h="2226" fill="none" extrusionOk="0">
                  <a:moveTo>
                    <a:pt x="603" y="2225"/>
                  </a:moveTo>
                  <a:lnTo>
                    <a:pt x="167" y="2225"/>
                  </a:lnTo>
                  <a:lnTo>
                    <a:pt x="167" y="2225"/>
                  </a:lnTo>
                  <a:lnTo>
                    <a:pt x="104" y="2225"/>
                  </a:lnTo>
                  <a:lnTo>
                    <a:pt x="42" y="2204"/>
                  </a:lnTo>
                  <a:lnTo>
                    <a:pt x="21" y="2163"/>
                  </a:lnTo>
                  <a:lnTo>
                    <a:pt x="0" y="2121"/>
                  </a:lnTo>
                  <a:lnTo>
                    <a:pt x="229" y="105"/>
                  </a:lnTo>
                  <a:lnTo>
                    <a:pt x="229" y="105"/>
                  </a:lnTo>
                  <a:lnTo>
                    <a:pt x="250" y="63"/>
                  </a:lnTo>
                  <a:lnTo>
                    <a:pt x="291" y="22"/>
                  </a:lnTo>
                  <a:lnTo>
                    <a:pt x="333" y="1"/>
                  </a:lnTo>
                  <a:lnTo>
                    <a:pt x="416" y="1"/>
                  </a:lnTo>
                  <a:lnTo>
                    <a:pt x="873" y="1"/>
                  </a:lnTo>
                  <a:lnTo>
                    <a:pt x="873" y="1"/>
                  </a:lnTo>
                  <a:lnTo>
                    <a:pt x="936" y="1"/>
                  </a:lnTo>
                  <a:lnTo>
                    <a:pt x="998" y="22"/>
                  </a:lnTo>
                  <a:lnTo>
                    <a:pt x="1019" y="63"/>
                  </a:lnTo>
                  <a:lnTo>
                    <a:pt x="1040" y="105"/>
                  </a:lnTo>
                  <a:lnTo>
                    <a:pt x="811" y="2121"/>
                  </a:lnTo>
                  <a:lnTo>
                    <a:pt x="811" y="2121"/>
                  </a:lnTo>
                  <a:lnTo>
                    <a:pt x="790" y="2163"/>
                  </a:lnTo>
                  <a:lnTo>
                    <a:pt x="728" y="2204"/>
                  </a:lnTo>
                  <a:lnTo>
                    <a:pt x="666" y="2225"/>
                  </a:lnTo>
                  <a:lnTo>
                    <a:pt x="603" y="22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19;p58">
              <a:extLst>
                <a:ext uri="{FF2B5EF4-FFF2-40B4-BE49-F238E27FC236}">
                  <a16:creationId xmlns:a16="http://schemas.microsoft.com/office/drawing/2014/main" id="{0BB8C222-51FE-311D-198F-E7DFC178E5FD}"/>
                </a:ext>
              </a:extLst>
            </p:cNvPr>
            <p:cNvSpPr/>
            <p:nvPr/>
          </p:nvSpPr>
          <p:spPr>
            <a:xfrm>
              <a:off x="6295725" y="1948700"/>
              <a:ext cx="22375" cy="45250"/>
            </a:xfrm>
            <a:custGeom>
              <a:avLst/>
              <a:gdLst/>
              <a:ahLst/>
              <a:cxnLst/>
              <a:rect l="l" t="t" r="r" b="b"/>
              <a:pathLst>
                <a:path w="895" h="1810" extrusionOk="0">
                  <a:moveTo>
                    <a:pt x="187" y="1"/>
                  </a:moveTo>
                  <a:lnTo>
                    <a:pt x="0" y="1705"/>
                  </a:lnTo>
                  <a:lnTo>
                    <a:pt x="21" y="1747"/>
                  </a:lnTo>
                  <a:lnTo>
                    <a:pt x="42" y="1788"/>
                  </a:lnTo>
                  <a:lnTo>
                    <a:pt x="104" y="1809"/>
                  </a:lnTo>
                  <a:lnTo>
                    <a:pt x="666" y="1809"/>
                  </a:lnTo>
                  <a:lnTo>
                    <a:pt x="728" y="1788"/>
                  </a:lnTo>
                  <a:lnTo>
                    <a:pt x="790" y="1747"/>
                  </a:lnTo>
                  <a:lnTo>
                    <a:pt x="811" y="1705"/>
                  </a:lnTo>
                  <a:lnTo>
                    <a:pt x="894" y="998"/>
                  </a:lnTo>
                  <a:lnTo>
                    <a:pt x="187" y="1"/>
                  </a:ln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20;p58">
              <a:extLst>
                <a:ext uri="{FF2B5EF4-FFF2-40B4-BE49-F238E27FC236}">
                  <a16:creationId xmlns:a16="http://schemas.microsoft.com/office/drawing/2014/main" id="{B5A8839B-C4ED-2A00-ADA3-0D0E2C9EC13F}"/>
                </a:ext>
              </a:extLst>
            </p:cNvPr>
            <p:cNvSpPr/>
            <p:nvPr/>
          </p:nvSpPr>
          <p:spPr>
            <a:xfrm>
              <a:off x="6295725" y="1948700"/>
              <a:ext cx="22375" cy="45250"/>
            </a:xfrm>
            <a:custGeom>
              <a:avLst/>
              <a:gdLst/>
              <a:ahLst/>
              <a:cxnLst/>
              <a:rect l="l" t="t" r="r" b="b"/>
              <a:pathLst>
                <a:path w="895" h="1810" fill="none" extrusionOk="0">
                  <a:moveTo>
                    <a:pt x="187" y="1"/>
                  </a:moveTo>
                  <a:lnTo>
                    <a:pt x="0" y="1705"/>
                  </a:lnTo>
                  <a:lnTo>
                    <a:pt x="0" y="1705"/>
                  </a:lnTo>
                  <a:lnTo>
                    <a:pt x="0" y="1705"/>
                  </a:lnTo>
                  <a:lnTo>
                    <a:pt x="0" y="1705"/>
                  </a:lnTo>
                  <a:lnTo>
                    <a:pt x="21" y="1747"/>
                  </a:lnTo>
                  <a:lnTo>
                    <a:pt x="42" y="1788"/>
                  </a:lnTo>
                  <a:lnTo>
                    <a:pt x="104" y="1809"/>
                  </a:lnTo>
                  <a:lnTo>
                    <a:pt x="167" y="1809"/>
                  </a:lnTo>
                  <a:lnTo>
                    <a:pt x="603" y="1809"/>
                  </a:lnTo>
                  <a:lnTo>
                    <a:pt x="603" y="1809"/>
                  </a:lnTo>
                  <a:lnTo>
                    <a:pt x="666" y="1809"/>
                  </a:lnTo>
                  <a:lnTo>
                    <a:pt x="728" y="1788"/>
                  </a:lnTo>
                  <a:lnTo>
                    <a:pt x="790" y="1747"/>
                  </a:lnTo>
                  <a:lnTo>
                    <a:pt x="811" y="1705"/>
                  </a:lnTo>
                  <a:lnTo>
                    <a:pt x="894" y="998"/>
                  </a:lnTo>
                  <a:lnTo>
                    <a:pt x="1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21;p58">
              <a:extLst>
                <a:ext uri="{FF2B5EF4-FFF2-40B4-BE49-F238E27FC236}">
                  <a16:creationId xmlns:a16="http://schemas.microsoft.com/office/drawing/2014/main" id="{73780E11-4D79-99AC-1A33-F48608875ECD}"/>
                </a:ext>
              </a:extLst>
            </p:cNvPr>
            <p:cNvSpPr/>
            <p:nvPr/>
          </p:nvSpPr>
          <p:spPr>
            <a:xfrm>
              <a:off x="6121100" y="1938300"/>
              <a:ext cx="26000" cy="55650"/>
            </a:xfrm>
            <a:custGeom>
              <a:avLst/>
              <a:gdLst/>
              <a:ahLst/>
              <a:cxnLst/>
              <a:rect l="l" t="t" r="r" b="b"/>
              <a:pathLst>
                <a:path w="1040" h="2226" extrusionOk="0">
                  <a:moveTo>
                    <a:pt x="354" y="1"/>
                  </a:moveTo>
                  <a:lnTo>
                    <a:pt x="291" y="22"/>
                  </a:lnTo>
                  <a:lnTo>
                    <a:pt x="250" y="63"/>
                  </a:lnTo>
                  <a:lnTo>
                    <a:pt x="229" y="105"/>
                  </a:lnTo>
                  <a:lnTo>
                    <a:pt x="0" y="2121"/>
                  </a:lnTo>
                  <a:lnTo>
                    <a:pt x="21" y="2163"/>
                  </a:lnTo>
                  <a:lnTo>
                    <a:pt x="42" y="2204"/>
                  </a:lnTo>
                  <a:lnTo>
                    <a:pt x="104" y="2225"/>
                  </a:lnTo>
                  <a:lnTo>
                    <a:pt x="707" y="2225"/>
                  </a:lnTo>
                  <a:lnTo>
                    <a:pt x="769" y="2204"/>
                  </a:lnTo>
                  <a:lnTo>
                    <a:pt x="811" y="2163"/>
                  </a:lnTo>
                  <a:lnTo>
                    <a:pt x="832" y="2121"/>
                  </a:lnTo>
                  <a:lnTo>
                    <a:pt x="1040" y="105"/>
                  </a:lnTo>
                  <a:lnTo>
                    <a:pt x="1040" y="63"/>
                  </a:lnTo>
                  <a:lnTo>
                    <a:pt x="998" y="22"/>
                  </a:lnTo>
                  <a:lnTo>
                    <a:pt x="957"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22;p58">
              <a:extLst>
                <a:ext uri="{FF2B5EF4-FFF2-40B4-BE49-F238E27FC236}">
                  <a16:creationId xmlns:a16="http://schemas.microsoft.com/office/drawing/2014/main" id="{D16D51BB-F47F-84DA-F6D4-1AF81EB0B99C}"/>
                </a:ext>
              </a:extLst>
            </p:cNvPr>
            <p:cNvSpPr/>
            <p:nvPr/>
          </p:nvSpPr>
          <p:spPr>
            <a:xfrm>
              <a:off x="6121100" y="1938300"/>
              <a:ext cx="26000" cy="55650"/>
            </a:xfrm>
            <a:custGeom>
              <a:avLst/>
              <a:gdLst/>
              <a:ahLst/>
              <a:cxnLst/>
              <a:rect l="l" t="t" r="r" b="b"/>
              <a:pathLst>
                <a:path w="1040" h="2226" fill="none" extrusionOk="0">
                  <a:moveTo>
                    <a:pt x="645" y="2225"/>
                  </a:moveTo>
                  <a:lnTo>
                    <a:pt x="167" y="2225"/>
                  </a:lnTo>
                  <a:lnTo>
                    <a:pt x="167" y="2225"/>
                  </a:lnTo>
                  <a:lnTo>
                    <a:pt x="104" y="2225"/>
                  </a:lnTo>
                  <a:lnTo>
                    <a:pt x="42" y="2204"/>
                  </a:lnTo>
                  <a:lnTo>
                    <a:pt x="21" y="2163"/>
                  </a:lnTo>
                  <a:lnTo>
                    <a:pt x="0" y="2121"/>
                  </a:lnTo>
                  <a:lnTo>
                    <a:pt x="229" y="105"/>
                  </a:lnTo>
                  <a:lnTo>
                    <a:pt x="229" y="105"/>
                  </a:lnTo>
                  <a:lnTo>
                    <a:pt x="250" y="63"/>
                  </a:lnTo>
                  <a:lnTo>
                    <a:pt x="291" y="22"/>
                  </a:lnTo>
                  <a:lnTo>
                    <a:pt x="354" y="1"/>
                  </a:lnTo>
                  <a:lnTo>
                    <a:pt x="416" y="1"/>
                  </a:lnTo>
                  <a:lnTo>
                    <a:pt x="894" y="1"/>
                  </a:lnTo>
                  <a:lnTo>
                    <a:pt x="894" y="1"/>
                  </a:lnTo>
                  <a:lnTo>
                    <a:pt x="957" y="1"/>
                  </a:lnTo>
                  <a:lnTo>
                    <a:pt x="998" y="22"/>
                  </a:lnTo>
                  <a:lnTo>
                    <a:pt x="1040" y="63"/>
                  </a:lnTo>
                  <a:lnTo>
                    <a:pt x="1040" y="105"/>
                  </a:lnTo>
                  <a:lnTo>
                    <a:pt x="832" y="2121"/>
                  </a:lnTo>
                  <a:lnTo>
                    <a:pt x="832" y="2121"/>
                  </a:lnTo>
                  <a:lnTo>
                    <a:pt x="811" y="2163"/>
                  </a:lnTo>
                  <a:lnTo>
                    <a:pt x="769" y="2204"/>
                  </a:lnTo>
                  <a:lnTo>
                    <a:pt x="707" y="2225"/>
                  </a:lnTo>
                  <a:lnTo>
                    <a:pt x="645" y="22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223;p58">
              <a:extLst>
                <a:ext uri="{FF2B5EF4-FFF2-40B4-BE49-F238E27FC236}">
                  <a16:creationId xmlns:a16="http://schemas.microsoft.com/office/drawing/2014/main" id="{EB504646-1C32-E3D3-7EB0-D749CE616B64}"/>
                </a:ext>
              </a:extLst>
            </p:cNvPr>
            <p:cNvSpPr/>
            <p:nvPr/>
          </p:nvSpPr>
          <p:spPr>
            <a:xfrm>
              <a:off x="6121100" y="1938300"/>
              <a:ext cx="26000" cy="55650"/>
            </a:xfrm>
            <a:custGeom>
              <a:avLst/>
              <a:gdLst/>
              <a:ahLst/>
              <a:cxnLst/>
              <a:rect l="l" t="t" r="r" b="b"/>
              <a:pathLst>
                <a:path w="1040" h="2226" extrusionOk="0">
                  <a:moveTo>
                    <a:pt x="354" y="1"/>
                  </a:moveTo>
                  <a:lnTo>
                    <a:pt x="291" y="22"/>
                  </a:lnTo>
                  <a:lnTo>
                    <a:pt x="250" y="63"/>
                  </a:lnTo>
                  <a:lnTo>
                    <a:pt x="229" y="105"/>
                  </a:lnTo>
                  <a:lnTo>
                    <a:pt x="0" y="2121"/>
                  </a:lnTo>
                  <a:lnTo>
                    <a:pt x="21" y="2163"/>
                  </a:lnTo>
                  <a:lnTo>
                    <a:pt x="63" y="2204"/>
                  </a:lnTo>
                  <a:lnTo>
                    <a:pt x="104" y="2225"/>
                  </a:lnTo>
                  <a:lnTo>
                    <a:pt x="707" y="2225"/>
                  </a:lnTo>
                  <a:lnTo>
                    <a:pt x="769" y="2204"/>
                  </a:lnTo>
                  <a:lnTo>
                    <a:pt x="811" y="2163"/>
                  </a:lnTo>
                  <a:lnTo>
                    <a:pt x="832" y="2121"/>
                  </a:lnTo>
                  <a:lnTo>
                    <a:pt x="1040" y="105"/>
                  </a:lnTo>
                  <a:lnTo>
                    <a:pt x="1040" y="63"/>
                  </a:lnTo>
                  <a:lnTo>
                    <a:pt x="998" y="22"/>
                  </a:lnTo>
                  <a:lnTo>
                    <a:pt x="957" y="1"/>
                  </a:ln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224;p58">
              <a:extLst>
                <a:ext uri="{FF2B5EF4-FFF2-40B4-BE49-F238E27FC236}">
                  <a16:creationId xmlns:a16="http://schemas.microsoft.com/office/drawing/2014/main" id="{F80A8FED-5790-B807-7D11-1DABBF612C15}"/>
                </a:ext>
              </a:extLst>
            </p:cNvPr>
            <p:cNvSpPr/>
            <p:nvPr/>
          </p:nvSpPr>
          <p:spPr>
            <a:xfrm>
              <a:off x="6121100" y="1938300"/>
              <a:ext cx="26000" cy="55650"/>
            </a:xfrm>
            <a:custGeom>
              <a:avLst/>
              <a:gdLst/>
              <a:ahLst/>
              <a:cxnLst/>
              <a:rect l="l" t="t" r="r" b="b"/>
              <a:pathLst>
                <a:path w="1040" h="2226" fill="none" extrusionOk="0">
                  <a:moveTo>
                    <a:pt x="894" y="1"/>
                  </a:moveTo>
                  <a:lnTo>
                    <a:pt x="416" y="1"/>
                  </a:lnTo>
                  <a:lnTo>
                    <a:pt x="416" y="1"/>
                  </a:lnTo>
                  <a:lnTo>
                    <a:pt x="354" y="1"/>
                  </a:lnTo>
                  <a:lnTo>
                    <a:pt x="291" y="22"/>
                  </a:lnTo>
                  <a:lnTo>
                    <a:pt x="250" y="63"/>
                  </a:lnTo>
                  <a:lnTo>
                    <a:pt x="229" y="105"/>
                  </a:lnTo>
                  <a:lnTo>
                    <a:pt x="0" y="2121"/>
                  </a:lnTo>
                  <a:lnTo>
                    <a:pt x="0" y="2121"/>
                  </a:lnTo>
                  <a:lnTo>
                    <a:pt x="0" y="2121"/>
                  </a:lnTo>
                  <a:lnTo>
                    <a:pt x="0" y="2121"/>
                  </a:lnTo>
                  <a:lnTo>
                    <a:pt x="21" y="2163"/>
                  </a:lnTo>
                  <a:lnTo>
                    <a:pt x="63" y="2204"/>
                  </a:lnTo>
                  <a:lnTo>
                    <a:pt x="104" y="2225"/>
                  </a:lnTo>
                  <a:lnTo>
                    <a:pt x="167" y="2225"/>
                  </a:lnTo>
                  <a:lnTo>
                    <a:pt x="645" y="2225"/>
                  </a:lnTo>
                  <a:lnTo>
                    <a:pt x="645" y="2225"/>
                  </a:lnTo>
                  <a:lnTo>
                    <a:pt x="707" y="2225"/>
                  </a:lnTo>
                  <a:lnTo>
                    <a:pt x="769" y="2204"/>
                  </a:lnTo>
                  <a:lnTo>
                    <a:pt x="811" y="2163"/>
                  </a:lnTo>
                  <a:lnTo>
                    <a:pt x="832" y="2121"/>
                  </a:lnTo>
                  <a:lnTo>
                    <a:pt x="1040" y="105"/>
                  </a:lnTo>
                  <a:lnTo>
                    <a:pt x="1040" y="105"/>
                  </a:lnTo>
                  <a:lnTo>
                    <a:pt x="1040" y="105"/>
                  </a:lnTo>
                  <a:lnTo>
                    <a:pt x="1040" y="105"/>
                  </a:lnTo>
                  <a:lnTo>
                    <a:pt x="1040" y="63"/>
                  </a:lnTo>
                  <a:lnTo>
                    <a:pt x="998" y="22"/>
                  </a:lnTo>
                  <a:lnTo>
                    <a:pt x="957" y="1"/>
                  </a:lnTo>
                  <a:lnTo>
                    <a:pt x="8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225;p58">
              <a:extLst>
                <a:ext uri="{FF2B5EF4-FFF2-40B4-BE49-F238E27FC236}">
                  <a16:creationId xmlns:a16="http://schemas.microsoft.com/office/drawing/2014/main" id="{5247A3E7-7177-67EC-8A2C-ECF10C290B63}"/>
                </a:ext>
              </a:extLst>
            </p:cNvPr>
            <p:cNvSpPr/>
            <p:nvPr/>
          </p:nvSpPr>
          <p:spPr>
            <a:xfrm>
              <a:off x="6163200" y="1543325"/>
              <a:ext cx="652250" cy="735425"/>
            </a:xfrm>
            <a:custGeom>
              <a:avLst/>
              <a:gdLst/>
              <a:ahLst/>
              <a:cxnLst/>
              <a:rect l="l" t="t" r="r" b="b"/>
              <a:pathLst>
                <a:path w="26090" h="29417" extrusionOk="0">
                  <a:moveTo>
                    <a:pt x="9708" y="0"/>
                  </a:moveTo>
                  <a:lnTo>
                    <a:pt x="9501" y="42"/>
                  </a:lnTo>
                  <a:lnTo>
                    <a:pt x="9272" y="104"/>
                  </a:lnTo>
                  <a:lnTo>
                    <a:pt x="9064" y="187"/>
                  </a:lnTo>
                  <a:lnTo>
                    <a:pt x="8856" y="291"/>
                  </a:lnTo>
                  <a:lnTo>
                    <a:pt x="8669" y="416"/>
                  </a:lnTo>
                  <a:lnTo>
                    <a:pt x="956" y="5925"/>
                  </a:lnTo>
                  <a:lnTo>
                    <a:pt x="769" y="6071"/>
                  </a:lnTo>
                  <a:lnTo>
                    <a:pt x="603" y="6237"/>
                  </a:lnTo>
                  <a:lnTo>
                    <a:pt x="458" y="6403"/>
                  </a:lnTo>
                  <a:lnTo>
                    <a:pt x="333" y="6590"/>
                  </a:lnTo>
                  <a:lnTo>
                    <a:pt x="229" y="6778"/>
                  </a:lnTo>
                  <a:lnTo>
                    <a:pt x="146" y="6985"/>
                  </a:lnTo>
                  <a:lnTo>
                    <a:pt x="63" y="7193"/>
                  </a:lnTo>
                  <a:lnTo>
                    <a:pt x="21" y="7401"/>
                  </a:lnTo>
                  <a:lnTo>
                    <a:pt x="0" y="7630"/>
                  </a:lnTo>
                  <a:lnTo>
                    <a:pt x="0" y="7859"/>
                  </a:lnTo>
                  <a:lnTo>
                    <a:pt x="0" y="8066"/>
                  </a:lnTo>
                  <a:lnTo>
                    <a:pt x="42" y="8295"/>
                  </a:lnTo>
                  <a:lnTo>
                    <a:pt x="104" y="8503"/>
                  </a:lnTo>
                  <a:lnTo>
                    <a:pt x="187" y="8711"/>
                  </a:lnTo>
                  <a:lnTo>
                    <a:pt x="291" y="8919"/>
                  </a:lnTo>
                  <a:lnTo>
                    <a:pt x="416" y="9106"/>
                  </a:lnTo>
                  <a:lnTo>
                    <a:pt x="14240" y="28460"/>
                  </a:lnTo>
                  <a:lnTo>
                    <a:pt x="14386" y="28647"/>
                  </a:lnTo>
                  <a:lnTo>
                    <a:pt x="14531" y="28814"/>
                  </a:lnTo>
                  <a:lnTo>
                    <a:pt x="14719" y="28959"/>
                  </a:lnTo>
                  <a:lnTo>
                    <a:pt x="14906" y="29084"/>
                  </a:lnTo>
                  <a:lnTo>
                    <a:pt x="15093" y="29188"/>
                  </a:lnTo>
                  <a:lnTo>
                    <a:pt x="15301" y="29271"/>
                  </a:lnTo>
                  <a:lnTo>
                    <a:pt x="15509" y="29354"/>
                  </a:lnTo>
                  <a:lnTo>
                    <a:pt x="15716" y="29396"/>
                  </a:lnTo>
                  <a:lnTo>
                    <a:pt x="15945" y="29416"/>
                  </a:lnTo>
                  <a:lnTo>
                    <a:pt x="16382" y="29416"/>
                  </a:lnTo>
                  <a:lnTo>
                    <a:pt x="16590" y="29375"/>
                  </a:lnTo>
                  <a:lnTo>
                    <a:pt x="16818" y="29312"/>
                  </a:lnTo>
                  <a:lnTo>
                    <a:pt x="17026" y="29229"/>
                  </a:lnTo>
                  <a:lnTo>
                    <a:pt x="17234" y="29125"/>
                  </a:lnTo>
                  <a:lnTo>
                    <a:pt x="17421" y="29001"/>
                  </a:lnTo>
                  <a:lnTo>
                    <a:pt x="25134" y="23492"/>
                  </a:lnTo>
                  <a:lnTo>
                    <a:pt x="25321" y="23346"/>
                  </a:lnTo>
                  <a:lnTo>
                    <a:pt x="25487" y="23180"/>
                  </a:lnTo>
                  <a:lnTo>
                    <a:pt x="25633" y="23013"/>
                  </a:lnTo>
                  <a:lnTo>
                    <a:pt x="25757" y="22826"/>
                  </a:lnTo>
                  <a:lnTo>
                    <a:pt x="25861" y="22639"/>
                  </a:lnTo>
                  <a:lnTo>
                    <a:pt x="25944" y="22431"/>
                  </a:lnTo>
                  <a:lnTo>
                    <a:pt x="26028" y="22223"/>
                  </a:lnTo>
                  <a:lnTo>
                    <a:pt x="26069" y="21995"/>
                  </a:lnTo>
                  <a:lnTo>
                    <a:pt x="26090" y="21787"/>
                  </a:lnTo>
                  <a:lnTo>
                    <a:pt x="26090" y="21558"/>
                  </a:lnTo>
                  <a:lnTo>
                    <a:pt x="26090" y="21350"/>
                  </a:lnTo>
                  <a:lnTo>
                    <a:pt x="26048" y="21122"/>
                  </a:lnTo>
                  <a:lnTo>
                    <a:pt x="25986" y="20914"/>
                  </a:lnTo>
                  <a:lnTo>
                    <a:pt x="25903" y="20706"/>
                  </a:lnTo>
                  <a:lnTo>
                    <a:pt x="25799" y="20498"/>
                  </a:lnTo>
                  <a:lnTo>
                    <a:pt x="25674" y="20290"/>
                  </a:lnTo>
                  <a:lnTo>
                    <a:pt x="11850" y="957"/>
                  </a:lnTo>
                  <a:lnTo>
                    <a:pt x="11704" y="770"/>
                  </a:lnTo>
                  <a:lnTo>
                    <a:pt x="11559" y="603"/>
                  </a:lnTo>
                  <a:lnTo>
                    <a:pt x="11372" y="458"/>
                  </a:lnTo>
                  <a:lnTo>
                    <a:pt x="11184" y="333"/>
                  </a:lnTo>
                  <a:lnTo>
                    <a:pt x="10997" y="229"/>
                  </a:lnTo>
                  <a:lnTo>
                    <a:pt x="10789" y="125"/>
                  </a:lnTo>
                  <a:lnTo>
                    <a:pt x="10582" y="63"/>
                  </a:lnTo>
                  <a:lnTo>
                    <a:pt x="10374" y="21"/>
                  </a:lnTo>
                  <a:lnTo>
                    <a:pt x="1014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226;p58">
              <a:extLst>
                <a:ext uri="{FF2B5EF4-FFF2-40B4-BE49-F238E27FC236}">
                  <a16:creationId xmlns:a16="http://schemas.microsoft.com/office/drawing/2014/main" id="{21A0016C-3605-CD8F-7F92-718FCE32B406}"/>
                </a:ext>
              </a:extLst>
            </p:cNvPr>
            <p:cNvSpPr/>
            <p:nvPr/>
          </p:nvSpPr>
          <p:spPr>
            <a:xfrm>
              <a:off x="6163200" y="1543325"/>
              <a:ext cx="652250" cy="735425"/>
            </a:xfrm>
            <a:custGeom>
              <a:avLst/>
              <a:gdLst/>
              <a:ahLst/>
              <a:cxnLst/>
              <a:rect l="l" t="t" r="r" b="b"/>
              <a:pathLst>
                <a:path w="26090" h="29417" fill="none" extrusionOk="0">
                  <a:moveTo>
                    <a:pt x="956" y="5925"/>
                  </a:moveTo>
                  <a:lnTo>
                    <a:pt x="8669" y="416"/>
                  </a:lnTo>
                  <a:lnTo>
                    <a:pt x="8669" y="416"/>
                  </a:lnTo>
                  <a:lnTo>
                    <a:pt x="8856" y="291"/>
                  </a:lnTo>
                  <a:lnTo>
                    <a:pt x="9064" y="187"/>
                  </a:lnTo>
                  <a:lnTo>
                    <a:pt x="9272" y="104"/>
                  </a:lnTo>
                  <a:lnTo>
                    <a:pt x="9501" y="42"/>
                  </a:lnTo>
                  <a:lnTo>
                    <a:pt x="9708" y="0"/>
                  </a:lnTo>
                  <a:lnTo>
                    <a:pt x="9937" y="0"/>
                  </a:lnTo>
                  <a:lnTo>
                    <a:pt x="10145" y="0"/>
                  </a:lnTo>
                  <a:lnTo>
                    <a:pt x="10374" y="21"/>
                  </a:lnTo>
                  <a:lnTo>
                    <a:pt x="10582" y="63"/>
                  </a:lnTo>
                  <a:lnTo>
                    <a:pt x="10789" y="125"/>
                  </a:lnTo>
                  <a:lnTo>
                    <a:pt x="10997" y="229"/>
                  </a:lnTo>
                  <a:lnTo>
                    <a:pt x="11184" y="333"/>
                  </a:lnTo>
                  <a:lnTo>
                    <a:pt x="11372" y="458"/>
                  </a:lnTo>
                  <a:lnTo>
                    <a:pt x="11559" y="603"/>
                  </a:lnTo>
                  <a:lnTo>
                    <a:pt x="11704" y="770"/>
                  </a:lnTo>
                  <a:lnTo>
                    <a:pt x="11850" y="957"/>
                  </a:lnTo>
                  <a:lnTo>
                    <a:pt x="25674" y="20290"/>
                  </a:lnTo>
                  <a:lnTo>
                    <a:pt x="25674" y="20290"/>
                  </a:lnTo>
                  <a:lnTo>
                    <a:pt x="25799" y="20498"/>
                  </a:lnTo>
                  <a:lnTo>
                    <a:pt x="25903" y="20706"/>
                  </a:lnTo>
                  <a:lnTo>
                    <a:pt x="25986" y="20914"/>
                  </a:lnTo>
                  <a:lnTo>
                    <a:pt x="26048" y="21122"/>
                  </a:lnTo>
                  <a:lnTo>
                    <a:pt x="26090" y="21350"/>
                  </a:lnTo>
                  <a:lnTo>
                    <a:pt x="26090" y="21558"/>
                  </a:lnTo>
                  <a:lnTo>
                    <a:pt x="26090" y="21787"/>
                  </a:lnTo>
                  <a:lnTo>
                    <a:pt x="26069" y="21995"/>
                  </a:lnTo>
                  <a:lnTo>
                    <a:pt x="26028" y="22223"/>
                  </a:lnTo>
                  <a:lnTo>
                    <a:pt x="25944" y="22431"/>
                  </a:lnTo>
                  <a:lnTo>
                    <a:pt x="25861" y="22639"/>
                  </a:lnTo>
                  <a:lnTo>
                    <a:pt x="25757" y="22826"/>
                  </a:lnTo>
                  <a:lnTo>
                    <a:pt x="25633" y="23013"/>
                  </a:lnTo>
                  <a:lnTo>
                    <a:pt x="25487" y="23180"/>
                  </a:lnTo>
                  <a:lnTo>
                    <a:pt x="25321" y="23346"/>
                  </a:lnTo>
                  <a:lnTo>
                    <a:pt x="25134" y="23492"/>
                  </a:lnTo>
                  <a:lnTo>
                    <a:pt x="17421" y="29001"/>
                  </a:lnTo>
                  <a:lnTo>
                    <a:pt x="17421" y="29001"/>
                  </a:lnTo>
                  <a:lnTo>
                    <a:pt x="17234" y="29125"/>
                  </a:lnTo>
                  <a:lnTo>
                    <a:pt x="17026" y="29229"/>
                  </a:lnTo>
                  <a:lnTo>
                    <a:pt x="16818" y="29312"/>
                  </a:lnTo>
                  <a:lnTo>
                    <a:pt x="16590" y="29375"/>
                  </a:lnTo>
                  <a:lnTo>
                    <a:pt x="16382" y="29416"/>
                  </a:lnTo>
                  <a:lnTo>
                    <a:pt x="16153" y="29416"/>
                  </a:lnTo>
                  <a:lnTo>
                    <a:pt x="15945" y="29416"/>
                  </a:lnTo>
                  <a:lnTo>
                    <a:pt x="15716" y="29396"/>
                  </a:lnTo>
                  <a:lnTo>
                    <a:pt x="15509" y="29354"/>
                  </a:lnTo>
                  <a:lnTo>
                    <a:pt x="15301" y="29271"/>
                  </a:lnTo>
                  <a:lnTo>
                    <a:pt x="15093" y="29188"/>
                  </a:lnTo>
                  <a:lnTo>
                    <a:pt x="14906" y="29084"/>
                  </a:lnTo>
                  <a:lnTo>
                    <a:pt x="14719" y="28959"/>
                  </a:lnTo>
                  <a:lnTo>
                    <a:pt x="14531" y="28814"/>
                  </a:lnTo>
                  <a:lnTo>
                    <a:pt x="14386" y="28647"/>
                  </a:lnTo>
                  <a:lnTo>
                    <a:pt x="14240" y="28460"/>
                  </a:lnTo>
                  <a:lnTo>
                    <a:pt x="416" y="9106"/>
                  </a:lnTo>
                  <a:lnTo>
                    <a:pt x="416" y="9106"/>
                  </a:lnTo>
                  <a:lnTo>
                    <a:pt x="291" y="8919"/>
                  </a:lnTo>
                  <a:lnTo>
                    <a:pt x="187" y="8711"/>
                  </a:lnTo>
                  <a:lnTo>
                    <a:pt x="104" y="8503"/>
                  </a:lnTo>
                  <a:lnTo>
                    <a:pt x="42" y="8295"/>
                  </a:lnTo>
                  <a:lnTo>
                    <a:pt x="0" y="8066"/>
                  </a:lnTo>
                  <a:lnTo>
                    <a:pt x="0" y="7859"/>
                  </a:lnTo>
                  <a:lnTo>
                    <a:pt x="0" y="7630"/>
                  </a:lnTo>
                  <a:lnTo>
                    <a:pt x="21" y="7401"/>
                  </a:lnTo>
                  <a:lnTo>
                    <a:pt x="63" y="7193"/>
                  </a:lnTo>
                  <a:lnTo>
                    <a:pt x="146" y="6985"/>
                  </a:lnTo>
                  <a:lnTo>
                    <a:pt x="229" y="6778"/>
                  </a:lnTo>
                  <a:lnTo>
                    <a:pt x="333" y="6590"/>
                  </a:lnTo>
                  <a:lnTo>
                    <a:pt x="458" y="6403"/>
                  </a:lnTo>
                  <a:lnTo>
                    <a:pt x="603" y="6237"/>
                  </a:lnTo>
                  <a:lnTo>
                    <a:pt x="769" y="6071"/>
                  </a:lnTo>
                  <a:lnTo>
                    <a:pt x="956" y="59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27;p58">
              <a:extLst>
                <a:ext uri="{FF2B5EF4-FFF2-40B4-BE49-F238E27FC236}">
                  <a16:creationId xmlns:a16="http://schemas.microsoft.com/office/drawing/2014/main" id="{3C6D561E-B6B1-F8E9-FE78-86D07FB83E0A}"/>
                </a:ext>
              </a:extLst>
            </p:cNvPr>
            <p:cNvSpPr/>
            <p:nvPr/>
          </p:nvSpPr>
          <p:spPr>
            <a:xfrm>
              <a:off x="6407450" y="899900"/>
              <a:ext cx="925650" cy="1119500"/>
            </a:xfrm>
            <a:custGeom>
              <a:avLst/>
              <a:gdLst/>
              <a:ahLst/>
              <a:cxnLst/>
              <a:rect l="l" t="t" r="r" b="b"/>
              <a:pathLst>
                <a:path w="37026" h="44780" extrusionOk="0">
                  <a:moveTo>
                    <a:pt x="2267" y="1"/>
                  </a:moveTo>
                  <a:lnTo>
                    <a:pt x="1581" y="479"/>
                  </a:lnTo>
                  <a:lnTo>
                    <a:pt x="728" y="1103"/>
                  </a:lnTo>
                  <a:lnTo>
                    <a:pt x="479" y="1331"/>
                  </a:lnTo>
                  <a:lnTo>
                    <a:pt x="292" y="1581"/>
                  </a:lnTo>
                  <a:lnTo>
                    <a:pt x="146" y="1830"/>
                  </a:lnTo>
                  <a:lnTo>
                    <a:pt x="63" y="2101"/>
                  </a:lnTo>
                  <a:lnTo>
                    <a:pt x="1" y="2371"/>
                  </a:lnTo>
                  <a:lnTo>
                    <a:pt x="1" y="2662"/>
                  </a:lnTo>
                  <a:lnTo>
                    <a:pt x="22" y="2974"/>
                  </a:lnTo>
                  <a:lnTo>
                    <a:pt x="84" y="3286"/>
                  </a:lnTo>
                  <a:lnTo>
                    <a:pt x="188" y="3618"/>
                  </a:lnTo>
                  <a:lnTo>
                    <a:pt x="313" y="3951"/>
                  </a:lnTo>
                  <a:lnTo>
                    <a:pt x="479" y="4283"/>
                  </a:lnTo>
                  <a:lnTo>
                    <a:pt x="687" y="4637"/>
                  </a:lnTo>
                  <a:lnTo>
                    <a:pt x="916" y="5011"/>
                  </a:lnTo>
                  <a:lnTo>
                    <a:pt x="1144" y="5364"/>
                  </a:lnTo>
                  <a:lnTo>
                    <a:pt x="1414" y="5739"/>
                  </a:lnTo>
                  <a:lnTo>
                    <a:pt x="1726" y="6134"/>
                  </a:lnTo>
                  <a:lnTo>
                    <a:pt x="1872" y="6362"/>
                  </a:lnTo>
                  <a:lnTo>
                    <a:pt x="2038" y="6612"/>
                  </a:lnTo>
                  <a:lnTo>
                    <a:pt x="2184" y="6903"/>
                  </a:lnTo>
                  <a:lnTo>
                    <a:pt x="2308" y="7194"/>
                  </a:lnTo>
                  <a:lnTo>
                    <a:pt x="2412" y="7506"/>
                  </a:lnTo>
                  <a:lnTo>
                    <a:pt x="2516" y="7859"/>
                  </a:lnTo>
                  <a:lnTo>
                    <a:pt x="2620" y="8192"/>
                  </a:lnTo>
                  <a:lnTo>
                    <a:pt x="2703" y="8566"/>
                  </a:lnTo>
                  <a:lnTo>
                    <a:pt x="2828" y="9335"/>
                  </a:lnTo>
                  <a:lnTo>
                    <a:pt x="2932" y="10167"/>
                  </a:lnTo>
                  <a:lnTo>
                    <a:pt x="2994" y="11019"/>
                  </a:lnTo>
                  <a:lnTo>
                    <a:pt x="3015" y="11913"/>
                  </a:lnTo>
                  <a:lnTo>
                    <a:pt x="3015" y="12828"/>
                  </a:lnTo>
                  <a:lnTo>
                    <a:pt x="2994" y="13722"/>
                  </a:lnTo>
                  <a:lnTo>
                    <a:pt x="2932" y="14636"/>
                  </a:lnTo>
                  <a:lnTo>
                    <a:pt x="2870" y="15530"/>
                  </a:lnTo>
                  <a:lnTo>
                    <a:pt x="2787" y="16424"/>
                  </a:lnTo>
                  <a:lnTo>
                    <a:pt x="2683" y="17256"/>
                  </a:lnTo>
                  <a:lnTo>
                    <a:pt x="2579" y="18066"/>
                  </a:lnTo>
                  <a:lnTo>
                    <a:pt x="2454" y="18836"/>
                  </a:lnTo>
                  <a:lnTo>
                    <a:pt x="2225" y="20312"/>
                  </a:lnTo>
                  <a:lnTo>
                    <a:pt x="2038" y="21829"/>
                  </a:lnTo>
                  <a:lnTo>
                    <a:pt x="1872" y="23284"/>
                  </a:lnTo>
                  <a:lnTo>
                    <a:pt x="1747" y="24636"/>
                  </a:lnTo>
                  <a:lnTo>
                    <a:pt x="1581" y="26735"/>
                  </a:lnTo>
                  <a:lnTo>
                    <a:pt x="1518" y="27567"/>
                  </a:lnTo>
                  <a:lnTo>
                    <a:pt x="14033" y="44780"/>
                  </a:lnTo>
                  <a:lnTo>
                    <a:pt x="17817" y="44135"/>
                  </a:lnTo>
                  <a:lnTo>
                    <a:pt x="18752" y="43927"/>
                  </a:lnTo>
                  <a:lnTo>
                    <a:pt x="19667" y="43657"/>
                  </a:lnTo>
                  <a:lnTo>
                    <a:pt x="20582" y="43366"/>
                  </a:lnTo>
                  <a:lnTo>
                    <a:pt x="21496" y="43034"/>
                  </a:lnTo>
                  <a:lnTo>
                    <a:pt x="22369" y="42639"/>
                  </a:lnTo>
                  <a:lnTo>
                    <a:pt x="23243" y="42223"/>
                  </a:lnTo>
                  <a:lnTo>
                    <a:pt x="24074" y="41765"/>
                  </a:lnTo>
                  <a:lnTo>
                    <a:pt x="24906" y="41246"/>
                  </a:lnTo>
                  <a:lnTo>
                    <a:pt x="37025" y="32598"/>
                  </a:lnTo>
                  <a:lnTo>
                    <a:pt x="21247" y="10520"/>
                  </a:lnTo>
                  <a:lnTo>
                    <a:pt x="14012" y="15696"/>
                  </a:lnTo>
                  <a:lnTo>
                    <a:pt x="13763" y="15260"/>
                  </a:lnTo>
                  <a:lnTo>
                    <a:pt x="13513" y="14906"/>
                  </a:lnTo>
                  <a:lnTo>
                    <a:pt x="13264" y="14595"/>
                  </a:lnTo>
                  <a:lnTo>
                    <a:pt x="12994" y="14324"/>
                  </a:lnTo>
                  <a:lnTo>
                    <a:pt x="12765" y="14033"/>
                  </a:lnTo>
                  <a:lnTo>
                    <a:pt x="12516" y="13701"/>
                  </a:lnTo>
                  <a:lnTo>
                    <a:pt x="12287" y="13327"/>
                  </a:lnTo>
                  <a:lnTo>
                    <a:pt x="12183" y="13119"/>
                  </a:lnTo>
                  <a:lnTo>
                    <a:pt x="12100" y="12890"/>
                  </a:lnTo>
                  <a:lnTo>
                    <a:pt x="11871" y="12246"/>
                  </a:lnTo>
                  <a:lnTo>
                    <a:pt x="11642" y="11559"/>
                  </a:lnTo>
                  <a:lnTo>
                    <a:pt x="11414" y="10811"/>
                  </a:lnTo>
                  <a:lnTo>
                    <a:pt x="11144" y="10021"/>
                  </a:lnTo>
                  <a:lnTo>
                    <a:pt x="10853" y="9169"/>
                  </a:lnTo>
                  <a:lnTo>
                    <a:pt x="10478" y="8296"/>
                  </a:lnTo>
                  <a:lnTo>
                    <a:pt x="10270" y="7838"/>
                  </a:lnTo>
                  <a:lnTo>
                    <a:pt x="10063" y="7360"/>
                  </a:lnTo>
                  <a:lnTo>
                    <a:pt x="9813" y="6882"/>
                  </a:lnTo>
                  <a:lnTo>
                    <a:pt x="9543" y="6383"/>
                  </a:lnTo>
                  <a:lnTo>
                    <a:pt x="9439" y="6196"/>
                  </a:lnTo>
                  <a:lnTo>
                    <a:pt x="9293" y="5988"/>
                  </a:lnTo>
                  <a:lnTo>
                    <a:pt x="8919" y="5552"/>
                  </a:lnTo>
                  <a:lnTo>
                    <a:pt x="8462" y="5053"/>
                  </a:lnTo>
                  <a:lnTo>
                    <a:pt x="7942" y="4554"/>
                  </a:lnTo>
                  <a:lnTo>
                    <a:pt x="7381" y="4034"/>
                  </a:lnTo>
                  <a:lnTo>
                    <a:pt x="6757" y="3493"/>
                  </a:lnTo>
                  <a:lnTo>
                    <a:pt x="6133" y="2974"/>
                  </a:lnTo>
                  <a:lnTo>
                    <a:pt x="5510" y="2454"/>
                  </a:lnTo>
                  <a:lnTo>
                    <a:pt x="4283" y="1498"/>
                  </a:lnTo>
                  <a:lnTo>
                    <a:pt x="3265" y="729"/>
                  </a:lnTo>
                  <a:lnTo>
                    <a:pt x="22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28;p58">
              <a:extLst>
                <a:ext uri="{FF2B5EF4-FFF2-40B4-BE49-F238E27FC236}">
                  <a16:creationId xmlns:a16="http://schemas.microsoft.com/office/drawing/2014/main" id="{46DB00A7-3773-281F-7405-4C59F7F99CEC}"/>
                </a:ext>
              </a:extLst>
            </p:cNvPr>
            <p:cNvSpPr/>
            <p:nvPr/>
          </p:nvSpPr>
          <p:spPr>
            <a:xfrm>
              <a:off x="6407450" y="899900"/>
              <a:ext cx="925650" cy="1119500"/>
            </a:xfrm>
            <a:custGeom>
              <a:avLst/>
              <a:gdLst/>
              <a:ahLst/>
              <a:cxnLst/>
              <a:rect l="l" t="t" r="r" b="b"/>
              <a:pathLst>
                <a:path w="37026" h="44780" fill="none" extrusionOk="0">
                  <a:moveTo>
                    <a:pt x="21247" y="10520"/>
                  </a:moveTo>
                  <a:lnTo>
                    <a:pt x="13721" y="15904"/>
                  </a:lnTo>
                  <a:lnTo>
                    <a:pt x="14012" y="15696"/>
                  </a:lnTo>
                  <a:lnTo>
                    <a:pt x="14012" y="15696"/>
                  </a:lnTo>
                  <a:lnTo>
                    <a:pt x="13763" y="15260"/>
                  </a:lnTo>
                  <a:lnTo>
                    <a:pt x="13513" y="14906"/>
                  </a:lnTo>
                  <a:lnTo>
                    <a:pt x="13264" y="14595"/>
                  </a:lnTo>
                  <a:lnTo>
                    <a:pt x="12994" y="14324"/>
                  </a:lnTo>
                  <a:lnTo>
                    <a:pt x="12765" y="14033"/>
                  </a:lnTo>
                  <a:lnTo>
                    <a:pt x="12516" y="13701"/>
                  </a:lnTo>
                  <a:lnTo>
                    <a:pt x="12287" y="13327"/>
                  </a:lnTo>
                  <a:lnTo>
                    <a:pt x="12183" y="13119"/>
                  </a:lnTo>
                  <a:lnTo>
                    <a:pt x="12100" y="12890"/>
                  </a:lnTo>
                  <a:lnTo>
                    <a:pt x="12100" y="12890"/>
                  </a:lnTo>
                  <a:lnTo>
                    <a:pt x="11871" y="12246"/>
                  </a:lnTo>
                  <a:lnTo>
                    <a:pt x="11642" y="11559"/>
                  </a:lnTo>
                  <a:lnTo>
                    <a:pt x="11414" y="10811"/>
                  </a:lnTo>
                  <a:lnTo>
                    <a:pt x="11144" y="10021"/>
                  </a:lnTo>
                  <a:lnTo>
                    <a:pt x="10853" y="9169"/>
                  </a:lnTo>
                  <a:lnTo>
                    <a:pt x="10478" y="8296"/>
                  </a:lnTo>
                  <a:lnTo>
                    <a:pt x="10270" y="7838"/>
                  </a:lnTo>
                  <a:lnTo>
                    <a:pt x="10063" y="7360"/>
                  </a:lnTo>
                  <a:lnTo>
                    <a:pt x="9813" y="6882"/>
                  </a:lnTo>
                  <a:lnTo>
                    <a:pt x="9543" y="6383"/>
                  </a:lnTo>
                  <a:lnTo>
                    <a:pt x="9543" y="6383"/>
                  </a:lnTo>
                  <a:lnTo>
                    <a:pt x="9439" y="6196"/>
                  </a:lnTo>
                  <a:lnTo>
                    <a:pt x="9293" y="5988"/>
                  </a:lnTo>
                  <a:lnTo>
                    <a:pt x="8919" y="5552"/>
                  </a:lnTo>
                  <a:lnTo>
                    <a:pt x="8462" y="5053"/>
                  </a:lnTo>
                  <a:lnTo>
                    <a:pt x="7942" y="4554"/>
                  </a:lnTo>
                  <a:lnTo>
                    <a:pt x="7381" y="4034"/>
                  </a:lnTo>
                  <a:lnTo>
                    <a:pt x="6757" y="3493"/>
                  </a:lnTo>
                  <a:lnTo>
                    <a:pt x="6133" y="2974"/>
                  </a:lnTo>
                  <a:lnTo>
                    <a:pt x="5510" y="2454"/>
                  </a:lnTo>
                  <a:lnTo>
                    <a:pt x="4283" y="1498"/>
                  </a:lnTo>
                  <a:lnTo>
                    <a:pt x="3265" y="729"/>
                  </a:lnTo>
                  <a:lnTo>
                    <a:pt x="2267" y="1"/>
                  </a:lnTo>
                  <a:lnTo>
                    <a:pt x="2267" y="1"/>
                  </a:lnTo>
                  <a:lnTo>
                    <a:pt x="1581" y="479"/>
                  </a:lnTo>
                  <a:lnTo>
                    <a:pt x="728" y="1103"/>
                  </a:lnTo>
                  <a:lnTo>
                    <a:pt x="728" y="1103"/>
                  </a:lnTo>
                  <a:lnTo>
                    <a:pt x="479" y="1331"/>
                  </a:lnTo>
                  <a:lnTo>
                    <a:pt x="292" y="1581"/>
                  </a:lnTo>
                  <a:lnTo>
                    <a:pt x="146" y="1830"/>
                  </a:lnTo>
                  <a:lnTo>
                    <a:pt x="63" y="2101"/>
                  </a:lnTo>
                  <a:lnTo>
                    <a:pt x="1" y="2371"/>
                  </a:lnTo>
                  <a:lnTo>
                    <a:pt x="1" y="2662"/>
                  </a:lnTo>
                  <a:lnTo>
                    <a:pt x="22" y="2974"/>
                  </a:lnTo>
                  <a:lnTo>
                    <a:pt x="84" y="3286"/>
                  </a:lnTo>
                  <a:lnTo>
                    <a:pt x="188" y="3618"/>
                  </a:lnTo>
                  <a:lnTo>
                    <a:pt x="313" y="3951"/>
                  </a:lnTo>
                  <a:lnTo>
                    <a:pt x="479" y="4283"/>
                  </a:lnTo>
                  <a:lnTo>
                    <a:pt x="687" y="4637"/>
                  </a:lnTo>
                  <a:lnTo>
                    <a:pt x="916" y="5011"/>
                  </a:lnTo>
                  <a:lnTo>
                    <a:pt x="1144" y="5364"/>
                  </a:lnTo>
                  <a:lnTo>
                    <a:pt x="1414" y="5739"/>
                  </a:lnTo>
                  <a:lnTo>
                    <a:pt x="1726" y="6134"/>
                  </a:lnTo>
                  <a:lnTo>
                    <a:pt x="1726" y="6134"/>
                  </a:lnTo>
                  <a:lnTo>
                    <a:pt x="1872" y="6362"/>
                  </a:lnTo>
                  <a:lnTo>
                    <a:pt x="2038" y="6612"/>
                  </a:lnTo>
                  <a:lnTo>
                    <a:pt x="2184" y="6903"/>
                  </a:lnTo>
                  <a:lnTo>
                    <a:pt x="2308" y="7194"/>
                  </a:lnTo>
                  <a:lnTo>
                    <a:pt x="2412" y="7506"/>
                  </a:lnTo>
                  <a:lnTo>
                    <a:pt x="2516" y="7859"/>
                  </a:lnTo>
                  <a:lnTo>
                    <a:pt x="2620" y="8192"/>
                  </a:lnTo>
                  <a:lnTo>
                    <a:pt x="2703" y="8566"/>
                  </a:lnTo>
                  <a:lnTo>
                    <a:pt x="2828" y="9335"/>
                  </a:lnTo>
                  <a:lnTo>
                    <a:pt x="2932" y="10167"/>
                  </a:lnTo>
                  <a:lnTo>
                    <a:pt x="2994" y="11019"/>
                  </a:lnTo>
                  <a:lnTo>
                    <a:pt x="3015" y="11913"/>
                  </a:lnTo>
                  <a:lnTo>
                    <a:pt x="3015" y="12828"/>
                  </a:lnTo>
                  <a:lnTo>
                    <a:pt x="2994" y="13722"/>
                  </a:lnTo>
                  <a:lnTo>
                    <a:pt x="2932" y="14636"/>
                  </a:lnTo>
                  <a:lnTo>
                    <a:pt x="2870" y="15530"/>
                  </a:lnTo>
                  <a:lnTo>
                    <a:pt x="2787" y="16424"/>
                  </a:lnTo>
                  <a:lnTo>
                    <a:pt x="2683" y="17256"/>
                  </a:lnTo>
                  <a:lnTo>
                    <a:pt x="2579" y="18066"/>
                  </a:lnTo>
                  <a:lnTo>
                    <a:pt x="2454" y="18836"/>
                  </a:lnTo>
                  <a:lnTo>
                    <a:pt x="2454" y="18836"/>
                  </a:lnTo>
                  <a:lnTo>
                    <a:pt x="2225" y="20312"/>
                  </a:lnTo>
                  <a:lnTo>
                    <a:pt x="2038" y="21829"/>
                  </a:lnTo>
                  <a:lnTo>
                    <a:pt x="1872" y="23284"/>
                  </a:lnTo>
                  <a:lnTo>
                    <a:pt x="1747" y="24636"/>
                  </a:lnTo>
                  <a:lnTo>
                    <a:pt x="1581" y="26735"/>
                  </a:lnTo>
                  <a:lnTo>
                    <a:pt x="1518" y="27567"/>
                  </a:lnTo>
                  <a:lnTo>
                    <a:pt x="14033" y="44780"/>
                  </a:lnTo>
                  <a:lnTo>
                    <a:pt x="17817" y="44135"/>
                  </a:lnTo>
                  <a:lnTo>
                    <a:pt x="17817" y="44135"/>
                  </a:lnTo>
                  <a:lnTo>
                    <a:pt x="18752" y="43927"/>
                  </a:lnTo>
                  <a:lnTo>
                    <a:pt x="19667" y="43657"/>
                  </a:lnTo>
                  <a:lnTo>
                    <a:pt x="20582" y="43366"/>
                  </a:lnTo>
                  <a:lnTo>
                    <a:pt x="21496" y="43034"/>
                  </a:lnTo>
                  <a:lnTo>
                    <a:pt x="22369" y="42639"/>
                  </a:lnTo>
                  <a:lnTo>
                    <a:pt x="23243" y="42223"/>
                  </a:lnTo>
                  <a:lnTo>
                    <a:pt x="24074" y="41765"/>
                  </a:lnTo>
                  <a:lnTo>
                    <a:pt x="24906" y="41246"/>
                  </a:lnTo>
                  <a:lnTo>
                    <a:pt x="37025" y="32598"/>
                  </a:lnTo>
                  <a:lnTo>
                    <a:pt x="21247" y="105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29;p58">
              <a:extLst>
                <a:ext uri="{FF2B5EF4-FFF2-40B4-BE49-F238E27FC236}">
                  <a16:creationId xmlns:a16="http://schemas.microsoft.com/office/drawing/2014/main" id="{9859BB81-C918-233D-C5BC-17BC13B9229E}"/>
                </a:ext>
              </a:extLst>
            </p:cNvPr>
            <p:cNvSpPr/>
            <p:nvPr/>
          </p:nvSpPr>
          <p:spPr>
            <a:xfrm>
              <a:off x="6446425" y="884850"/>
              <a:ext cx="978650" cy="1103375"/>
            </a:xfrm>
            <a:custGeom>
              <a:avLst/>
              <a:gdLst/>
              <a:ahLst/>
              <a:cxnLst/>
              <a:rect l="l" t="t" r="r" b="b"/>
              <a:pathLst>
                <a:path w="39146" h="44135" extrusionOk="0">
                  <a:moveTo>
                    <a:pt x="2205" y="0"/>
                  </a:moveTo>
                  <a:lnTo>
                    <a:pt x="1955" y="21"/>
                  </a:lnTo>
                  <a:lnTo>
                    <a:pt x="1706" y="83"/>
                  </a:lnTo>
                  <a:lnTo>
                    <a:pt x="1456" y="187"/>
                  </a:lnTo>
                  <a:lnTo>
                    <a:pt x="1248" y="291"/>
                  </a:lnTo>
                  <a:lnTo>
                    <a:pt x="1040" y="395"/>
                  </a:lnTo>
                  <a:lnTo>
                    <a:pt x="853" y="499"/>
                  </a:lnTo>
                  <a:lnTo>
                    <a:pt x="687" y="624"/>
                  </a:lnTo>
                  <a:lnTo>
                    <a:pt x="541" y="749"/>
                  </a:lnTo>
                  <a:lnTo>
                    <a:pt x="417" y="873"/>
                  </a:lnTo>
                  <a:lnTo>
                    <a:pt x="313" y="998"/>
                  </a:lnTo>
                  <a:lnTo>
                    <a:pt x="209" y="1123"/>
                  </a:lnTo>
                  <a:lnTo>
                    <a:pt x="147" y="1268"/>
                  </a:lnTo>
                  <a:lnTo>
                    <a:pt x="84" y="1414"/>
                  </a:lnTo>
                  <a:lnTo>
                    <a:pt x="43" y="1559"/>
                  </a:lnTo>
                  <a:lnTo>
                    <a:pt x="1" y="1705"/>
                  </a:lnTo>
                  <a:lnTo>
                    <a:pt x="1" y="1871"/>
                  </a:lnTo>
                  <a:lnTo>
                    <a:pt x="1" y="2017"/>
                  </a:lnTo>
                  <a:lnTo>
                    <a:pt x="22" y="2183"/>
                  </a:lnTo>
                  <a:lnTo>
                    <a:pt x="43" y="2349"/>
                  </a:lnTo>
                  <a:lnTo>
                    <a:pt x="126" y="2682"/>
                  </a:lnTo>
                  <a:lnTo>
                    <a:pt x="271" y="3056"/>
                  </a:lnTo>
                  <a:lnTo>
                    <a:pt x="458" y="3430"/>
                  </a:lnTo>
                  <a:lnTo>
                    <a:pt x="687" y="3804"/>
                  </a:lnTo>
                  <a:lnTo>
                    <a:pt x="936" y="4199"/>
                  </a:lnTo>
                  <a:lnTo>
                    <a:pt x="1228" y="4615"/>
                  </a:lnTo>
                  <a:lnTo>
                    <a:pt x="1872" y="5488"/>
                  </a:lnTo>
                  <a:lnTo>
                    <a:pt x="2038" y="5717"/>
                  </a:lnTo>
                  <a:lnTo>
                    <a:pt x="2184" y="5987"/>
                  </a:lnTo>
                  <a:lnTo>
                    <a:pt x="2329" y="6258"/>
                  </a:lnTo>
                  <a:lnTo>
                    <a:pt x="2454" y="6549"/>
                  </a:lnTo>
                  <a:lnTo>
                    <a:pt x="2579" y="6881"/>
                  </a:lnTo>
                  <a:lnTo>
                    <a:pt x="2683" y="7214"/>
                  </a:lnTo>
                  <a:lnTo>
                    <a:pt x="2766" y="7567"/>
                  </a:lnTo>
                  <a:lnTo>
                    <a:pt x="2849" y="7941"/>
                  </a:lnTo>
                  <a:lnTo>
                    <a:pt x="2974" y="8711"/>
                  </a:lnTo>
                  <a:lnTo>
                    <a:pt x="3078" y="9521"/>
                  </a:lnTo>
                  <a:lnTo>
                    <a:pt x="3140" y="10394"/>
                  </a:lnTo>
                  <a:lnTo>
                    <a:pt x="3161" y="11268"/>
                  </a:lnTo>
                  <a:lnTo>
                    <a:pt x="3161" y="12182"/>
                  </a:lnTo>
                  <a:lnTo>
                    <a:pt x="3140" y="13097"/>
                  </a:lnTo>
                  <a:lnTo>
                    <a:pt x="3078" y="14012"/>
                  </a:lnTo>
                  <a:lnTo>
                    <a:pt x="3015" y="14906"/>
                  </a:lnTo>
                  <a:lnTo>
                    <a:pt x="2932" y="15779"/>
                  </a:lnTo>
                  <a:lnTo>
                    <a:pt x="2828" y="16631"/>
                  </a:lnTo>
                  <a:lnTo>
                    <a:pt x="2724" y="17442"/>
                  </a:lnTo>
                  <a:lnTo>
                    <a:pt x="2600" y="18190"/>
                  </a:lnTo>
                  <a:lnTo>
                    <a:pt x="2371" y="19666"/>
                  </a:lnTo>
                  <a:lnTo>
                    <a:pt x="2184" y="21184"/>
                  </a:lnTo>
                  <a:lnTo>
                    <a:pt x="2017" y="22660"/>
                  </a:lnTo>
                  <a:lnTo>
                    <a:pt x="1893" y="24011"/>
                  </a:lnTo>
                  <a:lnTo>
                    <a:pt x="1726" y="26090"/>
                  </a:lnTo>
                  <a:lnTo>
                    <a:pt x="1664" y="26921"/>
                  </a:lnTo>
                  <a:lnTo>
                    <a:pt x="14200" y="44135"/>
                  </a:lnTo>
                  <a:lnTo>
                    <a:pt x="17962" y="43490"/>
                  </a:lnTo>
                  <a:lnTo>
                    <a:pt x="18898" y="43282"/>
                  </a:lnTo>
                  <a:lnTo>
                    <a:pt x="19833" y="43033"/>
                  </a:lnTo>
                  <a:lnTo>
                    <a:pt x="20748" y="42721"/>
                  </a:lnTo>
                  <a:lnTo>
                    <a:pt x="21642" y="42388"/>
                  </a:lnTo>
                  <a:lnTo>
                    <a:pt x="22536" y="42014"/>
                  </a:lnTo>
                  <a:lnTo>
                    <a:pt x="23388" y="41577"/>
                  </a:lnTo>
                  <a:lnTo>
                    <a:pt x="24241" y="41120"/>
                  </a:lnTo>
                  <a:lnTo>
                    <a:pt x="25051" y="40621"/>
                  </a:lnTo>
                  <a:lnTo>
                    <a:pt x="38418" y="31079"/>
                  </a:lnTo>
                  <a:lnTo>
                    <a:pt x="38564" y="30954"/>
                  </a:lnTo>
                  <a:lnTo>
                    <a:pt x="38689" y="30851"/>
                  </a:lnTo>
                  <a:lnTo>
                    <a:pt x="38793" y="30705"/>
                  </a:lnTo>
                  <a:lnTo>
                    <a:pt x="38897" y="30580"/>
                  </a:lnTo>
                  <a:lnTo>
                    <a:pt x="38980" y="30435"/>
                  </a:lnTo>
                  <a:lnTo>
                    <a:pt x="39042" y="30268"/>
                  </a:lnTo>
                  <a:lnTo>
                    <a:pt x="39084" y="30123"/>
                  </a:lnTo>
                  <a:lnTo>
                    <a:pt x="39125" y="29957"/>
                  </a:lnTo>
                  <a:lnTo>
                    <a:pt x="39146" y="29790"/>
                  </a:lnTo>
                  <a:lnTo>
                    <a:pt x="39146" y="29624"/>
                  </a:lnTo>
                  <a:lnTo>
                    <a:pt x="39146" y="29458"/>
                  </a:lnTo>
                  <a:lnTo>
                    <a:pt x="39104" y="29291"/>
                  </a:lnTo>
                  <a:lnTo>
                    <a:pt x="39063" y="29146"/>
                  </a:lnTo>
                  <a:lnTo>
                    <a:pt x="39000" y="28980"/>
                  </a:lnTo>
                  <a:lnTo>
                    <a:pt x="38917" y="28834"/>
                  </a:lnTo>
                  <a:lnTo>
                    <a:pt x="38834" y="28689"/>
                  </a:lnTo>
                  <a:lnTo>
                    <a:pt x="38834" y="28668"/>
                  </a:lnTo>
                  <a:lnTo>
                    <a:pt x="38107" y="27670"/>
                  </a:lnTo>
                  <a:lnTo>
                    <a:pt x="38023" y="27566"/>
                  </a:lnTo>
                  <a:lnTo>
                    <a:pt x="37919" y="27462"/>
                  </a:lnTo>
                  <a:lnTo>
                    <a:pt x="37691" y="27275"/>
                  </a:lnTo>
                  <a:lnTo>
                    <a:pt x="37462" y="27129"/>
                  </a:lnTo>
                  <a:lnTo>
                    <a:pt x="37192" y="27025"/>
                  </a:lnTo>
                  <a:lnTo>
                    <a:pt x="36922" y="26963"/>
                  </a:lnTo>
                  <a:lnTo>
                    <a:pt x="36631" y="26963"/>
                  </a:lnTo>
                  <a:lnTo>
                    <a:pt x="36340" y="26984"/>
                  </a:lnTo>
                  <a:lnTo>
                    <a:pt x="36194" y="27025"/>
                  </a:lnTo>
                  <a:lnTo>
                    <a:pt x="36069" y="27088"/>
                  </a:lnTo>
                  <a:lnTo>
                    <a:pt x="35342" y="27192"/>
                  </a:lnTo>
                  <a:lnTo>
                    <a:pt x="35259" y="27213"/>
                  </a:lnTo>
                  <a:lnTo>
                    <a:pt x="35134" y="27213"/>
                  </a:lnTo>
                  <a:lnTo>
                    <a:pt x="35051" y="27171"/>
                  </a:lnTo>
                  <a:lnTo>
                    <a:pt x="35009" y="27150"/>
                  </a:lnTo>
                  <a:lnTo>
                    <a:pt x="34947" y="27088"/>
                  </a:lnTo>
                  <a:lnTo>
                    <a:pt x="34905" y="27025"/>
                  </a:lnTo>
                  <a:lnTo>
                    <a:pt x="34884" y="26963"/>
                  </a:lnTo>
                  <a:lnTo>
                    <a:pt x="34864" y="26880"/>
                  </a:lnTo>
                  <a:lnTo>
                    <a:pt x="34864" y="26776"/>
                  </a:lnTo>
                  <a:lnTo>
                    <a:pt x="34905" y="26693"/>
                  </a:lnTo>
                  <a:lnTo>
                    <a:pt x="34947" y="26610"/>
                  </a:lnTo>
                  <a:lnTo>
                    <a:pt x="35820" y="25591"/>
                  </a:lnTo>
                  <a:lnTo>
                    <a:pt x="36007" y="25342"/>
                  </a:lnTo>
                  <a:lnTo>
                    <a:pt x="36173" y="25050"/>
                  </a:lnTo>
                  <a:lnTo>
                    <a:pt x="36319" y="24739"/>
                  </a:lnTo>
                  <a:lnTo>
                    <a:pt x="36402" y="24427"/>
                  </a:lnTo>
                  <a:lnTo>
                    <a:pt x="36443" y="24261"/>
                  </a:lnTo>
                  <a:lnTo>
                    <a:pt x="36443" y="24094"/>
                  </a:lnTo>
                  <a:lnTo>
                    <a:pt x="36464" y="23928"/>
                  </a:lnTo>
                  <a:lnTo>
                    <a:pt x="36443" y="23782"/>
                  </a:lnTo>
                  <a:lnTo>
                    <a:pt x="36423" y="23637"/>
                  </a:lnTo>
                  <a:lnTo>
                    <a:pt x="36381" y="23491"/>
                  </a:lnTo>
                  <a:lnTo>
                    <a:pt x="36319" y="23346"/>
                  </a:lnTo>
                  <a:lnTo>
                    <a:pt x="36236" y="23221"/>
                  </a:lnTo>
                  <a:lnTo>
                    <a:pt x="34843" y="21225"/>
                  </a:lnTo>
                  <a:lnTo>
                    <a:pt x="34656" y="21017"/>
                  </a:lnTo>
                  <a:lnTo>
                    <a:pt x="34427" y="20830"/>
                  </a:lnTo>
                  <a:lnTo>
                    <a:pt x="34198" y="20685"/>
                  </a:lnTo>
                  <a:lnTo>
                    <a:pt x="33928" y="20581"/>
                  </a:lnTo>
                  <a:lnTo>
                    <a:pt x="33658" y="20519"/>
                  </a:lnTo>
                  <a:lnTo>
                    <a:pt x="33367" y="20519"/>
                  </a:lnTo>
                  <a:lnTo>
                    <a:pt x="33096" y="20539"/>
                  </a:lnTo>
                  <a:lnTo>
                    <a:pt x="32826" y="20622"/>
                  </a:lnTo>
                  <a:lnTo>
                    <a:pt x="31329" y="21121"/>
                  </a:lnTo>
                  <a:lnTo>
                    <a:pt x="31246" y="21142"/>
                  </a:lnTo>
                  <a:lnTo>
                    <a:pt x="31184" y="21142"/>
                  </a:lnTo>
                  <a:lnTo>
                    <a:pt x="31122" y="21121"/>
                  </a:lnTo>
                  <a:lnTo>
                    <a:pt x="31038" y="21101"/>
                  </a:lnTo>
                  <a:lnTo>
                    <a:pt x="30976" y="21059"/>
                  </a:lnTo>
                  <a:lnTo>
                    <a:pt x="30934" y="21017"/>
                  </a:lnTo>
                  <a:lnTo>
                    <a:pt x="30893" y="20955"/>
                  </a:lnTo>
                  <a:lnTo>
                    <a:pt x="30851" y="20893"/>
                  </a:lnTo>
                  <a:lnTo>
                    <a:pt x="30851" y="20810"/>
                  </a:lnTo>
                  <a:lnTo>
                    <a:pt x="30851" y="20726"/>
                  </a:lnTo>
                  <a:lnTo>
                    <a:pt x="30872" y="20643"/>
                  </a:lnTo>
                  <a:lnTo>
                    <a:pt x="30914" y="20560"/>
                  </a:lnTo>
                  <a:lnTo>
                    <a:pt x="32140" y="18835"/>
                  </a:lnTo>
                  <a:lnTo>
                    <a:pt x="32286" y="18606"/>
                  </a:lnTo>
                  <a:lnTo>
                    <a:pt x="32369" y="18357"/>
                  </a:lnTo>
                  <a:lnTo>
                    <a:pt x="32431" y="18107"/>
                  </a:lnTo>
                  <a:lnTo>
                    <a:pt x="32452" y="17858"/>
                  </a:lnTo>
                  <a:lnTo>
                    <a:pt x="32431" y="17587"/>
                  </a:lnTo>
                  <a:lnTo>
                    <a:pt x="32369" y="17338"/>
                  </a:lnTo>
                  <a:lnTo>
                    <a:pt x="32286" y="17088"/>
                  </a:lnTo>
                  <a:lnTo>
                    <a:pt x="32140" y="16860"/>
                  </a:lnTo>
                  <a:lnTo>
                    <a:pt x="30623" y="14739"/>
                  </a:lnTo>
                  <a:lnTo>
                    <a:pt x="30436" y="14531"/>
                  </a:lnTo>
                  <a:lnTo>
                    <a:pt x="30228" y="14344"/>
                  </a:lnTo>
                  <a:lnTo>
                    <a:pt x="29999" y="14199"/>
                  </a:lnTo>
                  <a:lnTo>
                    <a:pt x="29750" y="14095"/>
                  </a:lnTo>
                  <a:lnTo>
                    <a:pt x="29479" y="14032"/>
                  </a:lnTo>
                  <a:lnTo>
                    <a:pt x="29209" y="14012"/>
                  </a:lnTo>
                  <a:lnTo>
                    <a:pt x="28939" y="14032"/>
                  </a:lnTo>
                  <a:lnTo>
                    <a:pt x="28669" y="14116"/>
                  </a:lnTo>
                  <a:lnTo>
                    <a:pt x="26798" y="14739"/>
                  </a:lnTo>
                  <a:lnTo>
                    <a:pt x="26714" y="14760"/>
                  </a:lnTo>
                  <a:lnTo>
                    <a:pt x="26652" y="14760"/>
                  </a:lnTo>
                  <a:lnTo>
                    <a:pt x="26569" y="14739"/>
                  </a:lnTo>
                  <a:lnTo>
                    <a:pt x="26506" y="14719"/>
                  </a:lnTo>
                  <a:lnTo>
                    <a:pt x="26444" y="14677"/>
                  </a:lnTo>
                  <a:lnTo>
                    <a:pt x="26403" y="14635"/>
                  </a:lnTo>
                  <a:lnTo>
                    <a:pt x="26361" y="14573"/>
                  </a:lnTo>
                  <a:lnTo>
                    <a:pt x="26319" y="14511"/>
                  </a:lnTo>
                  <a:lnTo>
                    <a:pt x="26299" y="14427"/>
                  </a:lnTo>
                  <a:lnTo>
                    <a:pt x="26319" y="14344"/>
                  </a:lnTo>
                  <a:lnTo>
                    <a:pt x="26340" y="14261"/>
                  </a:lnTo>
                  <a:lnTo>
                    <a:pt x="26382" y="14178"/>
                  </a:lnTo>
                  <a:lnTo>
                    <a:pt x="27338" y="12910"/>
                  </a:lnTo>
                  <a:lnTo>
                    <a:pt x="27484" y="12660"/>
                  </a:lnTo>
                  <a:lnTo>
                    <a:pt x="27608" y="12411"/>
                  </a:lnTo>
                  <a:lnTo>
                    <a:pt x="27691" y="12141"/>
                  </a:lnTo>
                  <a:lnTo>
                    <a:pt x="27712" y="11870"/>
                  </a:lnTo>
                  <a:lnTo>
                    <a:pt x="27691" y="11600"/>
                  </a:lnTo>
                  <a:lnTo>
                    <a:pt x="27650" y="11330"/>
                  </a:lnTo>
                  <a:lnTo>
                    <a:pt x="27546" y="11060"/>
                  </a:lnTo>
                  <a:lnTo>
                    <a:pt x="27400" y="10831"/>
                  </a:lnTo>
                  <a:lnTo>
                    <a:pt x="25945" y="8773"/>
                  </a:lnTo>
                  <a:lnTo>
                    <a:pt x="25841" y="8627"/>
                  </a:lnTo>
                  <a:lnTo>
                    <a:pt x="25717" y="8523"/>
                  </a:lnTo>
                  <a:lnTo>
                    <a:pt x="25592" y="8399"/>
                  </a:lnTo>
                  <a:lnTo>
                    <a:pt x="25446" y="8316"/>
                  </a:lnTo>
                  <a:lnTo>
                    <a:pt x="25301" y="8232"/>
                  </a:lnTo>
                  <a:lnTo>
                    <a:pt x="25155" y="8170"/>
                  </a:lnTo>
                  <a:lnTo>
                    <a:pt x="24989" y="8108"/>
                  </a:lnTo>
                  <a:lnTo>
                    <a:pt x="24823" y="8087"/>
                  </a:lnTo>
                  <a:lnTo>
                    <a:pt x="24656" y="8066"/>
                  </a:lnTo>
                  <a:lnTo>
                    <a:pt x="24490" y="8045"/>
                  </a:lnTo>
                  <a:lnTo>
                    <a:pt x="24324" y="8066"/>
                  </a:lnTo>
                  <a:lnTo>
                    <a:pt x="24157" y="8087"/>
                  </a:lnTo>
                  <a:lnTo>
                    <a:pt x="24012" y="8149"/>
                  </a:lnTo>
                  <a:lnTo>
                    <a:pt x="23846" y="8212"/>
                  </a:lnTo>
                  <a:lnTo>
                    <a:pt x="23700" y="8274"/>
                  </a:lnTo>
                  <a:lnTo>
                    <a:pt x="23534" y="8378"/>
                  </a:lnTo>
                  <a:lnTo>
                    <a:pt x="13909" y="15259"/>
                  </a:lnTo>
                  <a:lnTo>
                    <a:pt x="13659" y="14822"/>
                  </a:lnTo>
                  <a:lnTo>
                    <a:pt x="13451" y="14448"/>
                  </a:lnTo>
                  <a:lnTo>
                    <a:pt x="13035" y="13783"/>
                  </a:lnTo>
                  <a:lnTo>
                    <a:pt x="12848" y="13450"/>
                  </a:lnTo>
                  <a:lnTo>
                    <a:pt x="12661" y="13097"/>
                  </a:lnTo>
                  <a:lnTo>
                    <a:pt x="12474" y="12702"/>
                  </a:lnTo>
                  <a:lnTo>
                    <a:pt x="12266" y="12245"/>
                  </a:lnTo>
                  <a:lnTo>
                    <a:pt x="12058" y="11621"/>
                  </a:lnTo>
                  <a:lnTo>
                    <a:pt x="11830" y="10914"/>
                  </a:lnTo>
                  <a:lnTo>
                    <a:pt x="11601" y="10187"/>
                  </a:lnTo>
                  <a:lnTo>
                    <a:pt x="11331" y="9376"/>
                  </a:lnTo>
                  <a:lnTo>
                    <a:pt x="11019" y="8544"/>
                  </a:lnTo>
                  <a:lnTo>
                    <a:pt x="10666" y="7650"/>
                  </a:lnTo>
                  <a:lnTo>
                    <a:pt x="10458" y="7193"/>
                  </a:lnTo>
                  <a:lnTo>
                    <a:pt x="10250" y="6715"/>
                  </a:lnTo>
                  <a:lnTo>
                    <a:pt x="10000" y="6237"/>
                  </a:lnTo>
                  <a:lnTo>
                    <a:pt x="9730" y="5759"/>
                  </a:lnTo>
                  <a:lnTo>
                    <a:pt x="9439" y="5239"/>
                  </a:lnTo>
                  <a:lnTo>
                    <a:pt x="9065" y="4719"/>
                  </a:lnTo>
                  <a:lnTo>
                    <a:pt x="8649" y="4158"/>
                  </a:lnTo>
                  <a:lnTo>
                    <a:pt x="8171" y="3617"/>
                  </a:lnTo>
                  <a:lnTo>
                    <a:pt x="7672" y="3077"/>
                  </a:lnTo>
                  <a:lnTo>
                    <a:pt x="7131" y="2536"/>
                  </a:lnTo>
                  <a:lnTo>
                    <a:pt x="6570" y="2037"/>
                  </a:lnTo>
                  <a:lnTo>
                    <a:pt x="5988" y="1559"/>
                  </a:lnTo>
                  <a:lnTo>
                    <a:pt x="5385" y="1143"/>
                  </a:lnTo>
                  <a:lnTo>
                    <a:pt x="5094" y="936"/>
                  </a:lnTo>
                  <a:lnTo>
                    <a:pt x="4782" y="769"/>
                  </a:lnTo>
                  <a:lnTo>
                    <a:pt x="4491" y="603"/>
                  </a:lnTo>
                  <a:lnTo>
                    <a:pt x="4180" y="457"/>
                  </a:lnTo>
                  <a:lnTo>
                    <a:pt x="3888" y="333"/>
                  </a:lnTo>
                  <a:lnTo>
                    <a:pt x="3597" y="208"/>
                  </a:lnTo>
                  <a:lnTo>
                    <a:pt x="3306" y="125"/>
                  </a:lnTo>
                  <a:lnTo>
                    <a:pt x="3015" y="62"/>
                  </a:lnTo>
                  <a:lnTo>
                    <a:pt x="2745" y="21"/>
                  </a:lnTo>
                  <a:lnTo>
                    <a:pt x="2475"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30;p58">
              <a:extLst>
                <a:ext uri="{FF2B5EF4-FFF2-40B4-BE49-F238E27FC236}">
                  <a16:creationId xmlns:a16="http://schemas.microsoft.com/office/drawing/2014/main" id="{45DED2C3-4EE6-3C6F-85C4-83345870C836}"/>
                </a:ext>
              </a:extLst>
            </p:cNvPr>
            <p:cNvSpPr/>
            <p:nvPr/>
          </p:nvSpPr>
          <p:spPr>
            <a:xfrm>
              <a:off x="6446425" y="884850"/>
              <a:ext cx="978650" cy="1103375"/>
            </a:xfrm>
            <a:custGeom>
              <a:avLst/>
              <a:gdLst/>
              <a:ahLst/>
              <a:cxnLst/>
              <a:rect l="l" t="t" r="r" b="b"/>
              <a:pathLst>
                <a:path w="39146" h="44135" fill="none" extrusionOk="0">
                  <a:moveTo>
                    <a:pt x="25945" y="8773"/>
                  </a:moveTo>
                  <a:lnTo>
                    <a:pt x="25945" y="8773"/>
                  </a:lnTo>
                  <a:lnTo>
                    <a:pt x="25841" y="8627"/>
                  </a:lnTo>
                  <a:lnTo>
                    <a:pt x="25717" y="8523"/>
                  </a:lnTo>
                  <a:lnTo>
                    <a:pt x="25592" y="8399"/>
                  </a:lnTo>
                  <a:lnTo>
                    <a:pt x="25446" y="8316"/>
                  </a:lnTo>
                  <a:lnTo>
                    <a:pt x="25301" y="8232"/>
                  </a:lnTo>
                  <a:lnTo>
                    <a:pt x="25155" y="8170"/>
                  </a:lnTo>
                  <a:lnTo>
                    <a:pt x="24989" y="8108"/>
                  </a:lnTo>
                  <a:lnTo>
                    <a:pt x="24823" y="8087"/>
                  </a:lnTo>
                  <a:lnTo>
                    <a:pt x="24656" y="8066"/>
                  </a:lnTo>
                  <a:lnTo>
                    <a:pt x="24490" y="8045"/>
                  </a:lnTo>
                  <a:lnTo>
                    <a:pt x="24324" y="8066"/>
                  </a:lnTo>
                  <a:lnTo>
                    <a:pt x="24157" y="8087"/>
                  </a:lnTo>
                  <a:lnTo>
                    <a:pt x="24012" y="8149"/>
                  </a:lnTo>
                  <a:lnTo>
                    <a:pt x="23846" y="8212"/>
                  </a:lnTo>
                  <a:lnTo>
                    <a:pt x="23700" y="8274"/>
                  </a:lnTo>
                  <a:lnTo>
                    <a:pt x="23534" y="8378"/>
                  </a:lnTo>
                  <a:lnTo>
                    <a:pt x="23534" y="8378"/>
                  </a:lnTo>
                  <a:lnTo>
                    <a:pt x="13909" y="15259"/>
                  </a:lnTo>
                  <a:lnTo>
                    <a:pt x="13909" y="15259"/>
                  </a:lnTo>
                  <a:lnTo>
                    <a:pt x="13659" y="14822"/>
                  </a:lnTo>
                  <a:lnTo>
                    <a:pt x="13451" y="14448"/>
                  </a:lnTo>
                  <a:lnTo>
                    <a:pt x="13035" y="13783"/>
                  </a:lnTo>
                  <a:lnTo>
                    <a:pt x="12848" y="13450"/>
                  </a:lnTo>
                  <a:lnTo>
                    <a:pt x="12661" y="13097"/>
                  </a:lnTo>
                  <a:lnTo>
                    <a:pt x="12474" y="12702"/>
                  </a:lnTo>
                  <a:lnTo>
                    <a:pt x="12266" y="12245"/>
                  </a:lnTo>
                  <a:lnTo>
                    <a:pt x="12266" y="12245"/>
                  </a:lnTo>
                  <a:lnTo>
                    <a:pt x="12058" y="11621"/>
                  </a:lnTo>
                  <a:lnTo>
                    <a:pt x="11830" y="10914"/>
                  </a:lnTo>
                  <a:lnTo>
                    <a:pt x="11601" y="10187"/>
                  </a:lnTo>
                  <a:lnTo>
                    <a:pt x="11331" y="9376"/>
                  </a:lnTo>
                  <a:lnTo>
                    <a:pt x="11019" y="8544"/>
                  </a:lnTo>
                  <a:lnTo>
                    <a:pt x="10666" y="7650"/>
                  </a:lnTo>
                  <a:lnTo>
                    <a:pt x="10458" y="7193"/>
                  </a:lnTo>
                  <a:lnTo>
                    <a:pt x="10250" y="6715"/>
                  </a:lnTo>
                  <a:lnTo>
                    <a:pt x="10000" y="6237"/>
                  </a:lnTo>
                  <a:lnTo>
                    <a:pt x="9730" y="5759"/>
                  </a:lnTo>
                  <a:lnTo>
                    <a:pt x="9730" y="5759"/>
                  </a:lnTo>
                  <a:lnTo>
                    <a:pt x="9439" y="5239"/>
                  </a:lnTo>
                  <a:lnTo>
                    <a:pt x="9065" y="4719"/>
                  </a:lnTo>
                  <a:lnTo>
                    <a:pt x="8649" y="4158"/>
                  </a:lnTo>
                  <a:lnTo>
                    <a:pt x="8171" y="3617"/>
                  </a:lnTo>
                  <a:lnTo>
                    <a:pt x="7672" y="3077"/>
                  </a:lnTo>
                  <a:lnTo>
                    <a:pt x="7131" y="2536"/>
                  </a:lnTo>
                  <a:lnTo>
                    <a:pt x="6570" y="2037"/>
                  </a:lnTo>
                  <a:lnTo>
                    <a:pt x="5988" y="1559"/>
                  </a:lnTo>
                  <a:lnTo>
                    <a:pt x="5385" y="1143"/>
                  </a:lnTo>
                  <a:lnTo>
                    <a:pt x="5094" y="936"/>
                  </a:lnTo>
                  <a:lnTo>
                    <a:pt x="4782" y="769"/>
                  </a:lnTo>
                  <a:lnTo>
                    <a:pt x="4491" y="603"/>
                  </a:lnTo>
                  <a:lnTo>
                    <a:pt x="4180" y="457"/>
                  </a:lnTo>
                  <a:lnTo>
                    <a:pt x="3888" y="333"/>
                  </a:lnTo>
                  <a:lnTo>
                    <a:pt x="3597" y="208"/>
                  </a:lnTo>
                  <a:lnTo>
                    <a:pt x="3306" y="125"/>
                  </a:lnTo>
                  <a:lnTo>
                    <a:pt x="3015" y="62"/>
                  </a:lnTo>
                  <a:lnTo>
                    <a:pt x="2745" y="21"/>
                  </a:lnTo>
                  <a:lnTo>
                    <a:pt x="2475" y="0"/>
                  </a:lnTo>
                  <a:lnTo>
                    <a:pt x="2205" y="0"/>
                  </a:lnTo>
                  <a:lnTo>
                    <a:pt x="1955" y="21"/>
                  </a:lnTo>
                  <a:lnTo>
                    <a:pt x="1706" y="83"/>
                  </a:lnTo>
                  <a:lnTo>
                    <a:pt x="1456" y="187"/>
                  </a:lnTo>
                  <a:lnTo>
                    <a:pt x="1456" y="187"/>
                  </a:lnTo>
                  <a:lnTo>
                    <a:pt x="1248" y="291"/>
                  </a:lnTo>
                  <a:lnTo>
                    <a:pt x="1040" y="395"/>
                  </a:lnTo>
                  <a:lnTo>
                    <a:pt x="853" y="499"/>
                  </a:lnTo>
                  <a:lnTo>
                    <a:pt x="687" y="624"/>
                  </a:lnTo>
                  <a:lnTo>
                    <a:pt x="541" y="749"/>
                  </a:lnTo>
                  <a:lnTo>
                    <a:pt x="417" y="873"/>
                  </a:lnTo>
                  <a:lnTo>
                    <a:pt x="313" y="998"/>
                  </a:lnTo>
                  <a:lnTo>
                    <a:pt x="209" y="1123"/>
                  </a:lnTo>
                  <a:lnTo>
                    <a:pt x="147" y="1268"/>
                  </a:lnTo>
                  <a:lnTo>
                    <a:pt x="84" y="1414"/>
                  </a:lnTo>
                  <a:lnTo>
                    <a:pt x="43" y="1559"/>
                  </a:lnTo>
                  <a:lnTo>
                    <a:pt x="1" y="1705"/>
                  </a:lnTo>
                  <a:lnTo>
                    <a:pt x="1" y="1871"/>
                  </a:lnTo>
                  <a:lnTo>
                    <a:pt x="1" y="2017"/>
                  </a:lnTo>
                  <a:lnTo>
                    <a:pt x="22" y="2183"/>
                  </a:lnTo>
                  <a:lnTo>
                    <a:pt x="43" y="2349"/>
                  </a:lnTo>
                  <a:lnTo>
                    <a:pt x="126" y="2682"/>
                  </a:lnTo>
                  <a:lnTo>
                    <a:pt x="271" y="3056"/>
                  </a:lnTo>
                  <a:lnTo>
                    <a:pt x="458" y="3430"/>
                  </a:lnTo>
                  <a:lnTo>
                    <a:pt x="687" y="3804"/>
                  </a:lnTo>
                  <a:lnTo>
                    <a:pt x="936" y="4199"/>
                  </a:lnTo>
                  <a:lnTo>
                    <a:pt x="1228" y="4615"/>
                  </a:lnTo>
                  <a:lnTo>
                    <a:pt x="1872" y="5488"/>
                  </a:lnTo>
                  <a:lnTo>
                    <a:pt x="1872" y="5488"/>
                  </a:lnTo>
                  <a:lnTo>
                    <a:pt x="2038" y="5717"/>
                  </a:lnTo>
                  <a:lnTo>
                    <a:pt x="2184" y="5987"/>
                  </a:lnTo>
                  <a:lnTo>
                    <a:pt x="2329" y="6258"/>
                  </a:lnTo>
                  <a:lnTo>
                    <a:pt x="2454" y="6549"/>
                  </a:lnTo>
                  <a:lnTo>
                    <a:pt x="2579" y="6881"/>
                  </a:lnTo>
                  <a:lnTo>
                    <a:pt x="2683" y="7214"/>
                  </a:lnTo>
                  <a:lnTo>
                    <a:pt x="2766" y="7567"/>
                  </a:lnTo>
                  <a:lnTo>
                    <a:pt x="2849" y="7941"/>
                  </a:lnTo>
                  <a:lnTo>
                    <a:pt x="2974" y="8711"/>
                  </a:lnTo>
                  <a:lnTo>
                    <a:pt x="3078" y="9521"/>
                  </a:lnTo>
                  <a:lnTo>
                    <a:pt x="3140" y="10394"/>
                  </a:lnTo>
                  <a:lnTo>
                    <a:pt x="3161" y="11268"/>
                  </a:lnTo>
                  <a:lnTo>
                    <a:pt x="3161" y="12182"/>
                  </a:lnTo>
                  <a:lnTo>
                    <a:pt x="3140" y="13097"/>
                  </a:lnTo>
                  <a:lnTo>
                    <a:pt x="3078" y="14012"/>
                  </a:lnTo>
                  <a:lnTo>
                    <a:pt x="3015" y="14906"/>
                  </a:lnTo>
                  <a:lnTo>
                    <a:pt x="2932" y="15779"/>
                  </a:lnTo>
                  <a:lnTo>
                    <a:pt x="2828" y="16631"/>
                  </a:lnTo>
                  <a:lnTo>
                    <a:pt x="2724" y="17442"/>
                  </a:lnTo>
                  <a:lnTo>
                    <a:pt x="2600" y="18190"/>
                  </a:lnTo>
                  <a:lnTo>
                    <a:pt x="2600" y="18190"/>
                  </a:lnTo>
                  <a:lnTo>
                    <a:pt x="2371" y="19666"/>
                  </a:lnTo>
                  <a:lnTo>
                    <a:pt x="2184" y="21184"/>
                  </a:lnTo>
                  <a:lnTo>
                    <a:pt x="2017" y="22660"/>
                  </a:lnTo>
                  <a:lnTo>
                    <a:pt x="1893" y="24011"/>
                  </a:lnTo>
                  <a:lnTo>
                    <a:pt x="1726" y="26090"/>
                  </a:lnTo>
                  <a:lnTo>
                    <a:pt x="1664" y="26921"/>
                  </a:lnTo>
                  <a:lnTo>
                    <a:pt x="14200" y="44135"/>
                  </a:lnTo>
                  <a:lnTo>
                    <a:pt x="17962" y="43490"/>
                  </a:lnTo>
                  <a:lnTo>
                    <a:pt x="17962" y="43490"/>
                  </a:lnTo>
                  <a:lnTo>
                    <a:pt x="18898" y="43282"/>
                  </a:lnTo>
                  <a:lnTo>
                    <a:pt x="19833" y="43033"/>
                  </a:lnTo>
                  <a:lnTo>
                    <a:pt x="20748" y="42721"/>
                  </a:lnTo>
                  <a:lnTo>
                    <a:pt x="21642" y="42388"/>
                  </a:lnTo>
                  <a:lnTo>
                    <a:pt x="22536" y="42014"/>
                  </a:lnTo>
                  <a:lnTo>
                    <a:pt x="23388" y="41577"/>
                  </a:lnTo>
                  <a:lnTo>
                    <a:pt x="24241" y="41120"/>
                  </a:lnTo>
                  <a:lnTo>
                    <a:pt x="25051" y="40621"/>
                  </a:lnTo>
                  <a:lnTo>
                    <a:pt x="38418" y="31079"/>
                  </a:lnTo>
                  <a:lnTo>
                    <a:pt x="38418" y="31079"/>
                  </a:lnTo>
                  <a:lnTo>
                    <a:pt x="38564" y="30954"/>
                  </a:lnTo>
                  <a:lnTo>
                    <a:pt x="38689" y="30851"/>
                  </a:lnTo>
                  <a:lnTo>
                    <a:pt x="38793" y="30705"/>
                  </a:lnTo>
                  <a:lnTo>
                    <a:pt x="38897" y="30580"/>
                  </a:lnTo>
                  <a:lnTo>
                    <a:pt x="38980" y="30435"/>
                  </a:lnTo>
                  <a:lnTo>
                    <a:pt x="39042" y="30268"/>
                  </a:lnTo>
                  <a:lnTo>
                    <a:pt x="39084" y="30123"/>
                  </a:lnTo>
                  <a:lnTo>
                    <a:pt x="39125" y="29957"/>
                  </a:lnTo>
                  <a:lnTo>
                    <a:pt x="39146" y="29790"/>
                  </a:lnTo>
                  <a:lnTo>
                    <a:pt x="39146" y="29624"/>
                  </a:lnTo>
                  <a:lnTo>
                    <a:pt x="39146" y="29458"/>
                  </a:lnTo>
                  <a:lnTo>
                    <a:pt x="39104" y="29291"/>
                  </a:lnTo>
                  <a:lnTo>
                    <a:pt x="39063" y="29146"/>
                  </a:lnTo>
                  <a:lnTo>
                    <a:pt x="39000" y="28980"/>
                  </a:lnTo>
                  <a:lnTo>
                    <a:pt x="38917" y="28834"/>
                  </a:lnTo>
                  <a:lnTo>
                    <a:pt x="38834" y="28689"/>
                  </a:lnTo>
                  <a:lnTo>
                    <a:pt x="38834" y="28668"/>
                  </a:lnTo>
                  <a:lnTo>
                    <a:pt x="38107" y="27670"/>
                  </a:lnTo>
                  <a:lnTo>
                    <a:pt x="38107" y="27670"/>
                  </a:lnTo>
                  <a:lnTo>
                    <a:pt x="38023" y="27566"/>
                  </a:lnTo>
                  <a:lnTo>
                    <a:pt x="37919" y="27462"/>
                  </a:lnTo>
                  <a:lnTo>
                    <a:pt x="37691" y="27275"/>
                  </a:lnTo>
                  <a:lnTo>
                    <a:pt x="37462" y="27129"/>
                  </a:lnTo>
                  <a:lnTo>
                    <a:pt x="37192" y="27025"/>
                  </a:lnTo>
                  <a:lnTo>
                    <a:pt x="36922" y="26963"/>
                  </a:lnTo>
                  <a:lnTo>
                    <a:pt x="36631" y="26963"/>
                  </a:lnTo>
                  <a:lnTo>
                    <a:pt x="36340" y="26984"/>
                  </a:lnTo>
                  <a:lnTo>
                    <a:pt x="36194" y="27025"/>
                  </a:lnTo>
                  <a:lnTo>
                    <a:pt x="36069" y="27088"/>
                  </a:lnTo>
                  <a:lnTo>
                    <a:pt x="35342" y="27192"/>
                  </a:lnTo>
                  <a:lnTo>
                    <a:pt x="35342" y="27192"/>
                  </a:lnTo>
                  <a:lnTo>
                    <a:pt x="35259" y="27213"/>
                  </a:lnTo>
                  <a:lnTo>
                    <a:pt x="35196" y="27213"/>
                  </a:lnTo>
                  <a:lnTo>
                    <a:pt x="35134" y="27213"/>
                  </a:lnTo>
                  <a:lnTo>
                    <a:pt x="35051" y="27171"/>
                  </a:lnTo>
                  <a:lnTo>
                    <a:pt x="35009" y="27150"/>
                  </a:lnTo>
                  <a:lnTo>
                    <a:pt x="34947" y="27088"/>
                  </a:lnTo>
                  <a:lnTo>
                    <a:pt x="34905" y="27025"/>
                  </a:lnTo>
                  <a:lnTo>
                    <a:pt x="34884" y="26963"/>
                  </a:lnTo>
                  <a:lnTo>
                    <a:pt x="34884" y="26963"/>
                  </a:lnTo>
                  <a:lnTo>
                    <a:pt x="34864" y="26880"/>
                  </a:lnTo>
                  <a:lnTo>
                    <a:pt x="34864" y="26776"/>
                  </a:lnTo>
                  <a:lnTo>
                    <a:pt x="34905" y="26693"/>
                  </a:lnTo>
                  <a:lnTo>
                    <a:pt x="34947" y="26610"/>
                  </a:lnTo>
                  <a:lnTo>
                    <a:pt x="35820" y="25591"/>
                  </a:lnTo>
                  <a:lnTo>
                    <a:pt x="35820" y="25591"/>
                  </a:lnTo>
                  <a:lnTo>
                    <a:pt x="36007" y="25342"/>
                  </a:lnTo>
                  <a:lnTo>
                    <a:pt x="36173" y="25050"/>
                  </a:lnTo>
                  <a:lnTo>
                    <a:pt x="36319" y="24739"/>
                  </a:lnTo>
                  <a:lnTo>
                    <a:pt x="36402" y="24427"/>
                  </a:lnTo>
                  <a:lnTo>
                    <a:pt x="36443" y="24261"/>
                  </a:lnTo>
                  <a:lnTo>
                    <a:pt x="36443" y="24094"/>
                  </a:lnTo>
                  <a:lnTo>
                    <a:pt x="36464" y="23928"/>
                  </a:lnTo>
                  <a:lnTo>
                    <a:pt x="36443" y="23782"/>
                  </a:lnTo>
                  <a:lnTo>
                    <a:pt x="36423" y="23637"/>
                  </a:lnTo>
                  <a:lnTo>
                    <a:pt x="36381" y="23491"/>
                  </a:lnTo>
                  <a:lnTo>
                    <a:pt x="36319" y="23346"/>
                  </a:lnTo>
                  <a:lnTo>
                    <a:pt x="36236" y="23221"/>
                  </a:lnTo>
                  <a:lnTo>
                    <a:pt x="34843" y="21225"/>
                  </a:lnTo>
                  <a:lnTo>
                    <a:pt x="34843" y="21225"/>
                  </a:lnTo>
                  <a:lnTo>
                    <a:pt x="34656" y="21017"/>
                  </a:lnTo>
                  <a:lnTo>
                    <a:pt x="34427" y="20830"/>
                  </a:lnTo>
                  <a:lnTo>
                    <a:pt x="34198" y="20685"/>
                  </a:lnTo>
                  <a:lnTo>
                    <a:pt x="33928" y="20581"/>
                  </a:lnTo>
                  <a:lnTo>
                    <a:pt x="33658" y="20519"/>
                  </a:lnTo>
                  <a:lnTo>
                    <a:pt x="33367" y="20519"/>
                  </a:lnTo>
                  <a:lnTo>
                    <a:pt x="33096" y="20539"/>
                  </a:lnTo>
                  <a:lnTo>
                    <a:pt x="32826" y="20622"/>
                  </a:lnTo>
                  <a:lnTo>
                    <a:pt x="31329" y="21121"/>
                  </a:lnTo>
                  <a:lnTo>
                    <a:pt x="31329" y="21121"/>
                  </a:lnTo>
                  <a:lnTo>
                    <a:pt x="31246" y="21142"/>
                  </a:lnTo>
                  <a:lnTo>
                    <a:pt x="31184" y="21142"/>
                  </a:lnTo>
                  <a:lnTo>
                    <a:pt x="31122" y="21121"/>
                  </a:lnTo>
                  <a:lnTo>
                    <a:pt x="31038" y="21101"/>
                  </a:lnTo>
                  <a:lnTo>
                    <a:pt x="30976" y="21059"/>
                  </a:lnTo>
                  <a:lnTo>
                    <a:pt x="30934" y="21017"/>
                  </a:lnTo>
                  <a:lnTo>
                    <a:pt x="30893" y="20955"/>
                  </a:lnTo>
                  <a:lnTo>
                    <a:pt x="30851" y="20893"/>
                  </a:lnTo>
                  <a:lnTo>
                    <a:pt x="30851" y="20893"/>
                  </a:lnTo>
                  <a:lnTo>
                    <a:pt x="30851" y="20810"/>
                  </a:lnTo>
                  <a:lnTo>
                    <a:pt x="30851" y="20726"/>
                  </a:lnTo>
                  <a:lnTo>
                    <a:pt x="30872" y="20643"/>
                  </a:lnTo>
                  <a:lnTo>
                    <a:pt x="30914" y="20560"/>
                  </a:lnTo>
                  <a:lnTo>
                    <a:pt x="32140" y="18835"/>
                  </a:lnTo>
                  <a:lnTo>
                    <a:pt x="32140" y="18835"/>
                  </a:lnTo>
                  <a:lnTo>
                    <a:pt x="32286" y="18606"/>
                  </a:lnTo>
                  <a:lnTo>
                    <a:pt x="32369" y="18357"/>
                  </a:lnTo>
                  <a:lnTo>
                    <a:pt x="32431" y="18107"/>
                  </a:lnTo>
                  <a:lnTo>
                    <a:pt x="32452" y="17858"/>
                  </a:lnTo>
                  <a:lnTo>
                    <a:pt x="32431" y="17587"/>
                  </a:lnTo>
                  <a:lnTo>
                    <a:pt x="32369" y="17338"/>
                  </a:lnTo>
                  <a:lnTo>
                    <a:pt x="32286" y="17088"/>
                  </a:lnTo>
                  <a:lnTo>
                    <a:pt x="32140" y="16860"/>
                  </a:lnTo>
                  <a:lnTo>
                    <a:pt x="30623" y="14739"/>
                  </a:lnTo>
                  <a:lnTo>
                    <a:pt x="30623" y="14739"/>
                  </a:lnTo>
                  <a:lnTo>
                    <a:pt x="30436" y="14531"/>
                  </a:lnTo>
                  <a:lnTo>
                    <a:pt x="30228" y="14344"/>
                  </a:lnTo>
                  <a:lnTo>
                    <a:pt x="29999" y="14199"/>
                  </a:lnTo>
                  <a:lnTo>
                    <a:pt x="29750" y="14095"/>
                  </a:lnTo>
                  <a:lnTo>
                    <a:pt x="29479" y="14032"/>
                  </a:lnTo>
                  <a:lnTo>
                    <a:pt x="29209" y="14012"/>
                  </a:lnTo>
                  <a:lnTo>
                    <a:pt x="28939" y="14032"/>
                  </a:lnTo>
                  <a:lnTo>
                    <a:pt x="28669" y="14116"/>
                  </a:lnTo>
                  <a:lnTo>
                    <a:pt x="26798" y="14739"/>
                  </a:lnTo>
                  <a:lnTo>
                    <a:pt x="26798" y="14739"/>
                  </a:lnTo>
                  <a:lnTo>
                    <a:pt x="26714" y="14760"/>
                  </a:lnTo>
                  <a:lnTo>
                    <a:pt x="26652" y="14760"/>
                  </a:lnTo>
                  <a:lnTo>
                    <a:pt x="26569" y="14739"/>
                  </a:lnTo>
                  <a:lnTo>
                    <a:pt x="26506" y="14719"/>
                  </a:lnTo>
                  <a:lnTo>
                    <a:pt x="26444" y="14677"/>
                  </a:lnTo>
                  <a:lnTo>
                    <a:pt x="26403" y="14635"/>
                  </a:lnTo>
                  <a:lnTo>
                    <a:pt x="26361" y="14573"/>
                  </a:lnTo>
                  <a:lnTo>
                    <a:pt x="26319" y="14511"/>
                  </a:lnTo>
                  <a:lnTo>
                    <a:pt x="26319" y="14511"/>
                  </a:lnTo>
                  <a:lnTo>
                    <a:pt x="26299" y="14427"/>
                  </a:lnTo>
                  <a:lnTo>
                    <a:pt x="26319" y="14344"/>
                  </a:lnTo>
                  <a:lnTo>
                    <a:pt x="26340" y="14261"/>
                  </a:lnTo>
                  <a:lnTo>
                    <a:pt x="26382" y="14178"/>
                  </a:lnTo>
                  <a:lnTo>
                    <a:pt x="27338" y="12910"/>
                  </a:lnTo>
                  <a:lnTo>
                    <a:pt x="27338" y="12910"/>
                  </a:lnTo>
                  <a:lnTo>
                    <a:pt x="27484" y="12660"/>
                  </a:lnTo>
                  <a:lnTo>
                    <a:pt x="27608" y="12411"/>
                  </a:lnTo>
                  <a:lnTo>
                    <a:pt x="27691" y="12141"/>
                  </a:lnTo>
                  <a:lnTo>
                    <a:pt x="27712" y="11870"/>
                  </a:lnTo>
                  <a:lnTo>
                    <a:pt x="27691" y="11600"/>
                  </a:lnTo>
                  <a:lnTo>
                    <a:pt x="27650" y="11330"/>
                  </a:lnTo>
                  <a:lnTo>
                    <a:pt x="27546" y="11060"/>
                  </a:lnTo>
                  <a:lnTo>
                    <a:pt x="27400" y="10831"/>
                  </a:lnTo>
                  <a:lnTo>
                    <a:pt x="25945" y="87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231;p58">
              <a:extLst>
                <a:ext uri="{FF2B5EF4-FFF2-40B4-BE49-F238E27FC236}">
                  <a16:creationId xmlns:a16="http://schemas.microsoft.com/office/drawing/2014/main" id="{5C6BCDE5-C16A-A033-38CA-62683D132800}"/>
                </a:ext>
              </a:extLst>
            </p:cNvPr>
            <p:cNvSpPr/>
            <p:nvPr/>
          </p:nvSpPr>
          <p:spPr>
            <a:xfrm>
              <a:off x="6199050" y="1517325"/>
              <a:ext cx="652800" cy="735425"/>
            </a:xfrm>
            <a:custGeom>
              <a:avLst/>
              <a:gdLst/>
              <a:ahLst/>
              <a:cxnLst/>
              <a:rect l="l" t="t" r="r" b="b"/>
              <a:pathLst>
                <a:path w="26112" h="29417" extrusionOk="0">
                  <a:moveTo>
                    <a:pt x="9730" y="1"/>
                  </a:moveTo>
                  <a:lnTo>
                    <a:pt x="9501" y="43"/>
                  </a:lnTo>
                  <a:lnTo>
                    <a:pt x="9293" y="105"/>
                  </a:lnTo>
                  <a:lnTo>
                    <a:pt x="9085" y="188"/>
                  </a:lnTo>
                  <a:lnTo>
                    <a:pt x="8877" y="292"/>
                  </a:lnTo>
                  <a:lnTo>
                    <a:pt x="8669" y="417"/>
                  </a:lnTo>
                  <a:lnTo>
                    <a:pt x="957" y="5926"/>
                  </a:lnTo>
                  <a:lnTo>
                    <a:pt x="770" y="6071"/>
                  </a:lnTo>
                  <a:lnTo>
                    <a:pt x="603" y="6238"/>
                  </a:lnTo>
                  <a:lnTo>
                    <a:pt x="458" y="6404"/>
                  </a:lnTo>
                  <a:lnTo>
                    <a:pt x="333" y="6591"/>
                  </a:lnTo>
                  <a:lnTo>
                    <a:pt x="229" y="6778"/>
                  </a:lnTo>
                  <a:lnTo>
                    <a:pt x="146" y="6986"/>
                  </a:lnTo>
                  <a:lnTo>
                    <a:pt x="84" y="7194"/>
                  </a:lnTo>
                  <a:lnTo>
                    <a:pt x="42" y="7402"/>
                  </a:lnTo>
                  <a:lnTo>
                    <a:pt x="1" y="7630"/>
                  </a:lnTo>
                  <a:lnTo>
                    <a:pt x="1" y="7838"/>
                  </a:lnTo>
                  <a:lnTo>
                    <a:pt x="21" y="8067"/>
                  </a:lnTo>
                  <a:lnTo>
                    <a:pt x="63" y="8296"/>
                  </a:lnTo>
                  <a:lnTo>
                    <a:pt x="125" y="8504"/>
                  </a:lnTo>
                  <a:lnTo>
                    <a:pt x="188" y="8711"/>
                  </a:lnTo>
                  <a:lnTo>
                    <a:pt x="292" y="8919"/>
                  </a:lnTo>
                  <a:lnTo>
                    <a:pt x="437" y="9106"/>
                  </a:lnTo>
                  <a:lnTo>
                    <a:pt x="14241" y="28461"/>
                  </a:lnTo>
                  <a:lnTo>
                    <a:pt x="14386" y="28648"/>
                  </a:lnTo>
                  <a:lnTo>
                    <a:pt x="14553" y="28814"/>
                  </a:lnTo>
                  <a:lnTo>
                    <a:pt x="14719" y="28960"/>
                  </a:lnTo>
                  <a:lnTo>
                    <a:pt x="14906" y="29084"/>
                  </a:lnTo>
                  <a:lnTo>
                    <a:pt x="15093" y="29188"/>
                  </a:lnTo>
                  <a:lnTo>
                    <a:pt x="15301" y="29271"/>
                  </a:lnTo>
                  <a:lnTo>
                    <a:pt x="15509" y="29355"/>
                  </a:lnTo>
                  <a:lnTo>
                    <a:pt x="15738" y="29396"/>
                  </a:lnTo>
                  <a:lnTo>
                    <a:pt x="15945" y="29417"/>
                  </a:lnTo>
                  <a:lnTo>
                    <a:pt x="16174" y="29417"/>
                  </a:lnTo>
                  <a:lnTo>
                    <a:pt x="16382" y="29396"/>
                  </a:lnTo>
                  <a:lnTo>
                    <a:pt x="16611" y="29375"/>
                  </a:lnTo>
                  <a:lnTo>
                    <a:pt x="16819" y="29313"/>
                  </a:lnTo>
                  <a:lnTo>
                    <a:pt x="17026" y="29230"/>
                  </a:lnTo>
                  <a:lnTo>
                    <a:pt x="17234" y="29126"/>
                  </a:lnTo>
                  <a:lnTo>
                    <a:pt x="17442" y="29001"/>
                  </a:lnTo>
                  <a:lnTo>
                    <a:pt x="25155" y="23492"/>
                  </a:lnTo>
                  <a:lnTo>
                    <a:pt x="25342" y="23347"/>
                  </a:lnTo>
                  <a:lnTo>
                    <a:pt x="25508" y="23180"/>
                  </a:lnTo>
                  <a:lnTo>
                    <a:pt x="25654" y="23014"/>
                  </a:lnTo>
                  <a:lnTo>
                    <a:pt x="25779" y="22827"/>
                  </a:lnTo>
                  <a:lnTo>
                    <a:pt x="25882" y="22640"/>
                  </a:lnTo>
                  <a:lnTo>
                    <a:pt x="25966" y="22432"/>
                  </a:lnTo>
                  <a:lnTo>
                    <a:pt x="26028" y="22224"/>
                  </a:lnTo>
                  <a:lnTo>
                    <a:pt x="26070" y="21995"/>
                  </a:lnTo>
                  <a:lnTo>
                    <a:pt x="26111" y="21788"/>
                  </a:lnTo>
                  <a:lnTo>
                    <a:pt x="26111" y="21559"/>
                  </a:lnTo>
                  <a:lnTo>
                    <a:pt x="26090" y="21351"/>
                  </a:lnTo>
                  <a:lnTo>
                    <a:pt x="26049" y="21122"/>
                  </a:lnTo>
                  <a:lnTo>
                    <a:pt x="25986" y="20914"/>
                  </a:lnTo>
                  <a:lnTo>
                    <a:pt x="25903" y="20706"/>
                  </a:lnTo>
                  <a:lnTo>
                    <a:pt x="25799" y="20499"/>
                  </a:lnTo>
                  <a:lnTo>
                    <a:pt x="25675" y="20291"/>
                  </a:lnTo>
                  <a:lnTo>
                    <a:pt x="11871" y="957"/>
                  </a:lnTo>
                  <a:lnTo>
                    <a:pt x="11725" y="770"/>
                  </a:lnTo>
                  <a:lnTo>
                    <a:pt x="11559" y="604"/>
                  </a:lnTo>
                  <a:lnTo>
                    <a:pt x="11393" y="458"/>
                  </a:lnTo>
                  <a:lnTo>
                    <a:pt x="11206" y="334"/>
                  </a:lnTo>
                  <a:lnTo>
                    <a:pt x="10998" y="230"/>
                  </a:lnTo>
                  <a:lnTo>
                    <a:pt x="10811" y="126"/>
                  </a:lnTo>
                  <a:lnTo>
                    <a:pt x="10603" y="63"/>
                  </a:lnTo>
                  <a:lnTo>
                    <a:pt x="10374" y="22"/>
                  </a:lnTo>
                  <a:lnTo>
                    <a:pt x="1016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232;p58">
              <a:extLst>
                <a:ext uri="{FF2B5EF4-FFF2-40B4-BE49-F238E27FC236}">
                  <a16:creationId xmlns:a16="http://schemas.microsoft.com/office/drawing/2014/main" id="{81C31450-C1D0-511D-16AC-DB28B821AB15}"/>
                </a:ext>
              </a:extLst>
            </p:cNvPr>
            <p:cNvSpPr/>
            <p:nvPr/>
          </p:nvSpPr>
          <p:spPr>
            <a:xfrm>
              <a:off x="6199050" y="1517325"/>
              <a:ext cx="652800" cy="735425"/>
            </a:xfrm>
            <a:custGeom>
              <a:avLst/>
              <a:gdLst/>
              <a:ahLst/>
              <a:cxnLst/>
              <a:rect l="l" t="t" r="r" b="b"/>
              <a:pathLst>
                <a:path w="26112" h="29417" fill="none" extrusionOk="0">
                  <a:moveTo>
                    <a:pt x="957" y="5926"/>
                  </a:moveTo>
                  <a:lnTo>
                    <a:pt x="8669" y="417"/>
                  </a:lnTo>
                  <a:lnTo>
                    <a:pt x="8669" y="417"/>
                  </a:lnTo>
                  <a:lnTo>
                    <a:pt x="8877" y="292"/>
                  </a:lnTo>
                  <a:lnTo>
                    <a:pt x="9085" y="188"/>
                  </a:lnTo>
                  <a:lnTo>
                    <a:pt x="9293" y="105"/>
                  </a:lnTo>
                  <a:lnTo>
                    <a:pt x="9501" y="43"/>
                  </a:lnTo>
                  <a:lnTo>
                    <a:pt x="9730" y="1"/>
                  </a:lnTo>
                  <a:lnTo>
                    <a:pt x="9938" y="1"/>
                  </a:lnTo>
                  <a:lnTo>
                    <a:pt x="10166" y="1"/>
                  </a:lnTo>
                  <a:lnTo>
                    <a:pt x="10374" y="22"/>
                  </a:lnTo>
                  <a:lnTo>
                    <a:pt x="10603" y="63"/>
                  </a:lnTo>
                  <a:lnTo>
                    <a:pt x="10811" y="126"/>
                  </a:lnTo>
                  <a:lnTo>
                    <a:pt x="10998" y="230"/>
                  </a:lnTo>
                  <a:lnTo>
                    <a:pt x="11206" y="334"/>
                  </a:lnTo>
                  <a:lnTo>
                    <a:pt x="11393" y="458"/>
                  </a:lnTo>
                  <a:lnTo>
                    <a:pt x="11559" y="604"/>
                  </a:lnTo>
                  <a:lnTo>
                    <a:pt x="11725" y="770"/>
                  </a:lnTo>
                  <a:lnTo>
                    <a:pt x="11871" y="957"/>
                  </a:lnTo>
                  <a:lnTo>
                    <a:pt x="25675" y="20291"/>
                  </a:lnTo>
                  <a:lnTo>
                    <a:pt x="25675" y="20291"/>
                  </a:lnTo>
                  <a:lnTo>
                    <a:pt x="25799" y="20499"/>
                  </a:lnTo>
                  <a:lnTo>
                    <a:pt x="25903" y="20706"/>
                  </a:lnTo>
                  <a:lnTo>
                    <a:pt x="25986" y="20914"/>
                  </a:lnTo>
                  <a:lnTo>
                    <a:pt x="26049" y="21122"/>
                  </a:lnTo>
                  <a:lnTo>
                    <a:pt x="26090" y="21351"/>
                  </a:lnTo>
                  <a:lnTo>
                    <a:pt x="26111" y="21559"/>
                  </a:lnTo>
                  <a:lnTo>
                    <a:pt x="26111" y="21788"/>
                  </a:lnTo>
                  <a:lnTo>
                    <a:pt x="26070" y="21995"/>
                  </a:lnTo>
                  <a:lnTo>
                    <a:pt x="26028" y="22224"/>
                  </a:lnTo>
                  <a:lnTo>
                    <a:pt x="25966" y="22432"/>
                  </a:lnTo>
                  <a:lnTo>
                    <a:pt x="25882" y="22640"/>
                  </a:lnTo>
                  <a:lnTo>
                    <a:pt x="25779" y="22827"/>
                  </a:lnTo>
                  <a:lnTo>
                    <a:pt x="25654" y="23014"/>
                  </a:lnTo>
                  <a:lnTo>
                    <a:pt x="25508" y="23180"/>
                  </a:lnTo>
                  <a:lnTo>
                    <a:pt x="25342" y="23347"/>
                  </a:lnTo>
                  <a:lnTo>
                    <a:pt x="25155" y="23492"/>
                  </a:lnTo>
                  <a:lnTo>
                    <a:pt x="17442" y="29001"/>
                  </a:lnTo>
                  <a:lnTo>
                    <a:pt x="17442" y="29001"/>
                  </a:lnTo>
                  <a:lnTo>
                    <a:pt x="17234" y="29126"/>
                  </a:lnTo>
                  <a:lnTo>
                    <a:pt x="17026" y="29230"/>
                  </a:lnTo>
                  <a:lnTo>
                    <a:pt x="16819" y="29313"/>
                  </a:lnTo>
                  <a:lnTo>
                    <a:pt x="16611" y="29375"/>
                  </a:lnTo>
                  <a:lnTo>
                    <a:pt x="16382" y="29396"/>
                  </a:lnTo>
                  <a:lnTo>
                    <a:pt x="16174" y="29417"/>
                  </a:lnTo>
                  <a:lnTo>
                    <a:pt x="15945" y="29417"/>
                  </a:lnTo>
                  <a:lnTo>
                    <a:pt x="15738" y="29396"/>
                  </a:lnTo>
                  <a:lnTo>
                    <a:pt x="15509" y="29355"/>
                  </a:lnTo>
                  <a:lnTo>
                    <a:pt x="15301" y="29271"/>
                  </a:lnTo>
                  <a:lnTo>
                    <a:pt x="15093" y="29188"/>
                  </a:lnTo>
                  <a:lnTo>
                    <a:pt x="14906" y="29084"/>
                  </a:lnTo>
                  <a:lnTo>
                    <a:pt x="14719" y="28960"/>
                  </a:lnTo>
                  <a:lnTo>
                    <a:pt x="14553" y="28814"/>
                  </a:lnTo>
                  <a:lnTo>
                    <a:pt x="14386" y="28648"/>
                  </a:lnTo>
                  <a:lnTo>
                    <a:pt x="14241" y="28461"/>
                  </a:lnTo>
                  <a:lnTo>
                    <a:pt x="437" y="9106"/>
                  </a:lnTo>
                  <a:lnTo>
                    <a:pt x="437" y="9106"/>
                  </a:lnTo>
                  <a:lnTo>
                    <a:pt x="292" y="8919"/>
                  </a:lnTo>
                  <a:lnTo>
                    <a:pt x="188" y="8711"/>
                  </a:lnTo>
                  <a:lnTo>
                    <a:pt x="125" y="8504"/>
                  </a:lnTo>
                  <a:lnTo>
                    <a:pt x="63" y="8296"/>
                  </a:lnTo>
                  <a:lnTo>
                    <a:pt x="21" y="8067"/>
                  </a:lnTo>
                  <a:lnTo>
                    <a:pt x="1" y="7838"/>
                  </a:lnTo>
                  <a:lnTo>
                    <a:pt x="1" y="7630"/>
                  </a:lnTo>
                  <a:lnTo>
                    <a:pt x="42" y="7402"/>
                  </a:lnTo>
                  <a:lnTo>
                    <a:pt x="84" y="7194"/>
                  </a:lnTo>
                  <a:lnTo>
                    <a:pt x="146" y="6986"/>
                  </a:lnTo>
                  <a:lnTo>
                    <a:pt x="229" y="6778"/>
                  </a:lnTo>
                  <a:lnTo>
                    <a:pt x="333" y="6591"/>
                  </a:lnTo>
                  <a:lnTo>
                    <a:pt x="458" y="6404"/>
                  </a:lnTo>
                  <a:lnTo>
                    <a:pt x="603" y="6238"/>
                  </a:lnTo>
                  <a:lnTo>
                    <a:pt x="770" y="6071"/>
                  </a:lnTo>
                  <a:lnTo>
                    <a:pt x="957" y="59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233;p58">
              <a:extLst>
                <a:ext uri="{FF2B5EF4-FFF2-40B4-BE49-F238E27FC236}">
                  <a16:creationId xmlns:a16="http://schemas.microsoft.com/office/drawing/2014/main" id="{5B6F7ED6-B7D6-ABC3-4B80-B7DD31BCD5E0}"/>
                </a:ext>
              </a:extLst>
            </p:cNvPr>
            <p:cNvSpPr/>
            <p:nvPr/>
          </p:nvSpPr>
          <p:spPr>
            <a:xfrm>
              <a:off x="6199050" y="1517325"/>
              <a:ext cx="652800" cy="735425"/>
            </a:xfrm>
            <a:custGeom>
              <a:avLst/>
              <a:gdLst/>
              <a:ahLst/>
              <a:cxnLst/>
              <a:rect l="l" t="t" r="r" b="b"/>
              <a:pathLst>
                <a:path w="26112" h="29417" extrusionOk="0">
                  <a:moveTo>
                    <a:pt x="9834" y="1"/>
                  </a:moveTo>
                  <a:lnTo>
                    <a:pt x="9667" y="22"/>
                  </a:lnTo>
                  <a:lnTo>
                    <a:pt x="9480" y="43"/>
                  </a:lnTo>
                  <a:lnTo>
                    <a:pt x="9314" y="105"/>
                  </a:lnTo>
                  <a:lnTo>
                    <a:pt x="9148" y="146"/>
                  </a:lnTo>
                  <a:lnTo>
                    <a:pt x="8981" y="230"/>
                  </a:lnTo>
                  <a:lnTo>
                    <a:pt x="8836" y="313"/>
                  </a:lnTo>
                  <a:lnTo>
                    <a:pt x="8669" y="417"/>
                  </a:lnTo>
                  <a:lnTo>
                    <a:pt x="8004" y="895"/>
                  </a:lnTo>
                  <a:lnTo>
                    <a:pt x="957" y="5926"/>
                  </a:lnTo>
                  <a:lnTo>
                    <a:pt x="811" y="6050"/>
                  </a:lnTo>
                  <a:lnTo>
                    <a:pt x="624" y="6217"/>
                  </a:lnTo>
                  <a:lnTo>
                    <a:pt x="458" y="6404"/>
                  </a:lnTo>
                  <a:lnTo>
                    <a:pt x="333" y="6612"/>
                  </a:lnTo>
                  <a:lnTo>
                    <a:pt x="208" y="6840"/>
                  </a:lnTo>
                  <a:lnTo>
                    <a:pt x="125" y="7069"/>
                  </a:lnTo>
                  <a:lnTo>
                    <a:pt x="63" y="7298"/>
                  </a:lnTo>
                  <a:lnTo>
                    <a:pt x="21" y="7547"/>
                  </a:lnTo>
                  <a:lnTo>
                    <a:pt x="1" y="7776"/>
                  </a:lnTo>
                  <a:lnTo>
                    <a:pt x="1" y="7963"/>
                  </a:lnTo>
                  <a:lnTo>
                    <a:pt x="21" y="8129"/>
                  </a:lnTo>
                  <a:lnTo>
                    <a:pt x="63" y="8296"/>
                  </a:lnTo>
                  <a:lnTo>
                    <a:pt x="105" y="8462"/>
                  </a:lnTo>
                  <a:lnTo>
                    <a:pt x="167" y="8649"/>
                  </a:lnTo>
                  <a:lnTo>
                    <a:pt x="250" y="8795"/>
                  </a:lnTo>
                  <a:lnTo>
                    <a:pt x="333" y="8961"/>
                  </a:lnTo>
                  <a:lnTo>
                    <a:pt x="437" y="9106"/>
                  </a:lnTo>
                  <a:lnTo>
                    <a:pt x="14241" y="28461"/>
                  </a:lnTo>
                  <a:lnTo>
                    <a:pt x="14428" y="28689"/>
                  </a:lnTo>
                  <a:lnTo>
                    <a:pt x="14615" y="28876"/>
                  </a:lnTo>
                  <a:lnTo>
                    <a:pt x="14844" y="29043"/>
                  </a:lnTo>
                  <a:lnTo>
                    <a:pt x="15072" y="29188"/>
                  </a:lnTo>
                  <a:lnTo>
                    <a:pt x="15322" y="29292"/>
                  </a:lnTo>
                  <a:lnTo>
                    <a:pt x="15571" y="29355"/>
                  </a:lnTo>
                  <a:lnTo>
                    <a:pt x="15842" y="29417"/>
                  </a:lnTo>
                  <a:lnTo>
                    <a:pt x="16278" y="29417"/>
                  </a:lnTo>
                  <a:lnTo>
                    <a:pt x="16444" y="29396"/>
                  </a:lnTo>
                  <a:lnTo>
                    <a:pt x="16632" y="29355"/>
                  </a:lnTo>
                  <a:lnTo>
                    <a:pt x="16798" y="29313"/>
                  </a:lnTo>
                  <a:lnTo>
                    <a:pt x="16964" y="29251"/>
                  </a:lnTo>
                  <a:lnTo>
                    <a:pt x="17130" y="29188"/>
                  </a:lnTo>
                  <a:lnTo>
                    <a:pt x="17276" y="29105"/>
                  </a:lnTo>
                  <a:lnTo>
                    <a:pt x="17442" y="29001"/>
                  </a:lnTo>
                  <a:lnTo>
                    <a:pt x="25155" y="23492"/>
                  </a:lnTo>
                  <a:lnTo>
                    <a:pt x="25363" y="23305"/>
                  </a:lnTo>
                  <a:lnTo>
                    <a:pt x="25571" y="23118"/>
                  </a:lnTo>
                  <a:lnTo>
                    <a:pt x="25737" y="22889"/>
                  </a:lnTo>
                  <a:lnTo>
                    <a:pt x="25862" y="22661"/>
                  </a:lnTo>
                  <a:lnTo>
                    <a:pt x="25966" y="22411"/>
                  </a:lnTo>
                  <a:lnTo>
                    <a:pt x="26049" y="22162"/>
                  </a:lnTo>
                  <a:lnTo>
                    <a:pt x="26090" y="21891"/>
                  </a:lnTo>
                  <a:lnTo>
                    <a:pt x="26111" y="21621"/>
                  </a:lnTo>
                  <a:lnTo>
                    <a:pt x="26111" y="21455"/>
                  </a:lnTo>
                  <a:lnTo>
                    <a:pt x="26090" y="21289"/>
                  </a:lnTo>
                  <a:lnTo>
                    <a:pt x="26049" y="21101"/>
                  </a:lnTo>
                  <a:lnTo>
                    <a:pt x="26007" y="20935"/>
                  </a:lnTo>
                  <a:lnTo>
                    <a:pt x="25945" y="20769"/>
                  </a:lnTo>
                  <a:lnTo>
                    <a:pt x="25862" y="20603"/>
                  </a:lnTo>
                  <a:lnTo>
                    <a:pt x="25779" y="20457"/>
                  </a:lnTo>
                  <a:lnTo>
                    <a:pt x="25675" y="20291"/>
                  </a:lnTo>
                  <a:lnTo>
                    <a:pt x="24573" y="18752"/>
                  </a:lnTo>
                  <a:lnTo>
                    <a:pt x="11871" y="957"/>
                  </a:lnTo>
                  <a:lnTo>
                    <a:pt x="11746" y="812"/>
                  </a:lnTo>
                  <a:lnTo>
                    <a:pt x="11621" y="666"/>
                  </a:lnTo>
                  <a:lnTo>
                    <a:pt x="11455" y="521"/>
                  </a:lnTo>
                  <a:lnTo>
                    <a:pt x="11289" y="375"/>
                  </a:lnTo>
                  <a:lnTo>
                    <a:pt x="11102" y="271"/>
                  </a:lnTo>
                  <a:lnTo>
                    <a:pt x="10915" y="167"/>
                  </a:lnTo>
                  <a:lnTo>
                    <a:pt x="10707" y="105"/>
                  </a:lnTo>
                  <a:lnTo>
                    <a:pt x="10499" y="43"/>
                  </a:lnTo>
                  <a:lnTo>
                    <a:pt x="10291" y="1"/>
                  </a:lnTo>
                  <a:close/>
                </a:path>
              </a:pathLst>
            </a:custGeom>
            <a:solidFill>
              <a:srgbClr val="29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234;p58">
              <a:extLst>
                <a:ext uri="{FF2B5EF4-FFF2-40B4-BE49-F238E27FC236}">
                  <a16:creationId xmlns:a16="http://schemas.microsoft.com/office/drawing/2014/main" id="{E53DEBF7-CBB1-B875-684A-1F0A6F614F15}"/>
                </a:ext>
              </a:extLst>
            </p:cNvPr>
            <p:cNvSpPr/>
            <p:nvPr/>
          </p:nvSpPr>
          <p:spPr>
            <a:xfrm>
              <a:off x="6199050" y="1517325"/>
              <a:ext cx="652800" cy="735425"/>
            </a:xfrm>
            <a:custGeom>
              <a:avLst/>
              <a:gdLst/>
              <a:ahLst/>
              <a:cxnLst/>
              <a:rect l="l" t="t" r="r" b="b"/>
              <a:pathLst>
                <a:path w="26112" h="29417" fill="none" extrusionOk="0">
                  <a:moveTo>
                    <a:pt x="10000" y="1"/>
                  </a:moveTo>
                  <a:lnTo>
                    <a:pt x="10000" y="1"/>
                  </a:lnTo>
                  <a:lnTo>
                    <a:pt x="9834" y="1"/>
                  </a:lnTo>
                  <a:lnTo>
                    <a:pt x="9667" y="22"/>
                  </a:lnTo>
                  <a:lnTo>
                    <a:pt x="9480" y="43"/>
                  </a:lnTo>
                  <a:lnTo>
                    <a:pt x="9314" y="105"/>
                  </a:lnTo>
                  <a:lnTo>
                    <a:pt x="9148" y="146"/>
                  </a:lnTo>
                  <a:lnTo>
                    <a:pt x="8981" y="230"/>
                  </a:lnTo>
                  <a:lnTo>
                    <a:pt x="8836" y="313"/>
                  </a:lnTo>
                  <a:lnTo>
                    <a:pt x="8669" y="417"/>
                  </a:lnTo>
                  <a:lnTo>
                    <a:pt x="8004" y="895"/>
                  </a:lnTo>
                  <a:lnTo>
                    <a:pt x="957" y="5926"/>
                  </a:lnTo>
                  <a:lnTo>
                    <a:pt x="957" y="5926"/>
                  </a:lnTo>
                  <a:lnTo>
                    <a:pt x="811" y="6050"/>
                  </a:lnTo>
                  <a:lnTo>
                    <a:pt x="811" y="6050"/>
                  </a:lnTo>
                  <a:lnTo>
                    <a:pt x="624" y="6217"/>
                  </a:lnTo>
                  <a:lnTo>
                    <a:pt x="458" y="6404"/>
                  </a:lnTo>
                  <a:lnTo>
                    <a:pt x="333" y="6612"/>
                  </a:lnTo>
                  <a:lnTo>
                    <a:pt x="208" y="6840"/>
                  </a:lnTo>
                  <a:lnTo>
                    <a:pt x="125" y="7069"/>
                  </a:lnTo>
                  <a:lnTo>
                    <a:pt x="63" y="7298"/>
                  </a:lnTo>
                  <a:lnTo>
                    <a:pt x="21" y="7547"/>
                  </a:lnTo>
                  <a:lnTo>
                    <a:pt x="1" y="7776"/>
                  </a:lnTo>
                  <a:lnTo>
                    <a:pt x="1" y="7776"/>
                  </a:lnTo>
                  <a:lnTo>
                    <a:pt x="1" y="7963"/>
                  </a:lnTo>
                  <a:lnTo>
                    <a:pt x="21" y="8129"/>
                  </a:lnTo>
                  <a:lnTo>
                    <a:pt x="63" y="8296"/>
                  </a:lnTo>
                  <a:lnTo>
                    <a:pt x="105" y="8462"/>
                  </a:lnTo>
                  <a:lnTo>
                    <a:pt x="167" y="8649"/>
                  </a:lnTo>
                  <a:lnTo>
                    <a:pt x="250" y="8795"/>
                  </a:lnTo>
                  <a:lnTo>
                    <a:pt x="333" y="8961"/>
                  </a:lnTo>
                  <a:lnTo>
                    <a:pt x="437" y="9106"/>
                  </a:lnTo>
                  <a:lnTo>
                    <a:pt x="14241" y="28461"/>
                  </a:lnTo>
                  <a:lnTo>
                    <a:pt x="14241" y="28461"/>
                  </a:lnTo>
                  <a:lnTo>
                    <a:pt x="14428" y="28689"/>
                  </a:lnTo>
                  <a:lnTo>
                    <a:pt x="14615" y="28876"/>
                  </a:lnTo>
                  <a:lnTo>
                    <a:pt x="14844" y="29043"/>
                  </a:lnTo>
                  <a:lnTo>
                    <a:pt x="15072" y="29188"/>
                  </a:lnTo>
                  <a:lnTo>
                    <a:pt x="15322" y="29292"/>
                  </a:lnTo>
                  <a:lnTo>
                    <a:pt x="15571" y="29355"/>
                  </a:lnTo>
                  <a:lnTo>
                    <a:pt x="15842" y="29417"/>
                  </a:lnTo>
                  <a:lnTo>
                    <a:pt x="16112" y="29417"/>
                  </a:lnTo>
                  <a:lnTo>
                    <a:pt x="16112" y="29417"/>
                  </a:lnTo>
                  <a:lnTo>
                    <a:pt x="16278" y="29417"/>
                  </a:lnTo>
                  <a:lnTo>
                    <a:pt x="16444" y="29396"/>
                  </a:lnTo>
                  <a:lnTo>
                    <a:pt x="16632" y="29355"/>
                  </a:lnTo>
                  <a:lnTo>
                    <a:pt x="16798" y="29313"/>
                  </a:lnTo>
                  <a:lnTo>
                    <a:pt x="16964" y="29251"/>
                  </a:lnTo>
                  <a:lnTo>
                    <a:pt x="17130" y="29188"/>
                  </a:lnTo>
                  <a:lnTo>
                    <a:pt x="17276" y="29105"/>
                  </a:lnTo>
                  <a:lnTo>
                    <a:pt x="17442" y="29001"/>
                  </a:lnTo>
                  <a:lnTo>
                    <a:pt x="25155" y="23492"/>
                  </a:lnTo>
                  <a:lnTo>
                    <a:pt x="25155" y="23492"/>
                  </a:lnTo>
                  <a:lnTo>
                    <a:pt x="25363" y="23305"/>
                  </a:lnTo>
                  <a:lnTo>
                    <a:pt x="25571" y="23118"/>
                  </a:lnTo>
                  <a:lnTo>
                    <a:pt x="25737" y="22889"/>
                  </a:lnTo>
                  <a:lnTo>
                    <a:pt x="25862" y="22661"/>
                  </a:lnTo>
                  <a:lnTo>
                    <a:pt x="25966" y="22411"/>
                  </a:lnTo>
                  <a:lnTo>
                    <a:pt x="26049" y="22162"/>
                  </a:lnTo>
                  <a:lnTo>
                    <a:pt x="26090" y="21891"/>
                  </a:lnTo>
                  <a:lnTo>
                    <a:pt x="26111" y="21621"/>
                  </a:lnTo>
                  <a:lnTo>
                    <a:pt x="26111" y="21621"/>
                  </a:lnTo>
                  <a:lnTo>
                    <a:pt x="26111" y="21455"/>
                  </a:lnTo>
                  <a:lnTo>
                    <a:pt x="26090" y="21289"/>
                  </a:lnTo>
                  <a:lnTo>
                    <a:pt x="26049" y="21101"/>
                  </a:lnTo>
                  <a:lnTo>
                    <a:pt x="26007" y="20935"/>
                  </a:lnTo>
                  <a:lnTo>
                    <a:pt x="25945" y="20769"/>
                  </a:lnTo>
                  <a:lnTo>
                    <a:pt x="25862" y="20603"/>
                  </a:lnTo>
                  <a:lnTo>
                    <a:pt x="25779" y="20457"/>
                  </a:lnTo>
                  <a:lnTo>
                    <a:pt x="25675" y="20291"/>
                  </a:lnTo>
                  <a:lnTo>
                    <a:pt x="24573" y="18752"/>
                  </a:lnTo>
                  <a:lnTo>
                    <a:pt x="11871" y="957"/>
                  </a:lnTo>
                  <a:lnTo>
                    <a:pt x="11871" y="957"/>
                  </a:lnTo>
                  <a:lnTo>
                    <a:pt x="11746" y="812"/>
                  </a:lnTo>
                  <a:lnTo>
                    <a:pt x="11621" y="666"/>
                  </a:lnTo>
                  <a:lnTo>
                    <a:pt x="11621" y="666"/>
                  </a:lnTo>
                  <a:lnTo>
                    <a:pt x="11455" y="521"/>
                  </a:lnTo>
                  <a:lnTo>
                    <a:pt x="11289" y="375"/>
                  </a:lnTo>
                  <a:lnTo>
                    <a:pt x="11102" y="271"/>
                  </a:lnTo>
                  <a:lnTo>
                    <a:pt x="10915" y="167"/>
                  </a:lnTo>
                  <a:lnTo>
                    <a:pt x="10707" y="105"/>
                  </a:lnTo>
                  <a:lnTo>
                    <a:pt x="10499" y="43"/>
                  </a:lnTo>
                  <a:lnTo>
                    <a:pt x="10291" y="1"/>
                  </a:lnTo>
                  <a:lnTo>
                    <a:pt x="10083" y="1"/>
                  </a:lnTo>
                  <a:lnTo>
                    <a:pt x="10083" y="1"/>
                  </a:lnTo>
                  <a:lnTo>
                    <a:pt x="1000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35;p58">
              <a:extLst>
                <a:ext uri="{FF2B5EF4-FFF2-40B4-BE49-F238E27FC236}">
                  <a16:creationId xmlns:a16="http://schemas.microsoft.com/office/drawing/2014/main" id="{F61174AA-FEDF-ED09-1314-1C9E3BF553D7}"/>
                </a:ext>
              </a:extLst>
            </p:cNvPr>
            <p:cNvSpPr/>
            <p:nvPr/>
          </p:nvSpPr>
          <p:spPr>
            <a:xfrm>
              <a:off x="7174050" y="1808375"/>
              <a:ext cx="63950" cy="52525"/>
            </a:xfrm>
            <a:custGeom>
              <a:avLst/>
              <a:gdLst/>
              <a:ahLst/>
              <a:cxnLst/>
              <a:rect l="l" t="t" r="r" b="b"/>
              <a:pathLst>
                <a:path w="2558" h="2101" extrusionOk="0">
                  <a:moveTo>
                    <a:pt x="2266" y="1"/>
                  </a:moveTo>
                  <a:lnTo>
                    <a:pt x="0" y="1685"/>
                  </a:lnTo>
                  <a:lnTo>
                    <a:pt x="312" y="2100"/>
                  </a:lnTo>
                  <a:lnTo>
                    <a:pt x="2557" y="396"/>
                  </a:lnTo>
                  <a:lnTo>
                    <a:pt x="226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36;p58">
              <a:extLst>
                <a:ext uri="{FF2B5EF4-FFF2-40B4-BE49-F238E27FC236}">
                  <a16:creationId xmlns:a16="http://schemas.microsoft.com/office/drawing/2014/main" id="{50D745D5-4087-2D98-93DA-1FF80332408E}"/>
                </a:ext>
              </a:extLst>
            </p:cNvPr>
            <p:cNvSpPr/>
            <p:nvPr/>
          </p:nvSpPr>
          <p:spPr>
            <a:xfrm>
              <a:off x="7284225" y="1668050"/>
              <a:ext cx="142425" cy="110725"/>
            </a:xfrm>
            <a:custGeom>
              <a:avLst/>
              <a:gdLst/>
              <a:ahLst/>
              <a:cxnLst/>
              <a:rect l="l" t="t" r="r" b="b"/>
              <a:pathLst>
                <a:path w="5697" h="4429" extrusionOk="0">
                  <a:moveTo>
                    <a:pt x="5405" y="1"/>
                  </a:moveTo>
                  <a:lnTo>
                    <a:pt x="0" y="4034"/>
                  </a:lnTo>
                  <a:lnTo>
                    <a:pt x="312" y="4429"/>
                  </a:lnTo>
                  <a:lnTo>
                    <a:pt x="5696" y="396"/>
                  </a:lnTo>
                  <a:lnTo>
                    <a:pt x="540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237;p58">
              <a:extLst>
                <a:ext uri="{FF2B5EF4-FFF2-40B4-BE49-F238E27FC236}">
                  <a16:creationId xmlns:a16="http://schemas.microsoft.com/office/drawing/2014/main" id="{16B46380-D9C2-95D9-BF2C-15CE70D29AD6}"/>
                </a:ext>
              </a:extLst>
            </p:cNvPr>
            <p:cNvSpPr/>
            <p:nvPr/>
          </p:nvSpPr>
          <p:spPr>
            <a:xfrm>
              <a:off x="6628350" y="2154500"/>
              <a:ext cx="103425" cy="102425"/>
            </a:xfrm>
            <a:custGeom>
              <a:avLst/>
              <a:gdLst/>
              <a:ahLst/>
              <a:cxnLst/>
              <a:rect l="l" t="t" r="r" b="b"/>
              <a:pathLst>
                <a:path w="4137" h="4097" extrusionOk="0">
                  <a:moveTo>
                    <a:pt x="3181" y="1"/>
                  </a:moveTo>
                  <a:lnTo>
                    <a:pt x="0" y="2101"/>
                  </a:lnTo>
                  <a:lnTo>
                    <a:pt x="561" y="4096"/>
                  </a:lnTo>
                  <a:lnTo>
                    <a:pt x="4137" y="1643"/>
                  </a:lnTo>
                  <a:lnTo>
                    <a:pt x="3181"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238;p58">
              <a:extLst>
                <a:ext uri="{FF2B5EF4-FFF2-40B4-BE49-F238E27FC236}">
                  <a16:creationId xmlns:a16="http://schemas.microsoft.com/office/drawing/2014/main" id="{6536A852-F8EF-A156-7F5F-1EEC539CF431}"/>
                </a:ext>
              </a:extLst>
            </p:cNvPr>
            <p:cNvSpPr/>
            <p:nvPr/>
          </p:nvSpPr>
          <p:spPr>
            <a:xfrm>
              <a:off x="6081600" y="1704950"/>
              <a:ext cx="94600" cy="142425"/>
            </a:xfrm>
            <a:custGeom>
              <a:avLst/>
              <a:gdLst/>
              <a:ahLst/>
              <a:cxnLst/>
              <a:rect l="l" t="t" r="r" b="b"/>
              <a:pathLst>
                <a:path w="3784" h="5697" extrusionOk="0">
                  <a:moveTo>
                    <a:pt x="2537" y="1"/>
                  </a:moveTo>
                  <a:lnTo>
                    <a:pt x="0" y="3847"/>
                  </a:lnTo>
                  <a:lnTo>
                    <a:pt x="146" y="5614"/>
                  </a:lnTo>
                  <a:lnTo>
                    <a:pt x="312" y="5655"/>
                  </a:lnTo>
                  <a:lnTo>
                    <a:pt x="478" y="5676"/>
                  </a:lnTo>
                  <a:lnTo>
                    <a:pt x="645" y="5697"/>
                  </a:lnTo>
                  <a:lnTo>
                    <a:pt x="790" y="5697"/>
                  </a:lnTo>
                  <a:lnTo>
                    <a:pt x="1123" y="5676"/>
                  </a:lnTo>
                  <a:lnTo>
                    <a:pt x="1435" y="5614"/>
                  </a:lnTo>
                  <a:lnTo>
                    <a:pt x="1747" y="5510"/>
                  </a:lnTo>
                  <a:lnTo>
                    <a:pt x="2058" y="5385"/>
                  </a:lnTo>
                  <a:lnTo>
                    <a:pt x="2329" y="5239"/>
                  </a:lnTo>
                  <a:lnTo>
                    <a:pt x="2599" y="5094"/>
                  </a:lnTo>
                  <a:lnTo>
                    <a:pt x="2848" y="4928"/>
                  </a:lnTo>
                  <a:lnTo>
                    <a:pt x="3077" y="4761"/>
                  </a:lnTo>
                  <a:lnTo>
                    <a:pt x="3451" y="4449"/>
                  </a:lnTo>
                  <a:lnTo>
                    <a:pt x="3701" y="4242"/>
                  </a:lnTo>
                  <a:lnTo>
                    <a:pt x="3784" y="4158"/>
                  </a:lnTo>
                  <a:lnTo>
                    <a:pt x="2537"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239;p58">
              <a:extLst>
                <a:ext uri="{FF2B5EF4-FFF2-40B4-BE49-F238E27FC236}">
                  <a16:creationId xmlns:a16="http://schemas.microsoft.com/office/drawing/2014/main" id="{11FFCDC2-AE2C-A0A8-16B3-EA7F706C47D5}"/>
                </a:ext>
              </a:extLst>
            </p:cNvPr>
            <p:cNvSpPr/>
            <p:nvPr/>
          </p:nvSpPr>
          <p:spPr>
            <a:xfrm>
              <a:off x="5739100" y="1451325"/>
              <a:ext cx="387225" cy="500000"/>
            </a:xfrm>
            <a:custGeom>
              <a:avLst/>
              <a:gdLst/>
              <a:ahLst/>
              <a:cxnLst/>
              <a:rect l="l" t="t" r="r" b="b"/>
              <a:pathLst>
                <a:path w="15489" h="20000" extrusionOk="0">
                  <a:moveTo>
                    <a:pt x="1643" y="1"/>
                  </a:moveTo>
                  <a:lnTo>
                    <a:pt x="1414" y="1934"/>
                  </a:lnTo>
                  <a:lnTo>
                    <a:pt x="1186" y="3847"/>
                  </a:lnTo>
                  <a:lnTo>
                    <a:pt x="770" y="7713"/>
                  </a:lnTo>
                  <a:lnTo>
                    <a:pt x="396" y="11580"/>
                  </a:lnTo>
                  <a:lnTo>
                    <a:pt x="63" y="15447"/>
                  </a:lnTo>
                  <a:lnTo>
                    <a:pt x="21" y="15946"/>
                  </a:lnTo>
                  <a:lnTo>
                    <a:pt x="1" y="16278"/>
                  </a:lnTo>
                  <a:lnTo>
                    <a:pt x="1" y="16486"/>
                  </a:lnTo>
                  <a:lnTo>
                    <a:pt x="1" y="16715"/>
                  </a:lnTo>
                  <a:lnTo>
                    <a:pt x="21" y="16964"/>
                  </a:lnTo>
                  <a:lnTo>
                    <a:pt x="63" y="17214"/>
                  </a:lnTo>
                  <a:lnTo>
                    <a:pt x="105" y="17463"/>
                  </a:lnTo>
                  <a:lnTo>
                    <a:pt x="188" y="17692"/>
                  </a:lnTo>
                  <a:lnTo>
                    <a:pt x="292" y="17983"/>
                  </a:lnTo>
                  <a:lnTo>
                    <a:pt x="416" y="18253"/>
                  </a:lnTo>
                  <a:lnTo>
                    <a:pt x="583" y="18524"/>
                  </a:lnTo>
                  <a:lnTo>
                    <a:pt x="770" y="18773"/>
                  </a:lnTo>
                  <a:lnTo>
                    <a:pt x="978" y="18981"/>
                  </a:lnTo>
                  <a:lnTo>
                    <a:pt x="1186" y="19189"/>
                  </a:lnTo>
                  <a:lnTo>
                    <a:pt x="1435" y="19376"/>
                  </a:lnTo>
                  <a:lnTo>
                    <a:pt x="1705" y="19521"/>
                  </a:lnTo>
                  <a:lnTo>
                    <a:pt x="1934" y="19625"/>
                  </a:lnTo>
                  <a:lnTo>
                    <a:pt x="2142" y="19729"/>
                  </a:lnTo>
                  <a:lnTo>
                    <a:pt x="2371" y="19792"/>
                  </a:lnTo>
                  <a:lnTo>
                    <a:pt x="2620" y="19854"/>
                  </a:lnTo>
                  <a:lnTo>
                    <a:pt x="2973" y="19937"/>
                  </a:lnTo>
                  <a:lnTo>
                    <a:pt x="3348" y="19979"/>
                  </a:lnTo>
                  <a:lnTo>
                    <a:pt x="3722" y="20000"/>
                  </a:lnTo>
                  <a:lnTo>
                    <a:pt x="4096" y="19979"/>
                  </a:lnTo>
                  <a:lnTo>
                    <a:pt x="4678" y="19937"/>
                  </a:lnTo>
                  <a:lnTo>
                    <a:pt x="5239" y="19854"/>
                  </a:lnTo>
                  <a:lnTo>
                    <a:pt x="5821" y="19729"/>
                  </a:lnTo>
                  <a:lnTo>
                    <a:pt x="6383" y="19584"/>
                  </a:lnTo>
                  <a:lnTo>
                    <a:pt x="6882" y="19438"/>
                  </a:lnTo>
                  <a:lnTo>
                    <a:pt x="7381" y="19272"/>
                  </a:lnTo>
                  <a:lnTo>
                    <a:pt x="8358" y="18939"/>
                  </a:lnTo>
                  <a:lnTo>
                    <a:pt x="9293" y="18544"/>
                  </a:lnTo>
                  <a:lnTo>
                    <a:pt x="10208" y="18149"/>
                  </a:lnTo>
                  <a:lnTo>
                    <a:pt x="11123" y="17713"/>
                  </a:lnTo>
                  <a:lnTo>
                    <a:pt x="12016" y="17255"/>
                  </a:lnTo>
                  <a:lnTo>
                    <a:pt x="12890" y="16798"/>
                  </a:lnTo>
                  <a:lnTo>
                    <a:pt x="13784" y="16299"/>
                  </a:lnTo>
                  <a:lnTo>
                    <a:pt x="14636" y="15800"/>
                  </a:lnTo>
                  <a:lnTo>
                    <a:pt x="15488" y="15260"/>
                  </a:lnTo>
                  <a:lnTo>
                    <a:pt x="14511" y="13347"/>
                  </a:lnTo>
                  <a:lnTo>
                    <a:pt x="12723" y="14012"/>
                  </a:lnTo>
                  <a:lnTo>
                    <a:pt x="10935" y="14657"/>
                  </a:lnTo>
                  <a:lnTo>
                    <a:pt x="10021" y="14969"/>
                  </a:lnTo>
                  <a:lnTo>
                    <a:pt x="9127" y="15260"/>
                  </a:lnTo>
                  <a:lnTo>
                    <a:pt x="8233" y="15530"/>
                  </a:lnTo>
                  <a:lnTo>
                    <a:pt x="7339" y="15759"/>
                  </a:lnTo>
                  <a:lnTo>
                    <a:pt x="6466" y="15987"/>
                  </a:lnTo>
                  <a:lnTo>
                    <a:pt x="6029" y="16070"/>
                  </a:lnTo>
                  <a:lnTo>
                    <a:pt x="5593" y="16154"/>
                  </a:lnTo>
                  <a:lnTo>
                    <a:pt x="5219" y="16216"/>
                  </a:lnTo>
                  <a:lnTo>
                    <a:pt x="4824" y="16258"/>
                  </a:lnTo>
                  <a:lnTo>
                    <a:pt x="4429" y="16278"/>
                  </a:lnTo>
                  <a:lnTo>
                    <a:pt x="4034" y="16278"/>
                  </a:lnTo>
                  <a:lnTo>
                    <a:pt x="3987" y="16274"/>
                  </a:lnTo>
                  <a:lnTo>
                    <a:pt x="3987" y="16274"/>
                  </a:lnTo>
                  <a:lnTo>
                    <a:pt x="4034" y="15904"/>
                  </a:lnTo>
                  <a:lnTo>
                    <a:pt x="4574" y="12058"/>
                  </a:lnTo>
                  <a:lnTo>
                    <a:pt x="5094" y="8212"/>
                  </a:lnTo>
                  <a:lnTo>
                    <a:pt x="5572" y="4346"/>
                  </a:lnTo>
                  <a:lnTo>
                    <a:pt x="5780" y="2412"/>
                  </a:lnTo>
                  <a:lnTo>
                    <a:pt x="5988" y="479"/>
                  </a:lnTo>
                  <a:lnTo>
                    <a:pt x="1643"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240;p58">
              <a:extLst>
                <a:ext uri="{FF2B5EF4-FFF2-40B4-BE49-F238E27FC236}">
                  <a16:creationId xmlns:a16="http://schemas.microsoft.com/office/drawing/2014/main" id="{6CB3027A-EBA6-8061-3F0A-3144A7B0D89A}"/>
                </a:ext>
              </a:extLst>
            </p:cNvPr>
            <p:cNvSpPr/>
            <p:nvPr/>
          </p:nvSpPr>
          <p:spPr>
            <a:xfrm>
              <a:off x="5735475" y="1319850"/>
              <a:ext cx="215175" cy="285875"/>
            </a:xfrm>
            <a:custGeom>
              <a:avLst/>
              <a:gdLst/>
              <a:ahLst/>
              <a:cxnLst/>
              <a:rect l="l" t="t" r="r" b="b"/>
              <a:pathLst>
                <a:path w="8607" h="11435" extrusionOk="0">
                  <a:moveTo>
                    <a:pt x="4366" y="0"/>
                  </a:moveTo>
                  <a:lnTo>
                    <a:pt x="4199" y="21"/>
                  </a:lnTo>
                  <a:lnTo>
                    <a:pt x="4012" y="63"/>
                  </a:lnTo>
                  <a:lnTo>
                    <a:pt x="3825" y="104"/>
                  </a:lnTo>
                  <a:lnTo>
                    <a:pt x="3659" y="167"/>
                  </a:lnTo>
                  <a:lnTo>
                    <a:pt x="3493" y="271"/>
                  </a:lnTo>
                  <a:lnTo>
                    <a:pt x="3326" y="395"/>
                  </a:lnTo>
                  <a:lnTo>
                    <a:pt x="3160" y="541"/>
                  </a:lnTo>
                  <a:lnTo>
                    <a:pt x="2994" y="707"/>
                  </a:lnTo>
                  <a:lnTo>
                    <a:pt x="2827" y="894"/>
                  </a:lnTo>
                  <a:lnTo>
                    <a:pt x="2495" y="1352"/>
                  </a:lnTo>
                  <a:lnTo>
                    <a:pt x="2162" y="1850"/>
                  </a:lnTo>
                  <a:lnTo>
                    <a:pt x="1850" y="2391"/>
                  </a:lnTo>
                  <a:lnTo>
                    <a:pt x="1538" y="2973"/>
                  </a:lnTo>
                  <a:lnTo>
                    <a:pt x="1247" y="3555"/>
                  </a:lnTo>
                  <a:lnTo>
                    <a:pt x="998" y="4137"/>
                  </a:lnTo>
                  <a:lnTo>
                    <a:pt x="749" y="4698"/>
                  </a:lnTo>
                  <a:lnTo>
                    <a:pt x="354" y="5676"/>
                  </a:lnTo>
                  <a:lnTo>
                    <a:pt x="83" y="6362"/>
                  </a:lnTo>
                  <a:lnTo>
                    <a:pt x="0" y="6611"/>
                  </a:lnTo>
                  <a:lnTo>
                    <a:pt x="6736" y="11434"/>
                  </a:lnTo>
                  <a:lnTo>
                    <a:pt x="6840" y="11226"/>
                  </a:lnTo>
                  <a:lnTo>
                    <a:pt x="7110" y="10623"/>
                  </a:lnTo>
                  <a:lnTo>
                    <a:pt x="7484" y="9750"/>
                  </a:lnTo>
                  <a:lnTo>
                    <a:pt x="7692" y="9230"/>
                  </a:lnTo>
                  <a:lnTo>
                    <a:pt x="7879" y="8669"/>
                  </a:lnTo>
                  <a:lnTo>
                    <a:pt x="8066" y="8087"/>
                  </a:lnTo>
                  <a:lnTo>
                    <a:pt x="8253" y="7484"/>
                  </a:lnTo>
                  <a:lnTo>
                    <a:pt x="8399" y="6881"/>
                  </a:lnTo>
                  <a:lnTo>
                    <a:pt x="8503" y="6278"/>
                  </a:lnTo>
                  <a:lnTo>
                    <a:pt x="8586" y="5696"/>
                  </a:lnTo>
                  <a:lnTo>
                    <a:pt x="8607" y="5426"/>
                  </a:lnTo>
                  <a:lnTo>
                    <a:pt x="8607" y="5156"/>
                  </a:lnTo>
                  <a:lnTo>
                    <a:pt x="8607" y="4906"/>
                  </a:lnTo>
                  <a:lnTo>
                    <a:pt x="8565" y="4657"/>
                  </a:lnTo>
                  <a:lnTo>
                    <a:pt x="8523" y="4407"/>
                  </a:lnTo>
                  <a:lnTo>
                    <a:pt x="8461" y="4200"/>
                  </a:lnTo>
                  <a:lnTo>
                    <a:pt x="8316" y="3763"/>
                  </a:lnTo>
                  <a:lnTo>
                    <a:pt x="8128" y="3326"/>
                  </a:lnTo>
                  <a:lnTo>
                    <a:pt x="7921" y="2890"/>
                  </a:lnTo>
                  <a:lnTo>
                    <a:pt x="7692" y="2495"/>
                  </a:lnTo>
                  <a:lnTo>
                    <a:pt x="7442" y="2079"/>
                  </a:lnTo>
                  <a:lnTo>
                    <a:pt x="7172" y="1705"/>
                  </a:lnTo>
                  <a:lnTo>
                    <a:pt x="6902" y="1372"/>
                  </a:lnTo>
                  <a:lnTo>
                    <a:pt x="6590" y="1040"/>
                  </a:lnTo>
                  <a:lnTo>
                    <a:pt x="6278" y="769"/>
                  </a:lnTo>
                  <a:lnTo>
                    <a:pt x="5966" y="520"/>
                  </a:lnTo>
                  <a:lnTo>
                    <a:pt x="5613" y="312"/>
                  </a:lnTo>
                  <a:lnTo>
                    <a:pt x="5280" y="167"/>
                  </a:lnTo>
                  <a:lnTo>
                    <a:pt x="5093" y="104"/>
                  </a:lnTo>
                  <a:lnTo>
                    <a:pt x="4927" y="63"/>
                  </a:lnTo>
                  <a:lnTo>
                    <a:pt x="4740" y="21"/>
                  </a:lnTo>
                  <a:lnTo>
                    <a:pt x="455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241;p58">
              <a:extLst>
                <a:ext uri="{FF2B5EF4-FFF2-40B4-BE49-F238E27FC236}">
                  <a16:creationId xmlns:a16="http://schemas.microsoft.com/office/drawing/2014/main" id="{370DDF1D-A405-F134-47A7-B329D49703C8}"/>
                </a:ext>
              </a:extLst>
            </p:cNvPr>
            <p:cNvSpPr/>
            <p:nvPr/>
          </p:nvSpPr>
          <p:spPr>
            <a:xfrm>
              <a:off x="5723500" y="1471600"/>
              <a:ext cx="197525" cy="149175"/>
            </a:xfrm>
            <a:custGeom>
              <a:avLst/>
              <a:gdLst/>
              <a:ahLst/>
              <a:cxnLst/>
              <a:rect l="l" t="t" r="r" b="b"/>
              <a:pathLst>
                <a:path w="7901" h="5967" extrusionOk="0">
                  <a:moveTo>
                    <a:pt x="147" y="1"/>
                  </a:moveTo>
                  <a:lnTo>
                    <a:pt x="1" y="707"/>
                  </a:lnTo>
                  <a:lnTo>
                    <a:pt x="7277" y="5967"/>
                  </a:lnTo>
                  <a:lnTo>
                    <a:pt x="7901" y="5260"/>
                  </a:lnTo>
                  <a:lnTo>
                    <a:pt x="147"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242;p58">
              <a:extLst>
                <a:ext uri="{FF2B5EF4-FFF2-40B4-BE49-F238E27FC236}">
                  <a16:creationId xmlns:a16="http://schemas.microsoft.com/office/drawing/2014/main" id="{5DA8AE44-B124-D69B-952F-81D00DD200C5}"/>
                </a:ext>
              </a:extLst>
            </p:cNvPr>
            <p:cNvSpPr/>
            <p:nvPr/>
          </p:nvSpPr>
          <p:spPr>
            <a:xfrm>
              <a:off x="6145000" y="1675850"/>
              <a:ext cx="106575" cy="133075"/>
            </a:xfrm>
            <a:custGeom>
              <a:avLst/>
              <a:gdLst/>
              <a:ahLst/>
              <a:cxnLst/>
              <a:rect l="l" t="t" r="r" b="b"/>
              <a:pathLst>
                <a:path w="4263" h="5323" extrusionOk="0">
                  <a:moveTo>
                    <a:pt x="3410" y="1"/>
                  </a:moveTo>
                  <a:lnTo>
                    <a:pt x="1" y="1165"/>
                  </a:lnTo>
                  <a:lnTo>
                    <a:pt x="1248" y="5322"/>
                  </a:lnTo>
                  <a:lnTo>
                    <a:pt x="4262" y="3555"/>
                  </a:lnTo>
                  <a:lnTo>
                    <a:pt x="3410"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33;p58">
            <a:extLst>
              <a:ext uri="{FF2B5EF4-FFF2-40B4-BE49-F238E27FC236}">
                <a16:creationId xmlns:a16="http://schemas.microsoft.com/office/drawing/2014/main" id="{94FD1001-3552-02F9-C1F7-A72E9B3809C3}"/>
              </a:ext>
            </a:extLst>
          </p:cNvPr>
          <p:cNvGrpSpPr/>
          <p:nvPr/>
        </p:nvGrpSpPr>
        <p:grpSpPr>
          <a:xfrm>
            <a:off x="7415967" y="2618577"/>
            <a:ext cx="347474" cy="347474"/>
            <a:chOff x="1243934" y="1715235"/>
            <a:chExt cx="397887" cy="397887"/>
          </a:xfrm>
        </p:grpSpPr>
        <p:sp>
          <p:nvSpPr>
            <p:cNvPr id="115" name="Google Shape;1134;p58">
              <a:extLst>
                <a:ext uri="{FF2B5EF4-FFF2-40B4-BE49-F238E27FC236}">
                  <a16:creationId xmlns:a16="http://schemas.microsoft.com/office/drawing/2014/main" id="{ABBB893C-3CAB-00D3-27B6-9A84B7C12A8F}"/>
                </a:ext>
              </a:extLst>
            </p:cNvPr>
            <p:cNvSpPr/>
            <p:nvPr/>
          </p:nvSpPr>
          <p:spPr>
            <a:xfrm>
              <a:off x="1326305" y="1785961"/>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35;p58">
              <a:hlinkClick r:id="rId2"/>
              <a:extLst>
                <a:ext uri="{FF2B5EF4-FFF2-40B4-BE49-F238E27FC236}">
                  <a16:creationId xmlns:a16="http://schemas.microsoft.com/office/drawing/2014/main" id="{B6074AE1-030D-D9ED-2767-A11349CABC9B}"/>
                </a:ext>
              </a:extLst>
            </p:cNvPr>
            <p:cNvSpPr/>
            <p:nvPr/>
          </p:nvSpPr>
          <p:spPr>
            <a:xfrm>
              <a:off x="1243934" y="1715235"/>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36;p58">
              <a:extLst>
                <a:ext uri="{FF2B5EF4-FFF2-40B4-BE49-F238E27FC236}">
                  <a16:creationId xmlns:a16="http://schemas.microsoft.com/office/drawing/2014/main" id="{F7966B31-D910-5BD0-0C8C-12931CB79477}"/>
                </a:ext>
              </a:extLst>
            </p:cNvPr>
            <p:cNvSpPr/>
            <p:nvPr/>
          </p:nvSpPr>
          <p:spPr>
            <a:xfrm>
              <a:off x="1419550" y="1878830"/>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37;p58">
              <a:extLst>
                <a:ext uri="{FF2B5EF4-FFF2-40B4-BE49-F238E27FC236}">
                  <a16:creationId xmlns:a16="http://schemas.microsoft.com/office/drawing/2014/main" id="{EFA04087-E984-A719-76F4-459ED09D0EE3}"/>
                </a:ext>
              </a:extLst>
            </p:cNvPr>
            <p:cNvSpPr/>
            <p:nvPr/>
          </p:nvSpPr>
          <p:spPr>
            <a:xfrm>
              <a:off x="1326305" y="1879185"/>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74909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1"/>
          <p:cNvSpPr txBox="1">
            <a:spLocks noGrp="1"/>
          </p:cNvSpPr>
          <p:nvPr>
            <p:ph type="title"/>
          </p:nvPr>
        </p:nvSpPr>
        <p:spPr>
          <a:xfrm>
            <a:off x="713250" y="448050"/>
            <a:ext cx="3858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341" name="Google Shape;341;p31"/>
          <p:cNvSpPr txBox="1">
            <a:spLocks noGrp="1"/>
          </p:cNvSpPr>
          <p:nvPr>
            <p:ph type="subTitle" idx="1"/>
          </p:nvPr>
        </p:nvSpPr>
        <p:spPr>
          <a:xfrm>
            <a:off x="1981265" y="1520975"/>
            <a:ext cx="23793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Clr>
                <a:schemeClr val="dk1"/>
              </a:buClr>
              <a:buSzPts val="1100"/>
              <a:buFont typeface="Arial"/>
              <a:buNone/>
            </a:pPr>
            <a:r>
              <a:rPr lang="en" dirty="0"/>
              <a:t>Introduction</a:t>
            </a:r>
            <a:endParaRPr dirty="0"/>
          </a:p>
        </p:txBody>
      </p:sp>
      <p:sp>
        <p:nvSpPr>
          <p:cNvPr id="342" name="Google Shape;342;p31"/>
          <p:cNvSpPr txBox="1">
            <a:spLocks noGrp="1"/>
          </p:cNvSpPr>
          <p:nvPr>
            <p:ph type="subTitle" idx="2"/>
          </p:nvPr>
        </p:nvSpPr>
        <p:spPr>
          <a:xfrm>
            <a:off x="1978890" y="1829580"/>
            <a:ext cx="21630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Project description and Tech Stack Used</a:t>
            </a:r>
          </a:p>
        </p:txBody>
      </p:sp>
      <p:sp>
        <p:nvSpPr>
          <p:cNvPr id="343" name="Google Shape;343;p31"/>
          <p:cNvSpPr txBox="1">
            <a:spLocks noGrp="1"/>
          </p:cNvSpPr>
          <p:nvPr>
            <p:ph type="subTitle" idx="3"/>
          </p:nvPr>
        </p:nvSpPr>
        <p:spPr>
          <a:xfrm>
            <a:off x="5837615" y="1324288"/>
            <a:ext cx="23772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Clr>
                <a:schemeClr val="dk1"/>
              </a:buClr>
              <a:buSzPts val="1100"/>
              <a:buFont typeface="Arial"/>
              <a:buNone/>
            </a:pPr>
            <a:r>
              <a:rPr lang="en" dirty="0"/>
              <a:t>Analysis</a:t>
            </a:r>
            <a:endParaRPr dirty="0"/>
          </a:p>
        </p:txBody>
      </p:sp>
      <p:sp>
        <p:nvSpPr>
          <p:cNvPr id="344" name="Google Shape;344;p31"/>
          <p:cNvSpPr txBox="1">
            <a:spLocks noGrp="1"/>
          </p:cNvSpPr>
          <p:nvPr>
            <p:ph type="subTitle" idx="4"/>
          </p:nvPr>
        </p:nvSpPr>
        <p:spPr>
          <a:xfrm>
            <a:off x="5837615" y="2184031"/>
            <a:ext cx="363085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 Managing Missing Data</a:t>
            </a:r>
          </a:p>
          <a:p>
            <a:pPr marL="0" lvl="0" indent="0" algn="l" rtl="0">
              <a:spcBef>
                <a:spcPts val="0"/>
              </a:spcBef>
              <a:spcAft>
                <a:spcPts val="0"/>
              </a:spcAft>
              <a:buNone/>
            </a:pPr>
            <a:r>
              <a:rPr lang="en-US" dirty="0"/>
              <a:t>B. Detecting Data Outliers</a:t>
            </a:r>
          </a:p>
          <a:p>
            <a:pPr marL="0" lvl="0" indent="0" algn="l" rtl="0">
              <a:spcBef>
                <a:spcPts val="0"/>
              </a:spcBef>
              <a:spcAft>
                <a:spcPts val="0"/>
              </a:spcAft>
              <a:buNone/>
            </a:pPr>
            <a:r>
              <a:rPr lang="en-US" dirty="0"/>
              <a:t>C. Analyze Data Imbalance</a:t>
            </a:r>
          </a:p>
          <a:p>
            <a:pPr marL="0" lvl="0" indent="0" algn="l" rtl="0">
              <a:spcBef>
                <a:spcPts val="0"/>
              </a:spcBef>
              <a:spcAft>
                <a:spcPts val="0"/>
              </a:spcAft>
              <a:buNone/>
            </a:pPr>
            <a:r>
              <a:rPr lang="en-US" dirty="0"/>
              <a:t>D. Univariate, Segmented Univariate, and Bivariate Analysis</a:t>
            </a:r>
          </a:p>
          <a:p>
            <a:pPr marL="0" lvl="0" indent="0" algn="l" rtl="0">
              <a:spcBef>
                <a:spcPts val="0"/>
              </a:spcBef>
              <a:spcAft>
                <a:spcPts val="0"/>
              </a:spcAft>
              <a:buNone/>
            </a:pPr>
            <a:r>
              <a:rPr lang="en-US" dirty="0"/>
              <a:t>E. Top Correlations for Different Scenarios</a:t>
            </a:r>
          </a:p>
        </p:txBody>
      </p:sp>
      <p:sp>
        <p:nvSpPr>
          <p:cNvPr id="345" name="Google Shape;345;p31"/>
          <p:cNvSpPr txBox="1">
            <a:spLocks noGrp="1"/>
          </p:cNvSpPr>
          <p:nvPr>
            <p:ph type="subTitle" idx="5"/>
          </p:nvPr>
        </p:nvSpPr>
        <p:spPr>
          <a:xfrm>
            <a:off x="1981265" y="3162606"/>
            <a:ext cx="23793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Clr>
                <a:schemeClr val="dk1"/>
              </a:buClr>
              <a:buSzPts val="1100"/>
              <a:buFont typeface="Arial"/>
              <a:buNone/>
            </a:pPr>
            <a:r>
              <a:rPr lang="en-US" dirty="0"/>
              <a:t>Insights</a:t>
            </a:r>
            <a:endParaRPr dirty="0"/>
          </a:p>
        </p:txBody>
      </p:sp>
      <p:sp>
        <p:nvSpPr>
          <p:cNvPr id="346" name="Google Shape;346;p31"/>
          <p:cNvSpPr txBox="1">
            <a:spLocks noGrp="1"/>
          </p:cNvSpPr>
          <p:nvPr>
            <p:ph type="subTitle" idx="6"/>
          </p:nvPr>
        </p:nvSpPr>
        <p:spPr>
          <a:xfrm>
            <a:off x="1978890" y="3655111"/>
            <a:ext cx="2037877" cy="36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Summarize the insights and knowledge gained during the project. </a:t>
            </a:r>
          </a:p>
        </p:txBody>
      </p:sp>
      <p:sp>
        <p:nvSpPr>
          <p:cNvPr id="347" name="Google Shape;347;p31"/>
          <p:cNvSpPr txBox="1">
            <a:spLocks noGrp="1"/>
          </p:cNvSpPr>
          <p:nvPr>
            <p:ph type="subTitle" idx="7"/>
          </p:nvPr>
        </p:nvSpPr>
        <p:spPr>
          <a:xfrm>
            <a:off x="5837615" y="3227675"/>
            <a:ext cx="23772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Clr>
                <a:schemeClr val="dk1"/>
              </a:buClr>
              <a:buSzPts val="1100"/>
              <a:buFont typeface="Arial"/>
              <a:buNone/>
            </a:pPr>
            <a:r>
              <a:rPr lang="en" dirty="0"/>
              <a:t>Conclusion</a:t>
            </a:r>
            <a:endParaRPr dirty="0"/>
          </a:p>
        </p:txBody>
      </p:sp>
      <p:sp>
        <p:nvSpPr>
          <p:cNvPr id="348" name="Google Shape;348;p31"/>
          <p:cNvSpPr txBox="1">
            <a:spLocks noGrp="1"/>
          </p:cNvSpPr>
          <p:nvPr>
            <p:ph type="subTitle" idx="8"/>
          </p:nvPr>
        </p:nvSpPr>
        <p:spPr>
          <a:xfrm>
            <a:off x="5837615" y="3689493"/>
            <a:ext cx="21612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Described what I have achieved through the project </a:t>
            </a:r>
          </a:p>
        </p:txBody>
      </p:sp>
      <p:sp>
        <p:nvSpPr>
          <p:cNvPr id="349" name="Google Shape;349;p31"/>
          <p:cNvSpPr txBox="1">
            <a:spLocks noGrp="1"/>
          </p:cNvSpPr>
          <p:nvPr>
            <p:ph type="title" idx="9"/>
          </p:nvPr>
        </p:nvSpPr>
        <p:spPr>
          <a:xfrm>
            <a:off x="1094790" y="1513286"/>
            <a:ext cx="884100" cy="23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1</a:t>
            </a:r>
            <a:endParaRPr dirty="0"/>
          </a:p>
        </p:txBody>
      </p:sp>
      <p:sp>
        <p:nvSpPr>
          <p:cNvPr id="350" name="Google Shape;350;p31"/>
          <p:cNvSpPr txBox="1">
            <a:spLocks noGrp="1"/>
          </p:cNvSpPr>
          <p:nvPr>
            <p:ph type="title" idx="13"/>
          </p:nvPr>
        </p:nvSpPr>
        <p:spPr>
          <a:xfrm>
            <a:off x="4953515" y="1324288"/>
            <a:ext cx="884100" cy="23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2</a:t>
            </a:r>
            <a:endParaRPr dirty="0"/>
          </a:p>
        </p:txBody>
      </p:sp>
      <p:sp>
        <p:nvSpPr>
          <p:cNvPr id="351" name="Google Shape;351;p31"/>
          <p:cNvSpPr txBox="1">
            <a:spLocks noGrp="1"/>
          </p:cNvSpPr>
          <p:nvPr>
            <p:ph type="title" idx="14"/>
          </p:nvPr>
        </p:nvSpPr>
        <p:spPr>
          <a:xfrm>
            <a:off x="1097275" y="3108875"/>
            <a:ext cx="884100" cy="23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3</a:t>
            </a:r>
            <a:endParaRPr dirty="0"/>
          </a:p>
        </p:txBody>
      </p:sp>
      <p:sp>
        <p:nvSpPr>
          <p:cNvPr id="352" name="Google Shape;352;p31"/>
          <p:cNvSpPr txBox="1">
            <a:spLocks noGrp="1"/>
          </p:cNvSpPr>
          <p:nvPr>
            <p:ph type="title" idx="15"/>
          </p:nvPr>
        </p:nvSpPr>
        <p:spPr>
          <a:xfrm>
            <a:off x="4953515" y="3173975"/>
            <a:ext cx="884100" cy="23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4</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8" name="Google Shape;358;p32"/>
          <p:cNvSpPr txBox="1">
            <a:spLocks noGrp="1"/>
          </p:cNvSpPr>
          <p:nvPr>
            <p:ph type="title"/>
          </p:nvPr>
        </p:nvSpPr>
        <p:spPr>
          <a:xfrm>
            <a:off x="2255974" y="1340325"/>
            <a:ext cx="4837769" cy="194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"Unveiling insights through data analysis to enhance lending decisions and mitigate loan default risks."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3"/>
          <p:cNvSpPr txBox="1">
            <a:spLocks noGrp="1"/>
          </p:cNvSpPr>
          <p:nvPr>
            <p:ph type="title"/>
          </p:nvPr>
        </p:nvSpPr>
        <p:spPr>
          <a:xfrm>
            <a:off x="713224" y="1866150"/>
            <a:ext cx="3254091" cy="10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Managing Missing Data</a:t>
            </a:r>
          </a:p>
        </p:txBody>
      </p:sp>
      <p:sp>
        <p:nvSpPr>
          <p:cNvPr id="364" name="Google Shape;364;p33"/>
          <p:cNvSpPr txBox="1">
            <a:spLocks noGrp="1"/>
          </p:cNvSpPr>
          <p:nvPr>
            <p:ph type="subTitle" idx="1"/>
          </p:nvPr>
        </p:nvSpPr>
        <p:spPr>
          <a:xfrm>
            <a:off x="713225" y="2953425"/>
            <a:ext cx="2510400" cy="75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US" dirty="0"/>
              <a:t>for each genre, calculated descriptive statistics</a:t>
            </a:r>
          </a:p>
        </p:txBody>
      </p:sp>
      <p:sp>
        <p:nvSpPr>
          <p:cNvPr id="365" name="Google Shape;365;p33"/>
          <p:cNvSpPr txBox="1">
            <a:spLocks noGrp="1"/>
          </p:cNvSpPr>
          <p:nvPr>
            <p:ph type="title" idx="2"/>
          </p:nvPr>
        </p:nvSpPr>
        <p:spPr>
          <a:xfrm>
            <a:off x="713225" y="1359300"/>
            <a:ext cx="1272600" cy="33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a:t>
            </a:r>
            <a:endParaRPr dirty="0"/>
          </a:p>
        </p:txBody>
      </p:sp>
      <p:sp>
        <p:nvSpPr>
          <p:cNvPr id="366" name="Google Shape;366;p33"/>
          <p:cNvSpPr/>
          <p:nvPr/>
        </p:nvSpPr>
        <p:spPr>
          <a:xfrm>
            <a:off x="4587400" y="4338000"/>
            <a:ext cx="3843288" cy="257800"/>
          </a:xfrm>
          <a:custGeom>
            <a:avLst/>
            <a:gdLst/>
            <a:ahLst/>
            <a:cxnLst/>
            <a:rect l="l" t="t" r="r" b="b"/>
            <a:pathLst>
              <a:path w="176642" h="10312" extrusionOk="0">
                <a:moveTo>
                  <a:pt x="83779" y="1"/>
                </a:moveTo>
                <a:lnTo>
                  <a:pt x="79289" y="21"/>
                </a:lnTo>
                <a:lnTo>
                  <a:pt x="74861" y="63"/>
                </a:lnTo>
                <a:lnTo>
                  <a:pt x="70516" y="105"/>
                </a:lnTo>
                <a:lnTo>
                  <a:pt x="66254" y="167"/>
                </a:lnTo>
                <a:lnTo>
                  <a:pt x="62055" y="229"/>
                </a:lnTo>
                <a:lnTo>
                  <a:pt x="57960" y="313"/>
                </a:lnTo>
                <a:lnTo>
                  <a:pt x="53947" y="416"/>
                </a:lnTo>
                <a:lnTo>
                  <a:pt x="50018" y="520"/>
                </a:lnTo>
                <a:lnTo>
                  <a:pt x="46214" y="624"/>
                </a:lnTo>
                <a:lnTo>
                  <a:pt x="42514" y="749"/>
                </a:lnTo>
                <a:lnTo>
                  <a:pt x="38938" y="895"/>
                </a:lnTo>
                <a:lnTo>
                  <a:pt x="35466" y="1019"/>
                </a:lnTo>
                <a:lnTo>
                  <a:pt x="32140" y="1186"/>
                </a:lnTo>
                <a:lnTo>
                  <a:pt x="28939" y="1352"/>
                </a:lnTo>
                <a:lnTo>
                  <a:pt x="25862" y="1518"/>
                </a:lnTo>
                <a:lnTo>
                  <a:pt x="22951" y="1685"/>
                </a:lnTo>
                <a:lnTo>
                  <a:pt x="20166" y="1872"/>
                </a:lnTo>
                <a:lnTo>
                  <a:pt x="17546" y="2080"/>
                </a:lnTo>
                <a:lnTo>
                  <a:pt x="15073" y="2287"/>
                </a:lnTo>
                <a:lnTo>
                  <a:pt x="12786" y="2495"/>
                </a:lnTo>
                <a:lnTo>
                  <a:pt x="10665" y="2703"/>
                </a:lnTo>
                <a:lnTo>
                  <a:pt x="8711" y="2932"/>
                </a:lnTo>
                <a:lnTo>
                  <a:pt x="6944" y="3161"/>
                </a:lnTo>
                <a:lnTo>
                  <a:pt x="5364" y="3389"/>
                </a:lnTo>
                <a:lnTo>
                  <a:pt x="3971" y="3618"/>
                </a:lnTo>
                <a:lnTo>
                  <a:pt x="2786" y="3867"/>
                </a:lnTo>
                <a:lnTo>
                  <a:pt x="2267" y="3992"/>
                </a:lnTo>
                <a:lnTo>
                  <a:pt x="1789" y="4117"/>
                </a:lnTo>
                <a:lnTo>
                  <a:pt x="1373" y="4242"/>
                </a:lnTo>
                <a:lnTo>
                  <a:pt x="1019" y="4366"/>
                </a:lnTo>
                <a:lnTo>
                  <a:pt x="708" y="4512"/>
                </a:lnTo>
                <a:lnTo>
                  <a:pt x="458" y="4637"/>
                </a:lnTo>
                <a:lnTo>
                  <a:pt x="250" y="4761"/>
                </a:lnTo>
                <a:lnTo>
                  <a:pt x="105" y="4886"/>
                </a:lnTo>
                <a:lnTo>
                  <a:pt x="22" y="5032"/>
                </a:lnTo>
                <a:lnTo>
                  <a:pt x="1" y="5094"/>
                </a:lnTo>
                <a:lnTo>
                  <a:pt x="1" y="5156"/>
                </a:lnTo>
                <a:lnTo>
                  <a:pt x="1" y="5219"/>
                </a:lnTo>
                <a:lnTo>
                  <a:pt x="22" y="5302"/>
                </a:lnTo>
                <a:lnTo>
                  <a:pt x="105" y="5427"/>
                </a:lnTo>
                <a:lnTo>
                  <a:pt x="250" y="5551"/>
                </a:lnTo>
                <a:lnTo>
                  <a:pt x="458" y="5697"/>
                </a:lnTo>
                <a:lnTo>
                  <a:pt x="708" y="5822"/>
                </a:lnTo>
                <a:lnTo>
                  <a:pt x="1019" y="5946"/>
                </a:lnTo>
                <a:lnTo>
                  <a:pt x="1373" y="6071"/>
                </a:lnTo>
                <a:lnTo>
                  <a:pt x="1789" y="6196"/>
                </a:lnTo>
                <a:lnTo>
                  <a:pt x="2267" y="6320"/>
                </a:lnTo>
                <a:lnTo>
                  <a:pt x="2786" y="6445"/>
                </a:lnTo>
                <a:lnTo>
                  <a:pt x="3971" y="6695"/>
                </a:lnTo>
                <a:lnTo>
                  <a:pt x="5364" y="6923"/>
                </a:lnTo>
                <a:lnTo>
                  <a:pt x="6944" y="7173"/>
                </a:lnTo>
                <a:lnTo>
                  <a:pt x="8711" y="7401"/>
                </a:lnTo>
                <a:lnTo>
                  <a:pt x="10665" y="7609"/>
                </a:lnTo>
                <a:lnTo>
                  <a:pt x="12786" y="7838"/>
                </a:lnTo>
                <a:lnTo>
                  <a:pt x="15073" y="8046"/>
                </a:lnTo>
                <a:lnTo>
                  <a:pt x="17546" y="8254"/>
                </a:lnTo>
                <a:lnTo>
                  <a:pt x="20166" y="8441"/>
                </a:lnTo>
                <a:lnTo>
                  <a:pt x="22951" y="8628"/>
                </a:lnTo>
                <a:lnTo>
                  <a:pt x="25862" y="8815"/>
                </a:lnTo>
                <a:lnTo>
                  <a:pt x="28939" y="8981"/>
                </a:lnTo>
                <a:lnTo>
                  <a:pt x="32140" y="9148"/>
                </a:lnTo>
                <a:lnTo>
                  <a:pt x="35466" y="9293"/>
                </a:lnTo>
                <a:lnTo>
                  <a:pt x="38938" y="9439"/>
                </a:lnTo>
                <a:lnTo>
                  <a:pt x="42514" y="9563"/>
                </a:lnTo>
                <a:lnTo>
                  <a:pt x="46214" y="9688"/>
                </a:lnTo>
                <a:lnTo>
                  <a:pt x="50018" y="9813"/>
                </a:lnTo>
                <a:lnTo>
                  <a:pt x="53947" y="9917"/>
                </a:lnTo>
                <a:lnTo>
                  <a:pt x="57960" y="10000"/>
                </a:lnTo>
                <a:lnTo>
                  <a:pt x="62055" y="10083"/>
                </a:lnTo>
                <a:lnTo>
                  <a:pt x="66254" y="10146"/>
                </a:lnTo>
                <a:lnTo>
                  <a:pt x="70516" y="10208"/>
                </a:lnTo>
                <a:lnTo>
                  <a:pt x="74861" y="10250"/>
                </a:lnTo>
                <a:lnTo>
                  <a:pt x="79289" y="10291"/>
                </a:lnTo>
                <a:lnTo>
                  <a:pt x="83779" y="10312"/>
                </a:lnTo>
                <a:lnTo>
                  <a:pt x="92864" y="10312"/>
                </a:lnTo>
                <a:lnTo>
                  <a:pt x="97354" y="10291"/>
                </a:lnTo>
                <a:lnTo>
                  <a:pt x="101761" y="10250"/>
                </a:lnTo>
                <a:lnTo>
                  <a:pt x="106127" y="10208"/>
                </a:lnTo>
                <a:lnTo>
                  <a:pt x="110389" y="10146"/>
                </a:lnTo>
                <a:lnTo>
                  <a:pt x="114588" y="10083"/>
                </a:lnTo>
                <a:lnTo>
                  <a:pt x="118683" y="10000"/>
                </a:lnTo>
                <a:lnTo>
                  <a:pt x="122695" y="9917"/>
                </a:lnTo>
                <a:lnTo>
                  <a:pt x="126604" y="9813"/>
                </a:lnTo>
                <a:lnTo>
                  <a:pt x="130429" y="9688"/>
                </a:lnTo>
                <a:lnTo>
                  <a:pt x="134108" y="9563"/>
                </a:lnTo>
                <a:lnTo>
                  <a:pt x="137705" y="9439"/>
                </a:lnTo>
                <a:lnTo>
                  <a:pt x="141156" y="9293"/>
                </a:lnTo>
                <a:lnTo>
                  <a:pt x="144503" y="9148"/>
                </a:lnTo>
                <a:lnTo>
                  <a:pt x="147704" y="8981"/>
                </a:lnTo>
                <a:lnTo>
                  <a:pt x="150781" y="8815"/>
                </a:lnTo>
                <a:lnTo>
                  <a:pt x="153691" y="8628"/>
                </a:lnTo>
                <a:lnTo>
                  <a:pt x="156477" y="8441"/>
                </a:lnTo>
                <a:lnTo>
                  <a:pt x="159096" y="8254"/>
                </a:lnTo>
                <a:lnTo>
                  <a:pt x="161549" y="8046"/>
                </a:lnTo>
                <a:lnTo>
                  <a:pt x="163857" y="7838"/>
                </a:lnTo>
                <a:lnTo>
                  <a:pt x="165977" y="7609"/>
                </a:lnTo>
                <a:lnTo>
                  <a:pt x="167932" y="7401"/>
                </a:lnTo>
                <a:lnTo>
                  <a:pt x="169699" y="7173"/>
                </a:lnTo>
                <a:lnTo>
                  <a:pt x="171279" y="6923"/>
                </a:lnTo>
                <a:lnTo>
                  <a:pt x="172671" y="6695"/>
                </a:lnTo>
                <a:lnTo>
                  <a:pt x="173856" y="6445"/>
                </a:lnTo>
                <a:lnTo>
                  <a:pt x="174376" y="6320"/>
                </a:lnTo>
                <a:lnTo>
                  <a:pt x="174854" y="6196"/>
                </a:lnTo>
                <a:lnTo>
                  <a:pt x="175270" y="6071"/>
                </a:lnTo>
                <a:lnTo>
                  <a:pt x="175623" y="5946"/>
                </a:lnTo>
                <a:lnTo>
                  <a:pt x="175935" y="5822"/>
                </a:lnTo>
                <a:lnTo>
                  <a:pt x="176185" y="5697"/>
                </a:lnTo>
                <a:lnTo>
                  <a:pt x="176393" y="5551"/>
                </a:lnTo>
                <a:lnTo>
                  <a:pt x="176517" y="5427"/>
                </a:lnTo>
                <a:lnTo>
                  <a:pt x="176621" y="5302"/>
                </a:lnTo>
                <a:lnTo>
                  <a:pt x="176642" y="5219"/>
                </a:lnTo>
                <a:lnTo>
                  <a:pt x="176642" y="5156"/>
                </a:lnTo>
                <a:lnTo>
                  <a:pt x="176642" y="5094"/>
                </a:lnTo>
                <a:lnTo>
                  <a:pt x="176621" y="5032"/>
                </a:lnTo>
                <a:lnTo>
                  <a:pt x="176517" y="4886"/>
                </a:lnTo>
                <a:lnTo>
                  <a:pt x="176393" y="4761"/>
                </a:lnTo>
                <a:lnTo>
                  <a:pt x="176185" y="4637"/>
                </a:lnTo>
                <a:lnTo>
                  <a:pt x="175935" y="4512"/>
                </a:lnTo>
                <a:lnTo>
                  <a:pt x="175623" y="4366"/>
                </a:lnTo>
                <a:lnTo>
                  <a:pt x="175270" y="4242"/>
                </a:lnTo>
                <a:lnTo>
                  <a:pt x="174854" y="4117"/>
                </a:lnTo>
                <a:lnTo>
                  <a:pt x="174376" y="3992"/>
                </a:lnTo>
                <a:lnTo>
                  <a:pt x="173856" y="3867"/>
                </a:lnTo>
                <a:lnTo>
                  <a:pt x="172671" y="3618"/>
                </a:lnTo>
                <a:lnTo>
                  <a:pt x="171279" y="3389"/>
                </a:lnTo>
                <a:lnTo>
                  <a:pt x="169699" y="3161"/>
                </a:lnTo>
                <a:lnTo>
                  <a:pt x="167932" y="2932"/>
                </a:lnTo>
                <a:lnTo>
                  <a:pt x="165977" y="2703"/>
                </a:lnTo>
                <a:lnTo>
                  <a:pt x="163857" y="2495"/>
                </a:lnTo>
                <a:lnTo>
                  <a:pt x="161549" y="2287"/>
                </a:lnTo>
                <a:lnTo>
                  <a:pt x="159096" y="2080"/>
                </a:lnTo>
                <a:lnTo>
                  <a:pt x="156477" y="1872"/>
                </a:lnTo>
                <a:lnTo>
                  <a:pt x="153691" y="1685"/>
                </a:lnTo>
                <a:lnTo>
                  <a:pt x="150781" y="1518"/>
                </a:lnTo>
                <a:lnTo>
                  <a:pt x="147704" y="1352"/>
                </a:lnTo>
                <a:lnTo>
                  <a:pt x="144503" y="1186"/>
                </a:lnTo>
                <a:lnTo>
                  <a:pt x="141156" y="1019"/>
                </a:lnTo>
                <a:lnTo>
                  <a:pt x="137705" y="895"/>
                </a:lnTo>
                <a:lnTo>
                  <a:pt x="134108" y="749"/>
                </a:lnTo>
                <a:lnTo>
                  <a:pt x="130429" y="624"/>
                </a:lnTo>
                <a:lnTo>
                  <a:pt x="126604" y="520"/>
                </a:lnTo>
                <a:lnTo>
                  <a:pt x="122695" y="416"/>
                </a:lnTo>
                <a:lnTo>
                  <a:pt x="118683" y="313"/>
                </a:lnTo>
                <a:lnTo>
                  <a:pt x="114588" y="229"/>
                </a:lnTo>
                <a:lnTo>
                  <a:pt x="110389" y="167"/>
                </a:lnTo>
                <a:lnTo>
                  <a:pt x="106127" y="105"/>
                </a:lnTo>
                <a:lnTo>
                  <a:pt x="101761" y="63"/>
                </a:lnTo>
                <a:lnTo>
                  <a:pt x="97354" y="21"/>
                </a:lnTo>
                <a:lnTo>
                  <a:pt x="9286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33"/>
          <p:cNvGrpSpPr/>
          <p:nvPr/>
        </p:nvGrpSpPr>
        <p:grpSpPr>
          <a:xfrm>
            <a:off x="5267063" y="776375"/>
            <a:ext cx="3060100" cy="1823725"/>
            <a:chOff x="4826475" y="776375"/>
            <a:chExt cx="3060100" cy="1823725"/>
          </a:xfrm>
        </p:grpSpPr>
        <p:sp>
          <p:nvSpPr>
            <p:cNvPr id="368" name="Google Shape;368;p33"/>
            <p:cNvSpPr/>
            <p:nvPr/>
          </p:nvSpPr>
          <p:spPr>
            <a:xfrm>
              <a:off x="4832175" y="782100"/>
              <a:ext cx="3025300" cy="1812275"/>
            </a:xfrm>
            <a:custGeom>
              <a:avLst/>
              <a:gdLst/>
              <a:ahLst/>
              <a:cxnLst/>
              <a:rect l="l" t="t" r="r" b="b"/>
              <a:pathLst>
                <a:path w="121012" h="72491" extrusionOk="0">
                  <a:moveTo>
                    <a:pt x="5198" y="0"/>
                  </a:moveTo>
                  <a:lnTo>
                    <a:pt x="4928" y="21"/>
                  </a:lnTo>
                  <a:lnTo>
                    <a:pt x="4658" y="42"/>
                  </a:lnTo>
                  <a:lnTo>
                    <a:pt x="4387" y="84"/>
                  </a:lnTo>
                  <a:lnTo>
                    <a:pt x="4117" y="146"/>
                  </a:lnTo>
                  <a:lnTo>
                    <a:pt x="3868" y="208"/>
                  </a:lnTo>
                  <a:lnTo>
                    <a:pt x="3618" y="292"/>
                  </a:lnTo>
                  <a:lnTo>
                    <a:pt x="3369" y="375"/>
                  </a:lnTo>
                  <a:lnTo>
                    <a:pt x="3140" y="479"/>
                  </a:lnTo>
                  <a:lnTo>
                    <a:pt x="2891" y="583"/>
                  </a:lnTo>
                  <a:lnTo>
                    <a:pt x="2683" y="707"/>
                  </a:lnTo>
                  <a:lnTo>
                    <a:pt x="2246" y="998"/>
                  </a:lnTo>
                  <a:lnTo>
                    <a:pt x="1830" y="1310"/>
                  </a:lnTo>
                  <a:lnTo>
                    <a:pt x="1477" y="1664"/>
                  </a:lnTo>
                  <a:lnTo>
                    <a:pt x="1144" y="2038"/>
                  </a:lnTo>
                  <a:lnTo>
                    <a:pt x="832" y="2474"/>
                  </a:lnTo>
                  <a:lnTo>
                    <a:pt x="583" y="2911"/>
                  </a:lnTo>
                  <a:lnTo>
                    <a:pt x="479" y="3140"/>
                  </a:lnTo>
                  <a:lnTo>
                    <a:pt x="375" y="3389"/>
                  </a:lnTo>
                  <a:lnTo>
                    <a:pt x="292" y="3618"/>
                  </a:lnTo>
                  <a:lnTo>
                    <a:pt x="209" y="3867"/>
                  </a:lnTo>
                  <a:lnTo>
                    <a:pt x="146" y="4137"/>
                  </a:lnTo>
                  <a:lnTo>
                    <a:pt x="84" y="4387"/>
                  </a:lnTo>
                  <a:lnTo>
                    <a:pt x="43" y="4657"/>
                  </a:lnTo>
                  <a:lnTo>
                    <a:pt x="22" y="4927"/>
                  </a:lnTo>
                  <a:lnTo>
                    <a:pt x="1" y="5198"/>
                  </a:lnTo>
                  <a:lnTo>
                    <a:pt x="1" y="5468"/>
                  </a:lnTo>
                  <a:lnTo>
                    <a:pt x="1435" y="67023"/>
                  </a:lnTo>
                  <a:lnTo>
                    <a:pt x="1456" y="67293"/>
                  </a:lnTo>
                  <a:lnTo>
                    <a:pt x="1477" y="67584"/>
                  </a:lnTo>
                  <a:lnTo>
                    <a:pt x="1519" y="67855"/>
                  </a:lnTo>
                  <a:lnTo>
                    <a:pt x="1581" y="68125"/>
                  </a:lnTo>
                  <a:lnTo>
                    <a:pt x="1643" y="68395"/>
                  </a:lnTo>
                  <a:lnTo>
                    <a:pt x="1726" y="68645"/>
                  </a:lnTo>
                  <a:lnTo>
                    <a:pt x="1810" y="68894"/>
                  </a:lnTo>
                  <a:lnTo>
                    <a:pt x="1914" y="69144"/>
                  </a:lnTo>
                  <a:lnTo>
                    <a:pt x="2038" y="69393"/>
                  </a:lnTo>
                  <a:lnTo>
                    <a:pt x="2163" y="69622"/>
                  </a:lnTo>
                  <a:lnTo>
                    <a:pt x="2288" y="69850"/>
                  </a:lnTo>
                  <a:lnTo>
                    <a:pt x="2433" y="70079"/>
                  </a:lnTo>
                  <a:lnTo>
                    <a:pt x="2766" y="70495"/>
                  </a:lnTo>
                  <a:lnTo>
                    <a:pt x="3119" y="70869"/>
                  </a:lnTo>
                  <a:lnTo>
                    <a:pt x="3514" y="71223"/>
                  </a:lnTo>
                  <a:lnTo>
                    <a:pt x="3951" y="71534"/>
                  </a:lnTo>
                  <a:lnTo>
                    <a:pt x="4179" y="71680"/>
                  </a:lnTo>
                  <a:lnTo>
                    <a:pt x="4408" y="71825"/>
                  </a:lnTo>
                  <a:lnTo>
                    <a:pt x="4637" y="71929"/>
                  </a:lnTo>
                  <a:lnTo>
                    <a:pt x="4886" y="72054"/>
                  </a:lnTo>
                  <a:lnTo>
                    <a:pt x="5136" y="72137"/>
                  </a:lnTo>
                  <a:lnTo>
                    <a:pt x="5385" y="72241"/>
                  </a:lnTo>
                  <a:lnTo>
                    <a:pt x="5655" y="72304"/>
                  </a:lnTo>
                  <a:lnTo>
                    <a:pt x="5926" y="72366"/>
                  </a:lnTo>
                  <a:lnTo>
                    <a:pt x="6196" y="72407"/>
                  </a:lnTo>
                  <a:lnTo>
                    <a:pt x="6466" y="72449"/>
                  </a:lnTo>
                  <a:lnTo>
                    <a:pt x="6736" y="72470"/>
                  </a:lnTo>
                  <a:lnTo>
                    <a:pt x="7028" y="72491"/>
                  </a:lnTo>
                  <a:lnTo>
                    <a:pt x="115835" y="72491"/>
                  </a:lnTo>
                  <a:lnTo>
                    <a:pt x="116106" y="72470"/>
                  </a:lnTo>
                  <a:lnTo>
                    <a:pt x="116376" y="72449"/>
                  </a:lnTo>
                  <a:lnTo>
                    <a:pt x="116625" y="72407"/>
                  </a:lnTo>
                  <a:lnTo>
                    <a:pt x="116896" y="72345"/>
                  </a:lnTo>
                  <a:lnTo>
                    <a:pt x="117145" y="72283"/>
                  </a:lnTo>
                  <a:lnTo>
                    <a:pt x="117394" y="72200"/>
                  </a:lnTo>
                  <a:lnTo>
                    <a:pt x="117644" y="72116"/>
                  </a:lnTo>
                  <a:lnTo>
                    <a:pt x="117893" y="72012"/>
                  </a:lnTo>
                  <a:lnTo>
                    <a:pt x="118122" y="71909"/>
                  </a:lnTo>
                  <a:lnTo>
                    <a:pt x="118351" y="71784"/>
                  </a:lnTo>
                  <a:lnTo>
                    <a:pt x="118787" y="71493"/>
                  </a:lnTo>
                  <a:lnTo>
                    <a:pt x="119182" y="71181"/>
                  </a:lnTo>
                  <a:lnTo>
                    <a:pt x="119557" y="70828"/>
                  </a:lnTo>
                  <a:lnTo>
                    <a:pt x="119889" y="70433"/>
                  </a:lnTo>
                  <a:lnTo>
                    <a:pt x="120180" y="70017"/>
                  </a:lnTo>
                  <a:lnTo>
                    <a:pt x="120430" y="69580"/>
                  </a:lnTo>
                  <a:lnTo>
                    <a:pt x="120554" y="69352"/>
                  </a:lnTo>
                  <a:lnTo>
                    <a:pt x="120658" y="69102"/>
                  </a:lnTo>
                  <a:lnTo>
                    <a:pt x="120741" y="68853"/>
                  </a:lnTo>
                  <a:lnTo>
                    <a:pt x="120825" y="68603"/>
                  </a:lnTo>
                  <a:lnTo>
                    <a:pt x="120887" y="68354"/>
                  </a:lnTo>
                  <a:lnTo>
                    <a:pt x="120929" y="68104"/>
                  </a:lnTo>
                  <a:lnTo>
                    <a:pt x="120970" y="67834"/>
                  </a:lnTo>
                  <a:lnTo>
                    <a:pt x="121012" y="67564"/>
                  </a:lnTo>
                  <a:lnTo>
                    <a:pt x="121012" y="67293"/>
                  </a:lnTo>
                  <a:lnTo>
                    <a:pt x="121012" y="67023"/>
                  </a:lnTo>
                  <a:lnTo>
                    <a:pt x="119598" y="5468"/>
                  </a:lnTo>
                  <a:lnTo>
                    <a:pt x="119598" y="5177"/>
                  </a:lnTo>
                  <a:lnTo>
                    <a:pt x="119557" y="4907"/>
                  </a:lnTo>
                  <a:lnTo>
                    <a:pt x="119515" y="4636"/>
                  </a:lnTo>
                  <a:lnTo>
                    <a:pt x="119453" y="4366"/>
                  </a:lnTo>
                  <a:lnTo>
                    <a:pt x="119390" y="4096"/>
                  </a:lnTo>
                  <a:lnTo>
                    <a:pt x="119307" y="3846"/>
                  </a:lnTo>
                  <a:lnTo>
                    <a:pt x="119224" y="3576"/>
                  </a:lnTo>
                  <a:lnTo>
                    <a:pt x="119120" y="3347"/>
                  </a:lnTo>
                  <a:lnTo>
                    <a:pt x="118995" y="3098"/>
                  </a:lnTo>
                  <a:lnTo>
                    <a:pt x="118870" y="2869"/>
                  </a:lnTo>
                  <a:lnTo>
                    <a:pt x="118746" y="2641"/>
                  </a:lnTo>
                  <a:lnTo>
                    <a:pt x="118600" y="2412"/>
                  </a:lnTo>
                  <a:lnTo>
                    <a:pt x="118268" y="1996"/>
                  </a:lnTo>
                  <a:lnTo>
                    <a:pt x="117914" y="1601"/>
                  </a:lnTo>
                  <a:lnTo>
                    <a:pt x="117519" y="1248"/>
                  </a:lnTo>
                  <a:lnTo>
                    <a:pt x="117083" y="936"/>
                  </a:lnTo>
                  <a:lnTo>
                    <a:pt x="116854" y="790"/>
                  </a:lnTo>
                  <a:lnTo>
                    <a:pt x="116625" y="666"/>
                  </a:lnTo>
                  <a:lnTo>
                    <a:pt x="116397" y="541"/>
                  </a:lnTo>
                  <a:lnTo>
                    <a:pt x="116147" y="437"/>
                  </a:lnTo>
                  <a:lnTo>
                    <a:pt x="115898" y="333"/>
                  </a:lnTo>
                  <a:lnTo>
                    <a:pt x="115648" y="250"/>
                  </a:lnTo>
                  <a:lnTo>
                    <a:pt x="115378" y="188"/>
                  </a:lnTo>
                  <a:lnTo>
                    <a:pt x="115108" y="125"/>
                  </a:lnTo>
                  <a:lnTo>
                    <a:pt x="114837" y="63"/>
                  </a:lnTo>
                  <a:lnTo>
                    <a:pt x="114567" y="42"/>
                  </a:lnTo>
                  <a:lnTo>
                    <a:pt x="11429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4832175" y="782100"/>
              <a:ext cx="3025300" cy="1812275"/>
            </a:xfrm>
            <a:custGeom>
              <a:avLst/>
              <a:gdLst/>
              <a:ahLst/>
              <a:cxnLst/>
              <a:rect l="l" t="t" r="r" b="b"/>
              <a:pathLst>
                <a:path w="121012" h="72491" fill="none" extrusionOk="0">
                  <a:moveTo>
                    <a:pt x="115690" y="72491"/>
                  </a:moveTo>
                  <a:lnTo>
                    <a:pt x="7028" y="72491"/>
                  </a:lnTo>
                  <a:lnTo>
                    <a:pt x="7028" y="72491"/>
                  </a:lnTo>
                  <a:lnTo>
                    <a:pt x="6736" y="72470"/>
                  </a:lnTo>
                  <a:lnTo>
                    <a:pt x="6466" y="72449"/>
                  </a:lnTo>
                  <a:lnTo>
                    <a:pt x="6196" y="72407"/>
                  </a:lnTo>
                  <a:lnTo>
                    <a:pt x="5926" y="72366"/>
                  </a:lnTo>
                  <a:lnTo>
                    <a:pt x="5655" y="72304"/>
                  </a:lnTo>
                  <a:lnTo>
                    <a:pt x="5385" y="72241"/>
                  </a:lnTo>
                  <a:lnTo>
                    <a:pt x="5136" y="72137"/>
                  </a:lnTo>
                  <a:lnTo>
                    <a:pt x="4886" y="72054"/>
                  </a:lnTo>
                  <a:lnTo>
                    <a:pt x="4637" y="71929"/>
                  </a:lnTo>
                  <a:lnTo>
                    <a:pt x="4408" y="71825"/>
                  </a:lnTo>
                  <a:lnTo>
                    <a:pt x="4179" y="71680"/>
                  </a:lnTo>
                  <a:lnTo>
                    <a:pt x="3951" y="71534"/>
                  </a:lnTo>
                  <a:lnTo>
                    <a:pt x="3514" y="71223"/>
                  </a:lnTo>
                  <a:lnTo>
                    <a:pt x="3119" y="70869"/>
                  </a:lnTo>
                  <a:lnTo>
                    <a:pt x="2766" y="70495"/>
                  </a:lnTo>
                  <a:lnTo>
                    <a:pt x="2433" y="70079"/>
                  </a:lnTo>
                  <a:lnTo>
                    <a:pt x="2288" y="69850"/>
                  </a:lnTo>
                  <a:lnTo>
                    <a:pt x="2163" y="69622"/>
                  </a:lnTo>
                  <a:lnTo>
                    <a:pt x="2038" y="69393"/>
                  </a:lnTo>
                  <a:lnTo>
                    <a:pt x="1914" y="69144"/>
                  </a:lnTo>
                  <a:lnTo>
                    <a:pt x="1810" y="68894"/>
                  </a:lnTo>
                  <a:lnTo>
                    <a:pt x="1726" y="68645"/>
                  </a:lnTo>
                  <a:lnTo>
                    <a:pt x="1643" y="68395"/>
                  </a:lnTo>
                  <a:lnTo>
                    <a:pt x="1581" y="68125"/>
                  </a:lnTo>
                  <a:lnTo>
                    <a:pt x="1519" y="67855"/>
                  </a:lnTo>
                  <a:lnTo>
                    <a:pt x="1477" y="67584"/>
                  </a:lnTo>
                  <a:lnTo>
                    <a:pt x="1456" y="67293"/>
                  </a:lnTo>
                  <a:lnTo>
                    <a:pt x="1435" y="67023"/>
                  </a:lnTo>
                  <a:lnTo>
                    <a:pt x="1" y="5468"/>
                  </a:lnTo>
                  <a:lnTo>
                    <a:pt x="1" y="5468"/>
                  </a:lnTo>
                  <a:lnTo>
                    <a:pt x="1" y="5198"/>
                  </a:lnTo>
                  <a:lnTo>
                    <a:pt x="22" y="4927"/>
                  </a:lnTo>
                  <a:lnTo>
                    <a:pt x="43" y="4657"/>
                  </a:lnTo>
                  <a:lnTo>
                    <a:pt x="84" y="4387"/>
                  </a:lnTo>
                  <a:lnTo>
                    <a:pt x="146" y="4137"/>
                  </a:lnTo>
                  <a:lnTo>
                    <a:pt x="209" y="3867"/>
                  </a:lnTo>
                  <a:lnTo>
                    <a:pt x="292" y="3618"/>
                  </a:lnTo>
                  <a:lnTo>
                    <a:pt x="375" y="3389"/>
                  </a:lnTo>
                  <a:lnTo>
                    <a:pt x="479" y="3140"/>
                  </a:lnTo>
                  <a:lnTo>
                    <a:pt x="583" y="2911"/>
                  </a:lnTo>
                  <a:lnTo>
                    <a:pt x="832" y="2474"/>
                  </a:lnTo>
                  <a:lnTo>
                    <a:pt x="1144" y="2038"/>
                  </a:lnTo>
                  <a:lnTo>
                    <a:pt x="1477" y="1664"/>
                  </a:lnTo>
                  <a:lnTo>
                    <a:pt x="1830" y="1310"/>
                  </a:lnTo>
                  <a:lnTo>
                    <a:pt x="2246" y="998"/>
                  </a:lnTo>
                  <a:lnTo>
                    <a:pt x="2683" y="707"/>
                  </a:lnTo>
                  <a:lnTo>
                    <a:pt x="2891" y="583"/>
                  </a:lnTo>
                  <a:lnTo>
                    <a:pt x="3140" y="479"/>
                  </a:lnTo>
                  <a:lnTo>
                    <a:pt x="3369" y="375"/>
                  </a:lnTo>
                  <a:lnTo>
                    <a:pt x="3618" y="292"/>
                  </a:lnTo>
                  <a:lnTo>
                    <a:pt x="3868" y="208"/>
                  </a:lnTo>
                  <a:lnTo>
                    <a:pt x="4117" y="146"/>
                  </a:lnTo>
                  <a:lnTo>
                    <a:pt x="4387" y="84"/>
                  </a:lnTo>
                  <a:lnTo>
                    <a:pt x="4658" y="42"/>
                  </a:lnTo>
                  <a:lnTo>
                    <a:pt x="4928" y="21"/>
                  </a:lnTo>
                  <a:lnTo>
                    <a:pt x="5198" y="0"/>
                  </a:lnTo>
                  <a:lnTo>
                    <a:pt x="5198" y="0"/>
                  </a:lnTo>
                  <a:lnTo>
                    <a:pt x="5344" y="0"/>
                  </a:lnTo>
                  <a:lnTo>
                    <a:pt x="114006" y="0"/>
                  </a:lnTo>
                  <a:lnTo>
                    <a:pt x="114006" y="0"/>
                  </a:lnTo>
                  <a:lnTo>
                    <a:pt x="114297" y="0"/>
                  </a:lnTo>
                  <a:lnTo>
                    <a:pt x="114567" y="42"/>
                  </a:lnTo>
                  <a:lnTo>
                    <a:pt x="114837" y="63"/>
                  </a:lnTo>
                  <a:lnTo>
                    <a:pt x="115108" y="125"/>
                  </a:lnTo>
                  <a:lnTo>
                    <a:pt x="115378" y="188"/>
                  </a:lnTo>
                  <a:lnTo>
                    <a:pt x="115648" y="250"/>
                  </a:lnTo>
                  <a:lnTo>
                    <a:pt x="115898" y="333"/>
                  </a:lnTo>
                  <a:lnTo>
                    <a:pt x="116147" y="437"/>
                  </a:lnTo>
                  <a:lnTo>
                    <a:pt x="116397" y="541"/>
                  </a:lnTo>
                  <a:lnTo>
                    <a:pt x="116625" y="666"/>
                  </a:lnTo>
                  <a:lnTo>
                    <a:pt x="116854" y="790"/>
                  </a:lnTo>
                  <a:lnTo>
                    <a:pt x="117083" y="936"/>
                  </a:lnTo>
                  <a:lnTo>
                    <a:pt x="117519" y="1248"/>
                  </a:lnTo>
                  <a:lnTo>
                    <a:pt x="117914" y="1601"/>
                  </a:lnTo>
                  <a:lnTo>
                    <a:pt x="118268" y="1996"/>
                  </a:lnTo>
                  <a:lnTo>
                    <a:pt x="118600" y="2412"/>
                  </a:lnTo>
                  <a:lnTo>
                    <a:pt x="118746" y="2641"/>
                  </a:lnTo>
                  <a:lnTo>
                    <a:pt x="118870" y="2869"/>
                  </a:lnTo>
                  <a:lnTo>
                    <a:pt x="118995" y="3098"/>
                  </a:lnTo>
                  <a:lnTo>
                    <a:pt x="119120" y="3347"/>
                  </a:lnTo>
                  <a:lnTo>
                    <a:pt x="119224" y="3576"/>
                  </a:lnTo>
                  <a:lnTo>
                    <a:pt x="119307" y="3846"/>
                  </a:lnTo>
                  <a:lnTo>
                    <a:pt x="119390" y="4096"/>
                  </a:lnTo>
                  <a:lnTo>
                    <a:pt x="119453" y="4366"/>
                  </a:lnTo>
                  <a:lnTo>
                    <a:pt x="119515" y="4636"/>
                  </a:lnTo>
                  <a:lnTo>
                    <a:pt x="119557" y="4907"/>
                  </a:lnTo>
                  <a:lnTo>
                    <a:pt x="119598" y="5177"/>
                  </a:lnTo>
                  <a:lnTo>
                    <a:pt x="119598" y="5468"/>
                  </a:lnTo>
                  <a:lnTo>
                    <a:pt x="121012" y="67023"/>
                  </a:lnTo>
                  <a:lnTo>
                    <a:pt x="121012" y="67023"/>
                  </a:lnTo>
                  <a:lnTo>
                    <a:pt x="121012" y="67293"/>
                  </a:lnTo>
                  <a:lnTo>
                    <a:pt x="121012" y="67564"/>
                  </a:lnTo>
                  <a:lnTo>
                    <a:pt x="120970" y="67834"/>
                  </a:lnTo>
                  <a:lnTo>
                    <a:pt x="120929" y="68104"/>
                  </a:lnTo>
                  <a:lnTo>
                    <a:pt x="120887" y="68354"/>
                  </a:lnTo>
                  <a:lnTo>
                    <a:pt x="120825" y="68603"/>
                  </a:lnTo>
                  <a:lnTo>
                    <a:pt x="120741" y="68853"/>
                  </a:lnTo>
                  <a:lnTo>
                    <a:pt x="120658" y="69102"/>
                  </a:lnTo>
                  <a:lnTo>
                    <a:pt x="120554" y="69352"/>
                  </a:lnTo>
                  <a:lnTo>
                    <a:pt x="120430" y="69580"/>
                  </a:lnTo>
                  <a:lnTo>
                    <a:pt x="120180" y="70017"/>
                  </a:lnTo>
                  <a:lnTo>
                    <a:pt x="119889" y="70433"/>
                  </a:lnTo>
                  <a:lnTo>
                    <a:pt x="119557" y="70828"/>
                  </a:lnTo>
                  <a:lnTo>
                    <a:pt x="119182" y="71181"/>
                  </a:lnTo>
                  <a:lnTo>
                    <a:pt x="118787" y="71493"/>
                  </a:lnTo>
                  <a:lnTo>
                    <a:pt x="118351" y="71784"/>
                  </a:lnTo>
                  <a:lnTo>
                    <a:pt x="118122" y="71909"/>
                  </a:lnTo>
                  <a:lnTo>
                    <a:pt x="117893" y="72012"/>
                  </a:lnTo>
                  <a:lnTo>
                    <a:pt x="117644" y="72116"/>
                  </a:lnTo>
                  <a:lnTo>
                    <a:pt x="117394" y="72200"/>
                  </a:lnTo>
                  <a:lnTo>
                    <a:pt x="117145" y="72283"/>
                  </a:lnTo>
                  <a:lnTo>
                    <a:pt x="116896" y="72345"/>
                  </a:lnTo>
                  <a:lnTo>
                    <a:pt x="116625" y="72407"/>
                  </a:lnTo>
                  <a:lnTo>
                    <a:pt x="116376" y="72449"/>
                  </a:lnTo>
                  <a:lnTo>
                    <a:pt x="116106" y="72470"/>
                  </a:lnTo>
                  <a:lnTo>
                    <a:pt x="115835" y="72491"/>
                  </a:lnTo>
                  <a:lnTo>
                    <a:pt x="115835"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4826475" y="776375"/>
              <a:ext cx="3037250" cy="1823725"/>
            </a:xfrm>
            <a:custGeom>
              <a:avLst/>
              <a:gdLst/>
              <a:ahLst/>
              <a:cxnLst/>
              <a:rect l="l" t="t" r="r" b="b"/>
              <a:pathLst>
                <a:path w="121490" h="72949" extrusionOk="0">
                  <a:moveTo>
                    <a:pt x="114504" y="458"/>
                  </a:moveTo>
                  <a:lnTo>
                    <a:pt x="114774" y="479"/>
                  </a:lnTo>
                  <a:lnTo>
                    <a:pt x="115045" y="521"/>
                  </a:lnTo>
                  <a:lnTo>
                    <a:pt x="115294" y="562"/>
                  </a:lnTo>
                  <a:lnTo>
                    <a:pt x="115564" y="624"/>
                  </a:lnTo>
                  <a:lnTo>
                    <a:pt x="115814" y="708"/>
                  </a:lnTo>
                  <a:lnTo>
                    <a:pt x="116043" y="791"/>
                  </a:lnTo>
                  <a:lnTo>
                    <a:pt x="116292" y="874"/>
                  </a:lnTo>
                  <a:lnTo>
                    <a:pt x="116749" y="1103"/>
                  </a:lnTo>
                  <a:lnTo>
                    <a:pt x="117186" y="1352"/>
                  </a:lnTo>
                  <a:lnTo>
                    <a:pt x="117602" y="1664"/>
                  </a:lnTo>
                  <a:lnTo>
                    <a:pt x="117976" y="1997"/>
                  </a:lnTo>
                  <a:lnTo>
                    <a:pt x="118329" y="2371"/>
                  </a:lnTo>
                  <a:lnTo>
                    <a:pt x="118641" y="2766"/>
                  </a:lnTo>
                  <a:lnTo>
                    <a:pt x="118911" y="3202"/>
                  </a:lnTo>
                  <a:lnTo>
                    <a:pt x="119140" y="3660"/>
                  </a:lnTo>
                  <a:lnTo>
                    <a:pt x="119244" y="3888"/>
                  </a:lnTo>
                  <a:lnTo>
                    <a:pt x="119327" y="4138"/>
                  </a:lnTo>
                  <a:lnTo>
                    <a:pt x="119410" y="4387"/>
                  </a:lnTo>
                  <a:lnTo>
                    <a:pt x="119473" y="4637"/>
                  </a:lnTo>
                  <a:lnTo>
                    <a:pt x="119514" y="4907"/>
                  </a:lnTo>
                  <a:lnTo>
                    <a:pt x="119556" y="5156"/>
                  </a:lnTo>
                  <a:lnTo>
                    <a:pt x="119597" y="5427"/>
                  </a:lnTo>
                  <a:lnTo>
                    <a:pt x="119597" y="5697"/>
                  </a:lnTo>
                  <a:lnTo>
                    <a:pt x="121032" y="67252"/>
                  </a:lnTo>
                  <a:lnTo>
                    <a:pt x="121032" y="67398"/>
                  </a:lnTo>
                  <a:lnTo>
                    <a:pt x="121032" y="67647"/>
                  </a:lnTo>
                  <a:lnTo>
                    <a:pt x="121011" y="67917"/>
                  </a:lnTo>
                  <a:lnTo>
                    <a:pt x="120969" y="68167"/>
                  </a:lnTo>
                  <a:lnTo>
                    <a:pt x="120928" y="68416"/>
                  </a:lnTo>
                  <a:lnTo>
                    <a:pt x="120866" y="68666"/>
                  </a:lnTo>
                  <a:lnTo>
                    <a:pt x="120803" y="68915"/>
                  </a:lnTo>
                  <a:lnTo>
                    <a:pt x="120637" y="69373"/>
                  </a:lnTo>
                  <a:lnTo>
                    <a:pt x="120408" y="69830"/>
                  </a:lnTo>
                  <a:lnTo>
                    <a:pt x="120159" y="70246"/>
                  </a:lnTo>
                  <a:lnTo>
                    <a:pt x="119868" y="70641"/>
                  </a:lnTo>
                  <a:lnTo>
                    <a:pt x="119535" y="70994"/>
                  </a:lnTo>
                  <a:lnTo>
                    <a:pt x="119161" y="71327"/>
                  </a:lnTo>
                  <a:lnTo>
                    <a:pt x="118766" y="71618"/>
                  </a:lnTo>
                  <a:lnTo>
                    <a:pt x="118350" y="71867"/>
                  </a:lnTo>
                  <a:lnTo>
                    <a:pt x="117914" y="72096"/>
                  </a:lnTo>
                  <a:lnTo>
                    <a:pt x="117435" y="72262"/>
                  </a:lnTo>
                  <a:lnTo>
                    <a:pt x="117186" y="72325"/>
                  </a:lnTo>
                  <a:lnTo>
                    <a:pt x="116957" y="72387"/>
                  </a:lnTo>
                  <a:lnTo>
                    <a:pt x="116687" y="72429"/>
                  </a:lnTo>
                  <a:lnTo>
                    <a:pt x="116438" y="72470"/>
                  </a:lnTo>
                  <a:lnTo>
                    <a:pt x="116188" y="72470"/>
                  </a:lnTo>
                  <a:lnTo>
                    <a:pt x="115918" y="72491"/>
                  </a:lnTo>
                  <a:lnTo>
                    <a:pt x="7256" y="72491"/>
                  </a:lnTo>
                  <a:lnTo>
                    <a:pt x="6985" y="72470"/>
                  </a:lnTo>
                  <a:lnTo>
                    <a:pt x="6715" y="72449"/>
                  </a:lnTo>
                  <a:lnTo>
                    <a:pt x="6466" y="72429"/>
                  </a:lnTo>
                  <a:lnTo>
                    <a:pt x="6195" y="72366"/>
                  </a:lnTo>
                  <a:lnTo>
                    <a:pt x="5946" y="72325"/>
                  </a:lnTo>
                  <a:lnTo>
                    <a:pt x="5696" y="72241"/>
                  </a:lnTo>
                  <a:lnTo>
                    <a:pt x="5447" y="72158"/>
                  </a:lnTo>
                  <a:lnTo>
                    <a:pt x="5218" y="72075"/>
                  </a:lnTo>
                  <a:lnTo>
                    <a:pt x="4740" y="71847"/>
                  </a:lnTo>
                  <a:lnTo>
                    <a:pt x="4304" y="71597"/>
                  </a:lnTo>
                  <a:lnTo>
                    <a:pt x="3909" y="71285"/>
                  </a:lnTo>
                  <a:lnTo>
                    <a:pt x="3514" y="70953"/>
                  </a:lnTo>
                  <a:lnTo>
                    <a:pt x="3181" y="70578"/>
                  </a:lnTo>
                  <a:lnTo>
                    <a:pt x="2869" y="70183"/>
                  </a:lnTo>
                  <a:lnTo>
                    <a:pt x="2599" y="69747"/>
                  </a:lnTo>
                  <a:lnTo>
                    <a:pt x="2370" y="69289"/>
                  </a:lnTo>
                  <a:lnTo>
                    <a:pt x="2266" y="69040"/>
                  </a:lnTo>
                  <a:lnTo>
                    <a:pt x="2183" y="68811"/>
                  </a:lnTo>
                  <a:lnTo>
                    <a:pt x="2100" y="68562"/>
                  </a:lnTo>
                  <a:lnTo>
                    <a:pt x="2038" y="68312"/>
                  </a:lnTo>
                  <a:lnTo>
                    <a:pt x="1975" y="68042"/>
                  </a:lnTo>
                  <a:lnTo>
                    <a:pt x="1934" y="67772"/>
                  </a:lnTo>
                  <a:lnTo>
                    <a:pt x="1913" y="67522"/>
                  </a:lnTo>
                  <a:lnTo>
                    <a:pt x="1892" y="67252"/>
                  </a:lnTo>
                  <a:lnTo>
                    <a:pt x="458" y="5697"/>
                  </a:lnTo>
                  <a:lnTo>
                    <a:pt x="458" y="5531"/>
                  </a:lnTo>
                  <a:lnTo>
                    <a:pt x="458" y="5281"/>
                  </a:lnTo>
                  <a:lnTo>
                    <a:pt x="478" y="5011"/>
                  </a:lnTo>
                  <a:lnTo>
                    <a:pt x="520" y="4761"/>
                  </a:lnTo>
                  <a:lnTo>
                    <a:pt x="562" y="4512"/>
                  </a:lnTo>
                  <a:lnTo>
                    <a:pt x="624" y="4262"/>
                  </a:lnTo>
                  <a:lnTo>
                    <a:pt x="686" y="4034"/>
                  </a:lnTo>
                  <a:lnTo>
                    <a:pt x="873" y="3556"/>
                  </a:lnTo>
                  <a:lnTo>
                    <a:pt x="1081" y="3119"/>
                  </a:lnTo>
                  <a:lnTo>
                    <a:pt x="1331" y="2683"/>
                  </a:lnTo>
                  <a:lnTo>
                    <a:pt x="1643" y="2308"/>
                  </a:lnTo>
                  <a:lnTo>
                    <a:pt x="1954" y="1934"/>
                  </a:lnTo>
                  <a:lnTo>
                    <a:pt x="2329" y="1602"/>
                  </a:lnTo>
                  <a:lnTo>
                    <a:pt x="2724" y="1310"/>
                  </a:lnTo>
                  <a:lnTo>
                    <a:pt x="3139" y="1061"/>
                  </a:lnTo>
                  <a:lnTo>
                    <a:pt x="3597" y="853"/>
                  </a:lnTo>
                  <a:lnTo>
                    <a:pt x="4054" y="687"/>
                  </a:lnTo>
                  <a:lnTo>
                    <a:pt x="4304" y="624"/>
                  </a:lnTo>
                  <a:lnTo>
                    <a:pt x="4553" y="562"/>
                  </a:lnTo>
                  <a:lnTo>
                    <a:pt x="4802" y="521"/>
                  </a:lnTo>
                  <a:lnTo>
                    <a:pt x="5052" y="479"/>
                  </a:lnTo>
                  <a:lnTo>
                    <a:pt x="5301" y="458"/>
                  </a:lnTo>
                  <a:close/>
                  <a:moveTo>
                    <a:pt x="5405" y="1"/>
                  </a:moveTo>
                  <a:lnTo>
                    <a:pt x="5135" y="22"/>
                  </a:lnTo>
                  <a:lnTo>
                    <a:pt x="4844" y="42"/>
                  </a:lnTo>
                  <a:lnTo>
                    <a:pt x="4574" y="84"/>
                  </a:lnTo>
                  <a:lnTo>
                    <a:pt x="4304" y="146"/>
                  </a:lnTo>
                  <a:lnTo>
                    <a:pt x="4033" y="209"/>
                  </a:lnTo>
                  <a:lnTo>
                    <a:pt x="3763" y="292"/>
                  </a:lnTo>
                  <a:lnTo>
                    <a:pt x="3514" y="396"/>
                  </a:lnTo>
                  <a:lnTo>
                    <a:pt x="3264" y="500"/>
                  </a:lnTo>
                  <a:lnTo>
                    <a:pt x="3015" y="624"/>
                  </a:lnTo>
                  <a:lnTo>
                    <a:pt x="2786" y="749"/>
                  </a:lnTo>
                  <a:lnTo>
                    <a:pt x="2557" y="874"/>
                  </a:lnTo>
                  <a:lnTo>
                    <a:pt x="2329" y="1040"/>
                  </a:lnTo>
                  <a:lnTo>
                    <a:pt x="2121" y="1186"/>
                  </a:lnTo>
                  <a:lnTo>
                    <a:pt x="1913" y="1373"/>
                  </a:lnTo>
                  <a:lnTo>
                    <a:pt x="1726" y="1539"/>
                  </a:lnTo>
                  <a:lnTo>
                    <a:pt x="1539" y="1726"/>
                  </a:lnTo>
                  <a:lnTo>
                    <a:pt x="1352" y="1934"/>
                  </a:lnTo>
                  <a:lnTo>
                    <a:pt x="1185" y="2142"/>
                  </a:lnTo>
                  <a:lnTo>
                    <a:pt x="1019" y="2350"/>
                  </a:lnTo>
                  <a:lnTo>
                    <a:pt x="873" y="2579"/>
                  </a:lnTo>
                  <a:lnTo>
                    <a:pt x="728" y="2807"/>
                  </a:lnTo>
                  <a:lnTo>
                    <a:pt x="603" y="3036"/>
                  </a:lnTo>
                  <a:lnTo>
                    <a:pt x="499" y="3285"/>
                  </a:lnTo>
                  <a:lnTo>
                    <a:pt x="395" y="3535"/>
                  </a:lnTo>
                  <a:lnTo>
                    <a:pt x="291" y="3784"/>
                  </a:lnTo>
                  <a:lnTo>
                    <a:pt x="208" y="4034"/>
                  </a:lnTo>
                  <a:lnTo>
                    <a:pt x="146" y="4304"/>
                  </a:lnTo>
                  <a:lnTo>
                    <a:pt x="83" y="4574"/>
                  </a:lnTo>
                  <a:lnTo>
                    <a:pt x="42" y="4845"/>
                  </a:lnTo>
                  <a:lnTo>
                    <a:pt x="21" y="5136"/>
                  </a:lnTo>
                  <a:lnTo>
                    <a:pt x="0" y="5406"/>
                  </a:lnTo>
                  <a:lnTo>
                    <a:pt x="0" y="5697"/>
                  </a:lnTo>
                  <a:lnTo>
                    <a:pt x="1435" y="67252"/>
                  </a:lnTo>
                  <a:lnTo>
                    <a:pt x="1455" y="67543"/>
                  </a:lnTo>
                  <a:lnTo>
                    <a:pt x="1476" y="67834"/>
                  </a:lnTo>
                  <a:lnTo>
                    <a:pt x="1539" y="68125"/>
                  </a:lnTo>
                  <a:lnTo>
                    <a:pt x="1580" y="68396"/>
                  </a:lnTo>
                  <a:lnTo>
                    <a:pt x="1663" y="68687"/>
                  </a:lnTo>
                  <a:lnTo>
                    <a:pt x="1747" y="68957"/>
                  </a:lnTo>
                  <a:lnTo>
                    <a:pt x="1830" y="69206"/>
                  </a:lnTo>
                  <a:lnTo>
                    <a:pt x="1954" y="69477"/>
                  </a:lnTo>
                  <a:lnTo>
                    <a:pt x="2058" y="69726"/>
                  </a:lnTo>
                  <a:lnTo>
                    <a:pt x="2204" y="69976"/>
                  </a:lnTo>
                  <a:lnTo>
                    <a:pt x="2329" y="70204"/>
                  </a:lnTo>
                  <a:lnTo>
                    <a:pt x="2495" y="70433"/>
                  </a:lnTo>
                  <a:lnTo>
                    <a:pt x="2661" y="70662"/>
                  </a:lnTo>
                  <a:lnTo>
                    <a:pt x="2828" y="70869"/>
                  </a:lnTo>
                  <a:lnTo>
                    <a:pt x="3015" y="71077"/>
                  </a:lnTo>
                  <a:lnTo>
                    <a:pt x="3202" y="71264"/>
                  </a:lnTo>
                  <a:lnTo>
                    <a:pt x="3410" y="71452"/>
                  </a:lnTo>
                  <a:lnTo>
                    <a:pt x="3617" y="71639"/>
                  </a:lnTo>
                  <a:lnTo>
                    <a:pt x="3825" y="71805"/>
                  </a:lnTo>
                  <a:lnTo>
                    <a:pt x="4054" y="71971"/>
                  </a:lnTo>
                  <a:lnTo>
                    <a:pt x="4283" y="72117"/>
                  </a:lnTo>
                  <a:lnTo>
                    <a:pt x="4532" y="72241"/>
                  </a:lnTo>
                  <a:lnTo>
                    <a:pt x="4782" y="72366"/>
                  </a:lnTo>
                  <a:lnTo>
                    <a:pt x="5031" y="72491"/>
                  </a:lnTo>
                  <a:lnTo>
                    <a:pt x="5281" y="72595"/>
                  </a:lnTo>
                  <a:lnTo>
                    <a:pt x="5551" y="72678"/>
                  </a:lnTo>
                  <a:lnTo>
                    <a:pt x="5821" y="72761"/>
                  </a:lnTo>
                  <a:lnTo>
                    <a:pt x="6112" y="72824"/>
                  </a:lnTo>
                  <a:lnTo>
                    <a:pt x="6382" y="72865"/>
                  </a:lnTo>
                  <a:lnTo>
                    <a:pt x="6673" y="72907"/>
                  </a:lnTo>
                  <a:lnTo>
                    <a:pt x="6964" y="72928"/>
                  </a:lnTo>
                  <a:lnTo>
                    <a:pt x="7256" y="72948"/>
                  </a:lnTo>
                  <a:lnTo>
                    <a:pt x="116084" y="72948"/>
                  </a:lnTo>
                  <a:lnTo>
                    <a:pt x="116375" y="72928"/>
                  </a:lnTo>
                  <a:lnTo>
                    <a:pt x="116645" y="72886"/>
                  </a:lnTo>
                  <a:lnTo>
                    <a:pt x="116916" y="72844"/>
                  </a:lnTo>
                  <a:lnTo>
                    <a:pt x="117186" y="72803"/>
                  </a:lnTo>
                  <a:lnTo>
                    <a:pt x="117456" y="72720"/>
                  </a:lnTo>
                  <a:lnTo>
                    <a:pt x="117726" y="72636"/>
                  </a:lnTo>
                  <a:lnTo>
                    <a:pt x="117976" y="72553"/>
                  </a:lnTo>
                  <a:lnTo>
                    <a:pt x="118225" y="72449"/>
                  </a:lnTo>
                  <a:lnTo>
                    <a:pt x="118475" y="72325"/>
                  </a:lnTo>
                  <a:lnTo>
                    <a:pt x="118703" y="72200"/>
                  </a:lnTo>
                  <a:lnTo>
                    <a:pt x="118932" y="72054"/>
                  </a:lnTo>
                  <a:lnTo>
                    <a:pt x="119161" y="71909"/>
                  </a:lnTo>
                  <a:lnTo>
                    <a:pt x="119369" y="71743"/>
                  </a:lnTo>
                  <a:lnTo>
                    <a:pt x="119577" y="71576"/>
                  </a:lnTo>
                  <a:lnTo>
                    <a:pt x="119785" y="71389"/>
                  </a:lnTo>
                  <a:lnTo>
                    <a:pt x="119972" y="71202"/>
                  </a:lnTo>
                  <a:lnTo>
                    <a:pt x="120138" y="71015"/>
                  </a:lnTo>
                  <a:lnTo>
                    <a:pt x="120304" y="70807"/>
                  </a:lnTo>
                  <a:lnTo>
                    <a:pt x="120471" y="70599"/>
                  </a:lnTo>
                  <a:lnTo>
                    <a:pt x="120616" y="70371"/>
                  </a:lnTo>
                  <a:lnTo>
                    <a:pt x="120762" y="70142"/>
                  </a:lnTo>
                  <a:lnTo>
                    <a:pt x="120886" y="69913"/>
                  </a:lnTo>
                  <a:lnTo>
                    <a:pt x="121011" y="69664"/>
                  </a:lnTo>
                  <a:lnTo>
                    <a:pt x="121115" y="69414"/>
                  </a:lnTo>
                  <a:lnTo>
                    <a:pt x="121198" y="69165"/>
                  </a:lnTo>
                  <a:lnTo>
                    <a:pt x="121281" y="68895"/>
                  </a:lnTo>
                  <a:lnTo>
                    <a:pt x="121344" y="68624"/>
                  </a:lnTo>
                  <a:lnTo>
                    <a:pt x="121406" y="68375"/>
                  </a:lnTo>
                  <a:lnTo>
                    <a:pt x="121448" y="68084"/>
                  </a:lnTo>
                  <a:lnTo>
                    <a:pt x="121468" y="67813"/>
                  </a:lnTo>
                  <a:lnTo>
                    <a:pt x="121489" y="67522"/>
                  </a:lnTo>
                  <a:lnTo>
                    <a:pt x="121489" y="67252"/>
                  </a:lnTo>
                  <a:lnTo>
                    <a:pt x="120055" y="5697"/>
                  </a:lnTo>
                  <a:lnTo>
                    <a:pt x="120034" y="5406"/>
                  </a:lnTo>
                  <a:lnTo>
                    <a:pt x="120013" y="5115"/>
                  </a:lnTo>
                  <a:lnTo>
                    <a:pt x="119972" y="4824"/>
                  </a:lnTo>
                  <a:lnTo>
                    <a:pt x="119909" y="4533"/>
                  </a:lnTo>
                  <a:lnTo>
                    <a:pt x="119847" y="4262"/>
                  </a:lnTo>
                  <a:lnTo>
                    <a:pt x="119764" y="3992"/>
                  </a:lnTo>
                  <a:lnTo>
                    <a:pt x="119660" y="3743"/>
                  </a:lnTo>
                  <a:lnTo>
                    <a:pt x="119556" y="3472"/>
                  </a:lnTo>
                  <a:lnTo>
                    <a:pt x="119431" y="3223"/>
                  </a:lnTo>
                  <a:lnTo>
                    <a:pt x="119306" y="2974"/>
                  </a:lnTo>
                  <a:lnTo>
                    <a:pt x="119161" y="2745"/>
                  </a:lnTo>
                  <a:lnTo>
                    <a:pt x="119015" y="2516"/>
                  </a:lnTo>
                  <a:lnTo>
                    <a:pt x="118849" y="2288"/>
                  </a:lnTo>
                  <a:lnTo>
                    <a:pt x="118683" y="2080"/>
                  </a:lnTo>
                  <a:lnTo>
                    <a:pt x="118496" y="1872"/>
                  </a:lnTo>
                  <a:lnTo>
                    <a:pt x="118309" y="1664"/>
                  </a:lnTo>
                  <a:lnTo>
                    <a:pt x="118101" y="1477"/>
                  </a:lnTo>
                  <a:lnTo>
                    <a:pt x="117893" y="1310"/>
                  </a:lnTo>
                  <a:lnTo>
                    <a:pt x="117664" y="1144"/>
                  </a:lnTo>
                  <a:lnTo>
                    <a:pt x="117435" y="978"/>
                  </a:lnTo>
                  <a:lnTo>
                    <a:pt x="117207" y="832"/>
                  </a:lnTo>
                  <a:lnTo>
                    <a:pt x="116978" y="687"/>
                  </a:lnTo>
                  <a:lnTo>
                    <a:pt x="116729" y="562"/>
                  </a:lnTo>
                  <a:lnTo>
                    <a:pt x="116458" y="458"/>
                  </a:lnTo>
                  <a:lnTo>
                    <a:pt x="116209" y="354"/>
                  </a:lnTo>
                  <a:lnTo>
                    <a:pt x="115939" y="271"/>
                  </a:lnTo>
                  <a:lnTo>
                    <a:pt x="115668" y="188"/>
                  </a:lnTo>
                  <a:lnTo>
                    <a:pt x="115398" y="126"/>
                  </a:lnTo>
                  <a:lnTo>
                    <a:pt x="115107" y="63"/>
                  </a:lnTo>
                  <a:lnTo>
                    <a:pt x="114816" y="42"/>
                  </a:lnTo>
                  <a:lnTo>
                    <a:pt x="11452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4826475" y="776375"/>
              <a:ext cx="3037250" cy="1823725"/>
            </a:xfrm>
            <a:custGeom>
              <a:avLst/>
              <a:gdLst/>
              <a:ahLst/>
              <a:cxnLst/>
              <a:rect l="l" t="t" r="r" b="b"/>
              <a:pathLst>
                <a:path w="121490" h="72949" fill="none" extrusionOk="0">
                  <a:moveTo>
                    <a:pt x="115918" y="72948"/>
                  </a:moveTo>
                  <a:lnTo>
                    <a:pt x="7256" y="72948"/>
                  </a:lnTo>
                  <a:lnTo>
                    <a:pt x="7256" y="72948"/>
                  </a:lnTo>
                  <a:lnTo>
                    <a:pt x="6964" y="72928"/>
                  </a:lnTo>
                  <a:lnTo>
                    <a:pt x="6673" y="72907"/>
                  </a:lnTo>
                  <a:lnTo>
                    <a:pt x="6382" y="72865"/>
                  </a:lnTo>
                  <a:lnTo>
                    <a:pt x="6112" y="72824"/>
                  </a:lnTo>
                  <a:lnTo>
                    <a:pt x="5821" y="72761"/>
                  </a:lnTo>
                  <a:lnTo>
                    <a:pt x="5551" y="72678"/>
                  </a:lnTo>
                  <a:lnTo>
                    <a:pt x="5281" y="72595"/>
                  </a:lnTo>
                  <a:lnTo>
                    <a:pt x="5031" y="72491"/>
                  </a:lnTo>
                  <a:lnTo>
                    <a:pt x="4782" y="72366"/>
                  </a:lnTo>
                  <a:lnTo>
                    <a:pt x="4532" y="72241"/>
                  </a:lnTo>
                  <a:lnTo>
                    <a:pt x="4283" y="72117"/>
                  </a:lnTo>
                  <a:lnTo>
                    <a:pt x="4054" y="71971"/>
                  </a:lnTo>
                  <a:lnTo>
                    <a:pt x="3825" y="71805"/>
                  </a:lnTo>
                  <a:lnTo>
                    <a:pt x="3617" y="71639"/>
                  </a:lnTo>
                  <a:lnTo>
                    <a:pt x="3410" y="71452"/>
                  </a:lnTo>
                  <a:lnTo>
                    <a:pt x="3202" y="71264"/>
                  </a:lnTo>
                  <a:lnTo>
                    <a:pt x="3015" y="71077"/>
                  </a:lnTo>
                  <a:lnTo>
                    <a:pt x="2828" y="70869"/>
                  </a:lnTo>
                  <a:lnTo>
                    <a:pt x="2661" y="70662"/>
                  </a:lnTo>
                  <a:lnTo>
                    <a:pt x="2495" y="70433"/>
                  </a:lnTo>
                  <a:lnTo>
                    <a:pt x="2329" y="70204"/>
                  </a:lnTo>
                  <a:lnTo>
                    <a:pt x="2204" y="69976"/>
                  </a:lnTo>
                  <a:lnTo>
                    <a:pt x="2058" y="69726"/>
                  </a:lnTo>
                  <a:lnTo>
                    <a:pt x="1954" y="69477"/>
                  </a:lnTo>
                  <a:lnTo>
                    <a:pt x="1830" y="69206"/>
                  </a:lnTo>
                  <a:lnTo>
                    <a:pt x="1747" y="68957"/>
                  </a:lnTo>
                  <a:lnTo>
                    <a:pt x="1663" y="68687"/>
                  </a:lnTo>
                  <a:lnTo>
                    <a:pt x="1580" y="68396"/>
                  </a:lnTo>
                  <a:lnTo>
                    <a:pt x="1539" y="68125"/>
                  </a:lnTo>
                  <a:lnTo>
                    <a:pt x="1476" y="67834"/>
                  </a:lnTo>
                  <a:lnTo>
                    <a:pt x="1455" y="67543"/>
                  </a:lnTo>
                  <a:lnTo>
                    <a:pt x="1435" y="67252"/>
                  </a:lnTo>
                  <a:lnTo>
                    <a:pt x="0" y="5697"/>
                  </a:lnTo>
                  <a:lnTo>
                    <a:pt x="0" y="5697"/>
                  </a:lnTo>
                  <a:lnTo>
                    <a:pt x="0" y="5406"/>
                  </a:lnTo>
                  <a:lnTo>
                    <a:pt x="21" y="5136"/>
                  </a:lnTo>
                  <a:lnTo>
                    <a:pt x="42" y="4845"/>
                  </a:lnTo>
                  <a:lnTo>
                    <a:pt x="83" y="4574"/>
                  </a:lnTo>
                  <a:lnTo>
                    <a:pt x="146" y="4304"/>
                  </a:lnTo>
                  <a:lnTo>
                    <a:pt x="208" y="4034"/>
                  </a:lnTo>
                  <a:lnTo>
                    <a:pt x="291" y="3784"/>
                  </a:lnTo>
                  <a:lnTo>
                    <a:pt x="395" y="3535"/>
                  </a:lnTo>
                  <a:lnTo>
                    <a:pt x="499" y="3285"/>
                  </a:lnTo>
                  <a:lnTo>
                    <a:pt x="603" y="3036"/>
                  </a:lnTo>
                  <a:lnTo>
                    <a:pt x="728" y="2807"/>
                  </a:lnTo>
                  <a:lnTo>
                    <a:pt x="873" y="2579"/>
                  </a:lnTo>
                  <a:lnTo>
                    <a:pt x="1019" y="2350"/>
                  </a:lnTo>
                  <a:lnTo>
                    <a:pt x="1185" y="2142"/>
                  </a:lnTo>
                  <a:lnTo>
                    <a:pt x="1352" y="1934"/>
                  </a:lnTo>
                  <a:lnTo>
                    <a:pt x="1539" y="1726"/>
                  </a:lnTo>
                  <a:lnTo>
                    <a:pt x="1726" y="1539"/>
                  </a:lnTo>
                  <a:lnTo>
                    <a:pt x="1913" y="1373"/>
                  </a:lnTo>
                  <a:lnTo>
                    <a:pt x="2121" y="1186"/>
                  </a:lnTo>
                  <a:lnTo>
                    <a:pt x="2329" y="1040"/>
                  </a:lnTo>
                  <a:lnTo>
                    <a:pt x="2557" y="874"/>
                  </a:lnTo>
                  <a:lnTo>
                    <a:pt x="2786" y="749"/>
                  </a:lnTo>
                  <a:lnTo>
                    <a:pt x="3015" y="624"/>
                  </a:lnTo>
                  <a:lnTo>
                    <a:pt x="3264" y="500"/>
                  </a:lnTo>
                  <a:lnTo>
                    <a:pt x="3514" y="396"/>
                  </a:lnTo>
                  <a:lnTo>
                    <a:pt x="3763" y="292"/>
                  </a:lnTo>
                  <a:lnTo>
                    <a:pt x="4033" y="209"/>
                  </a:lnTo>
                  <a:lnTo>
                    <a:pt x="4304" y="146"/>
                  </a:lnTo>
                  <a:lnTo>
                    <a:pt x="4574" y="84"/>
                  </a:lnTo>
                  <a:lnTo>
                    <a:pt x="4844" y="42"/>
                  </a:lnTo>
                  <a:lnTo>
                    <a:pt x="5135" y="22"/>
                  </a:lnTo>
                  <a:lnTo>
                    <a:pt x="5405" y="1"/>
                  </a:lnTo>
                  <a:lnTo>
                    <a:pt x="5405" y="1"/>
                  </a:lnTo>
                  <a:lnTo>
                    <a:pt x="5572" y="1"/>
                  </a:lnTo>
                  <a:lnTo>
                    <a:pt x="114234" y="1"/>
                  </a:lnTo>
                  <a:lnTo>
                    <a:pt x="114234" y="1"/>
                  </a:lnTo>
                  <a:lnTo>
                    <a:pt x="114525" y="1"/>
                  </a:lnTo>
                  <a:lnTo>
                    <a:pt x="114816" y="42"/>
                  </a:lnTo>
                  <a:lnTo>
                    <a:pt x="115107" y="63"/>
                  </a:lnTo>
                  <a:lnTo>
                    <a:pt x="115398" y="126"/>
                  </a:lnTo>
                  <a:lnTo>
                    <a:pt x="115668" y="188"/>
                  </a:lnTo>
                  <a:lnTo>
                    <a:pt x="115939" y="271"/>
                  </a:lnTo>
                  <a:lnTo>
                    <a:pt x="116209" y="354"/>
                  </a:lnTo>
                  <a:lnTo>
                    <a:pt x="116458" y="458"/>
                  </a:lnTo>
                  <a:lnTo>
                    <a:pt x="116729" y="562"/>
                  </a:lnTo>
                  <a:lnTo>
                    <a:pt x="116978" y="687"/>
                  </a:lnTo>
                  <a:lnTo>
                    <a:pt x="117207" y="832"/>
                  </a:lnTo>
                  <a:lnTo>
                    <a:pt x="117435" y="978"/>
                  </a:lnTo>
                  <a:lnTo>
                    <a:pt x="117664" y="1144"/>
                  </a:lnTo>
                  <a:lnTo>
                    <a:pt x="117893" y="1310"/>
                  </a:lnTo>
                  <a:lnTo>
                    <a:pt x="118101" y="1477"/>
                  </a:lnTo>
                  <a:lnTo>
                    <a:pt x="118309" y="1664"/>
                  </a:lnTo>
                  <a:lnTo>
                    <a:pt x="118496" y="1872"/>
                  </a:lnTo>
                  <a:lnTo>
                    <a:pt x="118683" y="2080"/>
                  </a:lnTo>
                  <a:lnTo>
                    <a:pt x="118849" y="2288"/>
                  </a:lnTo>
                  <a:lnTo>
                    <a:pt x="119015" y="2516"/>
                  </a:lnTo>
                  <a:lnTo>
                    <a:pt x="119161" y="2745"/>
                  </a:lnTo>
                  <a:lnTo>
                    <a:pt x="119306" y="2974"/>
                  </a:lnTo>
                  <a:lnTo>
                    <a:pt x="119431" y="3223"/>
                  </a:lnTo>
                  <a:lnTo>
                    <a:pt x="119556" y="3472"/>
                  </a:lnTo>
                  <a:lnTo>
                    <a:pt x="119660" y="3743"/>
                  </a:lnTo>
                  <a:lnTo>
                    <a:pt x="119764" y="3992"/>
                  </a:lnTo>
                  <a:lnTo>
                    <a:pt x="119847" y="4262"/>
                  </a:lnTo>
                  <a:lnTo>
                    <a:pt x="119909" y="4533"/>
                  </a:lnTo>
                  <a:lnTo>
                    <a:pt x="119972" y="4824"/>
                  </a:lnTo>
                  <a:lnTo>
                    <a:pt x="120013" y="5115"/>
                  </a:lnTo>
                  <a:lnTo>
                    <a:pt x="120034" y="5406"/>
                  </a:lnTo>
                  <a:lnTo>
                    <a:pt x="120055" y="5697"/>
                  </a:lnTo>
                  <a:lnTo>
                    <a:pt x="121489" y="67252"/>
                  </a:lnTo>
                  <a:lnTo>
                    <a:pt x="121489" y="67252"/>
                  </a:lnTo>
                  <a:lnTo>
                    <a:pt x="121489" y="67522"/>
                  </a:lnTo>
                  <a:lnTo>
                    <a:pt x="121468" y="67813"/>
                  </a:lnTo>
                  <a:lnTo>
                    <a:pt x="121448" y="68084"/>
                  </a:lnTo>
                  <a:lnTo>
                    <a:pt x="121406" y="68375"/>
                  </a:lnTo>
                  <a:lnTo>
                    <a:pt x="121344" y="68624"/>
                  </a:lnTo>
                  <a:lnTo>
                    <a:pt x="121281" y="68895"/>
                  </a:lnTo>
                  <a:lnTo>
                    <a:pt x="121198" y="69165"/>
                  </a:lnTo>
                  <a:lnTo>
                    <a:pt x="121115" y="69414"/>
                  </a:lnTo>
                  <a:lnTo>
                    <a:pt x="121011" y="69664"/>
                  </a:lnTo>
                  <a:lnTo>
                    <a:pt x="120886" y="69913"/>
                  </a:lnTo>
                  <a:lnTo>
                    <a:pt x="120762" y="70142"/>
                  </a:lnTo>
                  <a:lnTo>
                    <a:pt x="120616" y="70371"/>
                  </a:lnTo>
                  <a:lnTo>
                    <a:pt x="120471" y="70599"/>
                  </a:lnTo>
                  <a:lnTo>
                    <a:pt x="120304" y="70807"/>
                  </a:lnTo>
                  <a:lnTo>
                    <a:pt x="120138" y="71015"/>
                  </a:lnTo>
                  <a:lnTo>
                    <a:pt x="119972" y="71202"/>
                  </a:lnTo>
                  <a:lnTo>
                    <a:pt x="119785" y="71389"/>
                  </a:lnTo>
                  <a:lnTo>
                    <a:pt x="119577" y="71576"/>
                  </a:lnTo>
                  <a:lnTo>
                    <a:pt x="119369" y="71743"/>
                  </a:lnTo>
                  <a:lnTo>
                    <a:pt x="119161" y="71909"/>
                  </a:lnTo>
                  <a:lnTo>
                    <a:pt x="118932" y="72054"/>
                  </a:lnTo>
                  <a:lnTo>
                    <a:pt x="118703" y="72200"/>
                  </a:lnTo>
                  <a:lnTo>
                    <a:pt x="118475" y="72325"/>
                  </a:lnTo>
                  <a:lnTo>
                    <a:pt x="118225" y="72449"/>
                  </a:lnTo>
                  <a:lnTo>
                    <a:pt x="117976" y="72553"/>
                  </a:lnTo>
                  <a:lnTo>
                    <a:pt x="117726" y="72636"/>
                  </a:lnTo>
                  <a:lnTo>
                    <a:pt x="117456" y="72720"/>
                  </a:lnTo>
                  <a:lnTo>
                    <a:pt x="117186" y="72803"/>
                  </a:lnTo>
                  <a:lnTo>
                    <a:pt x="116916" y="72844"/>
                  </a:lnTo>
                  <a:lnTo>
                    <a:pt x="116645" y="72886"/>
                  </a:lnTo>
                  <a:lnTo>
                    <a:pt x="116375" y="72928"/>
                  </a:lnTo>
                  <a:lnTo>
                    <a:pt x="116084" y="72948"/>
                  </a:lnTo>
                  <a:lnTo>
                    <a:pt x="116084" y="72948"/>
                  </a:lnTo>
                  <a:lnTo>
                    <a:pt x="115918"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4837900" y="787825"/>
              <a:ext cx="3014375" cy="1800825"/>
            </a:xfrm>
            <a:custGeom>
              <a:avLst/>
              <a:gdLst/>
              <a:ahLst/>
              <a:cxnLst/>
              <a:rect l="l" t="t" r="r" b="b"/>
              <a:pathLst>
                <a:path w="120575" h="72033" fill="none" extrusionOk="0">
                  <a:moveTo>
                    <a:pt x="5115" y="0"/>
                  </a:moveTo>
                  <a:lnTo>
                    <a:pt x="5115" y="0"/>
                  </a:lnTo>
                  <a:lnTo>
                    <a:pt x="4844" y="0"/>
                  </a:lnTo>
                  <a:lnTo>
                    <a:pt x="4595" y="21"/>
                  </a:lnTo>
                  <a:lnTo>
                    <a:pt x="4345" y="63"/>
                  </a:lnTo>
                  <a:lnTo>
                    <a:pt x="4096" y="104"/>
                  </a:lnTo>
                  <a:lnTo>
                    <a:pt x="3847" y="166"/>
                  </a:lnTo>
                  <a:lnTo>
                    <a:pt x="3597" y="229"/>
                  </a:lnTo>
                  <a:lnTo>
                    <a:pt x="3140" y="395"/>
                  </a:lnTo>
                  <a:lnTo>
                    <a:pt x="2682" y="603"/>
                  </a:lnTo>
                  <a:lnTo>
                    <a:pt x="2267" y="852"/>
                  </a:lnTo>
                  <a:lnTo>
                    <a:pt x="1872" y="1144"/>
                  </a:lnTo>
                  <a:lnTo>
                    <a:pt x="1497" y="1476"/>
                  </a:lnTo>
                  <a:lnTo>
                    <a:pt x="1186" y="1850"/>
                  </a:lnTo>
                  <a:lnTo>
                    <a:pt x="874" y="2225"/>
                  </a:lnTo>
                  <a:lnTo>
                    <a:pt x="624" y="2661"/>
                  </a:lnTo>
                  <a:lnTo>
                    <a:pt x="416" y="3098"/>
                  </a:lnTo>
                  <a:lnTo>
                    <a:pt x="229" y="3576"/>
                  </a:lnTo>
                  <a:lnTo>
                    <a:pt x="167" y="3804"/>
                  </a:lnTo>
                  <a:lnTo>
                    <a:pt x="105" y="4054"/>
                  </a:lnTo>
                  <a:lnTo>
                    <a:pt x="63" y="4303"/>
                  </a:lnTo>
                  <a:lnTo>
                    <a:pt x="21" y="4553"/>
                  </a:lnTo>
                  <a:lnTo>
                    <a:pt x="1" y="4823"/>
                  </a:lnTo>
                  <a:lnTo>
                    <a:pt x="1" y="5073"/>
                  </a:lnTo>
                  <a:lnTo>
                    <a:pt x="1" y="5073"/>
                  </a:lnTo>
                  <a:lnTo>
                    <a:pt x="1" y="5239"/>
                  </a:lnTo>
                  <a:lnTo>
                    <a:pt x="1435" y="66794"/>
                  </a:lnTo>
                  <a:lnTo>
                    <a:pt x="1435" y="66794"/>
                  </a:lnTo>
                  <a:lnTo>
                    <a:pt x="1456" y="67064"/>
                  </a:lnTo>
                  <a:lnTo>
                    <a:pt x="1477" y="67314"/>
                  </a:lnTo>
                  <a:lnTo>
                    <a:pt x="1518" y="67584"/>
                  </a:lnTo>
                  <a:lnTo>
                    <a:pt x="1581" y="67854"/>
                  </a:lnTo>
                  <a:lnTo>
                    <a:pt x="1643" y="68104"/>
                  </a:lnTo>
                  <a:lnTo>
                    <a:pt x="1726" y="68353"/>
                  </a:lnTo>
                  <a:lnTo>
                    <a:pt x="1809" y="68582"/>
                  </a:lnTo>
                  <a:lnTo>
                    <a:pt x="1913" y="68831"/>
                  </a:lnTo>
                  <a:lnTo>
                    <a:pt x="2142" y="69289"/>
                  </a:lnTo>
                  <a:lnTo>
                    <a:pt x="2412" y="69725"/>
                  </a:lnTo>
                  <a:lnTo>
                    <a:pt x="2724" y="70120"/>
                  </a:lnTo>
                  <a:lnTo>
                    <a:pt x="3057" y="70495"/>
                  </a:lnTo>
                  <a:lnTo>
                    <a:pt x="3452" y="70827"/>
                  </a:lnTo>
                  <a:lnTo>
                    <a:pt x="3847" y="71139"/>
                  </a:lnTo>
                  <a:lnTo>
                    <a:pt x="4283" y="71389"/>
                  </a:lnTo>
                  <a:lnTo>
                    <a:pt x="4761" y="71617"/>
                  </a:lnTo>
                  <a:lnTo>
                    <a:pt x="4990" y="71700"/>
                  </a:lnTo>
                  <a:lnTo>
                    <a:pt x="5239" y="71783"/>
                  </a:lnTo>
                  <a:lnTo>
                    <a:pt x="5489" y="71867"/>
                  </a:lnTo>
                  <a:lnTo>
                    <a:pt x="5738" y="71908"/>
                  </a:lnTo>
                  <a:lnTo>
                    <a:pt x="6009" y="71971"/>
                  </a:lnTo>
                  <a:lnTo>
                    <a:pt x="6258" y="71991"/>
                  </a:lnTo>
                  <a:lnTo>
                    <a:pt x="6528" y="72012"/>
                  </a:lnTo>
                  <a:lnTo>
                    <a:pt x="6799" y="72033"/>
                  </a:lnTo>
                  <a:lnTo>
                    <a:pt x="115461" y="72033"/>
                  </a:lnTo>
                  <a:lnTo>
                    <a:pt x="115461" y="72033"/>
                  </a:lnTo>
                  <a:lnTo>
                    <a:pt x="115731" y="72012"/>
                  </a:lnTo>
                  <a:lnTo>
                    <a:pt x="115981" y="72012"/>
                  </a:lnTo>
                  <a:lnTo>
                    <a:pt x="116230" y="71971"/>
                  </a:lnTo>
                  <a:lnTo>
                    <a:pt x="116500" y="71929"/>
                  </a:lnTo>
                  <a:lnTo>
                    <a:pt x="116729" y="71867"/>
                  </a:lnTo>
                  <a:lnTo>
                    <a:pt x="116978" y="71804"/>
                  </a:lnTo>
                  <a:lnTo>
                    <a:pt x="117457" y="71638"/>
                  </a:lnTo>
                  <a:lnTo>
                    <a:pt x="117893" y="71409"/>
                  </a:lnTo>
                  <a:lnTo>
                    <a:pt x="118309" y="71160"/>
                  </a:lnTo>
                  <a:lnTo>
                    <a:pt x="118704" y="70869"/>
                  </a:lnTo>
                  <a:lnTo>
                    <a:pt x="119078" y="70536"/>
                  </a:lnTo>
                  <a:lnTo>
                    <a:pt x="119411" y="70183"/>
                  </a:lnTo>
                  <a:lnTo>
                    <a:pt x="119702" y="69788"/>
                  </a:lnTo>
                  <a:lnTo>
                    <a:pt x="119951" y="69372"/>
                  </a:lnTo>
                  <a:lnTo>
                    <a:pt x="120180" y="68915"/>
                  </a:lnTo>
                  <a:lnTo>
                    <a:pt x="120346" y="68457"/>
                  </a:lnTo>
                  <a:lnTo>
                    <a:pt x="120409" y="68208"/>
                  </a:lnTo>
                  <a:lnTo>
                    <a:pt x="120471" y="67958"/>
                  </a:lnTo>
                  <a:lnTo>
                    <a:pt x="120512" y="67709"/>
                  </a:lnTo>
                  <a:lnTo>
                    <a:pt x="120554" y="67459"/>
                  </a:lnTo>
                  <a:lnTo>
                    <a:pt x="120575" y="67189"/>
                  </a:lnTo>
                  <a:lnTo>
                    <a:pt x="120575" y="66940"/>
                  </a:lnTo>
                  <a:lnTo>
                    <a:pt x="120575" y="66940"/>
                  </a:lnTo>
                  <a:lnTo>
                    <a:pt x="120575" y="66794"/>
                  </a:lnTo>
                  <a:lnTo>
                    <a:pt x="119140" y="5239"/>
                  </a:lnTo>
                  <a:lnTo>
                    <a:pt x="119140" y="5239"/>
                  </a:lnTo>
                  <a:lnTo>
                    <a:pt x="119140" y="4969"/>
                  </a:lnTo>
                  <a:lnTo>
                    <a:pt x="119099" y="4698"/>
                  </a:lnTo>
                  <a:lnTo>
                    <a:pt x="119057" y="4449"/>
                  </a:lnTo>
                  <a:lnTo>
                    <a:pt x="119016" y="4179"/>
                  </a:lnTo>
                  <a:lnTo>
                    <a:pt x="118953" y="3929"/>
                  </a:lnTo>
                  <a:lnTo>
                    <a:pt x="118870" y="3680"/>
                  </a:lnTo>
                  <a:lnTo>
                    <a:pt x="118787" y="3430"/>
                  </a:lnTo>
                  <a:lnTo>
                    <a:pt x="118683" y="3202"/>
                  </a:lnTo>
                  <a:lnTo>
                    <a:pt x="118454" y="2744"/>
                  </a:lnTo>
                  <a:lnTo>
                    <a:pt x="118184" y="2308"/>
                  </a:lnTo>
                  <a:lnTo>
                    <a:pt x="117872" y="1913"/>
                  </a:lnTo>
                  <a:lnTo>
                    <a:pt x="117519" y="1539"/>
                  </a:lnTo>
                  <a:lnTo>
                    <a:pt x="117145" y="1206"/>
                  </a:lnTo>
                  <a:lnTo>
                    <a:pt x="116729" y="894"/>
                  </a:lnTo>
                  <a:lnTo>
                    <a:pt x="116292" y="645"/>
                  </a:lnTo>
                  <a:lnTo>
                    <a:pt x="115835" y="416"/>
                  </a:lnTo>
                  <a:lnTo>
                    <a:pt x="115586" y="333"/>
                  </a:lnTo>
                  <a:lnTo>
                    <a:pt x="115357" y="250"/>
                  </a:lnTo>
                  <a:lnTo>
                    <a:pt x="115107" y="166"/>
                  </a:lnTo>
                  <a:lnTo>
                    <a:pt x="114837" y="104"/>
                  </a:lnTo>
                  <a:lnTo>
                    <a:pt x="114588" y="63"/>
                  </a:lnTo>
                  <a:lnTo>
                    <a:pt x="114317" y="21"/>
                  </a:lnTo>
                  <a:lnTo>
                    <a:pt x="114047" y="0"/>
                  </a:lnTo>
                  <a:lnTo>
                    <a:pt x="113777" y="0"/>
                  </a:lnTo>
                  <a:lnTo>
                    <a:pt x="51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4855050" y="782100"/>
              <a:ext cx="3025300" cy="1812275"/>
            </a:xfrm>
            <a:custGeom>
              <a:avLst/>
              <a:gdLst/>
              <a:ahLst/>
              <a:cxnLst/>
              <a:rect l="l" t="t" r="r" b="b"/>
              <a:pathLst>
                <a:path w="121012" h="72491" extrusionOk="0">
                  <a:moveTo>
                    <a:pt x="5198" y="0"/>
                  </a:moveTo>
                  <a:lnTo>
                    <a:pt x="4928" y="21"/>
                  </a:lnTo>
                  <a:lnTo>
                    <a:pt x="4657" y="42"/>
                  </a:lnTo>
                  <a:lnTo>
                    <a:pt x="4387" y="84"/>
                  </a:lnTo>
                  <a:lnTo>
                    <a:pt x="4117" y="146"/>
                  </a:lnTo>
                  <a:lnTo>
                    <a:pt x="3867" y="208"/>
                  </a:lnTo>
                  <a:lnTo>
                    <a:pt x="3618" y="292"/>
                  </a:lnTo>
                  <a:lnTo>
                    <a:pt x="3368" y="375"/>
                  </a:lnTo>
                  <a:lnTo>
                    <a:pt x="3140" y="479"/>
                  </a:lnTo>
                  <a:lnTo>
                    <a:pt x="2890" y="583"/>
                  </a:lnTo>
                  <a:lnTo>
                    <a:pt x="2662" y="707"/>
                  </a:lnTo>
                  <a:lnTo>
                    <a:pt x="2246" y="998"/>
                  </a:lnTo>
                  <a:lnTo>
                    <a:pt x="1830" y="1310"/>
                  </a:lnTo>
                  <a:lnTo>
                    <a:pt x="1456" y="1664"/>
                  </a:lnTo>
                  <a:lnTo>
                    <a:pt x="1123" y="2038"/>
                  </a:lnTo>
                  <a:lnTo>
                    <a:pt x="832" y="2474"/>
                  </a:lnTo>
                  <a:lnTo>
                    <a:pt x="583" y="2911"/>
                  </a:lnTo>
                  <a:lnTo>
                    <a:pt x="458" y="3140"/>
                  </a:lnTo>
                  <a:lnTo>
                    <a:pt x="375" y="3389"/>
                  </a:lnTo>
                  <a:lnTo>
                    <a:pt x="271" y="3618"/>
                  </a:lnTo>
                  <a:lnTo>
                    <a:pt x="209" y="3867"/>
                  </a:lnTo>
                  <a:lnTo>
                    <a:pt x="125" y="4137"/>
                  </a:lnTo>
                  <a:lnTo>
                    <a:pt x="84" y="4387"/>
                  </a:lnTo>
                  <a:lnTo>
                    <a:pt x="42" y="4657"/>
                  </a:lnTo>
                  <a:lnTo>
                    <a:pt x="21" y="4927"/>
                  </a:lnTo>
                  <a:lnTo>
                    <a:pt x="1" y="5198"/>
                  </a:lnTo>
                  <a:lnTo>
                    <a:pt x="1" y="5468"/>
                  </a:lnTo>
                  <a:lnTo>
                    <a:pt x="1435" y="67023"/>
                  </a:lnTo>
                  <a:lnTo>
                    <a:pt x="1435" y="67293"/>
                  </a:lnTo>
                  <a:lnTo>
                    <a:pt x="1477" y="67584"/>
                  </a:lnTo>
                  <a:lnTo>
                    <a:pt x="1518" y="67855"/>
                  </a:lnTo>
                  <a:lnTo>
                    <a:pt x="1560" y="68125"/>
                  </a:lnTo>
                  <a:lnTo>
                    <a:pt x="1643" y="68395"/>
                  </a:lnTo>
                  <a:lnTo>
                    <a:pt x="1726" y="68645"/>
                  </a:lnTo>
                  <a:lnTo>
                    <a:pt x="1809" y="68894"/>
                  </a:lnTo>
                  <a:lnTo>
                    <a:pt x="1913" y="69144"/>
                  </a:lnTo>
                  <a:lnTo>
                    <a:pt x="2038" y="69393"/>
                  </a:lnTo>
                  <a:lnTo>
                    <a:pt x="2163" y="69622"/>
                  </a:lnTo>
                  <a:lnTo>
                    <a:pt x="2287" y="69850"/>
                  </a:lnTo>
                  <a:lnTo>
                    <a:pt x="2433" y="70079"/>
                  </a:lnTo>
                  <a:lnTo>
                    <a:pt x="2766" y="70495"/>
                  </a:lnTo>
                  <a:lnTo>
                    <a:pt x="3119" y="70869"/>
                  </a:lnTo>
                  <a:lnTo>
                    <a:pt x="3514" y="71223"/>
                  </a:lnTo>
                  <a:lnTo>
                    <a:pt x="3950" y="71534"/>
                  </a:lnTo>
                  <a:lnTo>
                    <a:pt x="4158" y="71680"/>
                  </a:lnTo>
                  <a:lnTo>
                    <a:pt x="4408" y="71825"/>
                  </a:lnTo>
                  <a:lnTo>
                    <a:pt x="4637" y="71929"/>
                  </a:lnTo>
                  <a:lnTo>
                    <a:pt x="4886" y="72054"/>
                  </a:lnTo>
                  <a:lnTo>
                    <a:pt x="5135" y="72137"/>
                  </a:lnTo>
                  <a:lnTo>
                    <a:pt x="5385" y="72241"/>
                  </a:lnTo>
                  <a:lnTo>
                    <a:pt x="5655" y="72304"/>
                  </a:lnTo>
                  <a:lnTo>
                    <a:pt x="5905" y="72366"/>
                  </a:lnTo>
                  <a:lnTo>
                    <a:pt x="6175" y="72407"/>
                  </a:lnTo>
                  <a:lnTo>
                    <a:pt x="6466" y="72449"/>
                  </a:lnTo>
                  <a:lnTo>
                    <a:pt x="6736" y="72470"/>
                  </a:lnTo>
                  <a:lnTo>
                    <a:pt x="7027" y="72491"/>
                  </a:lnTo>
                  <a:lnTo>
                    <a:pt x="115814" y="72491"/>
                  </a:lnTo>
                  <a:lnTo>
                    <a:pt x="116105" y="72470"/>
                  </a:lnTo>
                  <a:lnTo>
                    <a:pt x="116355" y="72449"/>
                  </a:lnTo>
                  <a:lnTo>
                    <a:pt x="116625" y="72407"/>
                  </a:lnTo>
                  <a:lnTo>
                    <a:pt x="116895" y="72345"/>
                  </a:lnTo>
                  <a:lnTo>
                    <a:pt x="117145" y="72283"/>
                  </a:lnTo>
                  <a:lnTo>
                    <a:pt x="117394" y="72200"/>
                  </a:lnTo>
                  <a:lnTo>
                    <a:pt x="117644" y="72116"/>
                  </a:lnTo>
                  <a:lnTo>
                    <a:pt x="117893" y="72012"/>
                  </a:lnTo>
                  <a:lnTo>
                    <a:pt x="118122" y="71909"/>
                  </a:lnTo>
                  <a:lnTo>
                    <a:pt x="118350" y="71784"/>
                  </a:lnTo>
                  <a:lnTo>
                    <a:pt x="118766" y="71493"/>
                  </a:lnTo>
                  <a:lnTo>
                    <a:pt x="119182" y="71181"/>
                  </a:lnTo>
                  <a:lnTo>
                    <a:pt x="119556" y="70828"/>
                  </a:lnTo>
                  <a:lnTo>
                    <a:pt x="119889" y="70433"/>
                  </a:lnTo>
                  <a:lnTo>
                    <a:pt x="120180" y="70017"/>
                  </a:lnTo>
                  <a:lnTo>
                    <a:pt x="120429" y="69580"/>
                  </a:lnTo>
                  <a:lnTo>
                    <a:pt x="120554" y="69352"/>
                  </a:lnTo>
                  <a:lnTo>
                    <a:pt x="120637" y="69102"/>
                  </a:lnTo>
                  <a:lnTo>
                    <a:pt x="120741" y="68853"/>
                  </a:lnTo>
                  <a:lnTo>
                    <a:pt x="120804" y="68603"/>
                  </a:lnTo>
                  <a:lnTo>
                    <a:pt x="120887" y="68354"/>
                  </a:lnTo>
                  <a:lnTo>
                    <a:pt x="120928" y="68104"/>
                  </a:lnTo>
                  <a:lnTo>
                    <a:pt x="120970" y="67834"/>
                  </a:lnTo>
                  <a:lnTo>
                    <a:pt x="120991" y="67564"/>
                  </a:lnTo>
                  <a:lnTo>
                    <a:pt x="121011" y="67293"/>
                  </a:lnTo>
                  <a:lnTo>
                    <a:pt x="121011" y="67023"/>
                  </a:lnTo>
                  <a:lnTo>
                    <a:pt x="119598" y="5468"/>
                  </a:lnTo>
                  <a:lnTo>
                    <a:pt x="119577" y="5177"/>
                  </a:lnTo>
                  <a:lnTo>
                    <a:pt x="119556" y="4907"/>
                  </a:lnTo>
                  <a:lnTo>
                    <a:pt x="119515" y="4636"/>
                  </a:lnTo>
                  <a:lnTo>
                    <a:pt x="119452" y="4366"/>
                  </a:lnTo>
                  <a:lnTo>
                    <a:pt x="119390" y="4096"/>
                  </a:lnTo>
                  <a:lnTo>
                    <a:pt x="119307" y="3846"/>
                  </a:lnTo>
                  <a:lnTo>
                    <a:pt x="119224" y="3576"/>
                  </a:lnTo>
                  <a:lnTo>
                    <a:pt x="119120" y="3347"/>
                  </a:lnTo>
                  <a:lnTo>
                    <a:pt x="118995" y="3098"/>
                  </a:lnTo>
                  <a:lnTo>
                    <a:pt x="118870" y="2869"/>
                  </a:lnTo>
                  <a:lnTo>
                    <a:pt x="118745" y="2641"/>
                  </a:lnTo>
                  <a:lnTo>
                    <a:pt x="118579" y="2412"/>
                  </a:lnTo>
                  <a:lnTo>
                    <a:pt x="118267" y="1996"/>
                  </a:lnTo>
                  <a:lnTo>
                    <a:pt x="117914" y="1601"/>
                  </a:lnTo>
                  <a:lnTo>
                    <a:pt x="117519" y="1248"/>
                  </a:lnTo>
                  <a:lnTo>
                    <a:pt x="117082" y="936"/>
                  </a:lnTo>
                  <a:lnTo>
                    <a:pt x="116854" y="790"/>
                  </a:lnTo>
                  <a:lnTo>
                    <a:pt x="116625" y="666"/>
                  </a:lnTo>
                  <a:lnTo>
                    <a:pt x="116396" y="541"/>
                  </a:lnTo>
                  <a:lnTo>
                    <a:pt x="116147" y="437"/>
                  </a:lnTo>
                  <a:lnTo>
                    <a:pt x="115897" y="333"/>
                  </a:lnTo>
                  <a:lnTo>
                    <a:pt x="115648" y="250"/>
                  </a:lnTo>
                  <a:lnTo>
                    <a:pt x="115378" y="188"/>
                  </a:lnTo>
                  <a:lnTo>
                    <a:pt x="115107" y="125"/>
                  </a:lnTo>
                  <a:lnTo>
                    <a:pt x="114837" y="63"/>
                  </a:lnTo>
                  <a:lnTo>
                    <a:pt x="114567" y="42"/>
                  </a:lnTo>
                  <a:lnTo>
                    <a:pt x="11429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4855050" y="782100"/>
              <a:ext cx="3025300" cy="1812275"/>
            </a:xfrm>
            <a:custGeom>
              <a:avLst/>
              <a:gdLst/>
              <a:ahLst/>
              <a:cxnLst/>
              <a:rect l="l" t="t" r="r" b="b"/>
              <a:pathLst>
                <a:path w="121012" h="72491" fill="none" extrusionOk="0">
                  <a:moveTo>
                    <a:pt x="115690" y="72491"/>
                  </a:moveTo>
                  <a:lnTo>
                    <a:pt x="7027" y="72491"/>
                  </a:lnTo>
                  <a:lnTo>
                    <a:pt x="7027" y="72491"/>
                  </a:lnTo>
                  <a:lnTo>
                    <a:pt x="6736" y="72470"/>
                  </a:lnTo>
                  <a:lnTo>
                    <a:pt x="6466" y="72449"/>
                  </a:lnTo>
                  <a:lnTo>
                    <a:pt x="6175" y="72407"/>
                  </a:lnTo>
                  <a:lnTo>
                    <a:pt x="5905" y="72366"/>
                  </a:lnTo>
                  <a:lnTo>
                    <a:pt x="5655" y="72304"/>
                  </a:lnTo>
                  <a:lnTo>
                    <a:pt x="5385" y="72241"/>
                  </a:lnTo>
                  <a:lnTo>
                    <a:pt x="5135" y="72137"/>
                  </a:lnTo>
                  <a:lnTo>
                    <a:pt x="4886" y="72054"/>
                  </a:lnTo>
                  <a:lnTo>
                    <a:pt x="4637" y="71929"/>
                  </a:lnTo>
                  <a:lnTo>
                    <a:pt x="4408" y="71825"/>
                  </a:lnTo>
                  <a:lnTo>
                    <a:pt x="4158" y="71680"/>
                  </a:lnTo>
                  <a:lnTo>
                    <a:pt x="3950" y="71534"/>
                  </a:lnTo>
                  <a:lnTo>
                    <a:pt x="3514" y="71223"/>
                  </a:lnTo>
                  <a:lnTo>
                    <a:pt x="3119" y="70869"/>
                  </a:lnTo>
                  <a:lnTo>
                    <a:pt x="2766" y="70495"/>
                  </a:lnTo>
                  <a:lnTo>
                    <a:pt x="2433" y="70079"/>
                  </a:lnTo>
                  <a:lnTo>
                    <a:pt x="2287" y="69850"/>
                  </a:lnTo>
                  <a:lnTo>
                    <a:pt x="2163" y="69622"/>
                  </a:lnTo>
                  <a:lnTo>
                    <a:pt x="2038" y="69393"/>
                  </a:lnTo>
                  <a:lnTo>
                    <a:pt x="1913" y="69144"/>
                  </a:lnTo>
                  <a:lnTo>
                    <a:pt x="1809" y="68894"/>
                  </a:lnTo>
                  <a:lnTo>
                    <a:pt x="1726" y="68645"/>
                  </a:lnTo>
                  <a:lnTo>
                    <a:pt x="1643" y="68395"/>
                  </a:lnTo>
                  <a:lnTo>
                    <a:pt x="1560" y="68125"/>
                  </a:lnTo>
                  <a:lnTo>
                    <a:pt x="1518" y="67855"/>
                  </a:lnTo>
                  <a:lnTo>
                    <a:pt x="1477" y="67584"/>
                  </a:lnTo>
                  <a:lnTo>
                    <a:pt x="1435" y="67293"/>
                  </a:lnTo>
                  <a:lnTo>
                    <a:pt x="1435" y="67023"/>
                  </a:lnTo>
                  <a:lnTo>
                    <a:pt x="1" y="5468"/>
                  </a:lnTo>
                  <a:lnTo>
                    <a:pt x="1" y="5468"/>
                  </a:lnTo>
                  <a:lnTo>
                    <a:pt x="1" y="5198"/>
                  </a:lnTo>
                  <a:lnTo>
                    <a:pt x="21" y="4927"/>
                  </a:lnTo>
                  <a:lnTo>
                    <a:pt x="42" y="4657"/>
                  </a:lnTo>
                  <a:lnTo>
                    <a:pt x="84" y="4387"/>
                  </a:lnTo>
                  <a:lnTo>
                    <a:pt x="125" y="4137"/>
                  </a:lnTo>
                  <a:lnTo>
                    <a:pt x="209" y="3867"/>
                  </a:lnTo>
                  <a:lnTo>
                    <a:pt x="271" y="3618"/>
                  </a:lnTo>
                  <a:lnTo>
                    <a:pt x="375" y="3389"/>
                  </a:lnTo>
                  <a:lnTo>
                    <a:pt x="458" y="3140"/>
                  </a:lnTo>
                  <a:lnTo>
                    <a:pt x="583" y="2911"/>
                  </a:lnTo>
                  <a:lnTo>
                    <a:pt x="832" y="2474"/>
                  </a:lnTo>
                  <a:lnTo>
                    <a:pt x="1123" y="2038"/>
                  </a:lnTo>
                  <a:lnTo>
                    <a:pt x="1456" y="1664"/>
                  </a:lnTo>
                  <a:lnTo>
                    <a:pt x="1830" y="1310"/>
                  </a:lnTo>
                  <a:lnTo>
                    <a:pt x="2246" y="998"/>
                  </a:lnTo>
                  <a:lnTo>
                    <a:pt x="2662" y="707"/>
                  </a:lnTo>
                  <a:lnTo>
                    <a:pt x="2890" y="583"/>
                  </a:lnTo>
                  <a:lnTo>
                    <a:pt x="3140" y="479"/>
                  </a:lnTo>
                  <a:lnTo>
                    <a:pt x="3368" y="375"/>
                  </a:lnTo>
                  <a:lnTo>
                    <a:pt x="3618" y="292"/>
                  </a:lnTo>
                  <a:lnTo>
                    <a:pt x="3867" y="208"/>
                  </a:lnTo>
                  <a:lnTo>
                    <a:pt x="4117" y="146"/>
                  </a:lnTo>
                  <a:lnTo>
                    <a:pt x="4387" y="84"/>
                  </a:lnTo>
                  <a:lnTo>
                    <a:pt x="4657" y="42"/>
                  </a:lnTo>
                  <a:lnTo>
                    <a:pt x="4928" y="21"/>
                  </a:lnTo>
                  <a:lnTo>
                    <a:pt x="5198" y="0"/>
                  </a:lnTo>
                  <a:lnTo>
                    <a:pt x="5198" y="0"/>
                  </a:lnTo>
                  <a:lnTo>
                    <a:pt x="5343" y="0"/>
                  </a:lnTo>
                  <a:lnTo>
                    <a:pt x="114006" y="0"/>
                  </a:lnTo>
                  <a:lnTo>
                    <a:pt x="114006" y="0"/>
                  </a:lnTo>
                  <a:lnTo>
                    <a:pt x="114297" y="0"/>
                  </a:lnTo>
                  <a:lnTo>
                    <a:pt x="114567" y="42"/>
                  </a:lnTo>
                  <a:lnTo>
                    <a:pt x="114837" y="63"/>
                  </a:lnTo>
                  <a:lnTo>
                    <a:pt x="115107" y="125"/>
                  </a:lnTo>
                  <a:lnTo>
                    <a:pt x="115378" y="188"/>
                  </a:lnTo>
                  <a:lnTo>
                    <a:pt x="115648" y="250"/>
                  </a:lnTo>
                  <a:lnTo>
                    <a:pt x="115897" y="333"/>
                  </a:lnTo>
                  <a:lnTo>
                    <a:pt x="116147" y="437"/>
                  </a:lnTo>
                  <a:lnTo>
                    <a:pt x="116396" y="541"/>
                  </a:lnTo>
                  <a:lnTo>
                    <a:pt x="116625" y="666"/>
                  </a:lnTo>
                  <a:lnTo>
                    <a:pt x="116854" y="790"/>
                  </a:lnTo>
                  <a:lnTo>
                    <a:pt x="117082" y="936"/>
                  </a:lnTo>
                  <a:lnTo>
                    <a:pt x="117519" y="1248"/>
                  </a:lnTo>
                  <a:lnTo>
                    <a:pt x="117914" y="1601"/>
                  </a:lnTo>
                  <a:lnTo>
                    <a:pt x="118267" y="1996"/>
                  </a:lnTo>
                  <a:lnTo>
                    <a:pt x="118579" y="2412"/>
                  </a:lnTo>
                  <a:lnTo>
                    <a:pt x="118745" y="2641"/>
                  </a:lnTo>
                  <a:lnTo>
                    <a:pt x="118870" y="2869"/>
                  </a:lnTo>
                  <a:lnTo>
                    <a:pt x="118995" y="3098"/>
                  </a:lnTo>
                  <a:lnTo>
                    <a:pt x="119120" y="3347"/>
                  </a:lnTo>
                  <a:lnTo>
                    <a:pt x="119224" y="3576"/>
                  </a:lnTo>
                  <a:lnTo>
                    <a:pt x="119307" y="3846"/>
                  </a:lnTo>
                  <a:lnTo>
                    <a:pt x="119390" y="4096"/>
                  </a:lnTo>
                  <a:lnTo>
                    <a:pt x="119452" y="4366"/>
                  </a:lnTo>
                  <a:lnTo>
                    <a:pt x="119515" y="4636"/>
                  </a:lnTo>
                  <a:lnTo>
                    <a:pt x="119556" y="4907"/>
                  </a:lnTo>
                  <a:lnTo>
                    <a:pt x="119577" y="5177"/>
                  </a:lnTo>
                  <a:lnTo>
                    <a:pt x="119598" y="5468"/>
                  </a:lnTo>
                  <a:lnTo>
                    <a:pt x="121011" y="67023"/>
                  </a:lnTo>
                  <a:lnTo>
                    <a:pt x="121011" y="67023"/>
                  </a:lnTo>
                  <a:lnTo>
                    <a:pt x="121011" y="67293"/>
                  </a:lnTo>
                  <a:lnTo>
                    <a:pt x="120991" y="67564"/>
                  </a:lnTo>
                  <a:lnTo>
                    <a:pt x="120970" y="67834"/>
                  </a:lnTo>
                  <a:lnTo>
                    <a:pt x="120928" y="68104"/>
                  </a:lnTo>
                  <a:lnTo>
                    <a:pt x="120887" y="68354"/>
                  </a:lnTo>
                  <a:lnTo>
                    <a:pt x="120804" y="68603"/>
                  </a:lnTo>
                  <a:lnTo>
                    <a:pt x="120741" y="68853"/>
                  </a:lnTo>
                  <a:lnTo>
                    <a:pt x="120637" y="69102"/>
                  </a:lnTo>
                  <a:lnTo>
                    <a:pt x="120554" y="69352"/>
                  </a:lnTo>
                  <a:lnTo>
                    <a:pt x="120429" y="69580"/>
                  </a:lnTo>
                  <a:lnTo>
                    <a:pt x="120180" y="70017"/>
                  </a:lnTo>
                  <a:lnTo>
                    <a:pt x="119889" y="70433"/>
                  </a:lnTo>
                  <a:lnTo>
                    <a:pt x="119556" y="70828"/>
                  </a:lnTo>
                  <a:lnTo>
                    <a:pt x="119182" y="71181"/>
                  </a:lnTo>
                  <a:lnTo>
                    <a:pt x="118766" y="71493"/>
                  </a:lnTo>
                  <a:lnTo>
                    <a:pt x="118350" y="71784"/>
                  </a:lnTo>
                  <a:lnTo>
                    <a:pt x="118122" y="71909"/>
                  </a:lnTo>
                  <a:lnTo>
                    <a:pt x="117893" y="72012"/>
                  </a:lnTo>
                  <a:lnTo>
                    <a:pt x="117644" y="72116"/>
                  </a:lnTo>
                  <a:lnTo>
                    <a:pt x="117394" y="72200"/>
                  </a:lnTo>
                  <a:lnTo>
                    <a:pt x="117145" y="72283"/>
                  </a:lnTo>
                  <a:lnTo>
                    <a:pt x="116895" y="72345"/>
                  </a:lnTo>
                  <a:lnTo>
                    <a:pt x="116625" y="72407"/>
                  </a:lnTo>
                  <a:lnTo>
                    <a:pt x="116355" y="72449"/>
                  </a:lnTo>
                  <a:lnTo>
                    <a:pt x="116105" y="72470"/>
                  </a:lnTo>
                  <a:lnTo>
                    <a:pt x="115814" y="72491"/>
                  </a:lnTo>
                  <a:lnTo>
                    <a:pt x="115814"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4849325" y="776375"/>
              <a:ext cx="3037250" cy="1823725"/>
            </a:xfrm>
            <a:custGeom>
              <a:avLst/>
              <a:gdLst/>
              <a:ahLst/>
              <a:cxnLst/>
              <a:rect l="l" t="t" r="r" b="b"/>
              <a:pathLst>
                <a:path w="121490" h="72949" extrusionOk="0">
                  <a:moveTo>
                    <a:pt x="114505" y="458"/>
                  </a:moveTo>
                  <a:lnTo>
                    <a:pt x="114775" y="479"/>
                  </a:lnTo>
                  <a:lnTo>
                    <a:pt x="115045" y="521"/>
                  </a:lnTo>
                  <a:lnTo>
                    <a:pt x="115295" y="562"/>
                  </a:lnTo>
                  <a:lnTo>
                    <a:pt x="115544" y="624"/>
                  </a:lnTo>
                  <a:lnTo>
                    <a:pt x="115794" y="708"/>
                  </a:lnTo>
                  <a:lnTo>
                    <a:pt x="116043" y="791"/>
                  </a:lnTo>
                  <a:lnTo>
                    <a:pt x="116293" y="874"/>
                  </a:lnTo>
                  <a:lnTo>
                    <a:pt x="116750" y="1103"/>
                  </a:lnTo>
                  <a:lnTo>
                    <a:pt x="117187" y="1352"/>
                  </a:lnTo>
                  <a:lnTo>
                    <a:pt x="117602" y="1664"/>
                  </a:lnTo>
                  <a:lnTo>
                    <a:pt x="117977" y="1997"/>
                  </a:lnTo>
                  <a:lnTo>
                    <a:pt x="118330" y="2371"/>
                  </a:lnTo>
                  <a:lnTo>
                    <a:pt x="118642" y="2766"/>
                  </a:lnTo>
                  <a:lnTo>
                    <a:pt x="118912" y="3202"/>
                  </a:lnTo>
                  <a:lnTo>
                    <a:pt x="119141" y="3660"/>
                  </a:lnTo>
                  <a:lnTo>
                    <a:pt x="119245" y="3888"/>
                  </a:lnTo>
                  <a:lnTo>
                    <a:pt x="119328" y="4138"/>
                  </a:lnTo>
                  <a:lnTo>
                    <a:pt x="119411" y="4387"/>
                  </a:lnTo>
                  <a:lnTo>
                    <a:pt x="119473" y="4637"/>
                  </a:lnTo>
                  <a:lnTo>
                    <a:pt x="119515" y="4907"/>
                  </a:lnTo>
                  <a:lnTo>
                    <a:pt x="119557" y="5156"/>
                  </a:lnTo>
                  <a:lnTo>
                    <a:pt x="119577" y="5427"/>
                  </a:lnTo>
                  <a:lnTo>
                    <a:pt x="119598" y="5697"/>
                  </a:lnTo>
                  <a:lnTo>
                    <a:pt x="121033" y="67252"/>
                  </a:lnTo>
                  <a:lnTo>
                    <a:pt x="121033" y="67398"/>
                  </a:lnTo>
                  <a:lnTo>
                    <a:pt x="121012" y="67647"/>
                  </a:lnTo>
                  <a:lnTo>
                    <a:pt x="120991" y="67917"/>
                  </a:lnTo>
                  <a:lnTo>
                    <a:pt x="120970" y="68167"/>
                  </a:lnTo>
                  <a:lnTo>
                    <a:pt x="120929" y="68416"/>
                  </a:lnTo>
                  <a:lnTo>
                    <a:pt x="120866" y="68666"/>
                  </a:lnTo>
                  <a:lnTo>
                    <a:pt x="120804" y="68915"/>
                  </a:lnTo>
                  <a:lnTo>
                    <a:pt x="120617" y="69373"/>
                  </a:lnTo>
                  <a:lnTo>
                    <a:pt x="120409" y="69830"/>
                  </a:lnTo>
                  <a:lnTo>
                    <a:pt x="120159" y="70246"/>
                  </a:lnTo>
                  <a:lnTo>
                    <a:pt x="119848" y="70641"/>
                  </a:lnTo>
                  <a:lnTo>
                    <a:pt x="119536" y="70994"/>
                  </a:lnTo>
                  <a:lnTo>
                    <a:pt x="119162" y="71327"/>
                  </a:lnTo>
                  <a:lnTo>
                    <a:pt x="118767" y="71618"/>
                  </a:lnTo>
                  <a:lnTo>
                    <a:pt x="118351" y="71867"/>
                  </a:lnTo>
                  <a:lnTo>
                    <a:pt x="117893" y="72096"/>
                  </a:lnTo>
                  <a:lnTo>
                    <a:pt x="117436" y="72262"/>
                  </a:lnTo>
                  <a:lnTo>
                    <a:pt x="117187" y="72325"/>
                  </a:lnTo>
                  <a:lnTo>
                    <a:pt x="116937" y="72387"/>
                  </a:lnTo>
                  <a:lnTo>
                    <a:pt x="116688" y="72429"/>
                  </a:lnTo>
                  <a:lnTo>
                    <a:pt x="116438" y="72470"/>
                  </a:lnTo>
                  <a:lnTo>
                    <a:pt x="116189" y="72470"/>
                  </a:lnTo>
                  <a:lnTo>
                    <a:pt x="115919" y="72491"/>
                  </a:lnTo>
                  <a:lnTo>
                    <a:pt x="7256" y="72491"/>
                  </a:lnTo>
                  <a:lnTo>
                    <a:pt x="6986" y="72470"/>
                  </a:lnTo>
                  <a:lnTo>
                    <a:pt x="6716" y="72449"/>
                  </a:lnTo>
                  <a:lnTo>
                    <a:pt x="6466" y="72429"/>
                  </a:lnTo>
                  <a:lnTo>
                    <a:pt x="6196" y="72366"/>
                  </a:lnTo>
                  <a:lnTo>
                    <a:pt x="5947" y="72325"/>
                  </a:lnTo>
                  <a:lnTo>
                    <a:pt x="5697" y="72241"/>
                  </a:lnTo>
                  <a:lnTo>
                    <a:pt x="5448" y="72158"/>
                  </a:lnTo>
                  <a:lnTo>
                    <a:pt x="5198" y="72075"/>
                  </a:lnTo>
                  <a:lnTo>
                    <a:pt x="4741" y="71847"/>
                  </a:lnTo>
                  <a:lnTo>
                    <a:pt x="4304" y="71597"/>
                  </a:lnTo>
                  <a:lnTo>
                    <a:pt x="3888" y="71285"/>
                  </a:lnTo>
                  <a:lnTo>
                    <a:pt x="3514" y="70953"/>
                  </a:lnTo>
                  <a:lnTo>
                    <a:pt x="3161" y="70578"/>
                  </a:lnTo>
                  <a:lnTo>
                    <a:pt x="2870" y="70183"/>
                  </a:lnTo>
                  <a:lnTo>
                    <a:pt x="2579" y="69747"/>
                  </a:lnTo>
                  <a:lnTo>
                    <a:pt x="2350" y="69289"/>
                  </a:lnTo>
                  <a:lnTo>
                    <a:pt x="2267" y="69040"/>
                  </a:lnTo>
                  <a:lnTo>
                    <a:pt x="2163" y="68811"/>
                  </a:lnTo>
                  <a:lnTo>
                    <a:pt x="2101" y="68562"/>
                  </a:lnTo>
                  <a:lnTo>
                    <a:pt x="2038" y="68312"/>
                  </a:lnTo>
                  <a:lnTo>
                    <a:pt x="1976" y="68042"/>
                  </a:lnTo>
                  <a:lnTo>
                    <a:pt x="1934" y="67772"/>
                  </a:lnTo>
                  <a:lnTo>
                    <a:pt x="1914" y="67522"/>
                  </a:lnTo>
                  <a:lnTo>
                    <a:pt x="1893" y="67252"/>
                  </a:lnTo>
                  <a:lnTo>
                    <a:pt x="458" y="5697"/>
                  </a:lnTo>
                  <a:lnTo>
                    <a:pt x="458" y="5531"/>
                  </a:lnTo>
                  <a:lnTo>
                    <a:pt x="458" y="5281"/>
                  </a:lnTo>
                  <a:lnTo>
                    <a:pt x="479" y="5011"/>
                  </a:lnTo>
                  <a:lnTo>
                    <a:pt x="521" y="4761"/>
                  </a:lnTo>
                  <a:lnTo>
                    <a:pt x="562" y="4512"/>
                  </a:lnTo>
                  <a:lnTo>
                    <a:pt x="625" y="4262"/>
                  </a:lnTo>
                  <a:lnTo>
                    <a:pt x="687" y="4034"/>
                  </a:lnTo>
                  <a:lnTo>
                    <a:pt x="853" y="3556"/>
                  </a:lnTo>
                  <a:lnTo>
                    <a:pt x="1082" y="3119"/>
                  </a:lnTo>
                  <a:lnTo>
                    <a:pt x="1331" y="2683"/>
                  </a:lnTo>
                  <a:lnTo>
                    <a:pt x="1622" y="2308"/>
                  </a:lnTo>
                  <a:lnTo>
                    <a:pt x="1955" y="1934"/>
                  </a:lnTo>
                  <a:lnTo>
                    <a:pt x="2329" y="1602"/>
                  </a:lnTo>
                  <a:lnTo>
                    <a:pt x="2724" y="1310"/>
                  </a:lnTo>
                  <a:lnTo>
                    <a:pt x="3140" y="1061"/>
                  </a:lnTo>
                  <a:lnTo>
                    <a:pt x="3577" y="853"/>
                  </a:lnTo>
                  <a:lnTo>
                    <a:pt x="4055" y="687"/>
                  </a:lnTo>
                  <a:lnTo>
                    <a:pt x="4304" y="624"/>
                  </a:lnTo>
                  <a:lnTo>
                    <a:pt x="4533" y="562"/>
                  </a:lnTo>
                  <a:lnTo>
                    <a:pt x="4782" y="521"/>
                  </a:lnTo>
                  <a:lnTo>
                    <a:pt x="5053" y="479"/>
                  </a:lnTo>
                  <a:lnTo>
                    <a:pt x="5302" y="458"/>
                  </a:lnTo>
                  <a:close/>
                  <a:moveTo>
                    <a:pt x="5406" y="1"/>
                  </a:moveTo>
                  <a:lnTo>
                    <a:pt x="5115" y="22"/>
                  </a:lnTo>
                  <a:lnTo>
                    <a:pt x="4845" y="42"/>
                  </a:lnTo>
                  <a:lnTo>
                    <a:pt x="4554" y="84"/>
                  </a:lnTo>
                  <a:lnTo>
                    <a:pt x="4283" y="146"/>
                  </a:lnTo>
                  <a:lnTo>
                    <a:pt x="4034" y="209"/>
                  </a:lnTo>
                  <a:lnTo>
                    <a:pt x="3764" y="292"/>
                  </a:lnTo>
                  <a:lnTo>
                    <a:pt x="3514" y="396"/>
                  </a:lnTo>
                  <a:lnTo>
                    <a:pt x="3265" y="500"/>
                  </a:lnTo>
                  <a:lnTo>
                    <a:pt x="3015" y="624"/>
                  </a:lnTo>
                  <a:lnTo>
                    <a:pt x="2787" y="749"/>
                  </a:lnTo>
                  <a:lnTo>
                    <a:pt x="2558" y="874"/>
                  </a:lnTo>
                  <a:lnTo>
                    <a:pt x="2329" y="1040"/>
                  </a:lnTo>
                  <a:lnTo>
                    <a:pt x="2121" y="1186"/>
                  </a:lnTo>
                  <a:lnTo>
                    <a:pt x="1914" y="1373"/>
                  </a:lnTo>
                  <a:lnTo>
                    <a:pt x="1706" y="1539"/>
                  </a:lnTo>
                  <a:lnTo>
                    <a:pt x="1519" y="1726"/>
                  </a:lnTo>
                  <a:lnTo>
                    <a:pt x="1352" y="1934"/>
                  </a:lnTo>
                  <a:lnTo>
                    <a:pt x="1186" y="2142"/>
                  </a:lnTo>
                  <a:lnTo>
                    <a:pt x="1020" y="2350"/>
                  </a:lnTo>
                  <a:lnTo>
                    <a:pt x="874" y="2579"/>
                  </a:lnTo>
                  <a:lnTo>
                    <a:pt x="729" y="2807"/>
                  </a:lnTo>
                  <a:lnTo>
                    <a:pt x="604" y="3036"/>
                  </a:lnTo>
                  <a:lnTo>
                    <a:pt x="479" y="3285"/>
                  </a:lnTo>
                  <a:lnTo>
                    <a:pt x="375" y="3535"/>
                  </a:lnTo>
                  <a:lnTo>
                    <a:pt x="292" y="3784"/>
                  </a:lnTo>
                  <a:lnTo>
                    <a:pt x="209" y="4034"/>
                  </a:lnTo>
                  <a:lnTo>
                    <a:pt x="146" y="4304"/>
                  </a:lnTo>
                  <a:lnTo>
                    <a:pt x="84" y="4574"/>
                  </a:lnTo>
                  <a:lnTo>
                    <a:pt x="43" y="4845"/>
                  </a:lnTo>
                  <a:lnTo>
                    <a:pt x="22" y="5136"/>
                  </a:lnTo>
                  <a:lnTo>
                    <a:pt x="1" y="5406"/>
                  </a:lnTo>
                  <a:lnTo>
                    <a:pt x="1" y="5697"/>
                  </a:lnTo>
                  <a:lnTo>
                    <a:pt x="1435" y="67252"/>
                  </a:lnTo>
                  <a:lnTo>
                    <a:pt x="1456" y="67543"/>
                  </a:lnTo>
                  <a:lnTo>
                    <a:pt x="1477" y="67834"/>
                  </a:lnTo>
                  <a:lnTo>
                    <a:pt x="1519" y="68125"/>
                  </a:lnTo>
                  <a:lnTo>
                    <a:pt x="1581" y="68396"/>
                  </a:lnTo>
                  <a:lnTo>
                    <a:pt x="1664" y="68687"/>
                  </a:lnTo>
                  <a:lnTo>
                    <a:pt x="1747" y="68957"/>
                  </a:lnTo>
                  <a:lnTo>
                    <a:pt x="1830" y="69206"/>
                  </a:lnTo>
                  <a:lnTo>
                    <a:pt x="1934" y="69477"/>
                  </a:lnTo>
                  <a:lnTo>
                    <a:pt x="2059" y="69726"/>
                  </a:lnTo>
                  <a:lnTo>
                    <a:pt x="2184" y="69976"/>
                  </a:lnTo>
                  <a:lnTo>
                    <a:pt x="2329" y="70204"/>
                  </a:lnTo>
                  <a:lnTo>
                    <a:pt x="2496" y="70433"/>
                  </a:lnTo>
                  <a:lnTo>
                    <a:pt x="2641" y="70662"/>
                  </a:lnTo>
                  <a:lnTo>
                    <a:pt x="2828" y="70869"/>
                  </a:lnTo>
                  <a:lnTo>
                    <a:pt x="3015" y="71077"/>
                  </a:lnTo>
                  <a:lnTo>
                    <a:pt x="3202" y="71264"/>
                  </a:lnTo>
                  <a:lnTo>
                    <a:pt x="3390" y="71452"/>
                  </a:lnTo>
                  <a:lnTo>
                    <a:pt x="3597" y="71639"/>
                  </a:lnTo>
                  <a:lnTo>
                    <a:pt x="3826" y="71805"/>
                  </a:lnTo>
                  <a:lnTo>
                    <a:pt x="4055" y="71971"/>
                  </a:lnTo>
                  <a:lnTo>
                    <a:pt x="4283" y="72117"/>
                  </a:lnTo>
                  <a:lnTo>
                    <a:pt x="4533" y="72241"/>
                  </a:lnTo>
                  <a:lnTo>
                    <a:pt x="4762" y="72366"/>
                  </a:lnTo>
                  <a:lnTo>
                    <a:pt x="5032" y="72491"/>
                  </a:lnTo>
                  <a:lnTo>
                    <a:pt x="5281" y="72595"/>
                  </a:lnTo>
                  <a:lnTo>
                    <a:pt x="5552" y="72678"/>
                  </a:lnTo>
                  <a:lnTo>
                    <a:pt x="5822" y="72761"/>
                  </a:lnTo>
                  <a:lnTo>
                    <a:pt x="6092" y="72824"/>
                  </a:lnTo>
                  <a:lnTo>
                    <a:pt x="6383" y="72865"/>
                  </a:lnTo>
                  <a:lnTo>
                    <a:pt x="6674" y="72907"/>
                  </a:lnTo>
                  <a:lnTo>
                    <a:pt x="6965" y="72928"/>
                  </a:lnTo>
                  <a:lnTo>
                    <a:pt x="7256" y="72948"/>
                  </a:lnTo>
                  <a:lnTo>
                    <a:pt x="116085" y="72948"/>
                  </a:lnTo>
                  <a:lnTo>
                    <a:pt x="116355" y="72928"/>
                  </a:lnTo>
                  <a:lnTo>
                    <a:pt x="116646" y="72886"/>
                  </a:lnTo>
                  <a:lnTo>
                    <a:pt x="116916" y="72844"/>
                  </a:lnTo>
                  <a:lnTo>
                    <a:pt x="117187" y="72803"/>
                  </a:lnTo>
                  <a:lnTo>
                    <a:pt x="117457" y="72720"/>
                  </a:lnTo>
                  <a:lnTo>
                    <a:pt x="117727" y="72636"/>
                  </a:lnTo>
                  <a:lnTo>
                    <a:pt x="117977" y="72553"/>
                  </a:lnTo>
                  <a:lnTo>
                    <a:pt x="118226" y="72449"/>
                  </a:lnTo>
                  <a:lnTo>
                    <a:pt x="118476" y="72325"/>
                  </a:lnTo>
                  <a:lnTo>
                    <a:pt x="118704" y="72200"/>
                  </a:lnTo>
                  <a:lnTo>
                    <a:pt x="118933" y="72054"/>
                  </a:lnTo>
                  <a:lnTo>
                    <a:pt x="119162" y="71909"/>
                  </a:lnTo>
                  <a:lnTo>
                    <a:pt x="119369" y="71743"/>
                  </a:lnTo>
                  <a:lnTo>
                    <a:pt x="119577" y="71576"/>
                  </a:lnTo>
                  <a:lnTo>
                    <a:pt x="119764" y="71389"/>
                  </a:lnTo>
                  <a:lnTo>
                    <a:pt x="119952" y="71202"/>
                  </a:lnTo>
                  <a:lnTo>
                    <a:pt x="120139" y="71015"/>
                  </a:lnTo>
                  <a:lnTo>
                    <a:pt x="120305" y="70807"/>
                  </a:lnTo>
                  <a:lnTo>
                    <a:pt x="120471" y="70599"/>
                  </a:lnTo>
                  <a:lnTo>
                    <a:pt x="120617" y="70371"/>
                  </a:lnTo>
                  <a:lnTo>
                    <a:pt x="120762" y="70142"/>
                  </a:lnTo>
                  <a:lnTo>
                    <a:pt x="120887" y="69913"/>
                  </a:lnTo>
                  <a:lnTo>
                    <a:pt x="120991" y="69664"/>
                  </a:lnTo>
                  <a:lnTo>
                    <a:pt x="121095" y="69414"/>
                  </a:lnTo>
                  <a:lnTo>
                    <a:pt x="121199" y="69165"/>
                  </a:lnTo>
                  <a:lnTo>
                    <a:pt x="121282" y="68895"/>
                  </a:lnTo>
                  <a:lnTo>
                    <a:pt x="121344" y="68624"/>
                  </a:lnTo>
                  <a:lnTo>
                    <a:pt x="121407" y="68375"/>
                  </a:lnTo>
                  <a:lnTo>
                    <a:pt x="121448" y="68084"/>
                  </a:lnTo>
                  <a:lnTo>
                    <a:pt x="121469" y="67813"/>
                  </a:lnTo>
                  <a:lnTo>
                    <a:pt x="121490" y="67522"/>
                  </a:lnTo>
                  <a:lnTo>
                    <a:pt x="121490" y="67252"/>
                  </a:lnTo>
                  <a:lnTo>
                    <a:pt x="120055" y="5697"/>
                  </a:lnTo>
                  <a:lnTo>
                    <a:pt x="120035" y="5406"/>
                  </a:lnTo>
                  <a:lnTo>
                    <a:pt x="120014" y="5115"/>
                  </a:lnTo>
                  <a:lnTo>
                    <a:pt x="119972" y="4824"/>
                  </a:lnTo>
                  <a:lnTo>
                    <a:pt x="119910" y="4533"/>
                  </a:lnTo>
                  <a:lnTo>
                    <a:pt x="119848" y="4262"/>
                  </a:lnTo>
                  <a:lnTo>
                    <a:pt x="119764" y="3992"/>
                  </a:lnTo>
                  <a:lnTo>
                    <a:pt x="119660" y="3743"/>
                  </a:lnTo>
                  <a:lnTo>
                    <a:pt x="119557" y="3472"/>
                  </a:lnTo>
                  <a:lnTo>
                    <a:pt x="119432" y="3223"/>
                  </a:lnTo>
                  <a:lnTo>
                    <a:pt x="119307" y="2974"/>
                  </a:lnTo>
                  <a:lnTo>
                    <a:pt x="119162" y="2745"/>
                  </a:lnTo>
                  <a:lnTo>
                    <a:pt x="119016" y="2516"/>
                  </a:lnTo>
                  <a:lnTo>
                    <a:pt x="118850" y="2288"/>
                  </a:lnTo>
                  <a:lnTo>
                    <a:pt x="118663" y="2080"/>
                  </a:lnTo>
                  <a:lnTo>
                    <a:pt x="118496" y="1872"/>
                  </a:lnTo>
                  <a:lnTo>
                    <a:pt x="118288" y="1664"/>
                  </a:lnTo>
                  <a:lnTo>
                    <a:pt x="118101" y="1477"/>
                  </a:lnTo>
                  <a:lnTo>
                    <a:pt x="117893" y="1310"/>
                  </a:lnTo>
                  <a:lnTo>
                    <a:pt x="117665" y="1144"/>
                  </a:lnTo>
                  <a:lnTo>
                    <a:pt x="117436" y="978"/>
                  </a:lnTo>
                  <a:lnTo>
                    <a:pt x="117207" y="832"/>
                  </a:lnTo>
                  <a:lnTo>
                    <a:pt x="116958" y="687"/>
                  </a:lnTo>
                  <a:lnTo>
                    <a:pt x="116708" y="562"/>
                  </a:lnTo>
                  <a:lnTo>
                    <a:pt x="116459" y="458"/>
                  </a:lnTo>
                  <a:lnTo>
                    <a:pt x="116210" y="354"/>
                  </a:lnTo>
                  <a:lnTo>
                    <a:pt x="115939" y="271"/>
                  </a:lnTo>
                  <a:lnTo>
                    <a:pt x="115669" y="188"/>
                  </a:lnTo>
                  <a:lnTo>
                    <a:pt x="115378" y="126"/>
                  </a:lnTo>
                  <a:lnTo>
                    <a:pt x="115108" y="63"/>
                  </a:lnTo>
                  <a:lnTo>
                    <a:pt x="114817" y="42"/>
                  </a:lnTo>
                  <a:lnTo>
                    <a:pt x="11452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4849325" y="776375"/>
              <a:ext cx="3037250" cy="1823725"/>
            </a:xfrm>
            <a:custGeom>
              <a:avLst/>
              <a:gdLst/>
              <a:ahLst/>
              <a:cxnLst/>
              <a:rect l="l" t="t" r="r" b="b"/>
              <a:pathLst>
                <a:path w="121490" h="72949" fill="none" extrusionOk="0">
                  <a:moveTo>
                    <a:pt x="115919" y="72948"/>
                  </a:moveTo>
                  <a:lnTo>
                    <a:pt x="7256" y="72948"/>
                  </a:lnTo>
                  <a:lnTo>
                    <a:pt x="7256" y="72948"/>
                  </a:lnTo>
                  <a:lnTo>
                    <a:pt x="6965" y="72928"/>
                  </a:lnTo>
                  <a:lnTo>
                    <a:pt x="6674" y="72907"/>
                  </a:lnTo>
                  <a:lnTo>
                    <a:pt x="6383" y="72865"/>
                  </a:lnTo>
                  <a:lnTo>
                    <a:pt x="6092" y="72824"/>
                  </a:lnTo>
                  <a:lnTo>
                    <a:pt x="5822" y="72761"/>
                  </a:lnTo>
                  <a:lnTo>
                    <a:pt x="5552" y="72678"/>
                  </a:lnTo>
                  <a:lnTo>
                    <a:pt x="5281" y="72595"/>
                  </a:lnTo>
                  <a:lnTo>
                    <a:pt x="5032" y="72491"/>
                  </a:lnTo>
                  <a:lnTo>
                    <a:pt x="4762" y="72366"/>
                  </a:lnTo>
                  <a:lnTo>
                    <a:pt x="4533" y="72241"/>
                  </a:lnTo>
                  <a:lnTo>
                    <a:pt x="4283" y="72117"/>
                  </a:lnTo>
                  <a:lnTo>
                    <a:pt x="4055" y="71971"/>
                  </a:lnTo>
                  <a:lnTo>
                    <a:pt x="3826" y="71805"/>
                  </a:lnTo>
                  <a:lnTo>
                    <a:pt x="3597" y="71639"/>
                  </a:lnTo>
                  <a:lnTo>
                    <a:pt x="3390" y="71452"/>
                  </a:lnTo>
                  <a:lnTo>
                    <a:pt x="3202" y="71264"/>
                  </a:lnTo>
                  <a:lnTo>
                    <a:pt x="3015" y="71077"/>
                  </a:lnTo>
                  <a:lnTo>
                    <a:pt x="2828" y="70869"/>
                  </a:lnTo>
                  <a:lnTo>
                    <a:pt x="2641" y="70662"/>
                  </a:lnTo>
                  <a:lnTo>
                    <a:pt x="2496" y="70433"/>
                  </a:lnTo>
                  <a:lnTo>
                    <a:pt x="2329" y="70204"/>
                  </a:lnTo>
                  <a:lnTo>
                    <a:pt x="2184" y="69976"/>
                  </a:lnTo>
                  <a:lnTo>
                    <a:pt x="2059" y="69726"/>
                  </a:lnTo>
                  <a:lnTo>
                    <a:pt x="1934" y="69477"/>
                  </a:lnTo>
                  <a:lnTo>
                    <a:pt x="1830" y="69206"/>
                  </a:lnTo>
                  <a:lnTo>
                    <a:pt x="1747" y="68957"/>
                  </a:lnTo>
                  <a:lnTo>
                    <a:pt x="1664" y="68687"/>
                  </a:lnTo>
                  <a:lnTo>
                    <a:pt x="1581" y="68396"/>
                  </a:lnTo>
                  <a:lnTo>
                    <a:pt x="1519" y="68125"/>
                  </a:lnTo>
                  <a:lnTo>
                    <a:pt x="1477" y="67834"/>
                  </a:lnTo>
                  <a:lnTo>
                    <a:pt x="1456" y="67543"/>
                  </a:lnTo>
                  <a:lnTo>
                    <a:pt x="1435" y="67252"/>
                  </a:lnTo>
                  <a:lnTo>
                    <a:pt x="1" y="5697"/>
                  </a:lnTo>
                  <a:lnTo>
                    <a:pt x="1" y="5697"/>
                  </a:lnTo>
                  <a:lnTo>
                    <a:pt x="1" y="5406"/>
                  </a:lnTo>
                  <a:lnTo>
                    <a:pt x="22" y="5136"/>
                  </a:lnTo>
                  <a:lnTo>
                    <a:pt x="43" y="4845"/>
                  </a:lnTo>
                  <a:lnTo>
                    <a:pt x="84" y="4574"/>
                  </a:lnTo>
                  <a:lnTo>
                    <a:pt x="146" y="4304"/>
                  </a:lnTo>
                  <a:lnTo>
                    <a:pt x="209" y="4034"/>
                  </a:lnTo>
                  <a:lnTo>
                    <a:pt x="292" y="3784"/>
                  </a:lnTo>
                  <a:lnTo>
                    <a:pt x="375" y="3535"/>
                  </a:lnTo>
                  <a:lnTo>
                    <a:pt x="479" y="3285"/>
                  </a:lnTo>
                  <a:lnTo>
                    <a:pt x="604" y="3036"/>
                  </a:lnTo>
                  <a:lnTo>
                    <a:pt x="729" y="2807"/>
                  </a:lnTo>
                  <a:lnTo>
                    <a:pt x="874" y="2579"/>
                  </a:lnTo>
                  <a:lnTo>
                    <a:pt x="1020" y="2350"/>
                  </a:lnTo>
                  <a:lnTo>
                    <a:pt x="1186" y="2142"/>
                  </a:lnTo>
                  <a:lnTo>
                    <a:pt x="1352" y="1934"/>
                  </a:lnTo>
                  <a:lnTo>
                    <a:pt x="1519" y="1726"/>
                  </a:lnTo>
                  <a:lnTo>
                    <a:pt x="1706" y="1539"/>
                  </a:lnTo>
                  <a:lnTo>
                    <a:pt x="1914" y="1373"/>
                  </a:lnTo>
                  <a:lnTo>
                    <a:pt x="2121" y="1186"/>
                  </a:lnTo>
                  <a:lnTo>
                    <a:pt x="2329" y="1040"/>
                  </a:lnTo>
                  <a:lnTo>
                    <a:pt x="2558" y="874"/>
                  </a:lnTo>
                  <a:lnTo>
                    <a:pt x="2787" y="749"/>
                  </a:lnTo>
                  <a:lnTo>
                    <a:pt x="3015" y="624"/>
                  </a:lnTo>
                  <a:lnTo>
                    <a:pt x="3265" y="500"/>
                  </a:lnTo>
                  <a:lnTo>
                    <a:pt x="3514" y="396"/>
                  </a:lnTo>
                  <a:lnTo>
                    <a:pt x="3764" y="292"/>
                  </a:lnTo>
                  <a:lnTo>
                    <a:pt x="4034" y="209"/>
                  </a:lnTo>
                  <a:lnTo>
                    <a:pt x="4283" y="146"/>
                  </a:lnTo>
                  <a:lnTo>
                    <a:pt x="4554" y="84"/>
                  </a:lnTo>
                  <a:lnTo>
                    <a:pt x="4845" y="42"/>
                  </a:lnTo>
                  <a:lnTo>
                    <a:pt x="5115" y="22"/>
                  </a:lnTo>
                  <a:lnTo>
                    <a:pt x="5406" y="1"/>
                  </a:lnTo>
                  <a:lnTo>
                    <a:pt x="5406" y="1"/>
                  </a:lnTo>
                  <a:lnTo>
                    <a:pt x="5572" y="1"/>
                  </a:lnTo>
                  <a:lnTo>
                    <a:pt x="114235" y="1"/>
                  </a:lnTo>
                  <a:lnTo>
                    <a:pt x="114235" y="1"/>
                  </a:lnTo>
                  <a:lnTo>
                    <a:pt x="114526" y="1"/>
                  </a:lnTo>
                  <a:lnTo>
                    <a:pt x="114817" y="42"/>
                  </a:lnTo>
                  <a:lnTo>
                    <a:pt x="115108" y="63"/>
                  </a:lnTo>
                  <a:lnTo>
                    <a:pt x="115378" y="126"/>
                  </a:lnTo>
                  <a:lnTo>
                    <a:pt x="115669" y="188"/>
                  </a:lnTo>
                  <a:lnTo>
                    <a:pt x="115939" y="271"/>
                  </a:lnTo>
                  <a:lnTo>
                    <a:pt x="116210" y="354"/>
                  </a:lnTo>
                  <a:lnTo>
                    <a:pt x="116459" y="458"/>
                  </a:lnTo>
                  <a:lnTo>
                    <a:pt x="116708" y="562"/>
                  </a:lnTo>
                  <a:lnTo>
                    <a:pt x="116958" y="687"/>
                  </a:lnTo>
                  <a:lnTo>
                    <a:pt x="117207" y="832"/>
                  </a:lnTo>
                  <a:lnTo>
                    <a:pt x="117436" y="978"/>
                  </a:lnTo>
                  <a:lnTo>
                    <a:pt x="117665" y="1144"/>
                  </a:lnTo>
                  <a:lnTo>
                    <a:pt x="117893" y="1310"/>
                  </a:lnTo>
                  <a:lnTo>
                    <a:pt x="118101" y="1477"/>
                  </a:lnTo>
                  <a:lnTo>
                    <a:pt x="118288" y="1664"/>
                  </a:lnTo>
                  <a:lnTo>
                    <a:pt x="118496" y="1872"/>
                  </a:lnTo>
                  <a:lnTo>
                    <a:pt x="118663" y="2080"/>
                  </a:lnTo>
                  <a:lnTo>
                    <a:pt x="118850" y="2288"/>
                  </a:lnTo>
                  <a:lnTo>
                    <a:pt x="119016" y="2516"/>
                  </a:lnTo>
                  <a:lnTo>
                    <a:pt x="119162" y="2745"/>
                  </a:lnTo>
                  <a:lnTo>
                    <a:pt x="119307" y="2974"/>
                  </a:lnTo>
                  <a:lnTo>
                    <a:pt x="119432" y="3223"/>
                  </a:lnTo>
                  <a:lnTo>
                    <a:pt x="119557" y="3472"/>
                  </a:lnTo>
                  <a:lnTo>
                    <a:pt x="119660" y="3743"/>
                  </a:lnTo>
                  <a:lnTo>
                    <a:pt x="119764" y="3992"/>
                  </a:lnTo>
                  <a:lnTo>
                    <a:pt x="119848" y="4262"/>
                  </a:lnTo>
                  <a:lnTo>
                    <a:pt x="119910" y="4533"/>
                  </a:lnTo>
                  <a:lnTo>
                    <a:pt x="119972" y="4824"/>
                  </a:lnTo>
                  <a:lnTo>
                    <a:pt x="120014" y="5115"/>
                  </a:lnTo>
                  <a:lnTo>
                    <a:pt x="120035" y="5406"/>
                  </a:lnTo>
                  <a:lnTo>
                    <a:pt x="120055" y="5697"/>
                  </a:lnTo>
                  <a:lnTo>
                    <a:pt x="121490" y="67252"/>
                  </a:lnTo>
                  <a:lnTo>
                    <a:pt x="121490" y="67252"/>
                  </a:lnTo>
                  <a:lnTo>
                    <a:pt x="121490" y="67522"/>
                  </a:lnTo>
                  <a:lnTo>
                    <a:pt x="121469" y="67813"/>
                  </a:lnTo>
                  <a:lnTo>
                    <a:pt x="121448" y="68084"/>
                  </a:lnTo>
                  <a:lnTo>
                    <a:pt x="121407" y="68375"/>
                  </a:lnTo>
                  <a:lnTo>
                    <a:pt x="121344" y="68624"/>
                  </a:lnTo>
                  <a:lnTo>
                    <a:pt x="121282" y="68895"/>
                  </a:lnTo>
                  <a:lnTo>
                    <a:pt x="121199" y="69165"/>
                  </a:lnTo>
                  <a:lnTo>
                    <a:pt x="121095" y="69414"/>
                  </a:lnTo>
                  <a:lnTo>
                    <a:pt x="120991" y="69664"/>
                  </a:lnTo>
                  <a:lnTo>
                    <a:pt x="120887" y="69913"/>
                  </a:lnTo>
                  <a:lnTo>
                    <a:pt x="120762" y="70142"/>
                  </a:lnTo>
                  <a:lnTo>
                    <a:pt x="120617" y="70371"/>
                  </a:lnTo>
                  <a:lnTo>
                    <a:pt x="120471" y="70599"/>
                  </a:lnTo>
                  <a:lnTo>
                    <a:pt x="120305" y="70807"/>
                  </a:lnTo>
                  <a:lnTo>
                    <a:pt x="120139" y="71015"/>
                  </a:lnTo>
                  <a:lnTo>
                    <a:pt x="119952" y="71202"/>
                  </a:lnTo>
                  <a:lnTo>
                    <a:pt x="119764" y="71389"/>
                  </a:lnTo>
                  <a:lnTo>
                    <a:pt x="119577" y="71576"/>
                  </a:lnTo>
                  <a:lnTo>
                    <a:pt x="119369" y="71743"/>
                  </a:lnTo>
                  <a:lnTo>
                    <a:pt x="119162" y="71909"/>
                  </a:lnTo>
                  <a:lnTo>
                    <a:pt x="118933" y="72054"/>
                  </a:lnTo>
                  <a:lnTo>
                    <a:pt x="118704" y="72200"/>
                  </a:lnTo>
                  <a:lnTo>
                    <a:pt x="118476" y="72325"/>
                  </a:lnTo>
                  <a:lnTo>
                    <a:pt x="118226" y="72449"/>
                  </a:lnTo>
                  <a:lnTo>
                    <a:pt x="117977" y="72553"/>
                  </a:lnTo>
                  <a:lnTo>
                    <a:pt x="117727" y="72636"/>
                  </a:lnTo>
                  <a:lnTo>
                    <a:pt x="117457" y="72720"/>
                  </a:lnTo>
                  <a:lnTo>
                    <a:pt x="117187" y="72803"/>
                  </a:lnTo>
                  <a:lnTo>
                    <a:pt x="116916" y="72844"/>
                  </a:lnTo>
                  <a:lnTo>
                    <a:pt x="116646" y="72886"/>
                  </a:lnTo>
                  <a:lnTo>
                    <a:pt x="116355" y="72928"/>
                  </a:lnTo>
                  <a:lnTo>
                    <a:pt x="116085" y="72948"/>
                  </a:lnTo>
                  <a:lnTo>
                    <a:pt x="116085" y="72948"/>
                  </a:lnTo>
                  <a:lnTo>
                    <a:pt x="115919"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4860775" y="787825"/>
              <a:ext cx="3014375" cy="1800825"/>
            </a:xfrm>
            <a:custGeom>
              <a:avLst/>
              <a:gdLst/>
              <a:ahLst/>
              <a:cxnLst/>
              <a:rect l="l" t="t" r="r" b="b"/>
              <a:pathLst>
                <a:path w="120575" h="72033" fill="none" extrusionOk="0">
                  <a:moveTo>
                    <a:pt x="5114" y="0"/>
                  </a:moveTo>
                  <a:lnTo>
                    <a:pt x="5114" y="0"/>
                  </a:lnTo>
                  <a:lnTo>
                    <a:pt x="4844" y="0"/>
                  </a:lnTo>
                  <a:lnTo>
                    <a:pt x="4595" y="21"/>
                  </a:lnTo>
                  <a:lnTo>
                    <a:pt x="4324" y="63"/>
                  </a:lnTo>
                  <a:lnTo>
                    <a:pt x="4075" y="104"/>
                  </a:lnTo>
                  <a:lnTo>
                    <a:pt x="3846" y="166"/>
                  </a:lnTo>
                  <a:lnTo>
                    <a:pt x="3597" y="229"/>
                  </a:lnTo>
                  <a:lnTo>
                    <a:pt x="3119" y="395"/>
                  </a:lnTo>
                  <a:lnTo>
                    <a:pt x="2682" y="603"/>
                  </a:lnTo>
                  <a:lnTo>
                    <a:pt x="2266" y="852"/>
                  </a:lnTo>
                  <a:lnTo>
                    <a:pt x="1871" y="1144"/>
                  </a:lnTo>
                  <a:lnTo>
                    <a:pt x="1497" y="1476"/>
                  </a:lnTo>
                  <a:lnTo>
                    <a:pt x="1164" y="1850"/>
                  </a:lnTo>
                  <a:lnTo>
                    <a:pt x="873" y="2225"/>
                  </a:lnTo>
                  <a:lnTo>
                    <a:pt x="624" y="2661"/>
                  </a:lnTo>
                  <a:lnTo>
                    <a:pt x="395" y="3098"/>
                  </a:lnTo>
                  <a:lnTo>
                    <a:pt x="229" y="3576"/>
                  </a:lnTo>
                  <a:lnTo>
                    <a:pt x="167" y="3804"/>
                  </a:lnTo>
                  <a:lnTo>
                    <a:pt x="104" y="4054"/>
                  </a:lnTo>
                  <a:lnTo>
                    <a:pt x="63" y="4303"/>
                  </a:lnTo>
                  <a:lnTo>
                    <a:pt x="21" y="4553"/>
                  </a:lnTo>
                  <a:lnTo>
                    <a:pt x="0" y="4823"/>
                  </a:lnTo>
                  <a:lnTo>
                    <a:pt x="0" y="5073"/>
                  </a:lnTo>
                  <a:lnTo>
                    <a:pt x="0" y="5073"/>
                  </a:lnTo>
                  <a:lnTo>
                    <a:pt x="0" y="5239"/>
                  </a:lnTo>
                  <a:lnTo>
                    <a:pt x="1435" y="66794"/>
                  </a:lnTo>
                  <a:lnTo>
                    <a:pt x="1435" y="66794"/>
                  </a:lnTo>
                  <a:lnTo>
                    <a:pt x="1456" y="67064"/>
                  </a:lnTo>
                  <a:lnTo>
                    <a:pt x="1476" y="67314"/>
                  </a:lnTo>
                  <a:lnTo>
                    <a:pt x="1518" y="67584"/>
                  </a:lnTo>
                  <a:lnTo>
                    <a:pt x="1580" y="67854"/>
                  </a:lnTo>
                  <a:lnTo>
                    <a:pt x="1643" y="68104"/>
                  </a:lnTo>
                  <a:lnTo>
                    <a:pt x="1705" y="68353"/>
                  </a:lnTo>
                  <a:lnTo>
                    <a:pt x="1809" y="68582"/>
                  </a:lnTo>
                  <a:lnTo>
                    <a:pt x="1892" y="68831"/>
                  </a:lnTo>
                  <a:lnTo>
                    <a:pt x="2121" y="69289"/>
                  </a:lnTo>
                  <a:lnTo>
                    <a:pt x="2412" y="69725"/>
                  </a:lnTo>
                  <a:lnTo>
                    <a:pt x="2703" y="70120"/>
                  </a:lnTo>
                  <a:lnTo>
                    <a:pt x="3056" y="70495"/>
                  </a:lnTo>
                  <a:lnTo>
                    <a:pt x="3430" y="70827"/>
                  </a:lnTo>
                  <a:lnTo>
                    <a:pt x="3846" y="71139"/>
                  </a:lnTo>
                  <a:lnTo>
                    <a:pt x="4283" y="71389"/>
                  </a:lnTo>
                  <a:lnTo>
                    <a:pt x="4740" y="71617"/>
                  </a:lnTo>
                  <a:lnTo>
                    <a:pt x="4990" y="71700"/>
                  </a:lnTo>
                  <a:lnTo>
                    <a:pt x="5239" y="71783"/>
                  </a:lnTo>
                  <a:lnTo>
                    <a:pt x="5489" y="71867"/>
                  </a:lnTo>
                  <a:lnTo>
                    <a:pt x="5738" y="71908"/>
                  </a:lnTo>
                  <a:lnTo>
                    <a:pt x="6008" y="71971"/>
                  </a:lnTo>
                  <a:lnTo>
                    <a:pt x="6258" y="71991"/>
                  </a:lnTo>
                  <a:lnTo>
                    <a:pt x="6528" y="72012"/>
                  </a:lnTo>
                  <a:lnTo>
                    <a:pt x="6798" y="72033"/>
                  </a:lnTo>
                  <a:lnTo>
                    <a:pt x="115461" y="72033"/>
                  </a:lnTo>
                  <a:lnTo>
                    <a:pt x="115461" y="72033"/>
                  </a:lnTo>
                  <a:lnTo>
                    <a:pt x="115731" y="72012"/>
                  </a:lnTo>
                  <a:lnTo>
                    <a:pt x="115980" y="72012"/>
                  </a:lnTo>
                  <a:lnTo>
                    <a:pt x="116230" y="71971"/>
                  </a:lnTo>
                  <a:lnTo>
                    <a:pt x="116479" y="71929"/>
                  </a:lnTo>
                  <a:lnTo>
                    <a:pt x="116729" y="71867"/>
                  </a:lnTo>
                  <a:lnTo>
                    <a:pt x="116978" y="71804"/>
                  </a:lnTo>
                  <a:lnTo>
                    <a:pt x="117435" y="71638"/>
                  </a:lnTo>
                  <a:lnTo>
                    <a:pt x="117893" y="71409"/>
                  </a:lnTo>
                  <a:lnTo>
                    <a:pt x="118309" y="71160"/>
                  </a:lnTo>
                  <a:lnTo>
                    <a:pt x="118704" y="70869"/>
                  </a:lnTo>
                  <a:lnTo>
                    <a:pt x="119078" y="70536"/>
                  </a:lnTo>
                  <a:lnTo>
                    <a:pt x="119390" y="70183"/>
                  </a:lnTo>
                  <a:lnTo>
                    <a:pt x="119701" y="69788"/>
                  </a:lnTo>
                  <a:lnTo>
                    <a:pt x="119951" y="69372"/>
                  </a:lnTo>
                  <a:lnTo>
                    <a:pt x="120159" y="68915"/>
                  </a:lnTo>
                  <a:lnTo>
                    <a:pt x="120346" y="68457"/>
                  </a:lnTo>
                  <a:lnTo>
                    <a:pt x="120408" y="68208"/>
                  </a:lnTo>
                  <a:lnTo>
                    <a:pt x="120471" y="67958"/>
                  </a:lnTo>
                  <a:lnTo>
                    <a:pt x="120512" y="67709"/>
                  </a:lnTo>
                  <a:lnTo>
                    <a:pt x="120533" y="67459"/>
                  </a:lnTo>
                  <a:lnTo>
                    <a:pt x="120554" y="67189"/>
                  </a:lnTo>
                  <a:lnTo>
                    <a:pt x="120575" y="66940"/>
                  </a:lnTo>
                  <a:lnTo>
                    <a:pt x="120575" y="66940"/>
                  </a:lnTo>
                  <a:lnTo>
                    <a:pt x="120575" y="66794"/>
                  </a:lnTo>
                  <a:lnTo>
                    <a:pt x="119140" y="5239"/>
                  </a:lnTo>
                  <a:lnTo>
                    <a:pt x="119140" y="5239"/>
                  </a:lnTo>
                  <a:lnTo>
                    <a:pt x="119119" y="4969"/>
                  </a:lnTo>
                  <a:lnTo>
                    <a:pt x="119099" y="4698"/>
                  </a:lnTo>
                  <a:lnTo>
                    <a:pt x="119057" y="4449"/>
                  </a:lnTo>
                  <a:lnTo>
                    <a:pt x="119015" y="4179"/>
                  </a:lnTo>
                  <a:lnTo>
                    <a:pt x="118953" y="3929"/>
                  </a:lnTo>
                  <a:lnTo>
                    <a:pt x="118870" y="3680"/>
                  </a:lnTo>
                  <a:lnTo>
                    <a:pt x="118787" y="3430"/>
                  </a:lnTo>
                  <a:lnTo>
                    <a:pt x="118683" y="3202"/>
                  </a:lnTo>
                  <a:lnTo>
                    <a:pt x="118454" y="2744"/>
                  </a:lnTo>
                  <a:lnTo>
                    <a:pt x="118184" y="2308"/>
                  </a:lnTo>
                  <a:lnTo>
                    <a:pt x="117872" y="1913"/>
                  </a:lnTo>
                  <a:lnTo>
                    <a:pt x="117519" y="1539"/>
                  </a:lnTo>
                  <a:lnTo>
                    <a:pt x="117144" y="1206"/>
                  </a:lnTo>
                  <a:lnTo>
                    <a:pt x="116729" y="894"/>
                  </a:lnTo>
                  <a:lnTo>
                    <a:pt x="116292" y="645"/>
                  </a:lnTo>
                  <a:lnTo>
                    <a:pt x="115835" y="416"/>
                  </a:lnTo>
                  <a:lnTo>
                    <a:pt x="115585" y="333"/>
                  </a:lnTo>
                  <a:lnTo>
                    <a:pt x="115336" y="250"/>
                  </a:lnTo>
                  <a:lnTo>
                    <a:pt x="115086" y="166"/>
                  </a:lnTo>
                  <a:lnTo>
                    <a:pt x="114837" y="104"/>
                  </a:lnTo>
                  <a:lnTo>
                    <a:pt x="114587" y="63"/>
                  </a:lnTo>
                  <a:lnTo>
                    <a:pt x="114317" y="21"/>
                  </a:lnTo>
                  <a:lnTo>
                    <a:pt x="114047" y="0"/>
                  </a:lnTo>
                  <a:lnTo>
                    <a:pt x="113777" y="0"/>
                  </a:lnTo>
                  <a:lnTo>
                    <a:pt x="51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5205350" y="971275"/>
              <a:ext cx="412150" cy="241700"/>
            </a:xfrm>
            <a:custGeom>
              <a:avLst/>
              <a:gdLst/>
              <a:ahLst/>
              <a:cxnLst/>
              <a:rect l="l" t="t" r="r" b="b"/>
              <a:pathLst>
                <a:path w="16486" h="9668" extrusionOk="0">
                  <a:moveTo>
                    <a:pt x="6632" y="1"/>
                  </a:moveTo>
                  <a:lnTo>
                    <a:pt x="6154" y="21"/>
                  </a:lnTo>
                  <a:lnTo>
                    <a:pt x="5696" y="63"/>
                  </a:lnTo>
                  <a:lnTo>
                    <a:pt x="5239" y="104"/>
                  </a:lnTo>
                  <a:lnTo>
                    <a:pt x="4782" y="188"/>
                  </a:lnTo>
                  <a:lnTo>
                    <a:pt x="4345" y="292"/>
                  </a:lnTo>
                  <a:lnTo>
                    <a:pt x="3908" y="396"/>
                  </a:lnTo>
                  <a:lnTo>
                    <a:pt x="3472" y="541"/>
                  </a:lnTo>
                  <a:lnTo>
                    <a:pt x="3035" y="707"/>
                  </a:lnTo>
                  <a:lnTo>
                    <a:pt x="2620" y="894"/>
                  </a:lnTo>
                  <a:lnTo>
                    <a:pt x="2204" y="1102"/>
                  </a:lnTo>
                  <a:lnTo>
                    <a:pt x="1809" y="1331"/>
                  </a:lnTo>
                  <a:lnTo>
                    <a:pt x="1414" y="1601"/>
                  </a:lnTo>
                  <a:lnTo>
                    <a:pt x="1040" y="1872"/>
                  </a:lnTo>
                  <a:lnTo>
                    <a:pt x="686" y="2163"/>
                  </a:lnTo>
                  <a:lnTo>
                    <a:pt x="333" y="2474"/>
                  </a:lnTo>
                  <a:lnTo>
                    <a:pt x="0" y="2828"/>
                  </a:lnTo>
                  <a:lnTo>
                    <a:pt x="7339" y="9667"/>
                  </a:lnTo>
                  <a:lnTo>
                    <a:pt x="16486" y="7152"/>
                  </a:lnTo>
                  <a:lnTo>
                    <a:pt x="16257" y="6549"/>
                  </a:lnTo>
                  <a:lnTo>
                    <a:pt x="15987" y="5946"/>
                  </a:lnTo>
                  <a:lnTo>
                    <a:pt x="15675" y="5385"/>
                  </a:lnTo>
                  <a:lnTo>
                    <a:pt x="15342" y="4824"/>
                  </a:lnTo>
                  <a:lnTo>
                    <a:pt x="14968" y="4283"/>
                  </a:lnTo>
                  <a:lnTo>
                    <a:pt x="14573" y="3763"/>
                  </a:lnTo>
                  <a:lnTo>
                    <a:pt x="14136" y="3285"/>
                  </a:lnTo>
                  <a:lnTo>
                    <a:pt x="13658" y="2828"/>
                  </a:lnTo>
                  <a:lnTo>
                    <a:pt x="13284" y="2474"/>
                  </a:lnTo>
                  <a:lnTo>
                    <a:pt x="12889" y="2163"/>
                  </a:lnTo>
                  <a:lnTo>
                    <a:pt x="12473" y="1872"/>
                  </a:lnTo>
                  <a:lnTo>
                    <a:pt x="12058" y="1601"/>
                  </a:lnTo>
                  <a:lnTo>
                    <a:pt x="11642" y="1331"/>
                  </a:lnTo>
                  <a:lnTo>
                    <a:pt x="11205" y="1102"/>
                  </a:lnTo>
                  <a:lnTo>
                    <a:pt x="10769" y="894"/>
                  </a:lnTo>
                  <a:lnTo>
                    <a:pt x="10332" y="707"/>
                  </a:lnTo>
                  <a:lnTo>
                    <a:pt x="9875" y="541"/>
                  </a:lnTo>
                  <a:lnTo>
                    <a:pt x="9417" y="396"/>
                  </a:lnTo>
                  <a:lnTo>
                    <a:pt x="8960" y="292"/>
                  </a:lnTo>
                  <a:lnTo>
                    <a:pt x="8482" y="188"/>
                  </a:lnTo>
                  <a:lnTo>
                    <a:pt x="8025" y="104"/>
                  </a:lnTo>
                  <a:lnTo>
                    <a:pt x="7567" y="63"/>
                  </a:lnTo>
                  <a:lnTo>
                    <a:pt x="7089" y="21"/>
                  </a:lnTo>
                  <a:lnTo>
                    <a:pt x="663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5108150" y="1045600"/>
              <a:ext cx="242750" cy="191800"/>
            </a:xfrm>
            <a:custGeom>
              <a:avLst/>
              <a:gdLst/>
              <a:ahLst/>
              <a:cxnLst/>
              <a:rect l="l" t="t" r="r" b="b"/>
              <a:pathLst>
                <a:path w="9710" h="7672" extrusionOk="0">
                  <a:moveTo>
                    <a:pt x="2371" y="0"/>
                  </a:moveTo>
                  <a:lnTo>
                    <a:pt x="2017" y="375"/>
                  </a:lnTo>
                  <a:lnTo>
                    <a:pt x="1705" y="790"/>
                  </a:lnTo>
                  <a:lnTo>
                    <a:pt x="1435" y="1206"/>
                  </a:lnTo>
                  <a:lnTo>
                    <a:pt x="1165" y="1643"/>
                  </a:lnTo>
                  <a:lnTo>
                    <a:pt x="915" y="2100"/>
                  </a:lnTo>
                  <a:lnTo>
                    <a:pt x="708" y="2557"/>
                  </a:lnTo>
                  <a:lnTo>
                    <a:pt x="520" y="3035"/>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5108150" y="1045600"/>
              <a:ext cx="242750" cy="191800"/>
            </a:xfrm>
            <a:custGeom>
              <a:avLst/>
              <a:gdLst/>
              <a:ahLst/>
              <a:cxnLst/>
              <a:rect l="l" t="t" r="r" b="b"/>
              <a:pathLst>
                <a:path w="9710" h="7672" fill="none" extrusionOk="0">
                  <a:moveTo>
                    <a:pt x="2371" y="0"/>
                  </a:moveTo>
                  <a:lnTo>
                    <a:pt x="2371" y="0"/>
                  </a:lnTo>
                  <a:lnTo>
                    <a:pt x="2017" y="375"/>
                  </a:lnTo>
                  <a:lnTo>
                    <a:pt x="1705" y="790"/>
                  </a:lnTo>
                  <a:lnTo>
                    <a:pt x="1435" y="1206"/>
                  </a:lnTo>
                  <a:lnTo>
                    <a:pt x="1165" y="1643"/>
                  </a:lnTo>
                  <a:lnTo>
                    <a:pt x="915" y="2100"/>
                  </a:lnTo>
                  <a:lnTo>
                    <a:pt x="708" y="2557"/>
                  </a:lnTo>
                  <a:lnTo>
                    <a:pt x="520" y="3035"/>
                  </a:lnTo>
                  <a:lnTo>
                    <a:pt x="375" y="3514"/>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5189225" y="1230100"/>
              <a:ext cx="199600" cy="142950"/>
            </a:xfrm>
            <a:custGeom>
              <a:avLst/>
              <a:gdLst/>
              <a:ahLst/>
              <a:cxnLst/>
              <a:rect l="l" t="t" r="r" b="b"/>
              <a:pathLst>
                <a:path w="7984" h="5718" extrusionOk="0">
                  <a:moveTo>
                    <a:pt x="7984" y="0"/>
                  </a:moveTo>
                  <a:lnTo>
                    <a:pt x="1" y="686"/>
                  </a:lnTo>
                  <a:lnTo>
                    <a:pt x="63" y="1040"/>
                  </a:lnTo>
                  <a:lnTo>
                    <a:pt x="125" y="1393"/>
                  </a:lnTo>
                  <a:lnTo>
                    <a:pt x="229" y="1747"/>
                  </a:lnTo>
                  <a:lnTo>
                    <a:pt x="333" y="2100"/>
                  </a:lnTo>
                  <a:lnTo>
                    <a:pt x="458" y="2433"/>
                  </a:lnTo>
                  <a:lnTo>
                    <a:pt x="583" y="2765"/>
                  </a:lnTo>
                  <a:lnTo>
                    <a:pt x="749" y="3098"/>
                  </a:lnTo>
                  <a:lnTo>
                    <a:pt x="915" y="3430"/>
                  </a:lnTo>
                  <a:lnTo>
                    <a:pt x="1082" y="3742"/>
                  </a:lnTo>
                  <a:lnTo>
                    <a:pt x="1290" y="4054"/>
                  </a:lnTo>
                  <a:lnTo>
                    <a:pt x="1477" y="4345"/>
                  </a:lnTo>
                  <a:lnTo>
                    <a:pt x="1705" y="4657"/>
                  </a:lnTo>
                  <a:lnTo>
                    <a:pt x="1934" y="4927"/>
                  </a:lnTo>
                  <a:lnTo>
                    <a:pt x="2163" y="5197"/>
                  </a:lnTo>
                  <a:lnTo>
                    <a:pt x="2433" y="5468"/>
                  </a:lnTo>
                  <a:lnTo>
                    <a:pt x="2682" y="5717"/>
                  </a:lnTo>
                  <a:lnTo>
                    <a:pt x="79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5243800" y="1186950"/>
              <a:ext cx="400725" cy="304075"/>
            </a:xfrm>
            <a:custGeom>
              <a:avLst/>
              <a:gdLst/>
              <a:ahLst/>
              <a:cxnLst/>
              <a:rect l="l" t="t" r="r" b="b"/>
              <a:pathLst>
                <a:path w="16029" h="12163" extrusionOk="0">
                  <a:moveTo>
                    <a:pt x="15488" y="1"/>
                  </a:moveTo>
                  <a:lnTo>
                    <a:pt x="6320" y="249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5243800" y="1186950"/>
              <a:ext cx="400725" cy="304075"/>
            </a:xfrm>
            <a:custGeom>
              <a:avLst/>
              <a:gdLst/>
              <a:ahLst/>
              <a:cxnLst/>
              <a:rect l="l" t="t" r="r" b="b"/>
              <a:pathLst>
                <a:path w="16029" h="12163" fill="none" extrusionOk="0">
                  <a:moveTo>
                    <a:pt x="15488" y="1"/>
                  </a:moveTo>
                  <a:lnTo>
                    <a:pt x="6320" y="2495"/>
                  </a:lnTo>
                  <a:lnTo>
                    <a:pt x="1" y="933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834200" y="971275"/>
              <a:ext cx="412675" cy="241700"/>
            </a:xfrm>
            <a:custGeom>
              <a:avLst/>
              <a:gdLst/>
              <a:ahLst/>
              <a:cxnLst/>
              <a:rect l="l" t="t" r="r" b="b"/>
              <a:pathLst>
                <a:path w="16507" h="9668" extrusionOk="0">
                  <a:moveTo>
                    <a:pt x="6632" y="1"/>
                  </a:move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5834200" y="971275"/>
              <a:ext cx="412675" cy="241700"/>
            </a:xfrm>
            <a:custGeom>
              <a:avLst/>
              <a:gdLst/>
              <a:ahLst/>
              <a:cxnLst/>
              <a:rect l="l" t="t" r="r" b="b"/>
              <a:pathLst>
                <a:path w="16507" h="9668" fill="none" extrusionOk="0">
                  <a:moveTo>
                    <a:pt x="6632" y="1"/>
                  </a:moveTo>
                  <a:lnTo>
                    <a:pt x="6632" y="1"/>
                  </a:ln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5737525" y="1045600"/>
              <a:ext cx="242225" cy="191800"/>
            </a:xfrm>
            <a:custGeom>
              <a:avLst/>
              <a:gdLst/>
              <a:ahLst/>
              <a:cxnLst/>
              <a:rect l="l" t="t" r="r" b="b"/>
              <a:pathLst>
                <a:path w="9689" h="7672" extrusionOk="0">
                  <a:moveTo>
                    <a:pt x="2350" y="0"/>
                  </a:moveTo>
                  <a:lnTo>
                    <a:pt x="2017" y="375"/>
                  </a:lnTo>
                  <a:lnTo>
                    <a:pt x="1705" y="790"/>
                  </a:lnTo>
                  <a:lnTo>
                    <a:pt x="1414" y="1206"/>
                  </a:lnTo>
                  <a:lnTo>
                    <a:pt x="1144" y="1643"/>
                  </a:lnTo>
                  <a:lnTo>
                    <a:pt x="915" y="2100"/>
                  </a:lnTo>
                  <a:lnTo>
                    <a:pt x="708" y="2557"/>
                  </a:lnTo>
                  <a:lnTo>
                    <a:pt x="521" y="3035"/>
                  </a:lnTo>
                  <a:lnTo>
                    <a:pt x="375" y="3514"/>
                  </a:lnTo>
                  <a:lnTo>
                    <a:pt x="229" y="4033"/>
                  </a:lnTo>
                  <a:lnTo>
                    <a:pt x="126" y="4553"/>
                  </a:lnTo>
                  <a:lnTo>
                    <a:pt x="63" y="5073"/>
                  </a:lnTo>
                  <a:lnTo>
                    <a:pt x="22" y="5592"/>
                  </a:lnTo>
                  <a:lnTo>
                    <a:pt x="1" y="6112"/>
                  </a:lnTo>
                  <a:lnTo>
                    <a:pt x="1" y="6632"/>
                  </a:lnTo>
                  <a:lnTo>
                    <a:pt x="63" y="7152"/>
                  </a:lnTo>
                  <a:lnTo>
                    <a:pt x="126" y="7671"/>
                  </a:lnTo>
                  <a:lnTo>
                    <a:pt x="9688" y="6840"/>
                  </a:lnTo>
                  <a:lnTo>
                    <a:pt x="235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5818100" y="1230100"/>
              <a:ext cx="200100" cy="142950"/>
            </a:xfrm>
            <a:custGeom>
              <a:avLst/>
              <a:gdLst/>
              <a:ahLst/>
              <a:cxnLst/>
              <a:rect l="l" t="t" r="r" b="b"/>
              <a:pathLst>
                <a:path w="8004" h="5718" extrusionOk="0">
                  <a:moveTo>
                    <a:pt x="8004" y="0"/>
                  </a:moveTo>
                  <a:lnTo>
                    <a:pt x="0" y="686"/>
                  </a:lnTo>
                  <a:lnTo>
                    <a:pt x="62" y="1040"/>
                  </a:lnTo>
                  <a:lnTo>
                    <a:pt x="146" y="1393"/>
                  </a:lnTo>
                  <a:lnTo>
                    <a:pt x="229" y="1747"/>
                  </a:lnTo>
                  <a:lnTo>
                    <a:pt x="333" y="2100"/>
                  </a:lnTo>
                  <a:lnTo>
                    <a:pt x="457" y="2433"/>
                  </a:lnTo>
                  <a:lnTo>
                    <a:pt x="603" y="2765"/>
                  </a:lnTo>
                  <a:lnTo>
                    <a:pt x="748" y="3098"/>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5818100" y="1230100"/>
              <a:ext cx="200100" cy="142950"/>
            </a:xfrm>
            <a:custGeom>
              <a:avLst/>
              <a:gdLst/>
              <a:ahLst/>
              <a:cxnLst/>
              <a:rect l="l" t="t" r="r" b="b"/>
              <a:pathLst>
                <a:path w="8004" h="5718" fill="none" extrusionOk="0">
                  <a:moveTo>
                    <a:pt x="8004" y="0"/>
                  </a:moveTo>
                  <a:lnTo>
                    <a:pt x="0" y="686"/>
                  </a:lnTo>
                  <a:lnTo>
                    <a:pt x="0" y="686"/>
                  </a:lnTo>
                  <a:lnTo>
                    <a:pt x="62" y="1040"/>
                  </a:lnTo>
                  <a:lnTo>
                    <a:pt x="146" y="1393"/>
                  </a:lnTo>
                  <a:lnTo>
                    <a:pt x="229" y="1747"/>
                  </a:lnTo>
                  <a:lnTo>
                    <a:pt x="333" y="2100"/>
                  </a:lnTo>
                  <a:lnTo>
                    <a:pt x="457" y="2433"/>
                  </a:lnTo>
                  <a:lnTo>
                    <a:pt x="603" y="2765"/>
                  </a:lnTo>
                  <a:lnTo>
                    <a:pt x="748" y="3098"/>
                  </a:lnTo>
                  <a:lnTo>
                    <a:pt x="915" y="3430"/>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5872650" y="1186950"/>
              <a:ext cx="401250" cy="304075"/>
            </a:xfrm>
            <a:custGeom>
              <a:avLst/>
              <a:gdLst/>
              <a:ahLst/>
              <a:cxnLst/>
              <a:rect l="l" t="t" r="r" b="b"/>
              <a:pathLst>
                <a:path w="16050" h="12163" extrusionOk="0">
                  <a:moveTo>
                    <a:pt x="15488" y="1"/>
                  </a:moveTo>
                  <a:lnTo>
                    <a:pt x="6321" y="2495"/>
                  </a:lnTo>
                  <a:lnTo>
                    <a:pt x="1" y="9335"/>
                  </a:lnTo>
                  <a:lnTo>
                    <a:pt x="396" y="9688"/>
                  </a:lnTo>
                  <a:lnTo>
                    <a:pt x="770" y="10000"/>
                  </a:lnTo>
                  <a:lnTo>
                    <a:pt x="1186" y="10291"/>
                  </a:lnTo>
                  <a:lnTo>
                    <a:pt x="1602" y="10582"/>
                  </a:lnTo>
                  <a:lnTo>
                    <a:pt x="2017" y="10832"/>
                  </a:lnTo>
                  <a:lnTo>
                    <a:pt x="2454" y="11060"/>
                  </a:lnTo>
                  <a:lnTo>
                    <a:pt x="2890" y="11268"/>
                  </a:lnTo>
                  <a:lnTo>
                    <a:pt x="3348" y="11455"/>
                  </a:lnTo>
                  <a:lnTo>
                    <a:pt x="3784" y="11622"/>
                  </a:lnTo>
                  <a:lnTo>
                    <a:pt x="4242" y="11767"/>
                  </a:lnTo>
                  <a:lnTo>
                    <a:pt x="4720" y="11892"/>
                  </a:lnTo>
                  <a:lnTo>
                    <a:pt x="5177" y="11975"/>
                  </a:lnTo>
                  <a:lnTo>
                    <a:pt x="5635" y="12058"/>
                  </a:lnTo>
                  <a:lnTo>
                    <a:pt x="6113" y="12121"/>
                  </a:lnTo>
                  <a:lnTo>
                    <a:pt x="6570" y="12141"/>
                  </a:lnTo>
                  <a:lnTo>
                    <a:pt x="7027" y="12162"/>
                  </a:lnTo>
                  <a:lnTo>
                    <a:pt x="7506" y="12141"/>
                  </a:lnTo>
                  <a:lnTo>
                    <a:pt x="7963" y="12121"/>
                  </a:lnTo>
                  <a:lnTo>
                    <a:pt x="8420" y="12058"/>
                  </a:lnTo>
                  <a:lnTo>
                    <a:pt x="8878" y="11975"/>
                  </a:lnTo>
                  <a:lnTo>
                    <a:pt x="9335" y="11892"/>
                  </a:lnTo>
                  <a:lnTo>
                    <a:pt x="9772" y="11767"/>
                  </a:lnTo>
                  <a:lnTo>
                    <a:pt x="10208" y="11622"/>
                  </a:lnTo>
                  <a:lnTo>
                    <a:pt x="10624" y="11455"/>
                  </a:lnTo>
                  <a:lnTo>
                    <a:pt x="11060" y="11268"/>
                  </a:lnTo>
                  <a:lnTo>
                    <a:pt x="11455" y="11060"/>
                  </a:lnTo>
                  <a:lnTo>
                    <a:pt x="11850" y="10832"/>
                  </a:lnTo>
                  <a:lnTo>
                    <a:pt x="12245" y="10582"/>
                  </a:lnTo>
                  <a:lnTo>
                    <a:pt x="12620" y="10291"/>
                  </a:lnTo>
                  <a:lnTo>
                    <a:pt x="12994" y="10000"/>
                  </a:lnTo>
                  <a:lnTo>
                    <a:pt x="13326" y="9688"/>
                  </a:lnTo>
                  <a:lnTo>
                    <a:pt x="13659" y="9335"/>
                  </a:lnTo>
                  <a:lnTo>
                    <a:pt x="14075" y="8857"/>
                  </a:lnTo>
                  <a:lnTo>
                    <a:pt x="14449" y="8337"/>
                  </a:lnTo>
                  <a:lnTo>
                    <a:pt x="14782" y="7817"/>
                  </a:lnTo>
                  <a:lnTo>
                    <a:pt x="15073" y="7256"/>
                  </a:lnTo>
                  <a:lnTo>
                    <a:pt x="15343" y="6695"/>
                  </a:lnTo>
                  <a:lnTo>
                    <a:pt x="15551" y="6113"/>
                  </a:lnTo>
                  <a:lnTo>
                    <a:pt x="15738" y="5531"/>
                  </a:lnTo>
                  <a:lnTo>
                    <a:pt x="15883" y="4928"/>
                  </a:lnTo>
                  <a:lnTo>
                    <a:pt x="15967" y="4304"/>
                  </a:lnTo>
                  <a:lnTo>
                    <a:pt x="16029" y="3701"/>
                  </a:lnTo>
                  <a:lnTo>
                    <a:pt x="16050" y="3078"/>
                  </a:lnTo>
                  <a:lnTo>
                    <a:pt x="16029" y="2454"/>
                  </a:lnTo>
                  <a:lnTo>
                    <a:pt x="15946" y="1830"/>
                  </a:lnTo>
                  <a:lnTo>
                    <a:pt x="15842" y="1207"/>
                  </a:lnTo>
                  <a:lnTo>
                    <a:pt x="15696" y="604"/>
                  </a:lnTo>
                  <a:lnTo>
                    <a:pt x="154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5026550" y="1070025"/>
              <a:ext cx="2338250" cy="1302950"/>
            </a:xfrm>
            <a:custGeom>
              <a:avLst/>
              <a:gdLst/>
              <a:ahLst/>
              <a:cxnLst/>
              <a:rect l="l" t="t" r="r" b="b"/>
              <a:pathLst>
                <a:path w="93530" h="52118" extrusionOk="0">
                  <a:moveTo>
                    <a:pt x="93259" y="0"/>
                  </a:move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5858" y="7131"/>
                  </a:lnTo>
                  <a:lnTo>
                    <a:pt x="85505" y="7755"/>
                  </a:lnTo>
                  <a:lnTo>
                    <a:pt x="84819" y="9002"/>
                  </a:lnTo>
                  <a:lnTo>
                    <a:pt x="84195" y="10187"/>
                  </a:lnTo>
                  <a:lnTo>
                    <a:pt x="83862" y="10769"/>
                  </a:lnTo>
                  <a:lnTo>
                    <a:pt x="83509" y="11351"/>
                  </a:lnTo>
                  <a:lnTo>
                    <a:pt x="83135" y="11912"/>
                  </a:lnTo>
                  <a:lnTo>
                    <a:pt x="82740" y="12453"/>
                  </a:lnTo>
                  <a:lnTo>
                    <a:pt x="82324" y="12973"/>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285" y="17130"/>
                  </a:lnTo>
                  <a:lnTo>
                    <a:pt x="70620" y="17151"/>
                  </a:lnTo>
                  <a:lnTo>
                    <a:pt x="69664" y="17130"/>
                  </a:lnTo>
                  <a:lnTo>
                    <a:pt x="68728" y="17109"/>
                  </a:lnTo>
                  <a:lnTo>
                    <a:pt x="66836" y="17026"/>
                  </a:lnTo>
                  <a:lnTo>
                    <a:pt x="65984" y="16985"/>
                  </a:lnTo>
                  <a:lnTo>
                    <a:pt x="65132" y="16943"/>
                  </a:lnTo>
                  <a:lnTo>
                    <a:pt x="64279" y="16922"/>
                  </a:lnTo>
                  <a:lnTo>
                    <a:pt x="62201" y="16922"/>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007" y="34593"/>
                  </a:lnTo>
                  <a:lnTo>
                    <a:pt x="35071" y="34593"/>
                  </a:lnTo>
                  <a:lnTo>
                    <a:pt x="33762" y="34572"/>
                  </a:lnTo>
                  <a:lnTo>
                    <a:pt x="32431" y="34530"/>
                  </a:lnTo>
                  <a:lnTo>
                    <a:pt x="31101" y="34447"/>
                  </a:lnTo>
                  <a:lnTo>
                    <a:pt x="29770" y="34323"/>
                  </a:lnTo>
                  <a:lnTo>
                    <a:pt x="28606" y="34219"/>
                  </a:lnTo>
                  <a:lnTo>
                    <a:pt x="27421" y="34135"/>
                  </a:lnTo>
                  <a:lnTo>
                    <a:pt x="26215" y="34052"/>
                  </a:lnTo>
                  <a:lnTo>
                    <a:pt x="2503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22" y="51951"/>
                  </a:lnTo>
                  <a:lnTo>
                    <a:pt x="63" y="52034"/>
                  </a:lnTo>
                  <a:lnTo>
                    <a:pt x="126" y="52097"/>
                  </a:lnTo>
                  <a:lnTo>
                    <a:pt x="209" y="52118"/>
                  </a:lnTo>
                  <a:lnTo>
                    <a:pt x="313" y="52118"/>
                  </a:lnTo>
                  <a:lnTo>
                    <a:pt x="375" y="52076"/>
                  </a:lnTo>
                  <a:lnTo>
                    <a:pt x="417" y="52034"/>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5010" y="34530"/>
                  </a:lnTo>
                  <a:lnTo>
                    <a:pt x="26195" y="34572"/>
                  </a:lnTo>
                  <a:lnTo>
                    <a:pt x="27380" y="34634"/>
                  </a:lnTo>
                  <a:lnTo>
                    <a:pt x="29729" y="34821"/>
                  </a:lnTo>
                  <a:lnTo>
                    <a:pt x="31059" y="34946"/>
                  </a:lnTo>
                  <a:lnTo>
                    <a:pt x="32410" y="35029"/>
                  </a:lnTo>
                  <a:lnTo>
                    <a:pt x="33741" y="35092"/>
                  </a:lnTo>
                  <a:lnTo>
                    <a:pt x="36007" y="35092"/>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2201" y="17421"/>
                  </a:lnTo>
                  <a:lnTo>
                    <a:pt x="63406" y="17401"/>
                  </a:lnTo>
                  <a:lnTo>
                    <a:pt x="64259" y="17401"/>
                  </a:lnTo>
                  <a:lnTo>
                    <a:pt x="65111" y="17421"/>
                  </a:lnTo>
                  <a:lnTo>
                    <a:pt x="65963" y="17463"/>
                  </a:lnTo>
                  <a:lnTo>
                    <a:pt x="66816" y="17504"/>
                  </a:lnTo>
                  <a:lnTo>
                    <a:pt x="68645" y="17588"/>
                  </a:lnTo>
                  <a:lnTo>
                    <a:pt x="69581" y="17629"/>
                  </a:lnTo>
                  <a:lnTo>
                    <a:pt x="71244" y="17629"/>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657" y="13326"/>
                  </a:lnTo>
                  <a:lnTo>
                    <a:pt x="83093" y="12785"/>
                  </a:lnTo>
                  <a:lnTo>
                    <a:pt x="83488" y="12224"/>
                  </a:lnTo>
                  <a:lnTo>
                    <a:pt x="83862" y="11642"/>
                  </a:lnTo>
                  <a:lnTo>
                    <a:pt x="84216" y="11060"/>
                  </a:lnTo>
                  <a:lnTo>
                    <a:pt x="84569" y="10457"/>
                  </a:lnTo>
                  <a:lnTo>
                    <a:pt x="85214" y="9251"/>
                  </a:lnTo>
                  <a:lnTo>
                    <a:pt x="85858" y="8004"/>
                  </a:lnTo>
                  <a:lnTo>
                    <a:pt x="86211" y="7401"/>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87" y="375"/>
                  </a:lnTo>
                  <a:lnTo>
                    <a:pt x="93529" y="291"/>
                  </a:lnTo>
                  <a:lnTo>
                    <a:pt x="93529" y="208"/>
                  </a:lnTo>
                  <a:lnTo>
                    <a:pt x="93508" y="104"/>
                  </a:lnTo>
                  <a:lnTo>
                    <a:pt x="93467" y="63"/>
                  </a:lnTo>
                  <a:lnTo>
                    <a:pt x="93425" y="21"/>
                  </a:lnTo>
                  <a:lnTo>
                    <a:pt x="93363" y="0"/>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5026550" y="1070025"/>
              <a:ext cx="2338250" cy="1302950"/>
            </a:xfrm>
            <a:custGeom>
              <a:avLst/>
              <a:gdLst/>
              <a:ahLst/>
              <a:cxnLst/>
              <a:rect l="l" t="t" r="r" b="b"/>
              <a:pathLst>
                <a:path w="93530" h="52118" fill="none" extrusionOk="0">
                  <a:moveTo>
                    <a:pt x="93300" y="0"/>
                  </a:moveTo>
                  <a:lnTo>
                    <a:pt x="93300" y="0"/>
                  </a:lnTo>
                  <a:lnTo>
                    <a:pt x="93259" y="0"/>
                  </a:lnTo>
                  <a:lnTo>
                    <a:pt x="93196" y="21"/>
                  </a:ln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6211" y="6528"/>
                  </a:lnTo>
                  <a:lnTo>
                    <a:pt x="85858" y="7131"/>
                  </a:lnTo>
                  <a:lnTo>
                    <a:pt x="85505" y="7755"/>
                  </a:lnTo>
                  <a:lnTo>
                    <a:pt x="84819" y="9002"/>
                  </a:lnTo>
                  <a:lnTo>
                    <a:pt x="84819" y="9002"/>
                  </a:lnTo>
                  <a:lnTo>
                    <a:pt x="84195" y="10187"/>
                  </a:lnTo>
                  <a:lnTo>
                    <a:pt x="83862" y="10769"/>
                  </a:lnTo>
                  <a:lnTo>
                    <a:pt x="83509" y="11351"/>
                  </a:lnTo>
                  <a:lnTo>
                    <a:pt x="83135" y="11912"/>
                  </a:lnTo>
                  <a:lnTo>
                    <a:pt x="82740" y="12453"/>
                  </a:lnTo>
                  <a:lnTo>
                    <a:pt x="82324" y="12973"/>
                  </a:lnTo>
                  <a:lnTo>
                    <a:pt x="81867" y="13471"/>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971" y="17109"/>
                  </a:lnTo>
                  <a:lnTo>
                    <a:pt x="71285" y="17130"/>
                  </a:lnTo>
                  <a:lnTo>
                    <a:pt x="70620" y="17151"/>
                  </a:lnTo>
                  <a:lnTo>
                    <a:pt x="70620" y="17151"/>
                  </a:lnTo>
                  <a:lnTo>
                    <a:pt x="69664" y="17130"/>
                  </a:lnTo>
                  <a:lnTo>
                    <a:pt x="68728" y="17109"/>
                  </a:lnTo>
                  <a:lnTo>
                    <a:pt x="66836" y="17026"/>
                  </a:lnTo>
                  <a:lnTo>
                    <a:pt x="66836" y="17026"/>
                  </a:lnTo>
                  <a:lnTo>
                    <a:pt x="65984" y="16985"/>
                  </a:lnTo>
                  <a:lnTo>
                    <a:pt x="65132" y="16943"/>
                  </a:lnTo>
                  <a:lnTo>
                    <a:pt x="64279" y="16922"/>
                  </a:lnTo>
                  <a:lnTo>
                    <a:pt x="63427" y="16922"/>
                  </a:lnTo>
                  <a:lnTo>
                    <a:pt x="63427" y="16922"/>
                  </a:lnTo>
                  <a:lnTo>
                    <a:pt x="62201" y="16922"/>
                  </a:lnTo>
                  <a:lnTo>
                    <a:pt x="60995" y="16964"/>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922" y="34551"/>
                  </a:lnTo>
                  <a:lnTo>
                    <a:pt x="36007" y="34593"/>
                  </a:lnTo>
                  <a:lnTo>
                    <a:pt x="35071" y="34593"/>
                  </a:lnTo>
                  <a:lnTo>
                    <a:pt x="35071" y="34593"/>
                  </a:lnTo>
                  <a:lnTo>
                    <a:pt x="33762" y="34572"/>
                  </a:lnTo>
                  <a:lnTo>
                    <a:pt x="32431" y="34530"/>
                  </a:lnTo>
                  <a:lnTo>
                    <a:pt x="31101" y="34447"/>
                  </a:lnTo>
                  <a:lnTo>
                    <a:pt x="29770" y="34323"/>
                  </a:lnTo>
                  <a:lnTo>
                    <a:pt x="29770" y="34323"/>
                  </a:lnTo>
                  <a:lnTo>
                    <a:pt x="28606" y="34219"/>
                  </a:lnTo>
                  <a:lnTo>
                    <a:pt x="27421" y="34135"/>
                  </a:lnTo>
                  <a:lnTo>
                    <a:pt x="26215" y="34052"/>
                  </a:lnTo>
                  <a:lnTo>
                    <a:pt x="25030" y="34011"/>
                  </a:lnTo>
                  <a:lnTo>
                    <a:pt x="25030" y="34011"/>
                  </a:lnTo>
                  <a:lnTo>
                    <a:pt x="2424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1" y="51868"/>
                  </a:lnTo>
                  <a:lnTo>
                    <a:pt x="22" y="51951"/>
                  </a:lnTo>
                  <a:lnTo>
                    <a:pt x="63" y="52034"/>
                  </a:lnTo>
                  <a:lnTo>
                    <a:pt x="126" y="52097"/>
                  </a:lnTo>
                  <a:lnTo>
                    <a:pt x="209" y="52118"/>
                  </a:lnTo>
                  <a:lnTo>
                    <a:pt x="230" y="52118"/>
                  </a:lnTo>
                  <a:lnTo>
                    <a:pt x="230" y="52118"/>
                  </a:lnTo>
                  <a:lnTo>
                    <a:pt x="313" y="52118"/>
                  </a:lnTo>
                  <a:lnTo>
                    <a:pt x="375" y="52076"/>
                  </a:lnTo>
                  <a:lnTo>
                    <a:pt x="417" y="52034"/>
                  </a:lnTo>
                  <a:lnTo>
                    <a:pt x="458" y="51972"/>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4240" y="34510"/>
                  </a:lnTo>
                  <a:lnTo>
                    <a:pt x="25010" y="34530"/>
                  </a:lnTo>
                  <a:lnTo>
                    <a:pt x="25010" y="34530"/>
                  </a:lnTo>
                  <a:lnTo>
                    <a:pt x="26195" y="34572"/>
                  </a:lnTo>
                  <a:lnTo>
                    <a:pt x="27380" y="34634"/>
                  </a:lnTo>
                  <a:lnTo>
                    <a:pt x="29729" y="34821"/>
                  </a:lnTo>
                  <a:lnTo>
                    <a:pt x="29729" y="34821"/>
                  </a:lnTo>
                  <a:lnTo>
                    <a:pt x="31059" y="34946"/>
                  </a:lnTo>
                  <a:lnTo>
                    <a:pt x="32410" y="35029"/>
                  </a:lnTo>
                  <a:lnTo>
                    <a:pt x="33741" y="35092"/>
                  </a:lnTo>
                  <a:lnTo>
                    <a:pt x="35071" y="35092"/>
                  </a:lnTo>
                  <a:lnTo>
                    <a:pt x="35071" y="35092"/>
                  </a:lnTo>
                  <a:lnTo>
                    <a:pt x="36007" y="35092"/>
                  </a:lnTo>
                  <a:lnTo>
                    <a:pt x="36922" y="35071"/>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0995" y="17463"/>
                  </a:lnTo>
                  <a:lnTo>
                    <a:pt x="62201" y="17421"/>
                  </a:lnTo>
                  <a:lnTo>
                    <a:pt x="63406" y="17401"/>
                  </a:lnTo>
                  <a:lnTo>
                    <a:pt x="63406" y="17401"/>
                  </a:lnTo>
                  <a:lnTo>
                    <a:pt x="64259" y="17401"/>
                  </a:lnTo>
                  <a:lnTo>
                    <a:pt x="65111" y="17421"/>
                  </a:lnTo>
                  <a:lnTo>
                    <a:pt x="65963" y="17463"/>
                  </a:lnTo>
                  <a:lnTo>
                    <a:pt x="66816" y="17504"/>
                  </a:lnTo>
                  <a:lnTo>
                    <a:pt x="66816" y="17504"/>
                  </a:lnTo>
                  <a:lnTo>
                    <a:pt x="68645" y="17588"/>
                  </a:lnTo>
                  <a:lnTo>
                    <a:pt x="69581" y="17629"/>
                  </a:lnTo>
                  <a:lnTo>
                    <a:pt x="70495" y="17629"/>
                  </a:lnTo>
                  <a:lnTo>
                    <a:pt x="70495" y="17629"/>
                  </a:lnTo>
                  <a:lnTo>
                    <a:pt x="71244" y="17629"/>
                  </a:lnTo>
                  <a:lnTo>
                    <a:pt x="71971" y="17608"/>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178" y="13825"/>
                  </a:lnTo>
                  <a:lnTo>
                    <a:pt x="82657" y="13326"/>
                  </a:lnTo>
                  <a:lnTo>
                    <a:pt x="83093" y="12785"/>
                  </a:lnTo>
                  <a:lnTo>
                    <a:pt x="83488" y="12224"/>
                  </a:lnTo>
                  <a:lnTo>
                    <a:pt x="83862" y="11642"/>
                  </a:lnTo>
                  <a:lnTo>
                    <a:pt x="84216" y="11060"/>
                  </a:lnTo>
                  <a:lnTo>
                    <a:pt x="84569" y="10457"/>
                  </a:lnTo>
                  <a:lnTo>
                    <a:pt x="85214" y="9251"/>
                  </a:lnTo>
                  <a:lnTo>
                    <a:pt x="85214" y="9251"/>
                  </a:lnTo>
                  <a:lnTo>
                    <a:pt x="85858" y="8004"/>
                  </a:lnTo>
                  <a:lnTo>
                    <a:pt x="86211" y="7401"/>
                  </a:lnTo>
                  <a:lnTo>
                    <a:pt x="86586" y="6798"/>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04" y="416"/>
                  </a:lnTo>
                  <a:lnTo>
                    <a:pt x="93487" y="375"/>
                  </a:lnTo>
                  <a:lnTo>
                    <a:pt x="93529" y="291"/>
                  </a:lnTo>
                  <a:lnTo>
                    <a:pt x="93529" y="208"/>
                  </a:lnTo>
                  <a:lnTo>
                    <a:pt x="93508" y="104"/>
                  </a:lnTo>
                  <a:lnTo>
                    <a:pt x="93508" y="104"/>
                  </a:lnTo>
                  <a:lnTo>
                    <a:pt x="93508" y="104"/>
                  </a:lnTo>
                  <a:lnTo>
                    <a:pt x="93467" y="63"/>
                  </a:lnTo>
                  <a:lnTo>
                    <a:pt x="93425" y="21"/>
                  </a:lnTo>
                  <a:lnTo>
                    <a:pt x="93363" y="0"/>
                  </a:lnTo>
                  <a:lnTo>
                    <a:pt x="933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3"/>
          <p:cNvSpPr/>
          <p:nvPr/>
        </p:nvSpPr>
        <p:spPr>
          <a:xfrm>
            <a:off x="6840375" y="1042475"/>
            <a:ext cx="125275" cy="84225"/>
          </a:xfrm>
          <a:custGeom>
            <a:avLst/>
            <a:gdLst/>
            <a:ahLst/>
            <a:cxnLst/>
            <a:rect l="l" t="t" r="r" b="b"/>
            <a:pathLst>
              <a:path w="5011" h="3369" extrusionOk="0">
                <a:moveTo>
                  <a:pt x="4491" y="1"/>
                </a:moveTo>
                <a:lnTo>
                  <a:pt x="3951" y="21"/>
                </a:lnTo>
                <a:lnTo>
                  <a:pt x="3410" y="63"/>
                </a:lnTo>
                <a:lnTo>
                  <a:pt x="2870" y="105"/>
                </a:lnTo>
                <a:lnTo>
                  <a:pt x="2329" y="167"/>
                </a:lnTo>
                <a:lnTo>
                  <a:pt x="1789" y="250"/>
                </a:lnTo>
                <a:lnTo>
                  <a:pt x="1248" y="333"/>
                </a:lnTo>
                <a:lnTo>
                  <a:pt x="708" y="437"/>
                </a:lnTo>
                <a:lnTo>
                  <a:pt x="167" y="541"/>
                </a:lnTo>
                <a:lnTo>
                  <a:pt x="167" y="562"/>
                </a:lnTo>
                <a:lnTo>
                  <a:pt x="84" y="583"/>
                </a:lnTo>
                <a:lnTo>
                  <a:pt x="22" y="645"/>
                </a:lnTo>
                <a:lnTo>
                  <a:pt x="1" y="728"/>
                </a:lnTo>
                <a:lnTo>
                  <a:pt x="1" y="811"/>
                </a:lnTo>
                <a:lnTo>
                  <a:pt x="1" y="832"/>
                </a:lnTo>
                <a:lnTo>
                  <a:pt x="22" y="895"/>
                </a:lnTo>
                <a:lnTo>
                  <a:pt x="84" y="957"/>
                </a:lnTo>
                <a:lnTo>
                  <a:pt x="146" y="978"/>
                </a:lnTo>
                <a:lnTo>
                  <a:pt x="209" y="998"/>
                </a:lnTo>
                <a:lnTo>
                  <a:pt x="271" y="998"/>
                </a:lnTo>
                <a:lnTo>
                  <a:pt x="791" y="874"/>
                </a:lnTo>
                <a:lnTo>
                  <a:pt x="1331" y="791"/>
                </a:lnTo>
                <a:lnTo>
                  <a:pt x="1851" y="707"/>
                </a:lnTo>
                <a:lnTo>
                  <a:pt x="2391" y="624"/>
                </a:lnTo>
                <a:lnTo>
                  <a:pt x="2932" y="562"/>
                </a:lnTo>
                <a:lnTo>
                  <a:pt x="3472" y="520"/>
                </a:lnTo>
                <a:lnTo>
                  <a:pt x="3992" y="479"/>
                </a:lnTo>
                <a:lnTo>
                  <a:pt x="4533" y="458"/>
                </a:lnTo>
                <a:lnTo>
                  <a:pt x="4553" y="479"/>
                </a:lnTo>
                <a:lnTo>
                  <a:pt x="4533" y="520"/>
                </a:lnTo>
                <a:lnTo>
                  <a:pt x="4429" y="832"/>
                </a:lnTo>
                <a:lnTo>
                  <a:pt x="4325" y="1165"/>
                </a:lnTo>
                <a:lnTo>
                  <a:pt x="3826" y="3098"/>
                </a:lnTo>
                <a:lnTo>
                  <a:pt x="3826" y="3181"/>
                </a:lnTo>
                <a:lnTo>
                  <a:pt x="3847" y="3264"/>
                </a:lnTo>
                <a:lnTo>
                  <a:pt x="3909" y="3327"/>
                </a:lnTo>
                <a:lnTo>
                  <a:pt x="3992" y="3368"/>
                </a:lnTo>
                <a:lnTo>
                  <a:pt x="4138" y="3368"/>
                </a:lnTo>
                <a:lnTo>
                  <a:pt x="4200" y="3327"/>
                </a:lnTo>
                <a:lnTo>
                  <a:pt x="4242" y="3285"/>
                </a:lnTo>
                <a:lnTo>
                  <a:pt x="4262" y="3202"/>
                </a:lnTo>
                <a:lnTo>
                  <a:pt x="4782" y="1269"/>
                </a:lnTo>
                <a:lnTo>
                  <a:pt x="4865" y="978"/>
                </a:lnTo>
                <a:lnTo>
                  <a:pt x="4969" y="687"/>
                </a:lnTo>
                <a:lnTo>
                  <a:pt x="4990" y="562"/>
                </a:lnTo>
                <a:lnTo>
                  <a:pt x="5011" y="437"/>
                </a:lnTo>
                <a:lnTo>
                  <a:pt x="4969" y="312"/>
                </a:lnTo>
                <a:lnTo>
                  <a:pt x="4907" y="208"/>
                </a:lnTo>
                <a:lnTo>
                  <a:pt x="4844" y="125"/>
                </a:lnTo>
                <a:lnTo>
                  <a:pt x="4741" y="42"/>
                </a:lnTo>
                <a:lnTo>
                  <a:pt x="4637" y="1"/>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6840375" y="1042475"/>
            <a:ext cx="125275" cy="84225"/>
          </a:xfrm>
          <a:custGeom>
            <a:avLst/>
            <a:gdLst/>
            <a:ahLst/>
            <a:cxnLst/>
            <a:rect l="l" t="t" r="r" b="b"/>
            <a:pathLst>
              <a:path w="5011" h="3369" fill="none" extrusionOk="0">
                <a:moveTo>
                  <a:pt x="4512" y="1"/>
                </a:moveTo>
                <a:lnTo>
                  <a:pt x="4512" y="1"/>
                </a:lnTo>
                <a:lnTo>
                  <a:pt x="4491" y="1"/>
                </a:lnTo>
                <a:lnTo>
                  <a:pt x="4491" y="1"/>
                </a:lnTo>
                <a:lnTo>
                  <a:pt x="3951" y="21"/>
                </a:lnTo>
                <a:lnTo>
                  <a:pt x="3410" y="63"/>
                </a:lnTo>
                <a:lnTo>
                  <a:pt x="2870" y="105"/>
                </a:lnTo>
                <a:lnTo>
                  <a:pt x="2329" y="167"/>
                </a:lnTo>
                <a:lnTo>
                  <a:pt x="1789" y="250"/>
                </a:lnTo>
                <a:lnTo>
                  <a:pt x="1248" y="333"/>
                </a:lnTo>
                <a:lnTo>
                  <a:pt x="708" y="437"/>
                </a:lnTo>
                <a:lnTo>
                  <a:pt x="167" y="541"/>
                </a:lnTo>
                <a:lnTo>
                  <a:pt x="167" y="562"/>
                </a:lnTo>
                <a:lnTo>
                  <a:pt x="167" y="562"/>
                </a:lnTo>
                <a:lnTo>
                  <a:pt x="84" y="583"/>
                </a:lnTo>
                <a:lnTo>
                  <a:pt x="22" y="645"/>
                </a:lnTo>
                <a:lnTo>
                  <a:pt x="1" y="728"/>
                </a:lnTo>
                <a:lnTo>
                  <a:pt x="1" y="811"/>
                </a:lnTo>
                <a:lnTo>
                  <a:pt x="1" y="832"/>
                </a:lnTo>
                <a:lnTo>
                  <a:pt x="1" y="832"/>
                </a:lnTo>
                <a:lnTo>
                  <a:pt x="22" y="895"/>
                </a:lnTo>
                <a:lnTo>
                  <a:pt x="84" y="957"/>
                </a:lnTo>
                <a:lnTo>
                  <a:pt x="146" y="978"/>
                </a:lnTo>
                <a:lnTo>
                  <a:pt x="209" y="998"/>
                </a:lnTo>
                <a:lnTo>
                  <a:pt x="209" y="998"/>
                </a:lnTo>
                <a:lnTo>
                  <a:pt x="271" y="998"/>
                </a:lnTo>
                <a:lnTo>
                  <a:pt x="271" y="998"/>
                </a:lnTo>
                <a:lnTo>
                  <a:pt x="791" y="874"/>
                </a:lnTo>
                <a:lnTo>
                  <a:pt x="1331" y="791"/>
                </a:lnTo>
                <a:lnTo>
                  <a:pt x="1851" y="707"/>
                </a:lnTo>
                <a:lnTo>
                  <a:pt x="2391" y="624"/>
                </a:lnTo>
                <a:lnTo>
                  <a:pt x="2932" y="562"/>
                </a:lnTo>
                <a:lnTo>
                  <a:pt x="3472" y="520"/>
                </a:lnTo>
                <a:lnTo>
                  <a:pt x="3992" y="479"/>
                </a:lnTo>
                <a:lnTo>
                  <a:pt x="4533" y="458"/>
                </a:lnTo>
                <a:lnTo>
                  <a:pt x="4533" y="458"/>
                </a:lnTo>
                <a:lnTo>
                  <a:pt x="4553" y="479"/>
                </a:lnTo>
                <a:lnTo>
                  <a:pt x="4533" y="520"/>
                </a:lnTo>
                <a:lnTo>
                  <a:pt x="4533" y="520"/>
                </a:lnTo>
                <a:lnTo>
                  <a:pt x="4429" y="832"/>
                </a:lnTo>
                <a:lnTo>
                  <a:pt x="4325" y="1165"/>
                </a:lnTo>
                <a:lnTo>
                  <a:pt x="3826" y="3098"/>
                </a:lnTo>
                <a:lnTo>
                  <a:pt x="3826" y="3098"/>
                </a:lnTo>
                <a:lnTo>
                  <a:pt x="3826" y="3181"/>
                </a:lnTo>
                <a:lnTo>
                  <a:pt x="3847" y="3264"/>
                </a:lnTo>
                <a:lnTo>
                  <a:pt x="3909" y="3327"/>
                </a:lnTo>
                <a:lnTo>
                  <a:pt x="3992" y="3368"/>
                </a:lnTo>
                <a:lnTo>
                  <a:pt x="4034" y="3368"/>
                </a:lnTo>
                <a:lnTo>
                  <a:pt x="4034" y="3368"/>
                </a:lnTo>
                <a:lnTo>
                  <a:pt x="4055" y="3368"/>
                </a:lnTo>
                <a:lnTo>
                  <a:pt x="4055" y="3368"/>
                </a:lnTo>
                <a:lnTo>
                  <a:pt x="4138" y="3368"/>
                </a:lnTo>
                <a:lnTo>
                  <a:pt x="4200" y="3327"/>
                </a:lnTo>
                <a:lnTo>
                  <a:pt x="4242" y="3285"/>
                </a:lnTo>
                <a:lnTo>
                  <a:pt x="4262" y="3202"/>
                </a:lnTo>
                <a:lnTo>
                  <a:pt x="4782" y="1269"/>
                </a:lnTo>
                <a:lnTo>
                  <a:pt x="4782" y="1269"/>
                </a:lnTo>
                <a:lnTo>
                  <a:pt x="4865" y="978"/>
                </a:lnTo>
                <a:lnTo>
                  <a:pt x="4969" y="687"/>
                </a:lnTo>
                <a:lnTo>
                  <a:pt x="4969" y="687"/>
                </a:lnTo>
                <a:lnTo>
                  <a:pt x="4990" y="562"/>
                </a:lnTo>
                <a:lnTo>
                  <a:pt x="5011" y="437"/>
                </a:lnTo>
                <a:lnTo>
                  <a:pt x="4969" y="312"/>
                </a:lnTo>
                <a:lnTo>
                  <a:pt x="4907" y="208"/>
                </a:lnTo>
                <a:lnTo>
                  <a:pt x="4907" y="208"/>
                </a:lnTo>
                <a:lnTo>
                  <a:pt x="4844" y="125"/>
                </a:lnTo>
                <a:lnTo>
                  <a:pt x="4741" y="42"/>
                </a:lnTo>
                <a:lnTo>
                  <a:pt x="4637" y="1"/>
                </a:lnTo>
                <a:lnTo>
                  <a:pt x="45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7088275" y="988950"/>
            <a:ext cx="438675" cy="400725"/>
          </a:xfrm>
          <a:custGeom>
            <a:avLst/>
            <a:gdLst/>
            <a:ahLst/>
            <a:cxnLst/>
            <a:rect l="l" t="t" r="r" b="b"/>
            <a:pathLst>
              <a:path w="17547" h="16029" extrusionOk="0">
                <a:moveTo>
                  <a:pt x="10208" y="0"/>
                </a:move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lnTo>
                  <a:pt x="12682" y="375"/>
                </a:lnTo>
                <a:lnTo>
                  <a:pt x="12349" y="271"/>
                </a:lnTo>
                <a:lnTo>
                  <a:pt x="11934" y="167"/>
                </a:lnTo>
                <a:lnTo>
                  <a:pt x="11414" y="84"/>
                </a:lnTo>
                <a:lnTo>
                  <a:pt x="11123" y="42"/>
                </a:lnTo>
                <a:lnTo>
                  <a:pt x="10832" y="21"/>
                </a:lnTo>
                <a:lnTo>
                  <a:pt x="105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7088275" y="988950"/>
            <a:ext cx="438675" cy="400725"/>
          </a:xfrm>
          <a:custGeom>
            <a:avLst/>
            <a:gdLst/>
            <a:ahLst/>
            <a:cxnLst/>
            <a:rect l="l" t="t" r="r" b="b"/>
            <a:pathLst>
              <a:path w="17547" h="16029" fill="none" extrusionOk="0">
                <a:moveTo>
                  <a:pt x="12952" y="479"/>
                </a:moveTo>
                <a:lnTo>
                  <a:pt x="12952" y="479"/>
                </a:lnTo>
                <a:lnTo>
                  <a:pt x="12682" y="375"/>
                </a:lnTo>
                <a:lnTo>
                  <a:pt x="12349" y="271"/>
                </a:lnTo>
                <a:lnTo>
                  <a:pt x="11934" y="167"/>
                </a:lnTo>
                <a:lnTo>
                  <a:pt x="11414" y="84"/>
                </a:lnTo>
                <a:lnTo>
                  <a:pt x="11123" y="42"/>
                </a:lnTo>
                <a:lnTo>
                  <a:pt x="10832" y="21"/>
                </a:lnTo>
                <a:lnTo>
                  <a:pt x="10520" y="0"/>
                </a:lnTo>
                <a:lnTo>
                  <a:pt x="10208" y="0"/>
                </a:ln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6719275" y="1629250"/>
            <a:ext cx="507275" cy="395000"/>
          </a:xfrm>
          <a:custGeom>
            <a:avLst/>
            <a:gdLst/>
            <a:ahLst/>
            <a:cxnLst/>
            <a:rect l="l" t="t" r="r" b="b"/>
            <a:pathLst>
              <a:path w="20291" h="15800" extrusionOk="0">
                <a:moveTo>
                  <a:pt x="16486" y="0"/>
                </a:moveTo>
                <a:lnTo>
                  <a:pt x="16175" y="728"/>
                </a:lnTo>
                <a:lnTo>
                  <a:pt x="15842" y="1497"/>
                </a:lnTo>
                <a:lnTo>
                  <a:pt x="15135" y="3014"/>
                </a:lnTo>
                <a:lnTo>
                  <a:pt x="14387" y="4532"/>
                </a:lnTo>
                <a:lnTo>
                  <a:pt x="14013" y="5280"/>
                </a:lnTo>
                <a:lnTo>
                  <a:pt x="13618" y="6029"/>
                </a:lnTo>
                <a:lnTo>
                  <a:pt x="13202" y="6756"/>
                </a:lnTo>
                <a:lnTo>
                  <a:pt x="12786" y="7463"/>
                </a:lnTo>
                <a:lnTo>
                  <a:pt x="12349" y="8191"/>
                </a:lnTo>
                <a:lnTo>
                  <a:pt x="11913" y="8898"/>
                </a:lnTo>
                <a:lnTo>
                  <a:pt x="11456" y="9584"/>
                </a:lnTo>
                <a:lnTo>
                  <a:pt x="10998" y="10270"/>
                </a:lnTo>
                <a:lnTo>
                  <a:pt x="10499" y="10956"/>
                </a:lnTo>
                <a:lnTo>
                  <a:pt x="10021" y="11642"/>
                </a:lnTo>
                <a:lnTo>
                  <a:pt x="9772" y="11954"/>
                </a:lnTo>
                <a:lnTo>
                  <a:pt x="9647" y="12120"/>
                </a:lnTo>
                <a:lnTo>
                  <a:pt x="9585" y="12182"/>
                </a:lnTo>
                <a:lnTo>
                  <a:pt x="9626" y="12182"/>
                </a:lnTo>
                <a:lnTo>
                  <a:pt x="9647" y="12203"/>
                </a:lnTo>
                <a:lnTo>
                  <a:pt x="9626" y="12203"/>
                </a:lnTo>
                <a:lnTo>
                  <a:pt x="9522" y="12224"/>
                </a:lnTo>
                <a:lnTo>
                  <a:pt x="9335" y="12203"/>
                </a:lnTo>
                <a:lnTo>
                  <a:pt x="9086" y="12141"/>
                </a:lnTo>
                <a:lnTo>
                  <a:pt x="8753" y="11995"/>
                </a:lnTo>
                <a:lnTo>
                  <a:pt x="8420" y="11850"/>
                </a:lnTo>
                <a:lnTo>
                  <a:pt x="8088" y="11683"/>
                </a:lnTo>
                <a:lnTo>
                  <a:pt x="7776" y="11496"/>
                </a:lnTo>
                <a:lnTo>
                  <a:pt x="7464" y="11309"/>
                </a:lnTo>
                <a:lnTo>
                  <a:pt x="7152" y="11101"/>
                </a:lnTo>
                <a:lnTo>
                  <a:pt x="6861" y="10893"/>
                </a:lnTo>
                <a:lnTo>
                  <a:pt x="6570" y="10665"/>
                </a:lnTo>
                <a:lnTo>
                  <a:pt x="5905" y="10145"/>
                </a:lnTo>
                <a:lnTo>
                  <a:pt x="5260" y="9604"/>
                </a:lnTo>
                <a:lnTo>
                  <a:pt x="4637" y="9043"/>
                </a:lnTo>
                <a:lnTo>
                  <a:pt x="4013" y="8482"/>
                </a:lnTo>
                <a:lnTo>
                  <a:pt x="3390" y="7900"/>
                </a:lnTo>
                <a:lnTo>
                  <a:pt x="2787" y="7318"/>
                </a:lnTo>
                <a:lnTo>
                  <a:pt x="2205" y="6715"/>
                </a:lnTo>
                <a:lnTo>
                  <a:pt x="1622" y="6112"/>
                </a:lnTo>
                <a:lnTo>
                  <a:pt x="1" y="7338"/>
                </a:lnTo>
                <a:lnTo>
                  <a:pt x="479" y="8108"/>
                </a:lnTo>
                <a:lnTo>
                  <a:pt x="999" y="8856"/>
                </a:lnTo>
                <a:lnTo>
                  <a:pt x="1539" y="9584"/>
                </a:lnTo>
                <a:lnTo>
                  <a:pt x="2101" y="10311"/>
                </a:lnTo>
                <a:lnTo>
                  <a:pt x="2683" y="11018"/>
                </a:lnTo>
                <a:lnTo>
                  <a:pt x="3265" y="11704"/>
                </a:lnTo>
                <a:lnTo>
                  <a:pt x="3888" y="12390"/>
                </a:lnTo>
                <a:lnTo>
                  <a:pt x="4533" y="13035"/>
                </a:lnTo>
                <a:lnTo>
                  <a:pt x="4886" y="13367"/>
                </a:lnTo>
                <a:lnTo>
                  <a:pt x="5240" y="13679"/>
                </a:lnTo>
                <a:lnTo>
                  <a:pt x="5614" y="13991"/>
                </a:lnTo>
                <a:lnTo>
                  <a:pt x="5988" y="14303"/>
                </a:lnTo>
                <a:lnTo>
                  <a:pt x="6425" y="14614"/>
                </a:lnTo>
                <a:lnTo>
                  <a:pt x="6861" y="14906"/>
                </a:lnTo>
                <a:lnTo>
                  <a:pt x="7339" y="15155"/>
                </a:lnTo>
                <a:lnTo>
                  <a:pt x="7818" y="15384"/>
                </a:lnTo>
                <a:lnTo>
                  <a:pt x="8109" y="15508"/>
                </a:lnTo>
                <a:lnTo>
                  <a:pt x="8420" y="15612"/>
                </a:lnTo>
                <a:lnTo>
                  <a:pt x="8732" y="15695"/>
                </a:lnTo>
                <a:lnTo>
                  <a:pt x="9065" y="15758"/>
                </a:lnTo>
                <a:lnTo>
                  <a:pt x="9460" y="15799"/>
                </a:lnTo>
                <a:lnTo>
                  <a:pt x="9876" y="15799"/>
                </a:lnTo>
                <a:lnTo>
                  <a:pt x="10271" y="15758"/>
                </a:lnTo>
                <a:lnTo>
                  <a:pt x="10686" y="15654"/>
                </a:lnTo>
                <a:lnTo>
                  <a:pt x="10894" y="15592"/>
                </a:lnTo>
                <a:lnTo>
                  <a:pt x="11102" y="15508"/>
                </a:lnTo>
                <a:lnTo>
                  <a:pt x="11310" y="15404"/>
                </a:lnTo>
                <a:lnTo>
                  <a:pt x="11497" y="15301"/>
                </a:lnTo>
                <a:lnTo>
                  <a:pt x="11684" y="15176"/>
                </a:lnTo>
                <a:lnTo>
                  <a:pt x="11871" y="15051"/>
                </a:lnTo>
                <a:lnTo>
                  <a:pt x="12038" y="14906"/>
                </a:lnTo>
                <a:lnTo>
                  <a:pt x="12204" y="14760"/>
                </a:lnTo>
                <a:lnTo>
                  <a:pt x="12433" y="14490"/>
                </a:lnTo>
                <a:lnTo>
                  <a:pt x="12599" y="14323"/>
                </a:lnTo>
                <a:lnTo>
                  <a:pt x="12890" y="13970"/>
                </a:lnTo>
                <a:lnTo>
                  <a:pt x="13493" y="13263"/>
                </a:lnTo>
                <a:lnTo>
                  <a:pt x="14054" y="12556"/>
                </a:lnTo>
                <a:lnTo>
                  <a:pt x="14615" y="11829"/>
                </a:lnTo>
                <a:lnTo>
                  <a:pt x="15156" y="11080"/>
                </a:lnTo>
                <a:lnTo>
                  <a:pt x="15676" y="10332"/>
                </a:lnTo>
                <a:lnTo>
                  <a:pt x="16175" y="9563"/>
                </a:lnTo>
                <a:lnTo>
                  <a:pt x="16653" y="8773"/>
                </a:lnTo>
                <a:lnTo>
                  <a:pt x="17110" y="7983"/>
                </a:lnTo>
                <a:lnTo>
                  <a:pt x="17567" y="7214"/>
                </a:lnTo>
                <a:lnTo>
                  <a:pt x="18004" y="6424"/>
                </a:lnTo>
                <a:lnTo>
                  <a:pt x="18441" y="5613"/>
                </a:lnTo>
                <a:lnTo>
                  <a:pt x="18835" y="4802"/>
                </a:lnTo>
                <a:lnTo>
                  <a:pt x="19230" y="3991"/>
                </a:lnTo>
                <a:lnTo>
                  <a:pt x="19605" y="3139"/>
                </a:lnTo>
                <a:lnTo>
                  <a:pt x="19958" y="2308"/>
                </a:lnTo>
                <a:lnTo>
                  <a:pt x="20291" y="1414"/>
                </a:lnTo>
                <a:lnTo>
                  <a:pt x="1648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6719275" y="1629250"/>
            <a:ext cx="507275" cy="395000"/>
          </a:xfrm>
          <a:custGeom>
            <a:avLst/>
            <a:gdLst/>
            <a:ahLst/>
            <a:cxnLst/>
            <a:rect l="l" t="t" r="r" b="b"/>
            <a:pathLst>
              <a:path w="20291" h="15800" fill="none" extrusionOk="0">
                <a:moveTo>
                  <a:pt x="20291" y="1414"/>
                </a:moveTo>
                <a:lnTo>
                  <a:pt x="20291" y="1414"/>
                </a:lnTo>
                <a:lnTo>
                  <a:pt x="19958" y="2308"/>
                </a:lnTo>
                <a:lnTo>
                  <a:pt x="19605" y="3139"/>
                </a:lnTo>
                <a:lnTo>
                  <a:pt x="19605" y="3139"/>
                </a:lnTo>
                <a:lnTo>
                  <a:pt x="19230" y="3991"/>
                </a:lnTo>
                <a:lnTo>
                  <a:pt x="18835" y="4802"/>
                </a:lnTo>
                <a:lnTo>
                  <a:pt x="18835" y="4802"/>
                </a:lnTo>
                <a:lnTo>
                  <a:pt x="18441" y="5613"/>
                </a:lnTo>
                <a:lnTo>
                  <a:pt x="18004" y="6424"/>
                </a:lnTo>
                <a:lnTo>
                  <a:pt x="17567" y="7214"/>
                </a:lnTo>
                <a:lnTo>
                  <a:pt x="17110" y="7983"/>
                </a:lnTo>
                <a:lnTo>
                  <a:pt x="17110" y="7983"/>
                </a:lnTo>
                <a:lnTo>
                  <a:pt x="16653" y="8773"/>
                </a:lnTo>
                <a:lnTo>
                  <a:pt x="16175" y="9563"/>
                </a:lnTo>
                <a:lnTo>
                  <a:pt x="15676" y="10332"/>
                </a:lnTo>
                <a:lnTo>
                  <a:pt x="15156" y="11080"/>
                </a:lnTo>
                <a:lnTo>
                  <a:pt x="14615" y="11829"/>
                </a:lnTo>
                <a:lnTo>
                  <a:pt x="14054" y="12556"/>
                </a:lnTo>
                <a:lnTo>
                  <a:pt x="13493" y="13263"/>
                </a:lnTo>
                <a:lnTo>
                  <a:pt x="12890" y="13970"/>
                </a:lnTo>
                <a:lnTo>
                  <a:pt x="12599" y="14323"/>
                </a:lnTo>
                <a:lnTo>
                  <a:pt x="12599" y="14323"/>
                </a:lnTo>
                <a:lnTo>
                  <a:pt x="12433" y="14490"/>
                </a:lnTo>
                <a:lnTo>
                  <a:pt x="12204" y="14760"/>
                </a:lnTo>
                <a:lnTo>
                  <a:pt x="12204" y="14760"/>
                </a:lnTo>
                <a:lnTo>
                  <a:pt x="12038" y="14906"/>
                </a:lnTo>
                <a:lnTo>
                  <a:pt x="11871" y="15051"/>
                </a:lnTo>
                <a:lnTo>
                  <a:pt x="11684" y="15176"/>
                </a:lnTo>
                <a:lnTo>
                  <a:pt x="11497" y="15301"/>
                </a:lnTo>
                <a:lnTo>
                  <a:pt x="11310" y="15404"/>
                </a:lnTo>
                <a:lnTo>
                  <a:pt x="11102" y="15508"/>
                </a:lnTo>
                <a:lnTo>
                  <a:pt x="10894" y="15592"/>
                </a:lnTo>
                <a:lnTo>
                  <a:pt x="10686" y="15654"/>
                </a:lnTo>
                <a:lnTo>
                  <a:pt x="10686" y="15654"/>
                </a:lnTo>
                <a:lnTo>
                  <a:pt x="10271" y="15758"/>
                </a:lnTo>
                <a:lnTo>
                  <a:pt x="9876" y="15799"/>
                </a:lnTo>
                <a:lnTo>
                  <a:pt x="9460" y="15799"/>
                </a:lnTo>
                <a:lnTo>
                  <a:pt x="9065" y="15758"/>
                </a:lnTo>
                <a:lnTo>
                  <a:pt x="9065" y="15758"/>
                </a:lnTo>
                <a:lnTo>
                  <a:pt x="8732" y="15695"/>
                </a:lnTo>
                <a:lnTo>
                  <a:pt x="8420" y="15612"/>
                </a:lnTo>
                <a:lnTo>
                  <a:pt x="8109" y="15508"/>
                </a:lnTo>
                <a:lnTo>
                  <a:pt x="7818" y="15384"/>
                </a:lnTo>
                <a:lnTo>
                  <a:pt x="7818" y="15384"/>
                </a:lnTo>
                <a:lnTo>
                  <a:pt x="7339" y="15155"/>
                </a:lnTo>
                <a:lnTo>
                  <a:pt x="6861" y="14906"/>
                </a:lnTo>
                <a:lnTo>
                  <a:pt x="6425" y="14614"/>
                </a:lnTo>
                <a:lnTo>
                  <a:pt x="5988" y="14303"/>
                </a:lnTo>
                <a:lnTo>
                  <a:pt x="5988" y="14303"/>
                </a:lnTo>
                <a:lnTo>
                  <a:pt x="5614" y="13991"/>
                </a:lnTo>
                <a:lnTo>
                  <a:pt x="5240" y="13679"/>
                </a:lnTo>
                <a:lnTo>
                  <a:pt x="4886" y="13367"/>
                </a:lnTo>
                <a:lnTo>
                  <a:pt x="4533" y="13035"/>
                </a:lnTo>
                <a:lnTo>
                  <a:pt x="4533" y="13035"/>
                </a:lnTo>
                <a:lnTo>
                  <a:pt x="3888" y="12390"/>
                </a:lnTo>
                <a:lnTo>
                  <a:pt x="3265" y="11704"/>
                </a:lnTo>
                <a:lnTo>
                  <a:pt x="2683" y="11018"/>
                </a:lnTo>
                <a:lnTo>
                  <a:pt x="2101" y="10311"/>
                </a:lnTo>
                <a:lnTo>
                  <a:pt x="1539" y="9584"/>
                </a:lnTo>
                <a:lnTo>
                  <a:pt x="999" y="8856"/>
                </a:lnTo>
                <a:lnTo>
                  <a:pt x="479" y="8108"/>
                </a:lnTo>
                <a:lnTo>
                  <a:pt x="1" y="7338"/>
                </a:lnTo>
                <a:lnTo>
                  <a:pt x="1622" y="6112"/>
                </a:lnTo>
                <a:lnTo>
                  <a:pt x="1622" y="6112"/>
                </a:lnTo>
                <a:lnTo>
                  <a:pt x="2205" y="6715"/>
                </a:lnTo>
                <a:lnTo>
                  <a:pt x="2787" y="7318"/>
                </a:lnTo>
                <a:lnTo>
                  <a:pt x="3390" y="7900"/>
                </a:lnTo>
                <a:lnTo>
                  <a:pt x="4013" y="8482"/>
                </a:lnTo>
                <a:lnTo>
                  <a:pt x="4637" y="9043"/>
                </a:lnTo>
                <a:lnTo>
                  <a:pt x="5260" y="9604"/>
                </a:lnTo>
                <a:lnTo>
                  <a:pt x="5905" y="10145"/>
                </a:lnTo>
                <a:lnTo>
                  <a:pt x="6570" y="10665"/>
                </a:lnTo>
                <a:lnTo>
                  <a:pt x="6570" y="10665"/>
                </a:lnTo>
                <a:lnTo>
                  <a:pt x="6861" y="10893"/>
                </a:lnTo>
                <a:lnTo>
                  <a:pt x="7152" y="11101"/>
                </a:lnTo>
                <a:lnTo>
                  <a:pt x="7464" y="11309"/>
                </a:lnTo>
                <a:lnTo>
                  <a:pt x="7776" y="11496"/>
                </a:lnTo>
                <a:lnTo>
                  <a:pt x="8088" y="11683"/>
                </a:lnTo>
                <a:lnTo>
                  <a:pt x="8420" y="11850"/>
                </a:lnTo>
                <a:lnTo>
                  <a:pt x="8753" y="11995"/>
                </a:lnTo>
                <a:lnTo>
                  <a:pt x="9086" y="12141"/>
                </a:lnTo>
                <a:lnTo>
                  <a:pt x="9086" y="12141"/>
                </a:lnTo>
                <a:lnTo>
                  <a:pt x="9335" y="12203"/>
                </a:lnTo>
                <a:lnTo>
                  <a:pt x="9522" y="12224"/>
                </a:lnTo>
                <a:lnTo>
                  <a:pt x="9626" y="12203"/>
                </a:lnTo>
                <a:lnTo>
                  <a:pt x="9647" y="12203"/>
                </a:lnTo>
                <a:lnTo>
                  <a:pt x="9626" y="12182"/>
                </a:lnTo>
                <a:lnTo>
                  <a:pt x="9626" y="12182"/>
                </a:lnTo>
                <a:lnTo>
                  <a:pt x="9585" y="12182"/>
                </a:lnTo>
                <a:lnTo>
                  <a:pt x="9585" y="12182"/>
                </a:lnTo>
                <a:lnTo>
                  <a:pt x="9585" y="12182"/>
                </a:lnTo>
                <a:lnTo>
                  <a:pt x="9647" y="12120"/>
                </a:lnTo>
                <a:lnTo>
                  <a:pt x="9772" y="11954"/>
                </a:lnTo>
                <a:lnTo>
                  <a:pt x="10021" y="11642"/>
                </a:lnTo>
                <a:lnTo>
                  <a:pt x="10021" y="11642"/>
                </a:lnTo>
                <a:lnTo>
                  <a:pt x="10499" y="10956"/>
                </a:lnTo>
                <a:lnTo>
                  <a:pt x="10998" y="10270"/>
                </a:lnTo>
                <a:lnTo>
                  <a:pt x="11456" y="9584"/>
                </a:lnTo>
                <a:lnTo>
                  <a:pt x="11913" y="8898"/>
                </a:lnTo>
                <a:lnTo>
                  <a:pt x="12349" y="8191"/>
                </a:lnTo>
                <a:lnTo>
                  <a:pt x="12786" y="7463"/>
                </a:lnTo>
                <a:lnTo>
                  <a:pt x="13202" y="6756"/>
                </a:lnTo>
                <a:lnTo>
                  <a:pt x="13618" y="6029"/>
                </a:lnTo>
                <a:lnTo>
                  <a:pt x="13618" y="6029"/>
                </a:lnTo>
                <a:lnTo>
                  <a:pt x="14013" y="5280"/>
                </a:lnTo>
                <a:lnTo>
                  <a:pt x="14387" y="4532"/>
                </a:lnTo>
                <a:lnTo>
                  <a:pt x="15135" y="3014"/>
                </a:lnTo>
                <a:lnTo>
                  <a:pt x="15135" y="3014"/>
                </a:lnTo>
                <a:lnTo>
                  <a:pt x="15842" y="1497"/>
                </a:lnTo>
                <a:lnTo>
                  <a:pt x="15842" y="1497"/>
                </a:lnTo>
                <a:lnTo>
                  <a:pt x="16175" y="728"/>
                </a:lnTo>
                <a:lnTo>
                  <a:pt x="16486" y="0"/>
                </a:lnTo>
                <a:lnTo>
                  <a:pt x="20291" y="14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7076850" y="1527900"/>
            <a:ext cx="224025" cy="287425"/>
          </a:xfrm>
          <a:custGeom>
            <a:avLst/>
            <a:gdLst/>
            <a:ahLst/>
            <a:cxnLst/>
            <a:rect l="l" t="t" r="r" b="b"/>
            <a:pathLst>
              <a:path w="8961" h="11497" extrusionOk="0">
                <a:moveTo>
                  <a:pt x="4532" y="0"/>
                </a:move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7076850" y="1527900"/>
            <a:ext cx="224025" cy="287425"/>
          </a:xfrm>
          <a:custGeom>
            <a:avLst/>
            <a:gdLst/>
            <a:ahLst/>
            <a:cxnLst/>
            <a:rect l="l" t="t" r="r" b="b"/>
            <a:pathLst>
              <a:path w="8961" h="11497" fill="none" extrusionOk="0">
                <a:moveTo>
                  <a:pt x="4699" y="0"/>
                </a:moveTo>
                <a:lnTo>
                  <a:pt x="4699" y="0"/>
                </a:lnTo>
                <a:lnTo>
                  <a:pt x="4532" y="0"/>
                </a:ln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7168325" y="1791900"/>
            <a:ext cx="13025" cy="16675"/>
          </a:xfrm>
          <a:custGeom>
            <a:avLst/>
            <a:gdLst/>
            <a:ahLst/>
            <a:cxnLst/>
            <a:rect l="l" t="t" r="r" b="b"/>
            <a:pathLst>
              <a:path w="521" h="667" extrusionOk="0">
                <a:moveTo>
                  <a:pt x="0" y="1"/>
                </a:moveTo>
                <a:lnTo>
                  <a:pt x="520" y="666"/>
                </a:lnTo>
                <a:lnTo>
                  <a:pt x="520" y="645"/>
                </a:lnTo>
                <a:lnTo>
                  <a:pt x="0"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7168325" y="1791900"/>
            <a:ext cx="13025" cy="16675"/>
          </a:xfrm>
          <a:custGeom>
            <a:avLst/>
            <a:gdLst/>
            <a:ahLst/>
            <a:cxnLst/>
            <a:rect l="l" t="t" r="r" b="b"/>
            <a:pathLst>
              <a:path w="521" h="667" fill="none" extrusionOk="0">
                <a:moveTo>
                  <a:pt x="0" y="1"/>
                </a:moveTo>
                <a:lnTo>
                  <a:pt x="0" y="1"/>
                </a:lnTo>
                <a:lnTo>
                  <a:pt x="0" y="1"/>
                </a:lnTo>
                <a:lnTo>
                  <a:pt x="520" y="666"/>
                </a:lnTo>
                <a:lnTo>
                  <a:pt x="520" y="64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7129875" y="1745125"/>
            <a:ext cx="38475" cy="46800"/>
          </a:xfrm>
          <a:custGeom>
            <a:avLst/>
            <a:gdLst/>
            <a:ahLst/>
            <a:cxnLst/>
            <a:rect l="l" t="t" r="r" b="b"/>
            <a:pathLst>
              <a:path w="1539" h="1872" extrusionOk="0">
                <a:moveTo>
                  <a:pt x="0" y="1"/>
                </a:moveTo>
                <a:lnTo>
                  <a:pt x="0" y="22"/>
                </a:lnTo>
                <a:lnTo>
                  <a:pt x="1538" y="1872"/>
                </a:lnTo>
                <a:lnTo>
                  <a:pt x="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7129875" y="1745125"/>
            <a:ext cx="38475" cy="46800"/>
          </a:xfrm>
          <a:custGeom>
            <a:avLst/>
            <a:gdLst/>
            <a:ahLst/>
            <a:cxnLst/>
            <a:rect l="l" t="t" r="r" b="b"/>
            <a:pathLst>
              <a:path w="1539" h="1872" fill="none" extrusionOk="0">
                <a:moveTo>
                  <a:pt x="0" y="1"/>
                </a:moveTo>
                <a:lnTo>
                  <a:pt x="0" y="22"/>
                </a:lnTo>
                <a:lnTo>
                  <a:pt x="1538" y="1872"/>
                </a:lnTo>
                <a:lnTo>
                  <a:pt x="1538" y="1872"/>
                </a:lnTo>
                <a:lnTo>
                  <a:pt x="1538" y="187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7129875" y="1564800"/>
            <a:ext cx="57175" cy="243250"/>
          </a:xfrm>
          <a:custGeom>
            <a:avLst/>
            <a:gdLst/>
            <a:ahLst/>
            <a:cxnLst/>
            <a:rect l="l" t="t" r="r" b="b"/>
            <a:pathLst>
              <a:path w="2287" h="9730" extrusionOk="0">
                <a:moveTo>
                  <a:pt x="2287" y="0"/>
                </a:moveTo>
                <a:lnTo>
                  <a:pt x="0" y="7214"/>
                </a:lnTo>
                <a:lnTo>
                  <a:pt x="1538" y="9085"/>
                </a:lnTo>
                <a:lnTo>
                  <a:pt x="2058" y="9729"/>
                </a:lnTo>
                <a:lnTo>
                  <a:pt x="2287" y="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7129875" y="1564800"/>
            <a:ext cx="57175" cy="243250"/>
          </a:xfrm>
          <a:custGeom>
            <a:avLst/>
            <a:gdLst/>
            <a:ahLst/>
            <a:cxnLst/>
            <a:rect l="l" t="t" r="r" b="b"/>
            <a:pathLst>
              <a:path w="2287" h="9730" fill="none" extrusionOk="0">
                <a:moveTo>
                  <a:pt x="2287" y="0"/>
                </a:moveTo>
                <a:lnTo>
                  <a:pt x="0" y="7214"/>
                </a:lnTo>
                <a:lnTo>
                  <a:pt x="1538" y="9085"/>
                </a:lnTo>
                <a:lnTo>
                  <a:pt x="2058" y="9729"/>
                </a:lnTo>
                <a:lnTo>
                  <a:pt x="228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6632500" y="1738375"/>
            <a:ext cx="142950" cy="92550"/>
          </a:xfrm>
          <a:custGeom>
            <a:avLst/>
            <a:gdLst/>
            <a:ahLst/>
            <a:cxnLst/>
            <a:rect l="l" t="t" r="r" b="b"/>
            <a:pathLst>
              <a:path w="5718" h="3702" extrusionOk="0">
                <a:moveTo>
                  <a:pt x="3202" y="1"/>
                </a:moveTo>
                <a:lnTo>
                  <a:pt x="0" y="2516"/>
                </a:lnTo>
                <a:lnTo>
                  <a:pt x="4719" y="3701"/>
                </a:lnTo>
                <a:lnTo>
                  <a:pt x="5717" y="2662"/>
                </a:lnTo>
                <a:lnTo>
                  <a:pt x="5696" y="2495"/>
                </a:lnTo>
                <a:lnTo>
                  <a:pt x="5655" y="2350"/>
                </a:lnTo>
                <a:lnTo>
                  <a:pt x="5572" y="2059"/>
                </a:lnTo>
                <a:lnTo>
                  <a:pt x="5426" y="1788"/>
                </a:lnTo>
                <a:lnTo>
                  <a:pt x="5260" y="1539"/>
                </a:lnTo>
                <a:lnTo>
                  <a:pt x="5073" y="1310"/>
                </a:lnTo>
                <a:lnTo>
                  <a:pt x="4844" y="1082"/>
                </a:lnTo>
                <a:lnTo>
                  <a:pt x="4636" y="874"/>
                </a:lnTo>
                <a:lnTo>
                  <a:pt x="4407" y="707"/>
                </a:lnTo>
                <a:lnTo>
                  <a:pt x="4179" y="541"/>
                </a:lnTo>
                <a:lnTo>
                  <a:pt x="3950" y="396"/>
                </a:lnTo>
                <a:lnTo>
                  <a:pt x="3576" y="188"/>
                </a:lnTo>
                <a:lnTo>
                  <a:pt x="3306" y="42"/>
                </a:lnTo>
                <a:lnTo>
                  <a:pt x="3202"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6577400" y="1705125"/>
            <a:ext cx="134625" cy="96175"/>
          </a:xfrm>
          <a:custGeom>
            <a:avLst/>
            <a:gdLst/>
            <a:ahLst/>
            <a:cxnLst/>
            <a:rect l="l" t="t" r="r" b="b"/>
            <a:pathLst>
              <a:path w="5385" h="3847" extrusionOk="0">
                <a:moveTo>
                  <a:pt x="2454" y="0"/>
                </a:moveTo>
                <a:lnTo>
                  <a:pt x="1" y="1830"/>
                </a:lnTo>
                <a:lnTo>
                  <a:pt x="2183" y="3846"/>
                </a:lnTo>
                <a:lnTo>
                  <a:pt x="5385" y="1331"/>
                </a:lnTo>
                <a:lnTo>
                  <a:pt x="245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7394925" y="4076075"/>
            <a:ext cx="105000" cy="231300"/>
          </a:xfrm>
          <a:custGeom>
            <a:avLst/>
            <a:gdLst/>
            <a:ahLst/>
            <a:cxnLst/>
            <a:rect l="l" t="t" r="r" b="b"/>
            <a:pathLst>
              <a:path w="4200" h="9252" extrusionOk="0">
                <a:moveTo>
                  <a:pt x="208" y="0"/>
                </a:moveTo>
                <a:lnTo>
                  <a:pt x="0" y="9251"/>
                </a:lnTo>
                <a:lnTo>
                  <a:pt x="4012" y="9251"/>
                </a:lnTo>
                <a:lnTo>
                  <a:pt x="4200"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7394925" y="4076075"/>
            <a:ext cx="105000" cy="231300"/>
          </a:xfrm>
          <a:custGeom>
            <a:avLst/>
            <a:gdLst/>
            <a:ahLst/>
            <a:cxnLst/>
            <a:rect l="l" t="t" r="r" b="b"/>
            <a:pathLst>
              <a:path w="4200" h="9252" fill="none" extrusionOk="0">
                <a:moveTo>
                  <a:pt x="4012" y="9251"/>
                </a:moveTo>
                <a:lnTo>
                  <a:pt x="0" y="9251"/>
                </a:lnTo>
                <a:lnTo>
                  <a:pt x="208" y="0"/>
                </a:lnTo>
                <a:lnTo>
                  <a:pt x="4200" y="0"/>
                </a:lnTo>
                <a:lnTo>
                  <a:pt x="4012"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7198975" y="4295900"/>
            <a:ext cx="320175" cy="113850"/>
          </a:xfrm>
          <a:custGeom>
            <a:avLst/>
            <a:gdLst/>
            <a:ahLst/>
            <a:cxnLst/>
            <a:rect l="l" t="t" r="r" b="b"/>
            <a:pathLst>
              <a:path w="12807" h="4554" extrusionOk="0">
                <a:moveTo>
                  <a:pt x="7464" y="1"/>
                </a:moveTo>
                <a:lnTo>
                  <a:pt x="7277" y="22"/>
                </a:lnTo>
                <a:lnTo>
                  <a:pt x="7111" y="63"/>
                </a:lnTo>
                <a:lnTo>
                  <a:pt x="6965" y="126"/>
                </a:lnTo>
                <a:lnTo>
                  <a:pt x="6820" y="229"/>
                </a:lnTo>
                <a:lnTo>
                  <a:pt x="6591" y="396"/>
                </a:lnTo>
                <a:lnTo>
                  <a:pt x="6362" y="562"/>
                </a:lnTo>
                <a:lnTo>
                  <a:pt x="6092" y="728"/>
                </a:lnTo>
                <a:lnTo>
                  <a:pt x="5801" y="895"/>
                </a:lnTo>
                <a:lnTo>
                  <a:pt x="5489" y="1061"/>
                </a:lnTo>
                <a:lnTo>
                  <a:pt x="5136" y="1227"/>
                </a:lnTo>
                <a:lnTo>
                  <a:pt x="4387" y="1560"/>
                </a:lnTo>
                <a:lnTo>
                  <a:pt x="3535" y="1872"/>
                </a:lnTo>
                <a:lnTo>
                  <a:pt x="2579" y="2184"/>
                </a:lnTo>
                <a:lnTo>
                  <a:pt x="1539" y="2454"/>
                </a:lnTo>
                <a:lnTo>
                  <a:pt x="396" y="2724"/>
                </a:lnTo>
                <a:lnTo>
                  <a:pt x="292" y="2766"/>
                </a:lnTo>
                <a:lnTo>
                  <a:pt x="188" y="2849"/>
                </a:lnTo>
                <a:lnTo>
                  <a:pt x="105" y="2953"/>
                </a:lnTo>
                <a:lnTo>
                  <a:pt x="42" y="3078"/>
                </a:lnTo>
                <a:lnTo>
                  <a:pt x="1" y="3223"/>
                </a:lnTo>
                <a:lnTo>
                  <a:pt x="1" y="3369"/>
                </a:lnTo>
                <a:lnTo>
                  <a:pt x="22" y="3535"/>
                </a:lnTo>
                <a:lnTo>
                  <a:pt x="42" y="3701"/>
                </a:lnTo>
                <a:lnTo>
                  <a:pt x="126" y="3868"/>
                </a:lnTo>
                <a:lnTo>
                  <a:pt x="209" y="4013"/>
                </a:lnTo>
                <a:lnTo>
                  <a:pt x="354" y="4159"/>
                </a:lnTo>
                <a:lnTo>
                  <a:pt x="500" y="4283"/>
                </a:lnTo>
                <a:lnTo>
                  <a:pt x="687" y="4387"/>
                </a:lnTo>
                <a:lnTo>
                  <a:pt x="916" y="4470"/>
                </a:lnTo>
                <a:lnTo>
                  <a:pt x="1186" y="4533"/>
                </a:lnTo>
                <a:lnTo>
                  <a:pt x="1477" y="4554"/>
                </a:lnTo>
                <a:lnTo>
                  <a:pt x="3015" y="4533"/>
                </a:lnTo>
                <a:lnTo>
                  <a:pt x="4845" y="4491"/>
                </a:lnTo>
                <a:lnTo>
                  <a:pt x="6570" y="4450"/>
                </a:lnTo>
                <a:lnTo>
                  <a:pt x="7859" y="4429"/>
                </a:lnTo>
                <a:lnTo>
                  <a:pt x="9148" y="4429"/>
                </a:lnTo>
                <a:lnTo>
                  <a:pt x="10167" y="4470"/>
                </a:lnTo>
                <a:lnTo>
                  <a:pt x="11102" y="4512"/>
                </a:lnTo>
                <a:lnTo>
                  <a:pt x="12162" y="4533"/>
                </a:lnTo>
                <a:lnTo>
                  <a:pt x="12225" y="4533"/>
                </a:lnTo>
                <a:lnTo>
                  <a:pt x="12349" y="4512"/>
                </a:lnTo>
                <a:lnTo>
                  <a:pt x="12474" y="4450"/>
                </a:lnTo>
                <a:lnTo>
                  <a:pt x="12578" y="4387"/>
                </a:lnTo>
                <a:lnTo>
                  <a:pt x="12661" y="4304"/>
                </a:lnTo>
                <a:lnTo>
                  <a:pt x="12724" y="4200"/>
                </a:lnTo>
                <a:lnTo>
                  <a:pt x="12765" y="4075"/>
                </a:lnTo>
                <a:lnTo>
                  <a:pt x="12807" y="3951"/>
                </a:lnTo>
                <a:lnTo>
                  <a:pt x="12786" y="3826"/>
                </a:lnTo>
                <a:lnTo>
                  <a:pt x="12287" y="271"/>
                </a:lnTo>
                <a:lnTo>
                  <a:pt x="12245" y="167"/>
                </a:lnTo>
                <a:lnTo>
                  <a:pt x="12183" y="84"/>
                </a:lnTo>
                <a:lnTo>
                  <a:pt x="12079" y="22"/>
                </a:lnTo>
                <a:lnTo>
                  <a:pt x="1197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7497300" y="4172225"/>
            <a:ext cx="550" cy="22875"/>
          </a:xfrm>
          <a:custGeom>
            <a:avLst/>
            <a:gdLst/>
            <a:ahLst/>
            <a:cxnLst/>
            <a:rect l="l" t="t" r="r" b="b"/>
            <a:pathLst>
              <a:path w="22" h="915" extrusionOk="0">
                <a:moveTo>
                  <a:pt x="21" y="0"/>
                </a:moveTo>
                <a:lnTo>
                  <a:pt x="21" y="0"/>
                </a:lnTo>
                <a:lnTo>
                  <a:pt x="1" y="915"/>
                </a:lnTo>
                <a:lnTo>
                  <a:pt x="1" y="915"/>
                </a:lnTo>
                <a:lnTo>
                  <a:pt x="2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7497300" y="4172225"/>
            <a:ext cx="550" cy="22875"/>
          </a:xfrm>
          <a:custGeom>
            <a:avLst/>
            <a:gdLst/>
            <a:ahLst/>
            <a:cxnLst/>
            <a:rect l="l" t="t" r="r" b="b"/>
            <a:pathLst>
              <a:path w="22" h="915" fill="none" extrusionOk="0">
                <a:moveTo>
                  <a:pt x="21" y="0"/>
                </a:moveTo>
                <a:lnTo>
                  <a:pt x="21" y="0"/>
                </a:lnTo>
                <a:lnTo>
                  <a:pt x="1" y="915"/>
                </a:lnTo>
                <a:lnTo>
                  <a:pt x="1" y="915"/>
                </a:lnTo>
                <a:lnTo>
                  <a:pt x="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7397525" y="4172225"/>
            <a:ext cx="100325" cy="22875"/>
          </a:xfrm>
          <a:custGeom>
            <a:avLst/>
            <a:gdLst/>
            <a:ahLst/>
            <a:cxnLst/>
            <a:rect l="l" t="t" r="r" b="b"/>
            <a:pathLst>
              <a:path w="4013" h="915" extrusionOk="0">
                <a:moveTo>
                  <a:pt x="21" y="0"/>
                </a:moveTo>
                <a:lnTo>
                  <a:pt x="0" y="915"/>
                </a:lnTo>
                <a:lnTo>
                  <a:pt x="3992" y="915"/>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7397525" y="4172225"/>
            <a:ext cx="100325" cy="22875"/>
          </a:xfrm>
          <a:custGeom>
            <a:avLst/>
            <a:gdLst/>
            <a:ahLst/>
            <a:cxnLst/>
            <a:rect l="l" t="t" r="r" b="b"/>
            <a:pathLst>
              <a:path w="4013" h="915" fill="none" extrusionOk="0">
                <a:moveTo>
                  <a:pt x="4012" y="0"/>
                </a:moveTo>
                <a:lnTo>
                  <a:pt x="21" y="0"/>
                </a:lnTo>
                <a:lnTo>
                  <a:pt x="0" y="915"/>
                </a:lnTo>
                <a:lnTo>
                  <a:pt x="3992" y="915"/>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7153775" y="1492550"/>
            <a:ext cx="535850" cy="639800"/>
          </a:xfrm>
          <a:custGeom>
            <a:avLst/>
            <a:gdLst/>
            <a:ahLst/>
            <a:cxnLst/>
            <a:rect l="l" t="t" r="r" b="b"/>
            <a:pathLst>
              <a:path w="21434" h="25592" extrusionOk="0">
                <a:moveTo>
                  <a:pt x="12661" y="1"/>
                </a:moveTo>
                <a:lnTo>
                  <a:pt x="11725" y="21"/>
                </a:lnTo>
                <a:lnTo>
                  <a:pt x="10810" y="42"/>
                </a:lnTo>
                <a:lnTo>
                  <a:pt x="9896" y="63"/>
                </a:lnTo>
                <a:lnTo>
                  <a:pt x="8960" y="125"/>
                </a:lnTo>
                <a:lnTo>
                  <a:pt x="8045" y="188"/>
                </a:lnTo>
                <a:lnTo>
                  <a:pt x="7131" y="271"/>
                </a:lnTo>
                <a:lnTo>
                  <a:pt x="5696" y="479"/>
                </a:lnTo>
                <a:lnTo>
                  <a:pt x="4304" y="707"/>
                </a:lnTo>
                <a:lnTo>
                  <a:pt x="3015" y="957"/>
                </a:lnTo>
                <a:lnTo>
                  <a:pt x="1892" y="1186"/>
                </a:lnTo>
                <a:lnTo>
                  <a:pt x="1705" y="1227"/>
                </a:lnTo>
                <a:lnTo>
                  <a:pt x="1518" y="1310"/>
                </a:lnTo>
                <a:lnTo>
                  <a:pt x="1331" y="1373"/>
                </a:lnTo>
                <a:lnTo>
                  <a:pt x="1164" y="1477"/>
                </a:lnTo>
                <a:lnTo>
                  <a:pt x="998" y="1581"/>
                </a:lnTo>
                <a:lnTo>
                  <a:pt x="853" y="1705"/>
                </a:lnTo>
                <a:lnTo>
                  <a:pt x="707" y="1830"/>
                </a:lnTo>
                <a:lnTo>
                  <a:pt x="582" y="1976"/>
                </a:lnTo>
                <a:lnTo>
                  <a:pt x="458" y="2121"/>
                </a:lnTo>
                <a:lnTo>
                  <a:pt x="354" y="2267"/>
                </a:lnTo>
                <a:lnTo>
                  <a:pt x="250" y="2454"/>
                </a:lnTo>
                <a:lnTo>
                  <a:pt x="187" y="2620"/>
                </a:lnTo>
                <a:lnTo>
                  <a:pt x="104" y="2807"/>
                </a:lnTo>
                <a:lnTo>
                  <a:pt x="63" y="2994"/>
                </a:lnTo>
                <a:lnTo>
                  <a:pt x="21" y="3181"/>
                </a:lnTo>
                <a:lnTo>
                  <a:pt x="21" y="3389"/>
                </a:lnTo>
                <a:lnTo>
                  <a:pt x="0" y="3909"/>
                </a:lnTo>
                <a:lnTo>
                  <a:pt x="0" y="4512"/>
                </a:lnTo>
                <a:lnTo>
                  <a:pt x="21" y="5198"/>
                </a:lnTo>
                <a:lnTo>
                  <a:pt x="83" y="5988"/>
                </a:lnTo>
                <a:lnTo>
                  <a:pt x="146" y="6882"/>
                </a:lnTo>
                <a:lnTo>
                  <a:pt x="229" y="7900"/>
                </a:lnTo>
                <a:lnTo>
                  <a:pt x="333" y="9023"/>
                </a:lnTo>
                <a:lnTo>
                  <a:pt x="499" y="10270"/>
                </a:lnTo>
                <a:lnTo>
                  <a:pt x="666" y="11663"/>
                </a:lnTo>
                <a:lnTo>
                  <a:pt x="873" y="13181"/>
                </a:lnTo>
                <a:lnTo>
                  <a:pt x="1123" y="14844"/>
                </a:lnTo>
                <a:lnTo>
                  <a:pt x="1414" y="16673"/>
                </a:lnTo>
                <a:lnTo>
                  <a:pt x="1747" y="18648"/>
                </a:lnTo>
                <a:lnTo>
                  <a:pt x="2121" y="20789"/>
                </a:lnTo>
                <a:lnTo>
                  <a:pt x="2557" y="23097"/>
                </a:lnTo>
                <a:lnTo>
                  <a:pt x="3015" y="25591"/>
                </a:lnTo>
                <a:lnTo>
                  <a:pt x="19271" y="25093"/>
                </a:lnTo>
                <a:lnTo>
                  <a:pt x="19126" y="22723"/>
                </a:lnTo>
                <a:lnTo>
                  <a:pt x="19063" y="21579"/>
                </a:lnTo>
                <a:lnTo>
                  <a:pt x="19022" y="20436"/>
                </a:lnTo>
                <a:lnTo>
                  <a:pt x="19022" y="19272"/>
                </a:lnTo>
                <a:lnTo>
                  <a:pt x="19022" y="18108"/>
                </a:lnTo>
                <a:lnTo>
                  <a:pt x="19063" y="16860"/>
                </a:lnTo>
                <a:lnTo>
                  <a:pt x="19147" y="15571"/>
                </a:lnTo>
                <a:lnTo>
                  <a:pt x="19251" y="14199"/>
                </a:lnTo>
                <a:lnTo>
                  <a:pt x="19417" y="12723"/>
                </a:lnTo>
                <a:lnTo>
                  <a:pt x="19604" y="11123"/>
                </a:lnTo>
                <a:lnTo>
                  <a:pt x="19853" y="9397"/>
                </a:lnTo>
                <a:lnTo>
                  <a:pt x="20165" y="7505"/>
                </a:lnTo>
                <a:lnTo>
                  <a:pt x="20519" y="5447"/>
                </a:lnTo>
                <a:lnTo>
                  <a:pt x="20934" y="3202"/>
                </a:lnTo>
                <a:lnTo>
                  <a:pt x="21433" y="770"/>
                </a:lnTo>
                <a:lnTo>
                  <a:pt x="20560" y="624"/>
                </a:lnTo>
                <a:lnTo>
                  <a:pt x="19708" y="500"/>
                </a:lnTo>
                <a:lnTo>
                  <a:pt x="18835" y="375"/>
                </a:lnTo>
                <a:lnTo>
                  <a:pt x="17982" y="292"/>
                </a:lnTo>
                <a:lnTo>
                  <a:pt x="17109" y="208"/>
                </a:lnTo>
                <a:lnTo>
                  <a:pt x="16236" y="146"/>
                </a:lnTo>
                <a:lnTo>
                  <a:pt x="15384" y="84"/>
                </a:lnTo>
                <a:lnTo>
                  <a:pt x="14511" y="63"/>
                </a:lnTo>
                <a:lnTo>
                  <a:pt x="13575" y="21"/>
                </a:lnTo>
                <a:lnTo>
                  <a:pt x="126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7318525" y="1286750"/>
            <a:ext cx="198025" cy="307700"/>
          </a:xfrm>
          <a:custGeom>
            <a:avLst/>
            <a:gdLst/>
            <a:ahLst/>
            <a:cxnLst/>
            <a:rect l="l" t="t" r="r" b="b"/>
            <a:pathLst>
              <a:path w="7921" h="12308" extrusionOk="0">
                <a:moveTo>
                  <a:pt x="6944" y="0"/>
                </a:moveTo>
                <a:lnTo>
                  <a:pt x="2516" y="4012"/>
                </a:lnTo>
                <a:lnTo>
                  <a:pt x="2620" y="4345"/>
                </a:lnTo>
                <a:lnTo>
                  <a:pt x="2682" y="4699"/>
                </a:lnTo>
                <a:lnTo>
                  <a:pt x="2744" y="5031"/>
                </a:lnTo>
                <a:lnTo>
                  <a:pt x="2807" y="5385"/>
                </a:lnTo>
                <a:lnTo>
                  <a:pt x="2807" y="5717"/>
                </a:lnTo>
                <a:lnTo>
                  <a:pt x="2807" y="6050"/>
                </a:lnTo>
                <a:lnTo>
                  <a:pt x="2765" y="6362"/>
                </a:lnTo>
                <a:lnTo>
                  <a:pt x="2703" y="6673"/>
                </a:lnTo>
                <a:lnTo>
                  <a:pt x="2599" y="6964"/>
                </a:lnTo>
                <a:lnTo>
                  <a:pt x="2453" y="7256"/>
                </a:lnTo>
                <a:lnTo>
                  <a:pt x="2266" y="7526"/>
                </a:lnTo>
                <a:lnTo>
                  <a:pt x="2142" y="7651"/>
                </a:lnTo>
                <a:lnTo>
                  <a:pt x="2017" y="7754"/>
                </a:lnTo>
                <a:lnTo>
                  <a:pt x="1892" y="7879"/>
                </a:lnTo>
                <a:lnTo>
                  <a:pt x="1747" y="7983"/>
                </a:lnTo>
                <a:lnTo>
                  <a:pt x="1393" y="8191"/>
                </a:lnTo>
                <a:lnTo>
                  <a:pt x="998" y="8357"/>
                </a:lnTo>
                <a:lnTo>
                  <a:pt x="541" y="8503"/>
                </a:lnTo>
                <a:lnTo>
                  <a:pt x="458" y="8586"/>
                </a:lnTo>
                <a:lnTo>
                  <a:pt x="374" y="8690"/>
                </a:lnTo>
                <a:lnTo>
                  <a:pt x="271" y="8835"/>
                </a:lnTo>
                <a:lnTo>
                  <a:pt x="187" y="9002"/>
                </a:lnTo>
                <a:lnTo>
                  <a:pt x="104" y="9210"/>
                </a:lnTo>
                <a:lnTo>
                  <a:pt x="42" y="9438"/>
                </a:lnTo>
                <a:lnTo>
                  <a:pt x="0" y="9688"/>
                </a:lnTo>
                <a:lnTo>
                  <a:pt x="0" y="9833"/>
                </a:lnTo>
                <a:lnTo>
                  <a:pt x="21" y="9979"/>
                </a:lnTo>
                <a:lnTo>
                  <a:pt x="42" y="10124"/>
                </a:lnTo>
                <a:lnTo>
                  <a:pt x="83" y="10270"/>
                </a:lnTo>
                <a:lnTo>
                  <a:pt x="146" y="10436"/>
                </a:lnTo>
                <a:lnTo>
                  <a:pt x="208" y="10582"/>
                </a:lnTo>
                <a:lnTo>
                  <a:pt x="312" y="10748"/>
                </a:lnTo>
                <a:lnTo>
                  <a:pt x="437" y="10914"/>
                </a:lnTo>
                <a:lnTo>
                  <a:pt x="562" y="11081"/>
                </a:lnTo>
                <a:lnTo>
                  <a:pt x="728" y="11247"/>
                </a:lnTo>
                <a:lnTo>
                  <a:pt x="915" y="11434"/>
                </a:lnTo>
                <a:lnTo>
                  <a:pt x="1123" y="11600"/>
                </a:lnTo>
                <a:lnTo>
                  <a:pt x="1372" y="11767"/>
                </a:lnTo>
                <a:lnTo>
                  <a:pt x="1643" y="11954"/>
                </a:lnTo>
                <a:lnTo>
                  <a:pt x="1954" y="12120"/>
                </a:lnTo>
                <a:lnTo>
                  <a:pt x="2287" y="12307"/>
                </a:lnTo>
                <a:lnTo>
                  <a:pt x="2703" y="12203"/>
                </a:lnTo>
                <a:lnTo>
                  <a:pt x="3139" y="12058"/>
                </a:lnTo>
                <a:lnTo>
                  <a:pt x="3555" y="11912"/>
                </a:lnTo>
                <a:lnTo>
                  <a:pt x="3971" y="11725"/>
                </a:lnTo>
                <a:lnTo>
                  <a:pt x="4366" y="11538"/>
                </a:lnTo>
                <a:lnTo>
                  <a:pt x="4740" y="11330"/>
                </a:lnTo>
                <a:lnTo>
                  <a:pt x="5114" y="11101"/>
                </a:lnTo>
                <a:lnTo>
                  <a:pt x="5488" y="10852"/>
                </a:lnTo>
                <a:lnTo>
                  <a:pt x="5842" y="10582"/>
                </a:lnTo>
                <a:lnTo>
                  <a:pt x="6175" y="10311"/>
                </a:lnTo>
                <a:lnTo>
                  <a:pt x="6507" y="10000"/>
                </a:lnTo>
                <a:lnTo>
                  <a:pt x="6819" y="9688"/>
                </a:lnTo>
                <a:lnTo>
                  <a:pt x="7110" y="9355"/>
                </a:lnTo>
                <a:lnTo>
                  <a:pt x="7401" y="9023"/>
                </a:lnTo>
                <a:lnTo>
                  <a:pt x="7671" y="8669"/>
                </a:lnTo>
                <a:lnTo>
                  <a:pt x="7921" y="8295"/>
                </a:lnTo>
                <a:lnTo>
                  <a:pt x="7754" y="8129"/>
                </a:lnTo>
                <a:lnTo>
                  <a:pt x="7609" y="7962"/>
                </a:lnTo>
                <a:lnTo>
                  <a:pt x="7484" y="7796"/>
                </a:lnTo>
                <a:lnTo>
                  <a:pt x="7359" y="7588"/>
                </a:lnTo>
                <a:lnTo>
                  <a:pt x="7256" y="7380"/>
                </a:lnTo>
                <a:lnTo>
                  <a:pt x="7152" y="7152"/>
                </a:lnTo>
                <a:lnTo>
                  <a:pt x="7068" y="6923"/>
                </a:lnTo>
                <a:lnTo>
                  <a:pt x="6985" y="6694"/>
                </a:lnTo>
                <a:lnTo>
                  <a:pt x="6840" y="6175"/>
                </a:lnTo>
                <a:lnTo>
                  <a:pt x="6757" y="5634"/>
                </a:lnTo>
                <a:lnTo>
                  <a:pt x="6673" y="5052"/>
                </a:lnTo>
                <a:lnTo>
                  <a:pt x="6632" y="4470"/>
                </a:lnTo>
                <a:lnTo>
                  <a:pt x="6611" y="3867"/>
                </a:lnTo>
                <a:lnTo>
                  <a:pt x="6611" y="3264"/>
                </a:lnTo>
                <a:lnTo>
                  <a:pt x="6632" y="2682"/>
                </a:lnTo>
                <a:lnTo>
                  <a:pt x="6673" y="2100"/>
                </a:lnTo>
                <a:lnTo>
                  <a:pt x="6736" y="1518"/>
                </a:lnTo>
                <a:lnTo>
                  <a:pt x="6798" y="977"/>
                </a:lnTo>
                <a:lnTo>
                  <a:pt x="694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7318525" y="1286750"/>
            <a:ext cx="198025" cy="307700"/>
          </a:xfrm>
          <a:custGeom>
            <a:avLst/>
            <a:gdLst/>
            <a:ahLst/>
            <a:cxnLst/>
            <a:rect l="l" t="t" r="r" b="b"/>
            <a:pathLst>
              <a:path w="7921" h="12308" fill="none" extrusionOk="0">
                <a:moveTo>
                  <a:pt x="6944" y="0"/>
                </a:moveTo>
                <a:lnTo>
                  <a:pt x="6944" y="0"/>
                </a:lnTo>
                <a:lnTo>
                  <a:pt x="6798" y="977"/>
                </a:lnTo>
                <a:lnTo>
                  <a:pt x="6736" y="1518"/>
                </a:lnTo>
                <a:lnTo>
                  <a:pt x="6673" y="2100"/>
                </a:lnTo>
                <a:lnTo>
                  <a:pt x="6632" y="2682"/>
                </a:lnTo>
                <a:lnTo>
                  <a:pt x="6611" y="3264"/>
                </a:lnTo>
                <a:lnTo>
                  <a:pt x="6611" y="3867"/>
                </a:lnTo>
                <a:lnTo>
                  <a:pt x="6632" y="4470"/>
                </a:lnTo>
                <a:lnTo>
                  <a:pt x="6673" y="5052"/>
                </a:lnTo>
                <a:lnTo>
                  <a:pt x="6757" y="5634"/>
                </a:lnTo>
                <a:lnTo>
                  <a:pt x="6840" y="6175"/>
                </a:lnTo>
                <a:lnTo>
                  <a:pt x="6985" y="6694"/>
                </a:lnTo>
                <a:lnTo>
                  <a:pt x="7068" y="6923"/>
                </a:lnTo>
                <a:lnTo>
                  <a:pt x="7152" y="7152"/>
                </a:lnTo>
                <a:lnTo>
                  <a:pt x="7256" y="7380"/>
                </a:lnTo>
                <a:lnTo>
                  <a:pt x="7359" y="7588"/>
                </a:lnTo>
                <a:lnTo>
                  <a:pt x="7484" y="7796"/>
                </a:lnTo>
                <a:lnTo>
                  <a:pt x="7609" y="7962"/>
                </a:lnTo>
                <a:lnTo>
                  <a:pt x="7754" y="8129"/>
                </a:lnTo>
                <a:lnTo>
                  <a:pt x="7921" y="8295"/>
                </a:lnTo>
                <a:lnTo>
                  <a:pt x="7921" y="8295"/>
                </a:lnTo>
                <a:lnTo>
                  <a:pt x="7671" y="8669"/>
                </a:lnTo>
                <a:lnTo>
                  <a:pt x="7401" y="9023"/>
                </a:lnTo>
                <a:lnTo>
                  <a:pt x="7110" y="9355"/>
                </a:lnTo>
                <a:lnTo>
                  <a:pt x="6819" y="9688"/>
                </a:lnTo>
                <a:lnTo>
                  <a:pt x="6507" y="10000"/>
                </a:lnTo>
                <a:lnTo>
                  <a:pt x="6175" y="10311"/>
                </a:lnTo>
                <a:lnTo>
                  <a:pt x="5842" y="10582"/>
                </a:lnTo>
                <a:lnTo>
                  <a:pt x="5488" y="10852"/>
                </a:lnTo>
                <a:lnTo>
                  <a:pt x="5114" y="11101"/>
                </a:lnTo>
                <a:lnTo>
                  <a:pt x="4740" y="11330"/>
                </a:lnTo>
                <a:lnTo>
                  <a:pt x="4366" y="11538"/>
                </a:lnTo>
                <a:lnTo>
                  <a:pt x="3971" y="11725"/>
                </a:lnTo>
                <a:lnTo>
                  <a:pt x="3555" y="11912"/>
                </a:lnTo>
                <a:lnTo>
                  <a:pt x="3139" y="12058"/>
                </a:lnTo>
                <a:lnTo>
                  <a:pt x="2703" y="12203"/>
                </a:lnTo>
                <a:lnTo>
                  <a:pt x="2287" y="12307"/>
                </a:lnTo>
                <a:lnTo>
                  <a:pt x="2287" y="12307"/>
                </a:lnTo>
                <a:lnTo>
                  <a:pt x="1954" y="12120"/>
                </a:lnTo>
                <a:lnTo>
                  <a:pt x="1643" y="11954"/>
                </a:lnTo>
                <a:lnTo>
                  <a:pt x="1372" y="11767"/>
                </a:lnTo>
                <a:lnTo>
                  <a:pt x="1123" y="11600"/>
                </a:lnTo>
                <a:lnTo>
                  <a:pt x="915" y="11434"/>
                </a:lnTo>
                <a:lnTo>
                  <a:pt x="728" y="11247"/>
                </a:lnTo>
                <a:lnTo>
                  <a:pt x="562" y="11081"/>
                </a:lnTo>
                <a:lnTo>
                  <a:pt x="437" y="10914"/>
                </a:lnTo>
                <a:lnTo>
                  <a:pt x="312" y="10748"/>
                </a:lnTo>
                <a:lnTo>
                  <a:pt x="208" y="10582"/>
                </a:lnTo>
                <a:lnTo>
                  <a:pt x="146" y="10436"/>
                </a:lnTo>
                <a:lnTo>
                  <a:pt x="83" y="10270"/>
                </a:lnTo>
                <a:lnTo>
                  <a:pt x="42" y="10124"/>
                </a:lnTo>
                <a:lnTo>
                  <a:pt x="21" y="9979"/>
                </a:lnTo>
                <a:lnTo>
                  <a:pt x="0" y="9833"/>
                </a:lnTo>
                <a:lnTo>
                  <a:pt x="0" y="9688"/>
                </a:lnTo>
                <a:lnTo>
                  <a:pt x="42" y="9438"/>
                </a:lnTo>
                <a:lnTo>
                  <a:pt x="104" y="9210"/>
                </a:lnTo>
                <a:lnTo>
                  <a:pt x="187" y="9002"/>
                </a:lnTo>
                <a:lnTo>
                  <a:pt x="271" y="8835"/>
                </a:lnTo>
                <a:lnTo>
                  <a:pt x="374" y="8690"/>
                </a:lnTo>
                <a:lnTo>
                  <a:pt x="458" y="8586"/>
                </a:lnTo>
                <a:lnTo>
                  <a:pt x="541" y="8503"/>
                </a:lnTo>
                <a:lnTo>
                  <a:pt x="541" y="8503"/>
                </a:lnTo>
                <a:lnTo>
                  <a:pt x="998" y="8357"/>
                </a:lnTo>
                <a:lnTo>
                  <a:pt x="1393" y="8191"/>
                </a:lnTo>
                <a:lnTo>
                  <a:pt x="1747" y="7983"/>
                </a:lnTo>
                <a:lnTo>
                  <a:pt x="1892" y="7879"/>
                </a:lnTo>
                <a:lnTo>
                  <a:pt x="2017" y="7754"/>
                </a:lnTo>
                <a:lnTo>
                  <a:pt x="2142" y="7651"/>
                </a:lnTo>
                <a:lnTo>
                  <a:pt x="2266" y="7526"/>
                </a:lnTo>
                <a:lnTo>
                  <a:pt x="2453" y="7256"/>
                </a:lnTo>
                <a:lnTo>
                  <a:pt x="2599" y="6964"/>
                </a:lnTo>
                <a:lnTo>
                  <a:pt x="2703" y="6673"/>
                </a:lnTo>
                <a:lnTo>
                  <a:pt x="2765" y="6362"/>
                </a:lnTo>
                <a:lnTo>
                  <a:pt x="2807" y="6050"/>
                </a:lnTo>
                <a:lnTo>
                  <a:pt x="2807" y="5717"/>
                </a:lnTo>
                <a:lnTo>
                  <a:pt x="2807" y="5385"/>
                </a:lnTo>
                <a:lnTo>
                  <a:pt x="2744" y="5031"/>
                </a:lnTo>
                <a:lnTo>
                  <a:pt x="2682" y="4699"/>
                </a:lnTo>
                <a:lnTo>
                  <a:pt x="2620" y="4345"/>
                </a:lnTo>
                <a:lnTo>
                  <a:pt x="2516" y="4012"/>
                </a:lnTo>
                <a:lnTo>
                  <a:pt x="694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7375700" y="1570500"/>
            <a:ext cx="76925" cy="23950"/>
          </a:xfrm>
          <a:custGeom>
            <a:avLst/>
            <a:gdLst/>
            <a:ahLst/>
            <a:cxnLst/>
            <a:rect l="l" t="t" r="r" b="b"/>
            <a:pathLst>
              <a:path w="3077" h="958" extrusionOk="0">
                <a:moveTo>
                  <a:pt x="478" y="1"/>
                </a:moveTo>
                <a:lnTo>
                  <a:pt x="0" y="957"/>
                </a:lnTo>
                <a:lnTo>
                  <a:pt x="3077" y="604"/>
                </a:lnTo>
                <a:lnTo>
                  <a:pt x="47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7387650" y="1478525"/>
            <a:ext cx="169975" cy="205300"/>
          </a:xfrm>
          <a:custGeom>
            <a:avLst/>
            <a:gdLst/>
            <a:ahLst/>
            <a:cxnLst/>
            <a:rect l="l" t="t" r="r" b="b"/>
            <a:pathLst>
              <a:path w="6799" h="8212" extrusionOk="0">
                <a:moveTo>
                  <a:pt x="4844" y="0"/>
                </a:moveTo>
                <a:lnTo>
                  <a:pt x="4823" y="83"/>
                </a:lnTo>
                <a:lnTo>
                  <a:pt x="4782" y="167"/>
                </a:lnTo>
                <a:lnTo>
                  <a:pt x="4636" y="375"/>
                </a:lnTo>
                <a:lnTo>
                  <a:pt x="4407" y="603"/>
                </a:lnTo>
                <a:lnTo>
                  <a:pt x="4137" y="853"/>
                </a:lnTo>
                <a:lnTo>
                  <a:pt x="3825" y="1123"/>
                </a:lnTo>
                <a:lnTo>
                  <a:pt x="3472" y="1414"/>
                </a:lnTo>
                <a:lnTo>
                  <a:pt x="2682" y="1996"/>
                </a:lnTo>
                <a:lnTo>
                  <a:pt x="1850" y="2557"/>
                </a:lnTo>
                <a:lnTo>
                  <a:pt x="1081" y="3056"/>
                </a:lnTo>
                <a:lnTo>
                  <a:pt x="437" y="3451"/>
                </a:lnTo>
                <a:lnTo>
                  <a:pt x="0" y="3680"/>
                </a:lnTo>
                <a:lnTo>
                  <a:pt x="520" y="4033"/>
                </a:lnTo>
                <a:lnTo>
                  <a:pt x="1019" y="4366"/>
                </a:lnTo>
                <a:lnTo>
                  <a:pt x="1518" y="4740"/>
                </a:lnTo>
                <a:lnTo>
                  <a:pt x="1746" y="4969"/>
                </a:lnTo>
                <a:lnTo>
                  <a:pt x="1996" y="5197"/>
                </a:lnTo>
                <a:lnTo>
                  <a:pt x="2225" y="5447"/>
                </a:lnTo>
                <a:lnTo>
                  <a:pt x="2474" y="5738"/>
                </a:lnTo>
                <a:lnTo>
                  <a:pt x="2723" y="6050"/>
                </a:lnTo>
                <a:lnTo>
                  <a:pt x="2952" y="6403"/>
                </a:lnTo>
                <a:lnTo>
                  <a:pt x="3202" y="6798"/>
                </a:lnTo>
                <a:lnTo>
                  <a:pt x="3430" y="7214"/>
                </a:lnTo>
                <a:lnTo>
                  <a:pt x="3680" y="7692"/>
                </a:lnTo>
                <a:lnTo>
                  <a:pt x="3908" y="8212"/>
                </a:lnTo>
                <a:lnTo>
                  <a:pt x="4262" y="7588"/>
                </a:lnTo>
                <a:lnTo>
                  <a:pt x="4574" y="6944"/>
                </a:lnTo>
                <a:lnTo>
                  <a:pt x="4886" y="6278"/>
                </a:lnTo>
                <a:lnTo>
                  <a:pt x="5156" y="5613"/>
                </a:lnTo>
                <a:lnTo>
                  <a:pt x="5426" y="4969"/>
                </a:lnTo>
                <a:lnTo>
                  <a:pt x="5655" y="4304"/>
                </a:lnTo>
                <a:lnTo>
                  <a:pt x="6070" y="3098"/>
                </a:lnTo>
                <a:lnTo>
                  <a:pt x="6382" y="2038"/>
                </a:lnTo>
                <a:lnTo>
                  <a:pt x="6611" y="1185"/>
                </a:lnTo>
                <a:lnTo>
                  <a:pt x="6798" y="437"/>
                </a:lnTo>
                <a:lnTo>
                  <a:pt x="6528" y="416"/>
                </a:lnTo>
                <a:lnTo>
                  <a:pt x="5925" y="354"/>
                </a:lnTo>
                <a:lnTo>
                  <a:pt x="5592" y="291"/>
                </a:lnTo>
                <a:lnTo>
                  <a:pt x="5280" y="208"/>
                </a:lnTo>
                <a:lnTo>
                  <a:pt x="5010" y="125"/>
                </a:lnTo>
                <a:lnTo>
                  <a:pt x="4927" y="63"/>
                </a:lnTo>
                <a:lnTo>
                  <a:pt x="48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7329950" y="1570500"/>
            <a:ext cx="45775" cy="23950"/>
          </a:xfrm>
          <a:custGeom>
            <a:avLst/>
            <a:gdLst/>
            <a:ahLst/>
            <a:cxnLst/>
            <a:rect l="l" t="t" r="r" b="b"/>
            <a:pathLst>
              <a:path w="1831" h="958" extrusionOk="0">
                <a:moveTo>
                  <a:pt x="1601" y="1"/>
                </a:moveTo>
                <a:lnTo>
                  <a:pt x="1" y="126"/>
                </a:lnTo>
                <a:lnTo>
                  <a:pt x="1830" y="957"/>
                </a:lnTo>
                <a:lnTo>
                  <a:pt x="16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7271225" y="1484750"/>
            <a:ext cx="98775" cy="199075"/>
          </a:xfrm>
          <a:custGeom>
            <a:avLst/>
            <a:gdLst/>
            <a:ahLst/>
            <a:cxnLst/>
            <a:rect l="l" t="t" r="r" b="b"/>
            <a:pathLst>
              <a:path w="3951" h="7963" extrusionOk="0">
                <a:moveTo>
                  <a:pt x="3098" y="1"/>
                </a:moveTo>
                <a:lnTo>
                  <a:pt x="3036" y="63"/>
                </a:lnTo>
                <a:lnTo>
                  <a:pt x="2932" y="126"/>
                </a:lnTo>
                <a:lnTo>
                  <a:pt x="2682" y="209"/>
                </a:lnTo>
                <a:lnTo>
                  <a:pt x="2350" y="292"/>
                </a:lnTo>
                <a:lnTo>
                  <a:pt x="2017" y="354"/>
                </a:lnTo>
                <a:lnTo>
                  <a:pt x="1435" y="417"/>
                </a:lnTo>
                <a:lnTo>
                  <a:pt x="1165" y="437"/>
                </a:lnTo>
                <a:lnTo>
                  <a:pt x="1061" y="624"/>
                </a:lnTo>
                <a:lnTo>
                  <a:pt x="832" y="1144"/>
                </a:lnTo>
                <a:lnTo>
                  <a:pt x="687" y="1518"/>
                </a:lnTo>
                <a:lnTo>
                  <a:pt x="541" y="1955"/>
                </a:lnTo>
                <a:lnTo>
                  <a:pt x="375" y="2433"/>
                </a:lnTo>
                <a:lnTo>
                  <a:pt x="250" y="2974"/>
                </a:lnTo>
                <a:lnTo>
                  <a:pt x="125" y="3535"/>
                </a:lnTo>
                <a:lnTo>
                  <a:pt x="42" y="4138"/>
                </a:lnTo>
                <a:lnTo>
                  <a:pt x="1" y="4761"/>
                </a:lnTo>
                <a:lnTo>
                  <a:pt x="1" y="5094"/>
                </a:lnTo>
                <a:lnTo>
                  <a:pt x="21" y="5406"/>
                </a:lnTo>
                <a:lnTo>
                  <a:pt x="42" y="5738"/>
                </a:lnTo>
                <a:lnTo>
                  <a:pt x="84" y="6050"/>
                </a:lnTo>
                <a:lnTo>
                  <a:pt x="146" y="6383"/>
                </a:lnTo>
                <a:lnTo>
                  <a:pt x="229" y="6695"/>
                </a:lnTo>
                <a:lnTo>
                  <a:pt x="312" y="7027"/>
                </a:lnTo>
                <a:lnTo>
                  <a:pt x="437" y="7339"/>
                </a:lnTo>
                <a:lnTo>
                  <a:pt x="583" y="7672"/>
                </a:lnTo>
                <a:lnTo>
                  <a:pt x="749" y="7963"/>
                </a:lnTo>
                <a:lnTo>
                  <a:pt x="1082" y="7131"/>
                </a:lnTo>
                <a:lnTo>
                  <a:pt x="1435" y="6404"/>
                </a:lnTo>
                <a:lnTo>
                  <a:pt x="1601" y="6050"/>
                </a:lnTo>
                <a:lnTo>
                  <a:pt x="1788" y="5738"/>
                </a:lnTo>
                <a:lnTo>
                  <a:pt x="1975" y="5447"/>
                </a:lnTo>
                <a:lnTo>
                  <a:pt x="2163" y="5156"/>
                </a:lnTo>
                <a:lnTo>
                  <a:pt x="2370" y="4907"/>
                </a:lnTo>
                <a:lnTo>
                  <a:pt x="2558" y="4657"/>
                </a:lnTo>
                <a:lnTo>
                  <a:pt x="2765" y="4429"/>
                </a:lnTo>
                <a:lnTo>
                  <a:pt x="2994" y="4200"/>
                </a:lnTo>
                <a:lnTo>
                  <a:pt x="3223" y="3992"/>
                </a:lnTo>
                <a:lnTo>
                  <a:pt x="3451" y="3805"/>
                </a:lnTo>
                <a:lnTo>
                  <a:pt x="3701" y="3618"/>
                </a:lnTo>
                <a:lnTo>
                  <a:pt x="3950" y="3431"/>
                </a:lnTo>
                <a:lnTo>
                  <a:pt x="3722" y="3265"/>
                </a:lnTo>
                <a:lnTo>
                  <a:pt x="3535" y="3078"/>
                </a:lnTo>
                <a:lnTo>
                  <a:pt x="3389" y="2870"/>
                </a:lnTo>
                <a:lnTo>
                  <a:pt x="3264" y="2662"/>
                </a:lnTo>
                <a:lnTo>
                  <a:pt x="3160" y="2433"/>
                </a:lnTo>
                <a:lnTo>
                  <a:pt x="3077" y="2184"/>
                </a:lnTo>
                <a:lnTo>
                  <a:pt x="3036" y="1934"/>
                </a:lnTo>
                <a:lnTo>
                  <a:pt x="2994" y="1705"/>
                </a:lnTo>
                <a:lnTo>
                  <a:pt x="2973" y="1456"/>
                </a:lnTo>
                <a:lnTo>
                  <a:pt x="2973" y="1207"/>
                </a:lnTo>
                <a:lnTo>
                  <a:pt x="2994" y="749"/>
                </a:lnTo>
                <a:lnTo>
                  <a:pt x="3056" y="354"/>
                </a:lnTo>
                <a:lnTo>
                  <a:pt x="3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7423500" y="1327800"/>
            <a:ext cx="23425" cy="21325"/>
          </a:xfrm>
          <a:custGeom>
            <a:avLst/>
            <a:gdLst/>
            <a:ahLst/>
            <a:cxnLst/>
            <a:rect l="l" t="t" r="r" b="b"/>
            <a:pathLst>
              <a:path w="937" h="853" extrusionOk="0">
                <a:moveTo>
                  <a:pt x="936" y="1"/>
                </a:moveTo>
                <a:lnTo>
                  <a:pt x="1" y="853"/>
                </a:lnTo>
                <a:lnTo>
                  <a:pt x="936" y="1"/>
                </a:lnTo>
                <a:lnTo>
                  <a:pt x="936" y="1"/>
                </a:lnTo>
                <a:lnTo>
                  <a:pt x="936"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7423500" y="1327800"/>
            <a:ext cx="23425" cy="21325"/>
          </a:xfrm>
          <a:custGeom>
            <a:avLst/>
            <a:gdLst/>
            <a:ahLst/>
            <a:cxnLst/>
            <a:rect l="l" t="t" r="r" b="b"/>
            <a:pathLst>
              <a:path w="937" h="853" fill="none" extrusionOk="0">
                <a:moveTo>
                  <a:pt x="936" y="1"/>
                </a:moveTo>
                <a:lnTo>
                  <a:pt x="1" y="853"/>
                </a:lnTo>
                <a:lnTo>
                  <a:pt x="936" y="1"/>
                </a:lnTo>
                <a:lnTo>
                  <a:pt x="936" y="1"/>
                </a:lnTo>
                <a:lnTo>
                  <a:pt x="93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7387125" y="1412000"/>
            <a:ext cx="1050" cy="7300"/>
          </a:xfrm>
          <a:custGeom>
            <a:avLst/>
            <a:gdLst/>
            <a:ahLst/>
            <a:cxnLst/>
            <a:rect l="l" t="t" r="r" b="b"/>
            <a:pathLst>
              <a:path w="42" h="292" extrusionOk="0">
                <a:moveTo>
                  <a:pt x="0" y="0"/>
                </a:moveTo>
                <a:lnTo>
                  <a:pt x="0" y="0"/>
                </a:lnTo>
                <a:lnTo>
                  <a:pt x="42" y="291"/>
                </a:lnTo>
                <a:lnTo>
                  <a:pt x="42" y="291"/>
                </a:lnTo>
                <a:lnTo>
                  <a:pt x="42" y="291"/>
                </a:lnTo>
                <a:lnTo>
                  <a:pt x="42" y="291"/>
                </a:lnTo>
                <a:lnTo>
                  <a:pt x="0"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7387125" y="1412000"/>
            <a:ext cx="1050" cy="7300"/>
          </a:xfrm>
          <a:custGeom>
            <a:avLst/>
            <a:gdLst/>
            <a:ahLst/>
            <a:cxnLst/>
            <a:rect l="l" t="t" r="r" b="b"/>
            <a:pathLst>
              <a:path w="42" h="292" fill="none" extrusionOk="0">
                <a:moveTo>
                  <a:pt x="0" y="0"/>
                </a:moveTo>
                <a:lnTo>
                  <a:pt x="0" y="0"/>
                </a:lnTo>
                <a:lnTo>
                  <a:pt x="42" y="291"/>
                </a:lnTo>
                <a:lnTo>
                  <a:pt x="42" y="291"/>
                </a:lnTo>
                <a:lnTo>
                  <a:pt x="42" y="291"/>
                </a:lnTo>
                <a:lnTo>
                  <a:pt x="42" y="29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7381400" y="1327800"/>
            <a:ext cx="68125" cy="91500"/>
          </a:xfrm>
          <a:custGeom>
            <a:avLst/>
            <a:gdLst/>
            <a:ahLst/>
            <a:cxnLst/>
            <a:rect l="l" t="t" r="r" b="b"/>
            <a:pathLst>
              <a:path w="2725" h="3660" extrusionOk="0">
                <a:moveTo>
                  <a:pt x="2620" y="1"/>
                </a:moveTo>
                <a:lnTo>
                  <a:pt x="1685" y="853"/>
                </a:lnTo>
                <a:lnTo>
                  <a:pt x="1" y="2370"/>
                </a:lnTo>
                <a:lnTo>
                  <a:pt x="146" y="2869"/>
                </a:lnTo>
                <a:lnTo>
                  <a:pt x="229" y="3368"/>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24" y="957"/>
                </a:lnTo>
                <a:lnTo>
                  <a:pt x="2724" y="624"/>
                </a:lnTo>
                <a:lnTo>
                  <a:pt x="2682" y="312"/>
                </a:lnTo>
                <a:lnTo>
                  <a:pt x="262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7381400" y="1327800"/>
            <a:ext cx="68125" cy="91500"/>
          </a:xfrm>
          <a:custGeom>
            <a:avLst/>
            <a:gdLst/>
            <a:ahLst/>
            <a:cxnLst/>
            <a:rect l="l" t="t" r="r" b="b"/>
            <a:pathLst>
              <a:path w="2725" h="3660" fill="none" extrusionOk="0">
                <a:moveTo>
                  <a:pt x="2620" y="1"/>
                </a:moveTo>
                <a:lnTo>
                  <a:pt x="1685" y="853"/>
                </a:lnTo>
                <a:lnTo>
                  <a:pt x="1" y="2370"/>
                </a:lnTo>
                <a:lnTo>
                  <a:pt x="1" y="2370"/>
                </a:lnTo>
                <a:lnTo>
                  <a:pt x="146" y="2869"/>
                </a:lnTo>
                <a:lnTo>
                  <a:pt x="229" y="3368"/>
                </a:lnTo>
                <a:lnTo>
                  <a:pt x="229" y="3368"/>
                </a:lnTo>
                <a:lnTo>
                  <a:pt x="271" y="3659"/>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03" y="1269"/>
                </a:lnTo>
                <a:lnTo>
                  <a:pt x="2724" y="957"/>
                </a:lnTo>
                <a:lnTo>
                  <a:pt x="2724" y="624"/>
                </a:lnTo>
                <a:lnTo>
                  <a:pt x="2682" y="312"/>
                </a:lnTo>
                <a:lnTo>
                  <a:pt x="26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7242650" y="1011300"/>
            <a:ext cx="281700" cy="382000"/>
          </a:xfrm>
          <a:custGeom>
            <a:avLst/>
            <a:gdLst/>
            <a:ahLst/>
            <a:cxnLst/>
            <a:rect l="l" t="t" r="r" b="b"/>
            <a:pathLst>
              <a:path w="11268" h="15280" extrusionOk="0">
                <a:moveTo>
                  <a:pt x="5904" y="0"/>
                </a:moveTo>
                <a:lnTo>
                  <a:pt x="5634" y="21"/>
                </a:lnTo>
                <a:lnTo>
                  <a:pt x="5364" y="21"/>
                </a:lnTo>
                <a:lnTo>
                  <a:pt x="5114" y="63"/>
                </a:lnTo>
                <a:lnTo>
                  <a:pt x="4844" y="104"/>
                </a:lnTo>
                <a:lnTo>
                  <a:pt x="4574" y="167"/>
                </a:lnTo>
                <a:lnTo>
                  <a:pt x="4324" y="229"/>
                </a:lnTo>
                <a:lnTo>
                  <a:pt x="4054" y="312"/>
                </a:lnTo>
                <a:lnTo>
                  <a:pt x="3804" y="416"/>
                </a:lnTo>
                <a:lnTo>
                  <a:pt x="3555" y="520"/>
                </a:lnTo>
                <a:lnTo>
                  <a:pt x="3202" y="707"/>
                </a:lnTo>
                <a:lnTo>
                  <a:pt x="2869" y="915"/>
                </a:lnTo>
                <a:lnTo>
                  <a:pt x="2578" y="1123"/>
                </a:lnTo>
                <a:lnTo>
                  <a:pt x="2287" y="1372"/>
                </a:lnTo>
                <a:lnTo>
                  <a:pt x="2017" y="1643"/>
                </a:lnTo>
                <a:lnTo>
                  <a:pt x="1767" y="1913"/>
                </a:lnTo>
                <a:lnTo>
                  <a:pt x="1539" y="2204"/>
                </a:lnTo>
                <a:lnTo>
                  <a:pt x="1331" y="2516"/>
                </a:lnTo>
                <a:lnTo>
                  <a:pt x="1123" y="2848"/>
                </a:lnTo>
                <a:lnTo>
                  <a:pt x="956" y="3202"/>
                </a:lnTo>
                <a:lnTo>
                  <a:pt x="790" y="3555"/>
                </a:lnTo>
                <a:lnTo>
                  <a:pt x="645" y="3909"/>
                </a:lnTo>
                <a:lnTo>
                  <a:pt x="520" y="4283"/>
                </a:lnTo>
                <a:lnTo>
                  <a:pt x="416" y="4678"/>
                </a:lnTo>
                <a:lnTo>
                  <a:pt x="312" y="5073"/>
                </a:lnTo>
                <a:lnTo>
                  <a:pt x="229" y="5468"/>
                </a:lnTo>
                <a:lnTo>
                  <a:pt x="146" y="5863"/>
                </a:lnTo>
                <a:lnTo>
                  <a:pt x="104" y="6278"/>
                </a:lnTo>
                <a:lnTo>
                  <a:pt x="63" y="6673"/>
                </a:lnTo>
                <a:lnTo>
                  <a:pt x="21" y="7089"/>
                </a:lnTo>
                <a:lnTo>
                  <a:pt x="0" y="7921"/>
                </a:lnTo>
                <a:lnTo>
                  <a:pt x="21" y="8732"/>
                </a:lnTo>
                <a:lnTo>
                  <a:pt x="83" y="9521"/>
                </a:lnTo>
                <a:lnTo>
                  <a:pt x="208" y="10291"/>
                </a:lnTo>
                <a:lnTo>
                  <a:pt x="333" y="11018"/>
                </a:lnTo>
                <a:lnTo>
                  <a:pt x="520" y="11704"/>
                </a:lnTo>
                <a:lnTo>
                  <a:pt x="624" y="12058"/>
                </a:lnTo>
                <a:lnTo>
                  <a:pt x="769" y="12411"/>
                </a:lnTo>
                <a:lnTo>
                  <a:pt x="936" y="12723"/>
                </a:lnTo>
                <a:lnTo>
                  <a:pt x="1102" y="13035"/>
                </a:lnTo>
                <a:lnTo>
                  <a:pt x="1289" y="13326"/>
                </a:lnTo>
                <a:lnTo>
                  <a:pt x="1497" y="13575"/>
                </a:lnTo>
                <a:lnTo>
                  <a:pt x="1726" y="13825"/>
                </a:lnTo>
                <a:lnTo>
                  <a:pt x="1975" y="14053"/>
                </a:lnTo>
                <a:lnTo>
                  <a:pt x="2225" y="14282"/>
                </a:lnTo>
                <a:lnTo>
                  <a:pt x="2495" y="14469"/>
                </a:lnTo>
                <a:lnTo>
                  <a:pt x="2765" y="14636"/>
                </a:lnTo>
                <a:lnTo>
                  <a:pt x="3056" y="14781"/>
                </a:lnTo>
                <a:lnTo>
                  <a:pt x="3368" y="14906"/>
                </a:lnTo>
                <a:lnTo>
                  <a:pt x="3659" y="15030"/>
                </a:lnTo>
                <a:lnTo>
                  <a:pt x="3971" y="15114"/>
                </a:lnTo>
                <a:lnTo>
                  <a:pt x="4303" y="15197"/>
                </a:lnTo>
                <a:lnTo>
                  <a:pt x="4615" y="15238"/>
                </a:lnTo>
                <a:lnTo>
                  <a:pt x="4948" y="15259"/>
                </a:lnTo>
                <a:lnTo>
                  <a:pt x="5280" y="15280"/>
                </a:lnTo>
                <a:lnTo>
                  <a:pt x="5613" y="15259"/>
                </a:lnTo>
                <a:lnTo>
                  <a:pt x="5946" y="15218"/>
                </a:lnTo>
                <a:lnTo>
                  <a:pt x="6278" y="15155"/>
                </a:lnTo>
                <a:lnTo>
                  <a:pt x="6611" y="15093"/>
                </a:lnTo>
                <a:lnTo>
                  <a:pt x="6944" y="14989"/>
                </a:lnTo>
                <a:lnTo>
                  <a:pt x="7276" y="14864"/>
                </a:lnTo>
                <a:lnTo>
                  <a:pt x="7588" y="14719"/>
                </a:lnTo>
                <a:lnTo>
                  <a:pt x="7921" y="14532"/>
                </a:lnTo>
                <a:lnTo>
                  <a:pt x="8232" y="14344"/>
                </a:lnTo>
                <a:lnTo>
                  <a:pt x="8523" y="14137"/>
                </a:lnTo>
                <a:lnTo>
                  <a:pt x="8815" y="13887"/>
                </a:lnTo>
                <a:lnTo>
                  <a:pt x="9106" y="13638"/>
                </a:lnTo>
                <a:lnTo>
                  <a:pt x="9376" y="13347"/>
                </a:lnTo>
                <a:lnTo>
                  <a:pt x="9708" y="12952"/>
                </a:lnTo>
                <a:lnTo>
                  <a:pt x="9999" y="12557"/>
                </a:lnTo>
                <a:lnTo>
                  <a:pt x="10249" y="12182"/>
                </a:lnTo>
                <a:lnTo>
                  <a:pt x="10457" y="11787"/>
                </a:lnTo>
                <a:lnTo>
                  <a:pt x="10644" y="11392"/>
                </a:lnTo>
                <a:lnTo>
                  <a:pt x="10789" y="10997"/>
                </a:lnTo>
                <a:lnTo>
                  <a:pt x="10914" y="10582"/>
                </a:lnTo>
                <a:lnTo>
                  <a:pt x="11018" y="10145"/>
                </a:lnTo>
                <a:lnTo>
                  <a:pt x="11080" y="9688"/>
                </a:lnTo>
                <a:lnTo>
                  <a:pt x="11143" y="9210"/>
                </a:lnTo>
                <a:lnTo>
                  <a:pt x="11184" y="8690"/>
                </a:lnTo>
                <a:lnTo>
                  <a:pt x="11226" y="8149"/>
                </a:lnTo>
                <a:lnTo>
                  <a:pt x="11247" y="6944"/>
                </a:lnTo>
                <a:lnTo>
                  <a:pt x="11268" y="5551"/>
                </a:lnTo>
                <a:lnTo>
                  <a:pt x="11268" y="5239"/>
                </a:lnTo>
                <a:lnTo>
                  <a:pt x="11247" y="4927"/>
                </a:lnTo>
                <a:lnTo>
                  <a:pt x="11205" y="4615"/>
                </a:lnTo>
                <a:lnTo>
                  <a:pt x="11143" y="4304"/>
                </a:lnTo>
                <a:lnTo>
                  <a:pt x="11080" y="4012"/>
                </a:lnTo>
                <a:lnTo>
                  <a:pt x="10997" y="3701"/>
                </a:lnTo>
                <a:lnTo>
                  <a:pt x="10873" y="3410"/>
                </a:lnTo>
                <a:lnTo>
                  <a:pt x="10748" y="3119"/>
                </a:lnTo>
                <a:lnTo>
                  <a:pt x="10623" y="2869"/>
                </a:lnTo>
                <a:lnTo>
                  <a:pt x="10498" y="2640"/>
                </a:lnTo>
                <a:lnTo>
                  <a:pt x="10353" y="2391"/>
                </a:lnTo>
                <a:lnTo>
                  <a:pt x="10187" y="2183"/>
                </a:lnTo>
                <a:lnTo>
                  <a:pt x="10020" y="1975"/>
                </a:lnTo>
                <a:lnTo>
                  <a:pt x="9854" y="1767"/>
                </a:lnTo>
                <a:lnTo>
                  <a:pt x="9667" y="1580"/>
                </a:lnTo>
                <a:lnTo>
                  <a:pt x="9480" y="1393"/>
                </a:lnTo>
                <a:lnTo>
                  <a:pt x="9272" y="1227"/>
                </a:lnTo>
                <a:lnTo>
                  <a:pt x="9064" y="1060"/>
                </a:lnTo>
                <a:lnTo>
                  <a:pt x="8856" y="915"/>
                </a:lnTo>
                <a:lnTo>
                  <a:pt x="8627" y="769"/>
                </a:lnTo>
                <a:lnTo>
                  <a:pt x="8399" y="645"/>
                </a:lnTo>
                <a:lnTo>
                  <a:pt x="8170" y="520"/>
                </a:lnTo>
                <a:lnTo>
                  <a:pt x="7692" y="333"/>
                </a:lnTo>
                <a:lnTo>
                  <a:pt x="7193" y="187"/>
                </a:lnTo>
                <a:lnTo>
                  <a:pt x="6944" y="125"/>
                </a:lnTo>
                <a:lnTo>
                  <a:pt x="6673" y="83"/>
                </a:lnTo>
                <a:lnTo>
                  <a:pt x="6424" y="42"/>
                </a:lnTo>
                <a:lnTo>
                  <a:pt x="6154" y="21"/>
                </a:lnTo>
                <a:lnTo>
                  <a:pt x="590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7388675" y="1185925"/>
            <a:ext cx="130475" cy="11975"/>
          </a:xfrm>
          <a:custGeom>
            <a:avLst/>
            <a:gdLst/>
            <a:ahLst/>
            <a:cxnLst/>
            <a:rect l="l" t="t" r="r" b="b"/>
            <a:pathLst>
              <a:path w="5219" h="479" extrusionOk="0">
                <a:moveTo>
                  <a:pt x="125" y="0"/>
                </a:moveTo>
                <a:lnTo>
                  <a:pt x="84" y="21"/>
                </a:lnTo>
                <a:lnTo>
                  <a:pt x="42" y="42"/>
                </a:lnTo>
                <a:lnTo>
                  <a:pt x="22" y="83"/>
                </a:lnTo>
                <a:lnTo>
                  <a:pt x="1" y="125"/>
                </a:lnTo>
                <a:lnTo>
                  <a:pt x="22" y="167"/>
                </a:lnTo>
                <a:lnTo>
                  <a:pt x="42" y="208"/>
                </a:lnTo>
                <a:lnTo>
                  <a:pt x="63" y="229"/>
                </a:lnTo>
                <a:lnTo>
                  <a:pt x="125" y="229"/>
                </a:lnTo>
                <a:lnTo>
                  <a:pt x="5094" y="478"/>
                </a:lnTo>
                <a:lnTo>
                  <a:pt x="5156" y="478"/>
                </a:lnTo>
                <a:lnTo>
                  <a:pt x="5177" y="458"/>
                </a:lnTo>
                <a:lnTo>
                  <a:pt x="5219" y="416"/>
                </a:lnTo>
                <a:lnTo>
                  <a:pt x="5219" y="374"/>
                </a:lnTo>
                <a:lnTo>
                  <a:pt x="5219" y="333"/>
                </a:lnTo>
                <a:lnTo>
                  <a:pt x="5198" y="291"/>
                </a:lnTo>
                <a:lnTo>
                  <a:pt x="5156" y="271"/>
                </a:lnTo>
                <a:lnTo>
                  <a:pt x="5115" y="250"/>
                </a:lnTo>
                <a:lnTo>
                  <a:pt x="1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7229125" y="2123500"/>
            <a:ext cx="303550" cy="2048750"/>
          </a:xfrm>
          <a:custGeom>
            <a:avLst/>
            <a:gdLst/>
            <a:ahLst/>
            <a:cxnLst/>
            <a:rect l="l" t="t" r="r" b="b"/>
            <a:pathLst>
              <a:path w="12142" h="81950" extrusionOk="0">
                <a:moveTo>
                  <a:pt x="11871" y="0"/>
                </a:moveTo>
                <a:lnTo>
                  <a:pt x="1" y="353"/>
                </a:lnTo>
                <a:lnTo>
                  <a:pt x="354" y="5176"/>
                </a:lnTo>
                <a:lnTo>
                  <a:pt x="1186" y="16714"/>
                </a:lnTo>
                <a:lnTo>
                  <a:pt x="1685" y="23637"/>
                </a:lnTo>
                <a:lnTo>
                  <a:pt x="2225" y="30539"/>
                </a:lnTo>
                <a:lnTo>
                  <a:pt x="2745" y="36921"/>
                </a:lnTo>
                <a:lnTo>
                  <a:pt x="2973" y="39748"/>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7229125" y="2123500"/>
            <a:ext cx="303550" cy="2048750"/>
          </a:xfrm>
          <a:custGeom>
            <a:avLst/>
            <a:gdLst/>
            <a:ahLst/>
            <a:cxnLst/>
            <a:rect l="l" t="t" r="r" b="b"/>
            <a:pathLst>
              <a:path w="12142" h="81950" fill="none" extrusionOk="0">
                <a:moveTo>
                  <a:pt x="1" y="353"/>
                </a:moveTo>
                <a:lnTo>
                  <a:pt x="1" y="353"/>
                </a:lnTo>
                <a:lnTo>
                  <a:pt x="354" y="5176"/>
                </a:lnTo>
                <a:lnTo>
                  <a:pt x="1186" y="16714"/>
                </a:lnTo>
                <a:lnTo>
                  <a:pt x="1685" y="23637"/>
                </a:lnTo>
                <a:lnTo>
                  <a:pt x="2225" y="30539"/>
                </a:lnTo>
                <a:lnTo>
                  <a:pt x="2745" y="36921"/>
                </a:lnTo>
                <a:lnTo>
                  <a:pt x="2973" y="39748"/>
                </a:lnTo>
                <a:lnTo>
                  <a:pt x="3202" y="42222"/>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lnTo>
                  <a:pt x="1" y="3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7354900"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7523800" y="2388025"/>
            <a:ext cx="3675" cy="666825"/>
          </a:xfrm>
          <a:custGeom>
            <a:avLst/>
            <a:gdLst/>
            <a:ahLst/>
            <a:cxnLst/>
            <a:rect l="l" t="t" r="r" b="b"/>
            <a:pathLst>
              <a:path w="147" h="26673" extrusionOk="0">
                <a:moveTo>
                  <a:pt x="22" y="1"/>
                </a:moveTo>
                <a:lnTo>
                  <a:pt x="1" y="6320"/>
                </a:lnTo>
                <a:lnTo>
                  <a:pt x="1" y="13201"/>
                </a:lnTo>
                <a:lnTo>
                  <a:pt x="42" y="20145"/>
                </a:lnTo>
                <a:lnTo>
                  <a:pt x="84" y="23471"/>
                </a:lnTo>
                <a:lnTo>
                  <a:pt x="126" y="26631"/>
                </a:lnTo>
                <a:lnTo>
                  <a:pt x="146" y="26672"/>
                </a:lnTo>
                <a:lnTo>
                  <a:pt x="105" y="23513"/>
                </a:lnTo>
                <a:lnTo>
                  <a:pt x="63" y="20186"/>
                </a:lnTo>
                <a:lnTo>
                  <a:pt x="22" y="13243"/>
                </a:lnTo>
                <a:lnTo>
                  <a:pt x="22" y="6362"/>
                </a:lnTo>
                <a:lnTo>
                  <a:pt x="42" y="21"/>
                </a:lnTo>
                <a:lnTo>
                  <a:pt x="2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7523800" y="2388025"/>
            <a:ext cx="3675" cy="666825"/>
          </a:xfrm>
          <a:custGeom>
            <a:avLst/>
            <a:gdLst/>
            <a:ahLst/>
            <a:cxnLst/>
            <a:rect l="l" t="t" r="r" b="b"/>
            <a:pathLst>
              <a:path w="147" h="26673" fill="none" extrusionOk="0">
                <a:moveTo>
                  <a:pt x="22" y="1"/>
                </a:moveTo>
                <a:lnTo>
                  <a:pt x="22" y="1"/>
                </a:lnTo>
                <a:lnTo>
                  <a:pt x="1" y="6320"/>
                </a:lnTo>
                <a:lnTo>
                  <a:pt x="1" y="13201"/>
                </a:lnTo>
                <a:lnTo>
                  <a:pt x="42" y="20145"/>
                </a:lnTo>
                <a:lnTo>
                  <a:pt x="84" y="23471"/>
                </a:lnTo>
                <a:lnTo>
                  <a:pt x="126" y="26631"/>
                </a:lnTo>
                <a:lnTo>
                  <a:pt x="126" y="26631"/>
                </a:lnTo>
                <a:lnTo>
                  <a:pt x="146" y="26672"/>
                </a:lnTo>
                <a:lnTo>
                  <a:pt x="146" y="26672"/>
                </a:lnTo>
                <a:lnTo>
                  <a:pt x="105" y="23513"/>
                </a:lnTo>
                <a:lnTo>
                  <a:pt x="63" y="20186"/>
                </a:lnTo>
                <a:lnTo>
                  <a:pt x="22" y="13243"/>
                </a:lnTo>
                <a:lnTo>
                  <a:pt x="22" y="6362"/>
                </a:lnTo>
                <a:lnTo>
                  <a:pt x="42" y="21"/>
                </a:lnTo>
                <a:lnTo>
                  <a:pt x="42" y="21"/>
                </a:lnTo>
                <a:lnTo>
                  <a:pt x="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7443250" y="2380225"/>
            <a:ext cx="83700" cy="673575"/>
          </a:xfrm>
          <a:custGeom>
            <a:avLst/>
            <a:gdLst/>
            <a:ahLst/>
            <a:cxnLst/>
            <a:rect l="l" t="t" r="r" b="b"/>
            <a:pathLst>
              <a:path w="3348" h="26943" extrusionOk="0">
                <a:moveTo>
                  <a:pt x="2558" y="1"/>
                </a:moveTo>
                <a:lnTo>
                  <a:pt x="2474" y="21"/>
                </a:lnTo>
                <a:lnTo>
                  <a:pt x="2370" y="63"/>
                </a:lnTo>
                <a:lnTo>
                  <a:pt x="2287" y="125"/>
                </a:lnTo>
                <a:lnTo>
                  <a:pt x="2100" y="271"/>
                </a:lnTo>
                <a:lnTo>
                  <a:pt x="1892" y="479"/>
                </a:lnTo>
                <a:lnTo>
                  <a:pt x="1705" y="770"/>
                </a:lnTo>
                <a:lnTo>
                  <a:pt x="1497" y="1123"/>
                </a:lnTo>
                <a:lnTo>
                  <a:pt x="1289" y="1560"/>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06" y="23783"/>
                </a:lnTo>
                <a:lnTo>
                  <a:pt x="3264" y="20457"/>
                </a:lnTo>
                <a:lnTo>
                  <a:pt x="3223" y="13513"/>
                </a:lnTo>
                <a:lnTo>
                  <a:pt x="3223" y="6632"/>
                </a:lnTo>
                <a:lnTo>
                  <a:pt x="3244" y="313"/>
                </a:lnTo>
                <a:lnTo>
                  <a:pt x="3098" y="167"/>
                </a:lnTo>
                <a:lnTo>
                  <a:pt x="2953" y="84"/>
                </a:lnTo>
                <a:lnTo>
                  <a:pt x="2807" y="21"/>
                </a:lnTo>
                <a:lnTo>
                  <a:pt x="2641"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7443250" y="2380225"/>
            <a:ext cx="83700" cy="673575"/>
          </a:xfrm>
          <a:custGeom>
            <a:avLst/>
            <a:gdLst/>
            <a:ahLst/>
            <a:cxnLst/>
            <a:rect l="l" t="t" r="r" b="b"/>
            <a:pathLst>
              <a:path w="3348" h="26943" fill="none" extrusionOk="0">
                <a:moveTo>
                  <a:pt x="2641" y="1"/>
                </a:moveTo>
                <a:lnTo>
                  <a:pt x="2641" y="1"/>
                </a:lnTo>
                <a:lnTo>
                  <a:pt x="2558" y="1"/>
                </a:lnTo>
                <a:lnTo>
                  <a:pt x="2474" y="21"/>
                </a:lnTo>
                <a:lnTo>
                  <a:pt x="2370" y="63"/>
                </a:lnTo>
                <a:lnTo>
                  <a:pt x="2287" y="125"/>
                </a:lnTo>
                <a:lnTo>
                  <a:pt x="2100" y="271"/>
                </a:lnTo>
                <a:lnTo>
                  <a:pt x="1892" y="479"/>
                </a:lnTo>
                <a:lnTo>
                  <a:pt x="1705" y="770"/>
                </a:lnTo>
                <a:lnTo>
                  <a:pt x="1497" y="1123"/>
                </a:lnTo>
                <a:lnTo>
                  <a:pt x="1289" y="1560"/>
                </a:lnTo>
                <a:lnTo>
                  <a:pt x="1082" y="2059"/>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48" y="26943"/>
                </a:lnTo>
                <a:lnTo>
                  <a:pt x="3306" y="23783"/>
                </a:lnTo>
                <a:lnTo>
                  <a:pt x="3264" y="20457"/>
                </a:lnTo>
                <a:lnTo>
                  <a:pt x="3223" y="13513"/>
                </a:lnTo>
                <a:lnTo>
                  <a:pt x="3223" y="6632"/>
                </a:lnTo>
                <a:lnTo>
                  <a:pt x="3244" y="313"/>
                </a:lnTo>
                <a:lnTo>
                  <a:pt x="3244" y="313"/>
                </a:lnTo>
                <a:lnTo>
                  <a:pt x="3098" y="167"/>
                </a:lnTo>
                <a:lnTo>
                  <a:pt x="2953" y="84"/>
                </a:lnTo>
                <a:lnTo>
                  <a:pt x="2807" y="21"/>
                </a:lnTo>
                <a:lnTo>
                  <a:pt x="26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7342425" y="1179175"/>
            <a:ext cx="19250" cy="29125"/>
          </a:xfrm>
          <a:custGeom>
            <a:avLst/>
            <a:gdLst/>
            <a:ahLst/>
            <a:cxnLst/>
            <a:rect l="l" t="t" r="r" b="b"/>
            <a:pathLst>
              <a:path w="770" h="1165" extrusionOk="0">
                <a:moveTo>
                  <a:pt x="271" y="0"/>
                </a:moveTo>
                <a:lnTo>
                  <a:pt x="208" y="42"/>
                </a:lnTo>
                <a:lnTo>
                  <a:pt x="146" y="104"/>
                </a:lnTo>
                <a:lnTo>
                  <a:pt x="84" y="166"/>
                </a:lnTo>
                <a:lnTo>
                  <a:pt x="42" y="270"/>
                </a:lnTo>
                <a:lnTo>
                  <a:pt x="21" y="374"/>
                </a:lnTo>
                <a:lnTo>
                  <a:pt x="1" y="478"/>
                </a:lnTo>
                <a:lnTo>
                  <a:pt x="1" y="603"/>
                </a:lnTo>
                <a:lnTo>
                  <a:pt x="21" y="707"/>
                </a:lnTo>
                <a:lnTo>
                  <a:pt x="42" y="811"/>
                </a:lnTo>
                <a:lnTo>
                  <a:pt x="84" y="915"/>
                </a:lnTo>
                <a:lnTo>
                  <a:pt x="125" y="998"/>
                </a:lnTo>
                <a:lnTo>
                  <a:pt x="188" y="1060"/>
                </a:lnTo>
                <a:lnTo>
                  <a:pt x="250" y="1123"/>
                </a:lnTo>
                <a:lnTo>
                  <a:pt x="333" y="1143"/>
                </a:lnTo>
                <a:lnTo>
                  <a:pt x="416" y="1164"/>
                </a:lnTo>
                <a:lnTo>
                  <a:pt x="479" y="1143"/>
                </a:lnTo>
                <a:lnTo>
                  <a:pt x="541" y="1102"/>
                </a:lnTo>
                <a:lnTo>
                  <a:pt x="603" y="1060"/>
                </a:lnTo>
                <a:lnTo>
                  <a:pt x="666" y="977"/>
                </a:lnTo>
                <a:lnTo>
                  <a:pt x="707" y="894"/>
                </a:lnTo>
                <a:lnTo>
                  <a:pt x="728" y="790"/>
                </a:lnTo>
                <a:lnTo>
                  <a:pt x="749" y="686"/>
                </a:lnTo>
                <a:lnTo>
                  <a:pt x="770" y="561"/>
                </a:lnTo>
                <a:lnTo>
                  <a:pt x="749" y="437"/>
                </a:lnTo>
                <a:lnTo>
                  <a:pt x="728" y="333"/>
                </a:lnTo>
                <a:lnTo>
                  <a:pt x="687" y="229"/>
                </a:lnTo>
                <a:lnTo>
                  <a:pt x="645" y="146"/>
                </a:lnTo>
                <a:lnTo>
                  <a:pt x="583" y="83"/>
                </a:lnTo>
                <a:lnTo>
                  <a:pt x="499" y="42"/>
                </a:lnTo>
                <a:lnTo>
                  <a:pt x="4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7251475" y="1181750"/>
            <a:ext cx="18725" cy="29150"/>
          </a:xfrm>
          <a:custGeom>
            <a:avLst/>
            <a:gdLst/>
            <a:ahLst/>
            <a:cxnLst/>
            <a:rect l="l" t="t" r="r" b="b"/>
            <a:pathLst>
              <a:path w="749" h="1166" extrusionOk="0">
                <a:moveTo>
                  <a:pt x="354" y="1"/>
                </a:moveTo>
                <a:lnTo>
                  <a:pt x="271" y="22"/>
                </a:lnTo>
                <a:lnTo>
                  <a:pt x="188" y="43"/>
                </a:lnTo>
                <a:lnTo>
                  <a:pt x="125" y="105"/>
                </a:lnTo>
                <a:lnTo>
                  <a:pt x="84" y="188"/>
                </a:lnTo>
                <a:lnTo>
                  <a:pt x="42" y="271"/>
                </a:lnTo>
                <a:lnTo>
                  <a:pt x="1" y="375"/>
                </a:lnTo>
                <a:lnTo>
                  <a:pt x="1" y="479"/>
                </a:lnTo>
                <a:lnTo>
                  <a:pt x="1" y="604"/>
                </a:lnTo>
                <a:lnTo>
                  <a:pt x="1" y="729"/>
                </a:lnTo>
                <a:lnTo>
                  <a:pt x="42" y="833"/>
                </a:lnTo>
                <a:lnTo>
                  <a:pt x="84" y="916"/>
                </a:lnTo>
                <a:lnTo>
                  <a:pt x="125" y="999"/>
                </a:lnTo>
                <a:lnTo>
                  <a:pt x="188" y="1082"/>
                </a:lnTo>
                <a:lnTo>
                  <a:pt x="250" y="1124"/>
                </a:lnTo>
                <a:lnTo>
                  <a:pt x="333" y="1165"/>
                </a:lnTo>
                <a:lnTo>
                  <a:pt x="396" y="1165"/>
                </a:lnTo>
                <a:lnTo>
                  <a:pt x="479" y="1144"/>
                </a:lnTo>
                <a:lnTo>
                  <a:pt x="541" y="1124"/>
                </a:lnTo>
                <a:lnTo>
                  <a:pt x="603" y="1061"/>
                </a:lnTo>
                <a:lnTo>
                  <a:pt x="666" y="978"/>
                </a:lnTo>
                <a:lnTo>
                  <a:pt x="707" y="895"/>
                </a:lnTo>
                <a:lnTo>
                  <a:pt x="728" y="791"/>
                </a:lnTo>
                <a:lnTo>
                  <a:pt x="749" y="687"/>
                </a:lnTo>
                <a:lnTo>
                  <a:pt x="749" y="562"/>
                </a:lnTo>
                <a:lnTo>
                  <a:pt x="749" y="438"/>
                </a:lnTo>
                <a:lnTo>
                  <a:pt x="728" y="334"/>
                </a:lnTo>
                <a:lnTo>
                  <a:pt x="687" y="230"/>
                </a:lnTo>
                <a:lnTo>
                  <a:pt x="624" y="146"/>
                </a:lnTo>
                <a:lnTo>
                  <a:pt x="562" y="84"/>
                </a:lnTo>
                <a:lnTo>
                  <a:pt x="499" y="43"/>
                </a:lnTo>
                <a:lnTo>
                  <a:pt x="41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7242650" y="1177075"/>
            <a:ext cx="19775" cy="7825"/>
          </a:xfrm>
          <a:custGeom>
            <a:avLst/>
            <a:gdLst/>
            <a:ahLst/>
            <a:cxnLst/>
            <a:rect l="l" t="t" r="r" b="b"/>
            <a:pathLst>
              <a:path w="791" h="313" extrusionOk="0">
                <a:moveTo>
                  <a:pt x="0" y="1"/>
                </a:moveTo>
                <a:lnTo>
                  <a:pt x="83" y="84"/>
                </a:lnTo>
                <a:lnTo>
                  <a:pt x="166" y="146"/>
                </a:lnTo>
                <a:lnTo>
                  <a:pt x="270" y="230"/>
                </a:lnTo>
                <a:lnTo>
                  <a:pt x="374" y="292"/>
                </a:lnTo>
                <a:lnTo>
                  <a:pt x="437" y="313"/>
                </a:lnTo>
                <a:lnTo>
                  <a:pt x="582" y="313"/>
                </a:lnTo>
                <a:lnTo>
                  <a:pt x="645" y="292"/>
                </a:lnTo>
                <a:lnTo>
                  <a:pt x="728" y="250"/>
                </a:lnTo>
                <a:lnTo>
                  <a:pt x="790" y="167"/>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7279025" y="1202025"/>
            <a:ext cx="29125" cy="58250"/>
          </a:xfrm>
          <a:custGeom>
            <a:avLst/>
            <a:gdLst/>
            <a:ahLst/>
            <a:cxnLst/>
            <a:rect l="l" t="t" r="r" b="b"/>
            <a:pathLst>
              <a:path w="1165" h="2330" extrusionOk="0">
                <a:moveTo>
                  <a:pt x="1061" y="1"/>
                </a:moveTo>
                <a:lnTo>
                  <a:pt x="853" y="541"/>
                </a:lnTo>
                <a:lnTo>
                  <a:pt x="603" y="1082"/>
                </a:lnTo>
                <a:lnTo>
                  <a:pt x="333" y="1601"/>
                </a:lnTo>
                <a:lnTo>
                  <a:pt x="0" y="2100"/>
                </a:lnTo>
                <a:lnTo>
                  <a:pt x="146" y="2184"/>
                </a:lnTo>
                <a:lnTo>
                  <a:pt x="291" y="2246"/>
                </a:lnTo>
                <a:lnTo>
                  <a:pt x="416" y="2287"/>
                </a:lnTo>
                <a:lnTo>
                  <a:pt x="582" y="2329"/>
                </a:lnTo>
                <a:lnTo>
                  <a:pt x="873" y="2329"/>
                </a:lnTo>
                <a:lnTo>
                  <a:pt x="1019" y="2308"/>
                </a:lnTo>
                <a:lnTo>
                  <a:pt x="1165" y="2267"/>
                </a:lnTo>
                <a:lnTo>
                  <a:pt x="1061" y="1"/>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7339825" y="1256075"/>
            <a:ext cx="57725" cy="33300"/>
          </a:xfrm>
          <a:custGeom>
            <a:avLst/>
            <a:gdLst/>
            <a:ahLst/>
            <a:cxnLst/>
            <a:rect l="l" t="t" r="r" b="b"/>
            <a:pathLst>
              <a:path w="2309" h="1332" extrusionOk="0">
                <a:moveTo>
                  <a:pt x="2183" y="1"/>
                </a:moveTo>
                <a:lnTo>
                  <a:pt x="2142" y="22"/>
                </a:lnTo>
                <a:lnTo>
                  <a:pt x="2121" y="42"/>
                </a:lnTo>
                <a:lnTo>
                  <a:pt x="1934" y="292"/>
                </a:lnTo>
                <a:lnTo>
                  <a:pt x="1726" y="500"/>
                </a:lnTo>
                <a:lnTo>
                  <a:pt x="1497" y="687"/>
                </a:lnTo>
                <a:lnTo>
                  <a:pt x="1248" y="853"/>
                </a:lnTo>
                <a:lnTo>
                  <a:pt x="978" y="978"/>
                </a:lnTo>
                <a:lnTo>
                  <a:pt x="687" y="1061"/>
                </a:lnTo>
                <a:lnTo>
                  <a:pt x="396" y="1123"/>
                </a:lnTo>
                <a:lnTo>
                  <a:pt x="84" y="1144"/>
                </a:lnTo>
                <a:lnTo>
                  <a:pt x="63" y="1165"/>
                </a:lnTo>
                <a:lnTo>
                  <a:pt x="21" y="1186"/>
                </a:lnTo>
                <a:lnTo>
                  <a:pt x="1" y="1206"/>
                </a:lnTo>
                <a:lnTo>
                  <a:pt x="1" y="1248"/>
                </a:lnTo>
                <a:lnTo>
                  <a:pt x="1" y="1290"/>
                </a:lnTo>
                <a:lnTo>
                  <a:pt x="42" y="1310"/>
                </a:lnTo>
                <a:lnTo>
                  <a:pt x="63" y="1331"/>
                </a:lnTo>
                <a:lnTo>
                  <a:pt x="105" y="1331"/>
                </a:lnTo>
                <a:lnTo>
                  <a:pt x="333" y="1310"/>
                </a:lnTo>
                <a:lnTo>
                  <a:pt x="562" y="1290"/>
                </a:lnTo>
                <a:lnTo>
                  <a:pt x="811" y="1227"/>
                </a:lnTo>
                <a:lnTo>
                  <a:pt x="1061" y="1144"/>
                </a:lnTo>
                <a:lnTo>
                  <a:pt x="1310" y="1019"/>
                </a:lnTo>
                <a:lnTo>
                  <a:pt x="1539" y="895"/>
                </a:lnTo>
                <a:lnTo>
                  <a:pt x="1747" y="728"/>
                </a:lnTo>
                <a:lnTo>
                  <a:pt x="1955" y="562"/>
                </a:lnTo>
                <a:lnTo>
                  <a:pt x="2121" y="354"/>
                </a:lnTo>
                <a:lnTo>
                  <a:pt x="2287" y="146"/>
                </a:lnTo>
                <a:lnTo>
                  <a:pt x="2308" y="105"/>
                </a:lnTo>
                <a:lnTo>
                  <a:pt x="2308" y="84"/>
                </a:lnTo>
                <a:lnTo>
                  <a:pt x="2287" y="42"/>
                </a:lnTo>
                <a:lnTo>
                  <a:pt x="2246" y="22"/>
                </a:lnTo>
                <a:lnTo>
                  <a:pt x="222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7482225" y="1195275"/>
            <a:ext cx="75400" cy="89925"/>
          </a:xfrm>
          <a:custGeom>
            <a:avLst/>
            <a:gdLst/>
            <a:ahLst/>
            <a:cxnLst/>
            <a:rect l="l" t="t" r="r" b="b"/>
            <a:pathLst>
              <a:path w="3016" h="3597" extrusionOk="0">
                <a:moveTo>
                  <a:pt x="1643" y="0"/>
                </a:moveTo>
                <a:lnTo>
                  <a:pt x="1477" y="21"/>
                </a:lnTo>
                <a:lnTo>
                  <a:pt x="1290" y="84"/>
                </a:lnTo>
                <a:lnTo>
                  <a:pt x="1144" y="146"/>
                </a:lnTo>
                <a:lnTo>
                  <a:pt x="978" y="250"/>
                </a:lnTo>
                <a:lnTo>
                  <a:pt x="853" y="375"/>
                </a:lnTo>
                <a:lnTo>
                  <a:pt x="708" y="499"/>
                </a:lnTo>
                <a:lnTo>
                  <a:pt x="604" y="645"/>
                </a:lnTo>
                <a:lnTo>
                  <a:pt x="479" y="811"/>
                </a:lnTo>
                <a:lnTo>
                  <a:pt x="396" y="978"/>
                </a:lnTo>
                <a:lnTo>
                  <a:pt x="313" y="1144"/>
                </a:lnTo>
                <a:lnTo>
                  <a:pt x="167" y="1497"/>
                </a:lnTo>
                <a:lnTo>
                  <a:pt x="63" y="1871"/>
                </a:lnTo>
                <a:lnTo>
                  <a:pt x="22" y="2204"/>
                </a:lnTo>
                <a:lnTo>
                  <a:pt x="1" y="2391"/>
                </a:lnTo>
                <a:lnTo>
                  <a:pt x="22" y="2557"/>
                </a:lnTo>
                <a:lnTo>
                  <a:pt x="42" y="2724"/>
                </a:lnTo>
                <a:lnTo>
                  <a:pt x="84" y="2869"/>
                </a:lnTo>
                <a:lnTo>
                  <a:pt x="125" y="3015"/>
                </a:lnTo>
                <a:lnTo>
                  <a:pt x="209" y="3140"/>
                </a:lnTo>
                <a:lnTo>
                  <a:pt x="271" y="3264"/>
                </a:lnTo>
                <a:lnTo>
                  <a:pt x="375" y="3368"/>
                </a:lnTo>
                <a:lnTo>
                  <a:pt x="479" y="3451"/>
                </a:lnTo>
                <a:lnTo>
                  <a:pt x="604" y="3535"/>
                </a:lnTo>
                <a:lnTo>
                  <a:pt x="728" y="3576"/>
                </a:lnTo>
                <a:lnTo>
                  <a:pt x="853" y="3597"/>
                </a:lnTo>
                <a:lnTo>
                  <a:pt x="1165" y="3597"/>
                </a:lnTo>
                <a:lnTo>
                  <a:pt x="1310" y="3535"/>
                </a:lnTo>
                <a:lnTo>
                  <a:pt x="1477" y="3472"/>
                </a:lnTo>
                <a:lnTo>
                  <a:pt x="1726" y="3327"/>
                </a:lnTo>
                <a:lnTo>
                  <a:pt x="1955" y="3160"/>
                </a:lnTo>
                <a:lnTo>
                  <a:pt x="2184" y="2973"/>
                </a:lnTo>
                <a:lnTo>
                  <a:pt x="2371" y="2765"/>
                </a:lnTo>
                <a:lnTo>
                  <a:pt x="2537" y="2537"/>
                </a:lnTo>
                <a:lnTo>
                  <a:pt x="2682" y="2308"/>
                </a:lnTo>
                <a:lnTo>
                  <a:pt x="2807" y="2059"/>
                </a:lnTo>
                <a:lnTo>
                  <a:pt x="2911" y="1788"/>
                </a:lnTo>
                <a:lnTo>
                  <a:pt x="2953" y="1643"/>
                </a:lnTo>
                <a:lnTo>
                  <a:pt x="2994" y="1518"/>
                </a:lnTo>
                <a:lnTo>
                  <a:pt x="2994" y="1393"/>
                </a:lnTo>
                <a:lnTo>
                  <a:pt x="3015" y="1248"/>
                </a:lnTo>
                <a:lnTo>
                  <a:pt x="2994" y="1123"/>
                </a:lnTo>
                <a:lnTo>
                  <a:pt x="2973" y="978"/>
                </a:lnTo>
                <a:lnTo>
                  <a:pt x="2932" y="853"/>
                </a:lnTo>
                <a:lnTo>
                  <a:pt x="2890" y="749"/>
                </a:lnTo>
                <a:lnTo>
                  <a:pt x="2745" y="520"/>
                </a:lnTo>
                <a:lnTo>
                  <a:pt x="2579" y="333"/>
                </a:lnTo>
                <a:lnTo>
                  <a:pt x="2391" y="188"/>
                </a:lnTo>
                <a:lnTo>
                  <a:pt x="2163" y="84"/>
                </a:lnTo>
                <a:lnTo>
                  <a:pt x="2038" y="42"/>
                </a:lnTo>
                <a:lnTo>
                  <a:pt x="1913" y="21"/>
                </a:lnTo>
                <a:lnTo>
                  <a:pt x="1789"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7348675" y="1131875"/>
            <a:ext cx="52500" cy="33800"/>
          </a:xfrm>
          <a:custGeom>
            <a:avLst/>
            <a:gdLst/>
            <a:ahLst/>
            <a:cxnLst/>
            <a:rect l="l" t="t" r="r" b="b"/>
            <a:pathLst>
              <a:path w="2100" h="1352" extrusionOk="0">
                <a:moveTo>
                  <a:pt x="125" y="0"/>
                </a:moveTo>
                <a:lnTo>
                  <a:pt x="62" y="42"/>
                </a:lnTo>
                <a:lnTo>
                  <a:pt x="21" y="83"/>
                </a:lnTo>
                <a:lnTo>
                  <a:pt x="0" y="167"/>
                </a:lnTo>
                <a:lnTo>
                  <a:pt x="0" y="229"/>
                </a:lnTo>
                <a:lnTo>
                  <a:pt x="42" y="291"/>
                </a:lnTo>
                <a:lnTo>
                  <a:pt x="104" y="333"/>
                </a:lnTo>
                <a:lnTo>
                  <a:pt x="166" y="354"/>
                </a:lnTo>
                <a:lnTo>
                  <a:pt x="353" y="395"/>
                </a:lnTo>
                <a:lnTo>
                  <a:pt x="561" y="437"/>
                </a:lnTo>
                <a:lnTo>
                  <a:pt x="790" y="520"/>
                </a:lnTo>
                <a:lnTo>
                  <a:pt x="1060" y="645"/>
                </a:lnTo>
                <a:lnTo>
                  <a:pt x="1310" y="790"/>
                </a:lnTo>
                <a:lnTo>
                  <a:pt x="1434" y="873"/>
                </a:lnTo>
                <a:lnTo>
                  <a:pt x="1538" y="998"/>
                </a:lnTo>
                <a:lnTo>
                  <a:pt x="1642" y="1102"/>
                </a:lnTo>
                <a:lnTo>
                  <a:pt x="1746" y="1248"/>
                </a:lnTo>
                <a:lnTo>
                  <a:pt x="1767" y="1289"/>
                </a:lnTo>
                <a:lnTo>
                  <a:pt x="1829" y="1331"/>
                </a:lnTo>
                <a:lnTo>
                  <a:pt x="1871" y="1352"/>
                </a:lnTo>
                <a:lnTo>
                  <a:pt x="1933" y="1331"/>
                </a:lnTo>
                <a:lnTo>
                  <a:pt x="1996" y="1310"/>
                </a:lnTo>
                <a:lnTo>
                  <a:pt x="2058" y="1268"/>
                </a:lnTo>
                <a:lnTo>
                  <a:pt x="2079" y="1206"/>
                </a:lnTo>
                <a:lnTo>
                  <a:pt x="2100" y="1123"/>
                </a:lnTo>
                <a:lnTo>
                  <a:pt x="2058" y="1060"/>
                </a:lnTo>
                <a:lnTo>
                  <a:pt x="1954" y="894"/>
                </a:lnTo>
                <a:lnTo>
                  <a:pt x="1829" y="749"/>
                </a:lnTo>
                <a:lnTo>
                  <a:pt x="1705" y="624"/>
                </a:lnTo>
                <a:lnTo>
                  <a:pt x="1559" y="499"/>
                </a:lnTo>
                <a:lnTo>
                  <a:pt x="1414" y="395"/>
                </a:lnTo>
                <a:lnTo>
                  <a:pt x="1268" y="312"/>
                </a:lnTo>
                <a:lnTo>
                  <a:pt x="956" y="167"/>
                </a:lnTo>
                <a:lnTo>
                  <a:pt x="686" y="83"/>
                </a:lnTo>
                <a:lnTo>
                  <a:pt x="437" y="21"/>
                </a:lnTo>
                <a:lnTo>
                  <a:pt x="2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7235375" y="1128225"/>
            <a:ext cx="46275" cy="21350"/>
          </a:xfrm>
          <a:custGeom>
            <a:avLst/>
            <a:gdLst/>
            <a:ahLst/>
            <a:cxnLst/>
            <a:rect l="l" t="t" r="r" b="b"/>
            <a:pathLst>
              <a:path w="1851" h="854" extrusionOk="0">
                <a:moveTo>
                  <a:pt x="1247" y="1"/>
                </a:moveTo>
                <a:lnTo>
                  <a:pt x="1040" y="22"/>
                </a:lnTo>
                <a:lnTo>
                  <a:pt x="811" y="84"/>
                </a:lnTo>
                <a:lnTo>
                  <a:pt x="603" y="146"/>
                </a:lnTo>
                <a:lnTo>
                  <a:pt x="416" y="250"/>
                </a:lnTo>
                <a:lnTo>
                  <a:pt x="229" y="375"/>
                </a:lnTo>
                <a:lnTo>
                  <a:pt x="42" y="520"/>
                </a:lnTo>
                <a:lnTo>
                  <a:pt x="0" y="583"/>
                </a:lnTo>
                <a:lnTo>
                  <a:pt x="0" y="666"/>
                </a:lnTo>
                <a:lnTo>
                  <a:pt x="0" y="728"/>
                </a:lnTo>
                <a:lnTo>
                  <a:pt x="42" y="791"/>
                </a:lnTo>
                <a:lnTo>
                  <a:pt x="83" y="811"/>
                </a:lnTo>
                <a:lnTo>
                  <a:pt x="125" y="832"/>
                </a:lnTo>
                <a:lnTo>
                  <a:pt x="166" y="853"/>
                </a:lnTo>
                <a:lnTo>
                  <a:pt x="229" y="853"/>
                </a:lnTo>
                <a:lnTo>
                  <a:pt x="312" y="811"/>
                </a:lnTo>
                <a:lnTo>
                  <a:pt x="437" y="687"/>
                </a:lnTo>
                <a:lnTo>
                  <a:pt x="582" y="583"/>
                </a:lnTo>
                <a:lnTo>
                  <a:pt x="748" y="500"/>
                </a:lnTo>
                <a:lnTo>
                  <a:pt x="915" y="437"/>
                </a:lnTo>
                <a:lnTo>
                  <a:pt x="1081" y="396"/>
                </a:lnTo>
                <a:lnTo>
                  <a:pt x="1247" y="375"/>
                </a:lnTo>
                <a:lnTo>
                  <a:pt x="1435" y="375"/>
                </a:lnTo>
                <a:lnTo>
                  <a:pt x="1601" y="396"/>
                </a:lnTo>
                <a:lnTo>
                  <a:pt x="1684" y="417"/>
                </a:lnTo>
                <a:lnTo>
                  <a:pt x="1746" y="375"/>
                </a:lnTo>
                <a:lnTo>
                  <a:pt x="1809" y="333"/>
                </a:lnTo>
                <a:lnTo>
                  <a:pt x="1850" y="271"/>
                </a:lnTo>
                <a:lnTo>
                  <a:pt x="1850" y="188"/>
                </a:lnTo>
                <a:lnTo>
                  <a:pt x="1830" y="125"/>
                </a:lnTo>
                <a:lnTo>
                  <a:pt x="1767" y="63"/>
                </a:lnTo>
                <a:lnTo>
                  <a:pt x="1705" y="42"/>
                </a:lnTo>
                <a:lnTo>
                  <a:pt x="147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7640225" y="1626125"/>
            <a:ext cx="304050" cy="653825"/>
          </a:xfrm>
          <a:custGeom>
            <a:avLst/>
            <a:gdLst/>
            <a:ahLst/>
            <a:cxnLst/>
            <a:rect l="l" t="t" r="r" b="b"/>
            <a:pathLst>
              <a:path w="12162" h="26153" extrusionOk="0">
                <a:moveTo>
                  <a:pt x="3971" y="0"/>
                </a:moveTo>
                <a:lnTo>
                  <a:pt x="0" y="915"/>
                </a:lnTo>
                <a:lnTo>
                  <a:pt x="395" y="2578"/>
                </a:lnTo>
                <a:lnTo>
                  <a:pt x="811" y="4241"/>
                </a:lnTo>
                <a:lnTo>
                  <a:pt x="1269" y="5883"/>
                </a:lnTo>
                <a:lnTo>
                  <a:pt x="1747" y="7526"/>
                </a:lnTo>
                <a:lnTo>
                  <a:pt x="2246" y="9168"/>
                </a:lnTo>
                <a:lnTo>
                  <a:pt x="2786" y="10810"/>
                </a:lnTo>
                <a:lnTo>
                  <a:pt x="3347" y="12432"/>
                </a:lnTo>
                <a:lnTo>
                  <a:pt x="3659" y="13243"/>
                </a:lnTo>
                <a:lnTo>
                  <a:pt x="3992" y="14053"/>
                </a:lnTo>
                <a:lnTo>
                  <a:pt x="4325" y="14864"/>
                </a:lnTo>
                <a:lnTo>
                  <a:pt x="4678" y="15675"/>
                </a:lnTo>
                <a:lnTo>
                  <a:pt x="5031" y="16465"/>
                </a:lnTo>
                <a:lnTo>
                  <a:pt x="5426" y="17234"/>
                </a:lnTo>
                <a:lnTo>
                  <a:pt x="6195" y="18772"/>
                </a:lnTo>
                <a:lnTo>
                  <a:pt x="6985" y="20269"/>
                </a:lnTo>
                <a:lnTo>
                  <a:pt x="7796" y="21766"/>
                </a:lnTo>
                <a:lnTo>
                  <a:pt x="8607" y="23242"/>
                </a:lnTo>
                <a:lnTo>
                  <a:pt x="9459" y="24697"/>
                </a:lnTo>
                <a:lnTo>
                  <a:pt x="10332" y="26152"/>
                </a:lnTo>
                <a:lnTo>
                  <a:pt x="12162" y="25300"/>
                </a:lnTo>
                <a:lnTo>
                  <a:pt x="11601" y="23699"/>
                </a:lnTo>
                <a:lnTo>
                  <a:pt x="11018" y="22099"/>
                </a:lnTo>
                <a:lnTo>
                  <a:pt x="9834" y="18939"/>
                </a:lnTo>
                <a:lnTo>
                  <a:pt x="9251" y="17380"/>
                </a:lnTo>
                <a:lnTo>
                  <a:pt x="8649" y="15841"/>
                </a:lnTo>
                <a:lnTo>
                  <a:pt x="8066" y="14303"/>
                </a:lnTo>
                <a:lnTo>
                  <a:pt x="7775" y="13534"/>
                </a:lnTo>
                <a:lnTo>
                  <a:pt x="7505" y="12744"/>
                </a:lnTo>
                <a:lnTo>
                  <a:pt x="7006" y="11205"/>
                </a:lnTo>
                <a:lnTo>
                  <a:pt x="6528" y="9625"/>
                </a:lnTo>
                <a:lnTo>
                  <a:pt x="6071" y="8025"/>
                </a:lnTo>
                <a:lnTo>
                  <a:pt x="5634" y="6445"/>
                </a:lnTo>
                <a:lnTo>
                  <a:pt x="4782" y="3223"/>
                </a:lnTo>
                <a:lnTo>
                  <a:pt x="397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7580975" y="1509700"/>
            <a:ext cx="202725" cy="269250"/>
          </a:xfrm>
          <a:custGeom>
            <a:avLst/>
            <a:gdLst/>
            <a:ahLst/>
            <a:cxnLst/>
            <a:rect l="l" t="t" r="r" b="b"/>
            <a:pathLst>
              <a:path w="8109" h="10770" extrusionOk="0">
                <a:moveTo>
                  <a:pt x="3639" y="1"/>
                </a:moveTo>
                <a:lnTo>
                  <a:pt x="3472" y="21"/>
                </a:lnTo>
                <a:lnTo>
                  <a:pt x="3306" y="63"/>
                </a:lnTo>
                <a:lnTo>
                  <a:pt x="3140" y="105"/>
                </a:lnTo>
                <a:lnTo>
                  <a:pt x="2973" y="167"/>
                </a:lnTo>
                <a:lnTo>
                  <a:pt x="2662" y="312"/>
                </a:lnTo>
                <a:lnTo>
                  <a:pt x="2350" y="520"/>
                </a:lnTo>
                <a:lnTo>
                  <a:pt x="2038" y="749"/>
                </a:lnTo>
                <a:lnTo>
                  <a:pt x="1768" y="1040"/>
                </a:lnTo>
                <a:lnTo>
                  <a:pt x="1497" y="1331"/>
                </a:lnTo>
                <a:lnTo>
                  <a:pt x="1227" y="1685"/>
                </a:lnTo>
                <a:lnTo>
                  <a:pt x="998" y="2038"/>
                </a:lnTo>
                <a:lnTo>
                  <a:pt x="770" y="2412"/>
                </a:lnTo>
                <a:lnTo>
                  <a:pt x="562" y="2807"/>
                </a:lnTo>
                <a:lnTo>
                  <a:pt x="396" y="3202"/>
                </a:lnTo>
                <a:lnTo>
                  <a:pt x="229" y="3618"/>
                </a:lnTo>
                <a:lnTo>
                  <a:pt x="105" y="4034"/>
                </a:lnTo>
                <a:lnTo>
                  <a:pt x="42" y="4242"/>
                </a:lnTo>
                <a:lnTo>
                  <a:pt x="21" y="4449"/>
                </a:lnTo>
                <a:lnTo>
                  <a:pt x="1" y="4699"/>
                </a:lnTo>
                <a:lnTo>
                  <a:pt x="1" y="4928"/>
                </a:lnTo>
                <a:lnTo>
                  <a:pt x="21" y="5177"/>
                </a:lnTo>
                <a:lnTo>
                  <a:pt x="42" y="5447"/>
                </a:lnTo>
                <a:lnTo>
                  <a:pt x="125" y="5988"/>
                </a:lnTo>
                <a:lnTo>
                  <a:pt x="250" y="6528"/>
                </a:lnTo>
                <a:lnTo>
                  <a:pt x="396" y="7090"/>
                </a:lnTo>
                <a:lnTo>
                  <a:pt x="583" y="7651"/>
                </a:lnTo>
                <a:lnTo>
                  <a:pt x="770" y="8191"/>
                </a:lnTo>
                <a:lnTo>
                  <a:pt x="978" y="8711"/>
                </a:lnTo>
                <a:lnTo>
                  <a:pt x="1186" y="9189"/>
                </a:lnTo>
                <a:lnTo>
                  <a:pt x="1539" y="10021"/>
                </a:lnTo>
                <a:lnTo>
                  <a:pt x="1809" y="10561"/>
                </a:lnTo>
                <a:lnTo>
                  <a:pt x="1913" y="10769"/>
                </a:lnTo>
                <a:lnTo>
                  <a:pt x="8108" y="6071"/>
                </a:lnTo>
                <a:lnTo>
                  <a:pt x="8004" y="5821"/>
                </a:lnTo>
                <a:lnTo>
                  <a:pt x="7755" y="5198"/>
                </a:lnTo>
                <a:lnTo>
                  <a:pt x="7339" y="4283"/>
                </a:lnTo>
                <a:lnTo>
                  <a:pt x="7110" y="3784"/>
                </a:lnTo>
                <a:lnTo>
                  <a:pt x="6840" y="3244"/>
                </a:lnTo>
                <a:lnTo>
                  <a:pt x="6549" y="2703"/>
                </a:lnTo>
                <a:lnTo>
                  <a:pt x="6258" y="2163"/>
                </a:lnTo>
                <a:lnTo>
                  <a:pt x="5946" y="1664"/>
                </a:lnTo>
                <a:lnTo>
                  <a:pt x="5613" y="1206"/>
                </a:lnTo>
                <a:lnTo>
                  <a:pt x="5302" y="791"/>
                </a:lnTo>
                <a:lnTo>
                  <a:pt x="5135" y="624"/>
                </a:lnTo>
                <a:lnTo>
                  <a:pt x="4969" y="458"/>
                </a:lnTo>
                <a:lnTo>
                  <a:pt x="4803" y="333"/>
                </a:lnTo>
                <a:lnTo>
                  <a:pt x="4657" y="209"/>
                </a:lnTo>
                <a:lnTo>
                  <a:pt x="4491" y="125"/>
                </a:lnTo>
                <a:lnTo>
                  <a:pt x="4345" y="84"/>
                </a:lnTo>
                <a:lnTo>
                  <a:pt x="4158" y="42"/>
                </a:lnTo>
                <a:lnTo>
                  <a:pt x="399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7319050" y="4288100"/>
            <a:ext cx="62375" cy="25500"/>
          </a:xfrm>
          <a:custGeom>
            <a:avLst/>
            <a:gdLst/>
            <a:ahLst/>
            <a:cxnLst/>
            <a:rect l="l" t="t" r="r" b="b"/>
            <a:pathLst>
              <a:path w="2495" h="1020" extrusionOk="0">
                <a:moveTo>
                  <a:pt x="437" y="188"/>
                </a:moveTo>
                <a:lnTo>
                  <a:pt x="873" y="271"/>
                </a:lnTo>
                <a:lnTo>
                  <a:pt x="1289" y="396"/>
                </a:lnTo>
                <a:lnTo>
                  <a:pt x="1705" y="541"/>
                </a:lnTo>
                <a:lnTo>
                  <a:pt x="2100" y="729"/>
                </a:lnTo>
                <a:lnTo>
                  <a:pt x="1767" y="770"/>
                </a:lnTo>
                <a:lnTo>
                  <a:pt x="1476" y="812"/>
                </a:lnTo>
                <a:lnTo>
                  <a:pt x="956" y="812"/>
                </a:lnTo>
                <a:lnTo>
                  <a:pt x="748" y="791"/>
                </a:lnTo>
                <a:lnTo>
                  <a:pt x="561" y="749"/>
                </a:lnTo>
                <a:lnTo>
                  <a:pt x="416" y="708"/>
                </a:lnTo>
                <a:lnTo>
                  <a:pt x="312" y="625"/>
                </a:lnTo>
                <a:lnTo>
                  <a:pt x="250" y="562"/>
                </a:lnTo>
                <a:lnTo>
                  <a:pt x="208" y="479"/>
                </a:lnTo>
                <a:lnTo>
                  <a:pt x="187" y="396"/>
                </a:lnTo>
                <a:lnTo>
                  <a:pt x="208" y="313"/>
                </a:lnTo>
                <a:lnTo>
                  <a:pt x="208" y="250"/>
                </a:lnTo>
                <a:lnTo>
                  <a:pt x="270" y="209"/>
                </a:lnTo>
                <a:lnTo>
                  <a:pt x="353" y="188"/>
                </a:lnTo>
                <a:close/>
                <a:moveTo>
                  <a:pt x="395" y="1"/>
                </a:moveTo>
                <a:lnTo>
                  <a:pt x="270" y="22"/>
                </a:lnTo>
                <a:lnTo>
                  <a:pt x="166" y="63"/>
                </a:lnTo>
                <a:lnTo>
                  <a:pt x="104" y="105"/>
                </a:lnTo>
                <a:lnTo>
                  <a:pt x="62" y="167"/>
                </a:lnTo>
                <a:lnTo>
                  <a:pt x="21" y="230"/>
                </a:lnTo>
                <a:lnTo>
                  <a:pt x="0" y="313"/>
                </a:lnTo>
                <a:lnTo>
                  <a:pt x="0" y="438"/>
                </a:lnTo>
                <a:lnTo>
                  <a:pt x="42" y="562"/>
                </a:lnTo>
                <a:lnTo>
                  <a:pt x="104" y="666"/>
                </a:lnTo>
                <a:lnTo>
                  <a:pt x="187" y="770"/>
                </a:lnTo>
                <a:lnTo>
                  <a:pt x="395" y="895"/>
                </a:lnTo>
                <a:lnTo>
                  <a:pt x="645" y="978"/>
                </a:lnTo>
                <a:lnTo>
                  <a:pt x="894" y="1020"/>
                </a:lnTo>
                <a:lnTo>
                  <a:pt x="1143" y="1020"/>
                </a:lnTo>
                <a:lnTo>
                  <a:pt x="1476" y="999"/>
                </a:lnTo>
                <a:lnTo>
                  <a:pt x="1788" y="978"/>
                </a:lnTo>
                <a:lnTo>
                  <a:pt x="2100" y="936"/>
                </a:lnTo>
                <a:lnTo>
                  <a:pt x="2412" y="874"/>
                </a:lnTo>
                <a:lnTo>
                  <a:pt x="2474" y="853"/>
                </a:lnTo>
                <a:lnTo>
                  <a:pt x="2495" y="791"/>
                </a:lnTo>
                <a:lnTo>
                  <a:pt x="2495" y="749"/>
                </a:lnTo>
                <a:lnTo>
                  <a:pt x="2453" y="687"/>
                </a:lnTo>
                <a:lnTo>
                  <a:pt x="2079" y="521"/>
                </a:lnTo>
                <a:lnTo>
                  <a:pt x="1767" y="375"/>
                </a:lnTo>
                <a:lnTo>
                  <a:pt x="1414" y="250"/>
                </a:lnTo>
                <a:lnTo>
                  <a:pt x="1060" y="126"/>
                </a:lnTo>
                <a:lnTo>
                  <a:pt x="707" y="43"/>
                </a:lnTo>
                <a:lnTo>
                  <a:pt x="54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7343475" y="4264725"/>
            <a:ext cx="37425" cy="45250"/>
          </a:xfrm>
          <a:custGeom>
            <a:avLst/>
            <a:gdLst/>
            <a:ahLst/>
            <a:cxnLst/>
            <a:rect l="l" t="t" r="r" b="b"/>
            <a:pathLst>
              <a:path w="1497" h="1810" extrusionOk="0">
                <a:moveTo>
                  <a:pt x="541" y="188"/>
                </a:moveTo>
                <a:lnTo>
                  <a:pt x="645" y="208"/>
                </a:lnTo>
                <a:lnTo>
                  <a:pt x="707" y="250"/>
                </a:lnTo>
                <a:lnTo>
                  <a:pt x="790" y="312"/>
                </a:lnTo>
                <a:lnTo>
                  <a:pt x="894" y="437"/>
                </a:lnTo>
                <a:lnTo>
                  <a:pt x="977" y="583"/>
                </a:lnTo>
                <a:lnTo>
                  <a:pt x="1060" y="728"/>
                </a:lnTo>
                <a:lnTo>
                  <a:pt x="1144" y="874"/>
                </a:lnTo>
                <a:lnTo>
                  <a:pt x="1206" y="1040"/>
                </a:lnTo>
                <a:lnTo>
                  <a:pt x="1247" y="1206"/>
                </a:lnTo>
                <a:lnTo>
                  <a:pt x="1268" y="1373"/>
                </a:lnTo>
                <a:lnTo>
                  <a:pt x="1289" y="1539"/>
                </a:lnTo>
                <a:lnTo>
                  <a:pt x="1289" y="1539"/>
                </a:lnTo>
                <a:lnTo>
                  <a:pt x="1102" y="1414"/>
                </a:lnTo>
                <a:lnTo>
                  <a:pt x="915" y="1269"/>
                </a:lnTo>
                <a:lnTo>
                  <a:pt x="728" y="1081"/>
                </a:lnTo>
                <a:lnTo>
                  <a:pt x="561" y="915"/>
                </a:lnTo>
                <a:lnTo>
                  <a:pt x="416" y="728"/>
                </a:lnTo>
                <a:lnTo>
                  <a:pt x="291" y="562"/>
                </a:lnTo>
                <a:lnTo>
                  <a:pt x="229" y="416"/>
                </a:lnTo>
                <a:lnTo>
                  <a:pt x="208" y="354"/>
                </a:lnTo>
                <a:lnTo>
                  <a:pt x="208" y="292"/>
                </a:lnTo>
                <a:lnTo>
                  <a:pt x="229" y="271"/>
                </a:lnTo>
                <a:lnTo>
                  <a:pt x="250" y="229"/>
                </a:lnTo>
                <a:lnTo>
                  <a:pt x="312" y="188"/>
                </a:lnTo>
                <a:close/>
                <a:moveTo>
                  <a:pt x="374" y="0"/>
                </a:moveTo>
                <a:lnTo>
                  <a:pt x="208" y="42"/>
                </a:lnTo>
                <a:lnTo>
                  <a:pt x="83" y="104"/>
                </a:lnTo>
                <a:lnTo>
                  <a:pt x="21" y="188"/>
                </a:lnTo>
                <a:lnTo>
                  <a:pt x="0" y="271"/>
                </a:lnTo>
                <a:lnTo>
                  <a:pt x="21" y="354"/>
                </a:lnTo>
                <a:lnTo>
                  <a:pt x="42" y="458"/>
                </a:lnTo>
                <a:lnTo>
                  <a:pt x="83" y="562"/>
                </a:lnTo>
                <a:lnTo>
                  <a:pt x="125" y="666"/>
                </a:lnTo>
                <a:lnTo>
                  <a:pt x="291" y="894"/>
                </a:lnTo>
                <a:lnTo>
                  <a:pt x="499" y="1123"/>
                </a:lnTo>
                <a:lnTo>
                  <a:pt x="728" y="1352"/>
                </a:lnTo>
                <a:lnTo>
                  <a:pt x="956" y="1539"/>
                </a:lnTo>
                <a:lnTo>
                  <a:pt x="1185" y="1705"/>
                </a:lnTo>
                <a:lnTo>
                  <a:pt x="1372" y="1809"/>
                </a:lnTo>
                <a:lnTo>
                  <a:pt x="1414" y="1809"/>
                </a:lnTo>
                <a:lnTo>
                  <a:pt x="1455" y="1788"/>
                </a:lnTo>
                <a:lnTo>
                  <a:pt x="1476" y="1768"/>
                </a:lnTo>
                <a:lnTo>
                  <a:pt x="1497" y="1705"/>
                </a:lnTo>
                <a:lnTo>
                  <a:pt x="1455" y="1518"/>
                </a:lnTo>
                <a:lnTo>
                  <a:pt x="1435" y="1310"/>
                </a:lnTo>
                <a:lnTo>
                  <a:pt x="1372" y="1081"/>
                </a:lnTo>
                <a:lnTo>
                  <a:pt x="1310" y="832"/>
                </a:lnTo>
                <a:lnTo>
                  <a:pt x="1206" y="583"/>
                </a:lnTo>
                <a:lnTo>
                  <a:pt x="1060" y="354"/>
                </a:lnTo>
                <a:lnTo>
                  <a:pt x="977" y="250"/>
                </a:lnTo>
                <a:lnTo>
                  <a:pt x="894" y="167"/>
                </a:lnTo>
                <a:lnTo>
                  <a:pt x="769" y="84"/>
                </a:lnTo>
                <a:lnTo>
                  <a:pt x="645" y="42"/>
                </a:lnTo>
                <a:lnTo>
                  <a:pt x="49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7921400" y="4076075"/>
            <a:ext cx="160600" cy="231300"/>
          </a:xfrm>
          <a:custGeom>
            <a:avLst/>
            <a:gdLst/>
            <a:ahLst/>
            <a:cxnLst/>
            <a:rect l="l" t="t" r="r" b="b"/>
            <a:pathLst>
              <a:path w="6424" h="9252" extrusionOk="0">
                <a:moveTo>
                  <a:pt x="0" y="0"/>
                </a:moveTo>
                <a:lnTo>
                  <a:pt x="2432" y="9251"/>
                </a:lnTo>
                <a:lnTo>
                  <a:pt x="6424" y="9251"/>
                </a:lnTo>
                <a:lnTo>
                  <a:pt x="4012"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7921400" y="4076075"/>
            <a:ext cx="160600" cy="231300"/>
          </a:xfrm>
          <a:custGeom>
            <a:avLst/>
            <a:gdLst/>
            <a:ahLst/>
            <a:cxnLst/>
            <a:rect l="l" t="t" r="r" b="b"/>
            <a:pathLst>
              <a:path w="6424" h="9252" fill="none" extrusionOk="0">
                <a:moveTo>
                  <a:pt x="6424" y="9251"/>
                </a:moveTo>
                <a:lnTo>
                  <a:pt x="2432" y="9251"/>
                </a:lnTo>
                <a:lnTo>
                  <a:pt x="0" y="0"/>
                </a:lnTo>
                <a:lnTo>
                  <a:pt x="4012" y="0"/>
                </a:lnTo>
                <a:lnTo>
                  <a:pt x="6424"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7964000" y="4295900"/>
            <a:ext cx="267175" cy="113850"/>
          </a:xfrm>
          <a:custGeom>
            <a:avLst/>
            <a:gdLst/>
            <a:ahLst/>
            <a:cxnLst/>
            <a:rect l="l" t="t" r="r" b="b"/>
            <a:pathLst>
              <a:path w="10687" h="4554" extrusionOk="0">
                <a:moveTo>
                  <a:pt x="167" y="1"/>
                </a:moveTo>
                <a:lnTo>
                  <a:pt x="84" y="63"/>
                </a:lnTo>
                <a:lnTo>
                  <a:pt x="22" y="126"/>
                </a:lnTo>
                <a:lnTo>
                  <a:pt x="1" y="209"/>
                </a:lnTo>
                <a:lnTo>
                  <a:pt x="1" y="271"/>
                </a:lnTo>
                <a:lnTo>
                  <a:pt x="271" y="3826"/>
                </a:lnTo>
                <a:lnTo>
                  <a:pt x="313" y="3971"/>
                </a:lnTo>
                <a:lnTo>
                  <a:pt x="375" y="4096"/>
                </a:lnTo>
                <a:lnTo>
                  <a:pt x="458" y="4221"/>
                </a:lnTo>
                <a:lnTo>
                  <a:pt x="541" y="4325"/>
                </a:lnTo>
                <a:lnTo>
                  <a:pt x="666" y="4408"/>
                </a:lnTo>
                <a:lnTo>
                  <a:pt x="791" y="4470"/>
                </a:lnTo>
                <a:lnTo>
                  <a:pt x="916" y="4512"/>
                </a:lnTo>
                <a:lnTo>
                  <a:pt x="1082" y="4533"/>
                </a:lnTo>
                <a:lnTo>
                  <a:pt x="2121" y="4512"/>
                </a:lnTo>
                <a:lnTo>
                  <a:pt x="3036" y="4470"/>
                </a:lnTo>
                <a:lnTo>
                  <a:pt x="4055" y="4429"/>
                </a:lnTo>
                <a:lnTo>
                  <a:pt x="5343" y="4429"/>
                </a:lnTo>
                <a:lnTo>
                  <a:pt x="6258" y="4450"/>
                </a:lnTo>
                <a:lnTo>
                  <a:pt x="7214" y="4491"/>
                </a:lnTo>
                <a:lnTo>
                  <a:pt x="8275" y="4533"/>
                </a:lnTo>
                <a:lnTo>
                  <a:pt x="9439" y="4554"/>
                </a:lnTo>
                <a:lnTo>
                  <a:pt x="9730" y="4533"/>
                </a:lnTo>
                <a:lnTo>
                  <a:pt x="9979" y="4470"/>
                </a:lnTo>
                <a:lnTo>
                  <a:pt x="10187" y="4387"/>
                </a:lnTo>
                <a:lnTo>
                  <a:pt x="10354" y="4283"/>
                </a:lnTo>
                <a:lnTo>
                  <a:pt x="10478" y="4159"/>
                </a:lnTo>
                <a:lnTo>
                  <a:pt x="10582" y="4013"/>
                </a:lnTo>
                <a:lnTo>
                  <a:pt x="10645" y="3868"/>
                </a:lnTo>
                <a:lnTo>
                  <a:pt x="10686" y="3701"/>
                </a:lnTo>
                <a:lnTo>
                  <a:pt x="10686" y="3535"/>
                </a:lnTo>
                <a:lnTo>
                  <a:pt x="10665" y="3369"/>
                </a:lnTo>
                <a:lnTo>
                  <a:pt x="10624" y="3223"/>
                </a:lnTo>
                <a:lnTo>
                  <a:pt x="10561" y="3078"/>
                </a:lnTo>
                <a:lnTo>
                  <a:pt x="10478" y="2953"/>
                </a:lnTo>
                <a:lnTo>
                  <a:pt x="10374" y="2849"/>
                </a:lnTo>
                <a:lnTo>
                  <a:pt x="10250" y="2766"/>
                </a:lnTo>
                <a:lnTo>
                  <a:pt x="10104" y="2724"/>
                </a:lnTo>
                <a:lnTo>
                  <a:pt x="9543" y="2599"/>
                </a:lnTo>
                <a:lnTo>
                  <a:pt x="9023" y="2454"/>
                </a:lnTo>
                <a:lnTo>
                  <a:pt x="8566" y="2329"/>
                </a:lnTo>
                <a:lnTo>
                  <a:pt x="8171" y="2184"/>
                </a:lnTo>
                <a:lnTo>
                  <a:pt x="7838" y="2038"/>
                </a:lnTo>
                <a:lnTo>
                  <a:pt x="7526" y="1872"/>
                </a:lnTo>
                <a:lnTo>
                  <a:pt x="7256" y="1726"/>
                </a:lnTo>
                <a:lnTo>
                  <a:pt x="7027" y="1560"/>
                </a:lnTo>
                <a:lnTo>
                  <a:pt x="6819" y="1394"/>
                </a:lnTo>
                <a:lnTo>
                  <a:pt x="6632" y="1227"/>
                </a:lnTo>
                <a:lnTo>
                  <a:pt x="6258" y="895"/>
                </a:lnTo>
                <a:lnTo>
                  <a:pt x="5884" y="562"/>
                </a:lnTo>
                <a:lnTo>
                  <a:pt x="5697" y="396"/>
                </a:lnTo>
                <a:lnTo>
                  <a:pt x="5468" y="229"/>
                </a:lnTo>
                <a:lnTo>
                  <a:pt x="5302" y="126"/>
                </a:lnTo>
                <a:lnTo>
                  <a:pt x="5136" y="63"/>
                </a:lnTo>
                <a:lnTo>
                  <a:pt x="4949" y="22"/>
                </a:lnTo>
                <a:lnTo>
                  <a:pt x="47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7921400" y="4076075"/>
            <a:ext cx="131500" cy="119025"/>
          </a:xfrm>
          <a:custGeom>
            <a:avLst/>
            <a:gdLst/>
            <a:ahLst/>
            <a:cxnLst/>
            <a:rect l="l" t="t" r="r" b="b"/>
            <a:pathLst>
              <a:path w="5260" h="4761" extrusionOk="0">
                <a:moveTo>
                  <a:pt x="915" y="3451"/>
                </a:moveTo>
                <a:lnTo>
                  <a:pt x="1247" y="4761"/>
                </a:lnTo>
                <a:lnTo>
                  <a:pt x="1247" y="4761"/>
                </a:lnTo>
                <a:lnTo>
                  <a:pt x="915" y="3451"/>
                </a:lnTo>
                <a:close/>
                <a:moveTo>
                  <a:pt x="4012" y="0"/>
                </a:moveTo>
                <a:lnTo>
                  <a:pt x="0" y="0"/>
                </a:lnTo>
                <a:lnTo>
                  <a:pt x="4012" y="0"/>
                </a:lnTo>
                <a:lnTo>
                  <a:pt x="5260" y="4761"/>
                </a:lnTo>
                <a:lnTo>
                  <a:pt x="5260" y="4761"/>
                </a:lnTo>
                <a:lnTo>
                  <a:pt x="4012"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7944250" y="4162350"/>
            <a:ext cx="8350" cy="32750"/>
          </a:xfrm>
          <a:custGeom>
            <a:avLst/>
            <a:gdLst/>
            <a:ahLst/>
            <a:cxnLst/>
            <a:rect l="l" t="t" r="r" b="b"/>
            <a:pathLst>
              <a:path w="334" h="1310" fill="none" extrusionOk="0">
                <a:moveTo>
                  <a:pt x="1" y="0"/>
                </a:moveTo>
                <a:lnTo>
                  <a:pt x="333" y="1310"/>
                </a:lnTo>
                <a:lnTo>
                  <a:pt x="333" y="131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7921400" y="4076075"/>
            <a:ext cx="131500" cy="119025"/>
          </a:xfrm>
          <a:custGeom>
            <a:avLst/>
            <a:gdLst/>
            <a:ahLst/>
            <a:cxnLst/>
            <a:rect l="l" t="t" r="r" b="b"/>
            <a:pathLst>
              <a:path w="5260" h="4761" fill="none" extrusionOk="0">
                <a:moveTo>
                  <a:pt x="4012" y="0"/>
                </a:moveTo>
                <a:lnTo>
                  <a:pt x="0" y="0"/>
                </a:lnTo>
                <a:lnTo>
                  <a:pt x="4012" y="0"/>
                </a:lnTo>
                <a:lnTo>
                  <a:pt x="5260"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7921400" y="4076075"/>
            <a:ext cx="131500" cy="119025"/>
          </a:xfrm>
          <a:custGeom>
            <a:avLst/>
            <a:gdLst/>
            <a:ahLst/>
            <a:cxnLst/>
            <a:rect l="l" t="t" r="r" b="b"/>
            <a:pathLst>
              <a:path w="5260" h="4761" extrusionOk="0">
                <a:moveTo>
                  <a:pt x="0" y="0"/>
                </a:moveTo>
                <a:lnTo>
                  <a:pt x="915" y="3451"/>
                </a:lnTo>
                <a:lnTo>
                  <a:pt x="1247" y="4761"/>
                </a:lnTo>
                <a:lnTo>
                  <a:pt x="5260" y="4761"/>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7921400" y="4076075"/>
            <a:ext cx="131500" cy="119025"/>
          </a:xfrm>
          <a:custGeom>
            <a:avLst/>
            <a:gdLst/>
            <a:ahLst/>
            <a:cxnLst/>
            <a:rect l="l" t="t" r="r" b="b"/>
            <a:pathLst>
              <a:path w="5260" h="4761" fill="none" extrusionOk="0">
                <a:moveTo>
                  <a:pt x="4012" y="0"/>
                </a:moveTo>
                <a:lnTo>
                  <a:pt x="0" y="0"/>
                </a:lnTo>
                <a:lnTo>
                  <a:pt x="915" y="3451"/>
                </a:lnTo>
                <a:lnTo>
                  <a:pt x="1247"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7375700" y="2119850"/>
            <a:ext cx="680850" cy="2052900"/>
          </a:xfrm>
          <a:custGeom>
            <a:avLst/>
            <a:gdLst/>
            <a:ahLst/>
            <a:cxnLst/>
            <a:rect l="l" t="t" r="r" b="b"/>
            <a:pathLst>
              <a:path w="27234" h="82116" extrusionOk="0">
                <a:moveTo>
                  <a:pt x="10394" y="1"/>
                </a:moveTo>
                <a:lnTo>
                  <a:pt x="0" y="21"/>
                </a:lnTo>
                <a:lnTo>
                  <a:pt x="1060" y="4532"/>
                </a:lnTo>
                <a:lnTo>
                  <a:pt x="2224" y="9459"/>
                </a:lnTo>
                <a:lnTo>
                  <a:pt x="3700" y="15488"/>
                </a:lnTo>
                <a:lnTo>
                  <a:pt x="4532" y="18773"/>
                </a:lnTo>
                <a:lnTo>
                  <a:pt x="5384" y="22161"/>
                </a:lnTo>
                <a:lnTo>
                  <a:pt x="6257" y="25571"/>
                </a:lnTo>
                <a:lnTo>
                  <a:pt x="7151" y="28959"/>
                </a:lnTo>
                <a:lnTo>
                  <a:pt x="8045" y="32265"/>
                </a:lnTo>
                <a:lnTo>
                  <a:pt x="8939" y="35424"/>
                </a:lnTo>
                <a:lnTo>
                  <a:pt x="9791" y="38376"/>
                </a:lnTo>
                <a:lnTo>
                  <a:pt x="10623" y="41058"/>
                </a:lnTo>
                <a:lnTo>
                  <a:pt x="11371" y="43532"/>
                </a:lnTo>
                <a:lnTo>
                  <a:pt x="12203" y="46339"/>
                </a:lnTo>
                <a:lnTo>
                  <a:pt x="13076" y="49394"/>
                </a:lnTo>
                <a:lnTo>
                  <a:pt x="13991" y="52638"/>
                </a:lnTo>
                <a:lnTo>
                  <a:pt x="14926" y="56005"/>
                </a:lnTo>
                <a:lnTo>
                  <a:pt x="15862" y="59415"/>
                </a:lnTo>
                <a:lnTo>
                  <a:pt x="17670" y="66171"/>
                </a:lnTo>
                <a:lnTo>
                  <a:pt x="19292" y="72345"/>
                </a:lnTo>
                <a:lnTo>
                  <a:pt x="20622" y="77418"/>
                </a:lnTo>
                <a:lnTo>
                  <a:pt x="21828" y="82116"/>
                </a:lnTo>
                <a:lnTo>
                  <a:pt x="27233" y="82116"/>
                </a:lnTo>
                <a:lnTo>
                  <a:pt x="26381" y="77480"/>
                </a:lnTo>
                <a:lnTo>
                  <a:pt x="24344" y="66358"/>
                </a:lnTo>
                <a:lnTo>
                  <a:pt x="23138" y="59643"/>
                </a:lnTo>
                <a:lnTo>
                  <a:pt x="21932" y="52866"/>
                </a:lnTo>
                <a:lnTo>
                  <a:pt x="20809" y="46505"/>
                </a:lnTo>
                <a:lnTo>
                  <a:pt x="19874" y="41121"/>
                </a:lnTo>
                <a:lnTo>
                  <a:pt x="19479" y="38709"/>
                </a:lnTo>
                <a:lnTo>
                  <a:pt x="19063" y="36111"/>
                </a:lnTo>
                <a:lnTo>
                  <a:pt x="18190" y="30435"/>
                </a:lnTo>
                <a:lnTo>
                  <a:pt x="17691" y="27442"/>
                </a:lnTo>
                <a:lnTo>
                  <a:pt x="17192" y="24386"/>
                </a:lnTo>
                <a:lnTo>
                  <a:pt x="16652" y="21351"/>
                </a:lnTo>
                <a:lnTo>
                  <a:pt x="16090" y="18315"/>
                </a:lnTo>
                <a:lnTo>
                  <a:pt x="15508" y="15363"/>
                </a:lnTo>
                <a:lnTo>
                  <a:pt x="15197" y="13929"/>
                </a:lnTo>
                <a:lnTo>
                  <a:pt x="14885" y="12536"/>
                </a:lnTo>
                <a:lnTo>
                  <a:pt x="14552" y="11164"/>
                </a:lnTo>
                <a:lnTo>
                  <a:pt x="14219" y="9834"/>
                </a:lnTo>
                <a:lnTo>
                  <a:pt x="13887" y="8565"/>
                </a:lnTo>
                <a:lnTo>
                  <a:pt x="13533" y="7339"/>
                </a:lnTo>
                <a:lnTo>
                  <a:pt x="13180" y="6154"/>
                </a:lnTo>
                <a:lnTo>
                  <a:pt x="12806" y="5052"/>
                </a:lnTo>
                <a:lnTo>
                  <a:pt x="12432" y="4013"/>
                </a:lnTo>
                <a:lnTo>
                  <a:pt x="12037" y="3056"/>
                </a:lnTo>
                <a:lnTo>
                  <a:pt x="11642" y="2163"/>
                </a:lnTo>
                <a:lnTo>
                  <a:pt x="11247" y="1352"/>
                </a:lnTo>
                <a:lnTo>
                  <a:pt x="11039" y="978"/>
                </a:lnTo>
                <a:lnTo>
                  <a:pt x="10810" y="645"/>
                </a:lnTo>
                <a:lnTo>
                  <a:pt x="10602" y="312"/>
                </a:lnTo>
                <a:lnTo>
                  <a:pt x="103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7895925"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8063275" y="4266275"/>
            <a:ext cx="53025" cy="42650"/>
          </a:xfrm>
          <a:custGeom>
            <a:avLst/>
            <a:gdLst/>
            <a:ahLst/>
            <a:cxnLst/>
            <a:rect l="l" t="t" r="r" b="b"/>
            <a:pathLst>
              <a:path w="2121" h="1706" extrusionOk="0">
                <a:moveTo>
                  <a:pt x="1788" y="188"/>
                </a:moveTo>
                <a:lnTo>
                  <a:pt x="1830" y="209"/>
                </a:lnTo>
                <a:lnTo>
                  <a:pt x="1871" y="271"/>
                </a:lnTo>
                <a:lnTo>
                  <a:pt x="1913" y="333"/>
                </a:lnTo>
                <a:lnTo>
                  <a:pt x="1934" y="417"/>
                </a:lnTo>
                <a:lnTo>
                  <a:pt x="1934" y="500"/>
                </a:lnTo>
                <a:lnTo>
                  <a:pt x="1913" y="583"/>
                </a:lnTo>
                <a:lnTo>
                  <a:pt x="1851" y="687"/>
                </a:lnTo>
                <a:lnTo>
                  <a:pt x="1747" y="812"/>
                </a:lnTo>
                <a:lnTo>
                  <a:pt x="1601" y="916"/>
                </a:lnTo>
                <a:lnTo>
                  <a:pt x="1414" y="1040"/>
                </a:lnTo>
                <a:lnTo>
                  <a:pt x="1185" y="1144"/>
                </a:lnTo>
                <a:lnTo>
                  <a:pt x="936" y="1248"/>
                </a:lnTo>
                <a:lnTo>
                  <a:pt x="666" y="1352"/>
                </a:lnTo>
                <a:lnTo>
                  <a:pt x="354" y="1456"/>
                </a:lnTo>
                <a:lnTo>
                  <a:pt x="354" y="1456"/>
                </a:lnTo>
                <a:lnTo>
                  <a:pt x="624" y="1103"/>
                </a:lnTo>
                <a:lnTo>
                  <a:pt x="936" y="791"/>
                </a:lnTo>
                <a:lnTo>
                  <a:pt x="1248" y="500"/>
                </a:lnTo>
                <a:lnTo>
                  <a:pt x="1601" y="230"/>
                </a:lnTo>
                <a:lnTo>
                  <a:pt x="1684" y="209"/>
                </a:lnTo>
                <a:lnTo>
                  <a:pt x="1788" y="188"/>
                </a:lnTo>
                <a:close/>
                <a:moveTo>
                  <a:pt x="1788" y="1"/>
                </a:moveTo>
                <a:lnTo>
                  <a:pt x="1684" y="22"/>
                </a:lnTo>
                <a:lnTo>
                  <a:pt x="1560" y="63"/>
                </a:lnTo>
                <a:lnTo>
                  <a:pt x="1435" y="126"/>
                </a:lnTo>
                <a:lnTo>
                  <a:pt x="1289" y="209"/>
                </a:lnTo>
                <a:lnTo>
                  <a:pt x="1019" y="437"/>
                </a:lnTo>
                <a:lnTo>
                  <a:pt x="749" y="708"/>
                </a:lnTo>
                <a:lnTo>
                  <a:pt x="479" y="999"/>
                </a:lnTo>
                <a:lnTo>
                  <a:pt x="271" y="1248"/>
                </a:lnTo>
                <a:lnTo>
                  <a:pt x="21" y="1560"/>
                </a:lnTo>
                <a:lnTo>
                  <a:pt x="0" y="1622"/>
                </a:lnTo>
                <a:lnTo>
                  <a:pt x="21" y="1664"/>
                </a:lnTo>
                <a:lnTo>
                  <a:pt x="63" y="1706"/>
                </a:lnTo>
                <a:lnTo>
                  <a:pt x="125" y="1706"/>
                </a:lnTo>
                <a:lnTo>
                  <a:pt x="437" y="1622"/>
                </a:lnTo>
                <a:lnTo>
                  <a:pt x="728" y="1539"/>
                </a:lnTo>
                <a:lnTo>
                  <a:pt x="1019" y="1414"/>
                </a:lnTo>
                <a:lnTo>
                  <a:pt x="1310" y="1290"/>
                </a:lnTo>
                <a:lnTo>
                  <a:pt x="1560" y="1186"/>
                </a:lnTo>
                <a:lnTo>
                  <a:pt x="1767" y="1040"/>
                </a:lnTo>
                <a:lnTo>
                  <a:pt x="1934" y="853"/>
                </a:lnTo>
                <a:lnTo>
                  <a:pt x="2079" y="645"/>
                </a:lnTo>
                <a:lnTo>
                  <a:pt x="2121" y="521"/>
                </a:lnTo>
                <a:lnTo>
                  <a:pt x="2121" y="396"/>
                </a:lnTo>
                <a:lnTo>
                  <a:pt x="2100" y="271"/>
                </a:lnTo>
                <a:lnTo>
                  <a:pt x="2038" y="167"/>
                </a:lnTo>
                <a:lnTo>
                  <a:pt x="1996" y="105"/>
                </a:lnTo>
                <a:lnTo>
                  <a:pt x="1934" y="42"/>
                </a:lnTo>
                <a:lnTo>
                  <a:pt x="1871" y="22"/>
                </a:lnTo>
                <a:lnTo>
                  <a:pt x="178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8057550" y="4255900"/>
            <a:ext cx="26025" cy="53025"/>
          </a:xfrm>
          <a:custGeom>
            <a:avLst/>
            <a:gdLst/>
            <a:ahLst/>
            <a:cxnLst/>
            <a:rect l="l" t="t" r="r" b="b"/>
            <a:pathLst>
              <a:path w="1041" h="2121" extrusionOk="0">
                <a:moveTo>
                  <a:pt x="687" y="187"/>
                </a:moveTo>
                <a:lnTo>
                  <a:pt x="749" y="208"/>
                </a:lnTo>
                <a:lnTo>
                  <a:pt x="791" y="229"/>
                </a:lnTo>
                <a:lnTo>
                  <a:pt x="812" y="270"/>
                </a:lnTo>
                <a:lnTo>
                  <a:pt x="832" y="333"/>
                </a:lnTo>
                <a:lnTo>
                  <a:pt x="832" y="499"/>
                </a:lnTo>
                <a:lnTo>
                  <a:pt x="812" y="707"/>
                </a:lnTo>
                <a:lnTo>
                  <a:pt x="749" y="915"/>
                </a:lnTo>
                <a:lnTo>
                  <a:pt x="666" y="1164"/>
                </a:lnTo>
                <a:lnTo>
                  <a:pt x="583" y="1393"/>
                </a:lnTo>
                <a:lnTo>
                  <a:pt x="458" y="1622"/>
                </a:lnTo>
                <a:lnTo>
                  <a:pt x="333" y="1809"/>
                </a:lnTo>
                <a:lnTo>
                  <a:pt x="292" y="1642"/>
                </a:lnTo>
                <a:lnTo>
                  <a:pt x="250" y="1476"/>
                </a:lnTo>
                <a:lnTo>
                  <a:pt x="209" y="1310"/>
                </a:lnTo>
                <a:lnTo>
                  <a:pt x="209" y="1143"/>
                </a:lnTo>
                <a:lnTo>
                  <a:pt x="188" y="977"/>
                </a:lnTo>
                <a:lnTo>
                  <a:pt x="209" y="811"/>
                </a:lnTo>
                <a:lnTo>
                  <a:pt x="229" y="645"/>
                </a:lnTo>
                <a:lnTo>
                  <a:pt x="271" y="478"/>
                </a:lnTo>
                <a:lnTo>
                  <a:pt x="313" y="395"/>
                </a:lnTo>
                <a:lnTo>
                  <a:pt x="375" y="333"/>
                </a:lnTo>
                <a:lnTo>
                  <a:pt x="437" y="291"/>
                </a:lnTo>
                <a:lnTo>
                  <a:pt x="520" y="250"/>
                </a:lnTo>
                <a:lnTo>
                  <a:pt x="583" y="229"/>
                </a:lnTo>
                <a:lnTo>
                  <a:pt x="687" y="187"/>
                </a:lnTo>
                <a:close/>
                <a:moveTo>
                  <a:pt x="666" y="0"/>
                </a:moveTo>
                <a:lnTo>
                  <a:pt x="500" y="42"/>
                </a:lnTo>
                <a:lnTo>
                  <a:pt x="375" y="104"/>
                </a:lnTo>
                <a:lnTo>
                  <a:pt x="250" y="187"/>
                </a:lnTo>
                <a:lnTo>
                  <a:pt x="167" y="291"/>
                </a:lnTo>
                <a:lnTo>
                  <a:pt x="105" y="416"/>
                </a:lnTo>
                <a:lnTo>
                  <a:pt x="42" y="541"/>
                </a:lnTo>
                <a:lnTo>
                  <a:pt x="22" y="665"/>
                </a:lnTo>
                <a:lnTo>
                  <a:pt x="1" y="915"/>
                </a:lnTo>
                <a:lnTo>
                  <a:pt x="1" y="1185"/>
                </a:lnTo>
                <a:lnTo>
                  <a:pt x="42" y="1455"/>
                </a:lnTo>
                <a:lnTo>
                  <a:pt x="105" y="1684"/>
                </a:lnTo>
                <a:lnTo>
                  <a:pt x="146" y="1871"/>
                </a:lnTo>
                <a:lnTo>
                  <a:pt x="209" y="2058"/>
                </a:lnTo>
                <a:lnTo>
                  <a:pt x="250" y="2100"/>
                </a:lnTo>
                <a:lnTo>
                  <a:pt x="292" y="2121"/>
                </a:lnTo>
                <a:lnTo>
                  <a:pt x="375" y="2121"/>
                </a:lnTo>
                <a:lnTo>
                  <a:pt x="396" y="2100"/>
                </a:lnTo>
                <a:lnTo>
                  <a:pt x="541" y="1913"/>
                </a:lnTo>
                <a:lnTo>
                  <a:pt x="666" y="1663"/>
                </a:lnTo>
                <a:lnTo>
                  <a:pt x="791" y="1393"/>
                </a:lnTo>
                <a:lnTo>
                  <a:pt x="895" y="1102"/>
                </a:lnTo>
                <a:lnTo>
                  <a:pt x="978" y="811"/>
                </a:lnTo>
                <a:lnTo>
                  <a:pt x="1019" y="541"/>
                </a:lnTo>
                <a:lnTo>
                  <a:pt x="1040" y="416"/>
                </a:lnTo>
                <a:lnTo>
                  <a:pt x="1019" y="312"/>
                </a:lnTo>
                <a:lnTo>
                  <a:pt x="999" y="208"/>
                </a:lnTo>
                <a:lnTo>
                  <a:pt x="957" y="125"/>
                </a:lnTo>
                <a:lnTo>
                  <a:pt x="895" y="62"/>
                </a:lnTo>
                <a:lnTo>
                  <a:pt x="812" y="21"/>
                </a:lnTo>
                <a:lnTo>
                  <a:pt x="66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7333600" y="1174475"/>
            <a:ext cx="19775" cy="8350"/>
          </a:xfrm>
          <a:custGeom>
            <a:avLst/>
            <a:gdLst/>
            <a:ahLst/>
            <a:cxnLst/>
            <a:rect l="l" t="t" r="r" b="b"/>
            <a:pathLst>
              <a:path w="791" h="334" extrusionOk="0">
                <a:moveTo>
                  <a:pt x="0" y="1"/>
                </a:moveTo>
                <a:lnTo>
                  <a:pt x="83" y="84"/>
                </a:lnTo>
                <a:lnTo>
                  <a:pt x="166" y="167"/>
                </a:lnTo>
                <a:lnTo>
                  <a:pt x="270" y="250"/>
                </a:lnTo>
                <a:lnTo>
                  <a:pt x="395" y="313"/>
                </a:lnTo>
                <a:lnTo>
                  <a:pt x="458" y="334"/>
                </a:lnTo>
                <a:lnTo>
                  <a:pt x="582" y="334"/>
                </a:lnTo>
                <a:lnTo>
                  <a:pt x="665" y="292"/>
                </a:lnTo>
                <a:lnTo>
                  <a:pt x="728" y="250"/>
                </a:lnTo>
                <a:lnTo>
                  <a:pt x="790" y="188"/>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7216125" y="2092825"/>
            <a:ext cx="436600" cy="57200"/>
          </a:xfrm>
          <a:custGeom>
            <a:avLst/>
            <a:gdLst/>
            <a:ahLst/>
            <a:cxnLst/>
            <a:rect l="l" t="t" r="r" b="b"/>
            <a:pathLst>
              <a:path w="17464" h="2288" extrusionOk="0">
                <a:moveTo>
                  <a:pt x="16715" y="1"/>
                </a:moveTo>
                <a:lnTo>
                  <a:pt x="271" y="479"/>
                </a:lnTo>
                <a:lnTo>
                  <a:pt x="167" y="499"/>
                </a:lnTo>
                <a:lnTo>
                  <a:pt x="63" y="541"/>
                </a:lnTo>
                <a:lnTo>
                  <a:pt x="22" y="603"/>
                </a:lnTo>
                <a:lnTo>
                  <a:pt x="1" y="687"/>
                </a:lnTo>
                <a:lnTo>
                  <a:pt x="188" y="2121"/>
                </a:lnTo>
                <a:lnTo>
                  <a:pt x="209" y="2183"/>
                </a:lnTo>
                <a:lnTo>
                  <a:pt x="271" y="2246"/>
                </a:lnTo>
                <a:lnTo>
                  <a:pt x="354" y="2267"/>
                </a:lnTo>
                <a:lnTo>
                  <a:pt x="458" y="2287"/>
                </a:lnTo>
                <a:lnTo>
                  <a:pt x="17193" y="1788"/>
                </a:lnTo>
                <a:lnTo>
                  <a:pt x="17318" y="1768"/>
                </a:lnTo>
                <a:lnTo>
                  <a:pt x="17401" y="1705"/>
                </a:lnTo>
                <a:lnTo>
                  <a:pt x="17443" y="1664"/>
                </a:lnTo>
                <a:lnTo>
                  <a:pt x="17463" y="1643"/>
                </a:lnTo>
                <a:lnTo>
                  <a:pt x="17463" y="1601"/>
                </a:lnTo>
                <a:lnTo>
                  <a:pt x="17443" y="1560"/>
                </a:lnTo>
                <a:lnTo>
                  <a:pt x="16985" y="104"/>
                </a:lnTo>
                <a:lnTo>
                  <a:pt x="16923" y="63"/>
                </a:lnTo>
                <a:lnTo>
                  <a:pt x="16861" y="21"/>
                </a:lnTo>
                <a:lnTo>
                  <a:pt x="1679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7575775" y="2091775"/>
            <a:ext cx="26025" cy="52000"/>
          </a:xfrm>
          <a:custGeom>
            <a:avLst/>
            <a:gdLst/>
            <a:ahLst/>
            <a:cxnLst/>
            <a:rect l="l" t="t" r="r" b="b"/>
            <a:pathLst>
              <a:path w="1041" h="2080" extrusionOk="0">
                <a:moveTo>
                  <a:pt x="105" y="1"/>
                </a:moveTo>
                <a:lnTo>
                  <a:pt x="42" y="22"/>
                </a:lnTo>
                <a:lnTo>
                  <a:pt x="21" y="63"/>
                </a:lnTo>
                <a:lnTo>
                  <a:pt x="1" y="105"/>
                </a:lnTo>
                <a:lnTo>
                  <a:pt x="271" y="1976"/>
                </a:lnTo>
                <a:lnTo>
                  <a:pt x="292" y="2017"/>
                </a:lnTo>
                <a:lnTo>
                  <a:pt x="333" y="2059"/>
                </a:lnTo>
                <a:lnTo>
                  <a:pt x="396" y="2080"/>
                </a:lnTo>
                <a:lnTo>
                  <a:pt x="895" y="2080"/>
                </a:lnTo>
                <a:lnTo>
                  <a:pt x="957" y="2059"/>
                </a:lnTo>
                <a:lnTo>
                  <a:pt x="1019" y="2038"/>
                </a:lnTo>
                <a:lnTo>
                  <a:pt x="1040" y="2017"/>
                </a:lnTo>
                <a:lnTo>
                  <a:pt x="1040" y="1976"/>
                </a:lnTo>
                <a:lnTo>
                  <a:pt x="791" y="84"/>
                </a:lnTo>
                <a:lnTo>
                  <a:pt x="770" y="43"/>
                </a:lnTo>
                <a:lnTo>
                  <a:pt x="728" y="22"/>
                </a:lnTo>
                <a:lnTo>
                  <a:pt x="6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7247850" y="2101150"/>
            <a:ext cx="26000" cy="52000"/>
          </a:xfrm>
          <a:custGeom>
            <a:avLst/>
            <a:gdLst/>
            <a:ahLst/>
            <a:cxnLst/>
            <a:rect l="l" t="t" r="r" b="b"/>
            <a:pathLst>
              <a:path w="1040" h="2080" extrusionOk="0">
                <a:moveTo>
                  <a:pt x="146" y="0"/>
                </a:moveTo>
                <a:lnTo>
                  <a:pt x="104" y="21"/>
                </a:lnTo>
                <a:lnTo>
                  <a:pt x="42" y="42"/>
                </a:lnTo>
                <a:lnTo>
                  <a:pt x="21" y="63"/>
                </a:lnTo>
                <a:lnTo>
                  <a:pt x="0" y="104"/>
                </a:lnTo>
                <a:lnTo>
                  <a:pt x="270" y="1996"/>
                </a:lnTo>
                <a:lnTo>
                  <a:pt x="291" y="2037"/>
                </a:lnTo>
                <a:lnTo>
                  <a:pt x="333" y="2058"/>
                </a:lnTo>
                <a:lnTo>
                  <a:pt x="374" y="2079"/>
                </a:lnTo>
                <a:lnTo>
                  <a:pt x="956" y="2079"/>
                </a:lnTo>
                <a:lnTo>
                  <a:pt x="1019" y="2058"/>
                </a:lnTo>
                <a:lnTo>
                  <a:pt x="1039" y="2017"/>
                </a:lnTo>
                <a:lnTo>
                  <a:pt x="1039" y="1975"/>
                </a:lnTo>
                <a:lnTo>
                  <a:pt x="790" y="104"/>
                </a:lnTo>
                <a:lnTo>
                  <a:pt x="769" y="63"/>
                </a:lnTo>
                <a:lnTo>
                  <a:pt x="728" y="42"/>
                </a:lnTo>
                <a:lnTo>
                  <a:pt x="665" y="21"/>
                </a:lnTo>
                <a:lnTo>
                  <a:pt x="6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7412075" y="2096475"/>
            <a:ext cx="26000" cy="51975"/>
          </a:xfrm>
          <a:custGeom>
            <a:avLst/>
            <a:gdLst/>
            <a:ahLst/>
            <a:cxnLst/>
            <a:rect l="l" t="t" r="r" b="b"/>
            <a:pathLst>
              <a:path w="1040" h="2079" extrusionOk="0">
                <a:moveTo>
                  <a:pt x="83" y="0"/>
                </a:moveTo>
                <a:lnTo>
                  <a:pt x="42" y="21"/>
                </a:lnTo>
                <a:lnTo>
                  <a:pt x="0" y="62"/>
                </a:lnTo>
                <a:lnTo>
                  <a:pt x="0" y="104"/>
                </a:lnTo>
                <a:lnTo>
                  <a:pt x="270" y="1975"/>
                </a:lnTo>
                <a:lnTo>
                  <a:pt x="270" y="2017"/>
                </a:lnTo>
                <a:lnTo>
                  <a:pt x="312" y="2058"/>
                </a:lnTo>
                <a:lnTo>
                  <a:pt x="374" y="2079"/>
                </a:lnTo>
                <a:lnTo>
                  <a:pt x="957" y="2079"/>
                </a:lnTo>
                <a:lnTo>
                  <a:pt x="998" y="2058"/>
                </a:lnTo>
                <a:lnTo>
                  <a:pt x="1019" y="2017"/>
                </a:lnTo>
                <a:lnTo>
                  <a:pt x="1040" y="1975"/>
                </a:lnTo>
                <a:lnTo>
                  <a:pt x="769" y="83"/>
                </a:lnTo>
                <a:lnTo>
                  <a:pt x="749" y="42"/>
                </a:lnTo>
                <a:lnTo>
                  <a:pt x="728" y="21"/>
                </a:lnTo>
                <a:lnTo>
                  <a:pt x="6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7886575" y="2237300"/>
            <a:ext cx="125800" cy="89425"/>
          </a:xfrm>
          <a:custGeom>
            <a:avLst/>
            <a:gdLst/>
            <a:ahLst/>
            <a:cxnLst/>
            <a:rect l="l" t="t" r="r" b="b"/>
            <a:pathLst>
              <a:path w="5032" h="3577" extrusionOk="0">
                <a:moveTo>
                  <a:pt x="208" y="1"/>
                </a:moveTo>
                <a:lnTo>
                  <a:pt x="146" y="146"/>
                </a:lnTo>
                <a:lnTo>
                  <a:pt x="83" y="292"/>
                </a:lnTo>
                <a:lnTo>
                  <a:pt x="21" y="583"/>
                </a:lnTo>
                <a:lnTo>
                  <a:pt x="0" y="874"/>
                </a:lnTo>
                <a:lnTo>
                  <a:pt x="21" y="1186"/>
                </a:lnTo>
                <a:lnTo>
                  <a:pt x="63" y="1498"/>
                </a:lnTo>
                <a:lnTo>
                  <a:pt x="146" y="1789"/>
                </a:lnTo>
                <a:lnTo>
                  <a:pt x="229" y="2080"/>
                </a:lnTo>
                <a:lnTo>
                  <a:pt x="333" y="2350"/>
                </a:lnTo>
                <a:lnTo>
                  <a:pt x="437" y="2599"/>
                </a:lnTo>
                <a:lnTo>
                  <a:pt x="562" y="2828"/>
                </a:lnTo>
                <a:lnTo>
                  <a:pt x="769" y="3223"/>
                </a:lnTo>
                <a:lnTo>
                  <a:pt x="936" y="3473"/>
                </a:lnTo>
                <a:lnTo>
                  <a:pt x="998" y="3576"/>
                </a:lnTo>
                <a:lnTo>
                  <a:pt x="5031" y="3057"/>
                </a:lnTo>
                <a:lnTo>
                  <a:pt x="1850" y="126"/>
                </a:lnTo>
                <a:lnTo>
                  <a:pt x="20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7911000" y="2313700"/>
            <a:ext cx="114875" cy="88900"/>
          </a:xfrm>
          <a:custGeom>
            <a:avLst/>
            <a:gdLst/>
            <a:ahLst/>
            <a:cxnLst/>
            <a:rect l="l" t="t" r="r" b="b"/>
            <a:pathLst>
              <a:path w="4595" h="3556" extrusionOk="0">
                <a:moveTo>
                  <a:pt x="4054" y="1"/>
                </a:moveTo>
                <a:lnTo>
                  <a:pt x="0" y="520"/>
                </a:lnTo>
                <a:lnTo>
                  <a:pt x="1185" y="3556"/>
                </a:lnTo>
                <a:lnTo>
                  <a:pt x="4595" y="3306"/>
                </a:lnTo>
                <a:lnTo>
                  <a:pt x="4054"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7247850" y="1005575"/>
            <a:ext cx="186075" cy="101900"/>
          </a:xfrm>
          <a:custGeom>
            <a:avLst/>
            <a:gdLst/>
            <a:ahLst/>
            <a:cxnLst/>
            <a:rect l="l" t="t" r="r" b="b"/>
            <a:pathLst>
              <a:path w="7443" h="4076" extrusionOk="0">
                <a:moveTo>
                  <a:pt x="5384" y="1"/>
                </a:moveTo>
                <a:lnTo>
                  <a:pt x="4906" y="42"/>
                </a:lnTo>
                <a:lnTo>
                  <a:pt x="4657" y="84"/>
                </a:lnTo>
                <a:lnTo>
                  <a:pt x="4407" y="146"/>
                </a:lnTo>
                <a:lnTo>
                  <a:pt x="4137" y="229"/>
                </a:lnTo>
                <a:lnTo>
                  <a:pt x="3846" y="312"/>
                </a:lnTo>
                <a:lnTo>
                  <a:pt x="3555" y="437"/>
                </a:lnTo>
                <a:lnTo>
                  <a:pt x="3264" y="562"/>
                </a:lnTo>
                <a:lnTo>
                  <a:pt x="2973" y="728"/>
                </a:lnTo>
                <a:lnTo>
                  <a:pt x="2661" y="895"/>
                </a:lnTo>
                <a:lnTo>
                  <a:pt x="2349" y="1102"/>
                </a:lnTo>
                <a:lnTo>
                  <a:pt x="2017" y="1331"/>
                </a:lnTo>
                <a:lnTo>
                  <a:pt x="1684" y="1601"/>
                </a:lnTo>
                <a:lnTo>
                  <a:pt x="1351" y="1892"/>
                </a:lnTo>
                <a:lnTo>
                  <a:pt x="1019" y="2204"/>
                </a:lnTo>
                <a:lnTo>
                  <a:pt x="686" y="2558"/>
                </a:lnTo>
                <a:lnTo>
                  <a:pt x="333" y="2932"/>
                </a:lnTo>
                <a:lnTo>
                  <a:pt x="0" y="3368"/>
                </a:lnTo>
                <a:lnTo>
                  <a:pt x="811" y="3576"/>
                </a:lnTo>
                <a:lnTo>
                  <a:pt x="1601" y="3763"/>
                </a:lnTo>
                <a:lnTo>
                  <a:pt x="2328" y="3888"/>
                </a:lnTo>
                <a:lnTo>
                  <a:pt x="3035" y="3992"/>
                </a:lnTo>
                <a:lnTo>
                  <a:pt x="3700" y="4034"/>
                </a:lnTo>
                <a:lnTo>
                  <a:pt x="4303" y="4075"/>
                </a:lnTo>
                <a:lnTo>
                  <a:pt x="4885" y="4075"/>
                </a:lnTo>
                <a:lnTo>
                  <a:pt x="5384" y="4054"/>
                </a:lnTo>
                <a:lnTo>
                  <a:pt x="5862" y="4034"/>
                </a:lnTo>
                <a:lnTo>
                  <a:pt x="6257" y="3992"/>
                </a:lnTo>
                <a:lnTo>
                  <a:pt x="6902" y="3888"/>
                </a:lnTo>
                <a:lnTo>
                  <a:pt x="7318" y="3805"/>
                </a:lnTo>
                <a:lnTo>
                  <a:pt x="7442" y="3763"/>
                </a:lnTo>
                <a:lnTo>
                  <a:pt x="7047" y="229"/>
                </a:lnTo>
                <a:lnTo>
                  <a:pt x="6902" y="167"/>
                </a:lnTo>
                <a:lnTo>
                  <a:pt x="6715" y="125"/>
                </a:lnTo>
                <a:lnTo>
                  <a:pt x="6465" y="63"/>
                </a:lnTo>
                <a:lnTo>
                  <a:pt x="6153" y="21"/>
                </a:lnTo>
                <a:lnTo>
                  <a:pt x="580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7412075" y="998300"/>
            <a:ext cx="230250" cy="442300"/>
          </a:xfrm>
          <a:custGeom>
            <a:avLst/>
            <a:gdLst/>
            <a:ahLst/>
            <a:cxnLst/>
            <a:rect l="l" t="t" r="r" b="b"/>
            <a:pathLst>
              <a:path w="9210" h="17692" extrusionOk="0">
                <a:moveTo>
                  <a:pt x="1144" y="1"/>
                </a:moveTo>
                <a:lnTo>
                  <a:pt x="769" y="21"/>
                </a:lnTo>
                <a:lnTo>
                  <a:pt x="395" y="42"/>
                </a:lnTo>
                <a:lnTo>
                  <a:pt x="0" y="105"/>
                </a:lnTo>
                <a:lnTo>
                  <a:pt x="104" y="2038"/>
                </a:lnTo>
                <a:lnTo>
                  <a:pt x="208" y="4138"/>
                </a:lnTo>
                <a:lnTo>
                  <a:pt x="312" y="6715"/>
                </a:lnTo>
                <a:lnTo>
                  <a:pt x="333" y="8108"/>
                </a:lnTo>
                <a:lnTo>
                  <a:pt x="354" y="9563"/>
                </a:lnTo>
                <a:lnTo>
                  <a:pt x="354" y="11019"/>
                </a:lnTo>
                <a:lnTo>
                  <a:pt x="333" y="12474"/>
                </a:lnTo>
                <a:lnTo>
                  <a:pt x="291" y="13908"/>
                </a:lnTo>
                <a:lnTo>
                  <a:pt x="229" y="15259"/>
                </a:lnTo>
                <a:lnTo>
                  <a:pt x="125" y="16528"/>
                </a:lnTo>
                <a:lnTo>
                  <a:pt x="63" y="17130"/>
                </a:lnTo>
                <a:lnTo>
                  <a:pt x="0" y="17692"/>
                </a:lnTo>
                <a:lnTo>
                  <a:pt x="0" y="17692"/>
                </a:lnTo>
                <a:lnTo>
                  <a:pt x="437" y="17546"/>
                </a:lnTo>
                <a:lnTo>
                  <a:pt x="873" y="17380"/>
                </a:lnTo>
                <a:lnTo>
                  <a:pt x="1310" y="17193"/>
                </a:lnTo>
                <a:lnTo>
                  <a:pt x="1746" y="17006"/>
                </a:lnTo>
                <a:lnTo>
                  <a:pt x="2183" y="16798"/>
                </a:lnTo>
                <a:lnTo>
                  <a:pt x="2599" y="16569"/>
                </a:lnTo>
                <a:lnTo>
                  <a:pt x="3430" y="16112"/>
                </a:lnTo>
                <a:lnTo>
                  <a:pt x="4220" y="15613"/>
                </a:lnTo>
                <a:lnTo>
                  <a:pt x="4990" y="15093"/>
                </a:lnTo>
                <a:lnTo>
                  <a:pt x="5696" y="14573"/>
                </a:lnTo>
                <a:lnTo>
                  <a:pt x="6382" y="14054"/>
                </a:lnTo>
                <a:lnTo>
                  <a:pt x="6985" y="13555"/>
                </a:lnTo>
                <a:lnTo>
                  <a:pt x="7547" y="13097"/>
                </a:lnTo>
                <a:lnTo>
                  <a:pt x="8440" y="12287"/>
                </a:lnTo>
                <a:lnTo>
                  <a:pt x="9002" y="11746"/>
                </a:lnTo>
                <a:lnTo>
                  <a:pt x="9210" y="11538"/>
                </a:lnTo>
                <a:lnTo>
                  <a:pt x="9168" y="10998"/>
                </a:lnTo>
                <a:lnTo>
                  <a:pt x="9106" y="10374"/>
                </a:lnTo>
                <a:lnTo>
                  <a:pt x="8981" y="9563"/>
                </a:lnTo>
                <a:lnTo>
                  <a:pt x="8794" y="8607"/>
                </a:lnTo>
                <a:lnTo>
                  <a:pt x="8690" y="8087"/>
                </a:lnTo>
                <a:lnTo>
                  <a:pt x="8544" y="7547"/>
                </a:lnTo>
                <a:lnTo>
                  <a:pt x="8399" y="7006"/>
                </a:lnTo>
                <a:lnTo>
                  <a:pt x="8233" y="6424"/>
                </a:lnTo>
                <a:lnTo>
                  <a:pt x="8025" y="5863"/>
                </a:lnTo>
                <a:lnTo>
                  <a:pt x="7817" y="5302"/>
                </a:lnTo>
                <a:lnTo>
                  <a:pt x="7567" y="4720"/>
                </a:lnTo>
                <a:lnTo>
                  <a:pt x="7297" y="4179"/>
                </a:lnTo>
                <a:lnTo>
                  <a:pt x="7006" y="3618"/>
                </a:lnTo>
                <a:lnTo>
                  <a:pt x="6673" y="3098"/>
                </a:lnTo>
                <a:lnTo>
                  <a:pt x="6320" y="2599"/>
                </a:lnTo>
                <a:lnTo>
                  <a:pt x="5925" y="2142"/>
                </a:lnTo>
                <a:lnTo>
                  <a:pt x="5717" y="1913"/>
                </a:lnTo>
                <a:lnTo>
                  <a:pt x="5509" y="1705"/>
                </a:lnTo>
                <a:lnTo>
                  <a:pt x="5281" y="1497"/>
                </a:lnTo>
                <a:lnTo>
                  <a:pt x="5052" y="1289"/>
                </a:lnTo>
                <a:lnTo>
                  <a:pt x="4802" y="1123"/>
                </a:lnTo>
                <a:lnTo>
                  <a:pt x="4553" y="936"/>
                </a:lnTo>
                <a:lnTo>
                  <a:pt x="4303" y="791"/>
                </a:lnTo>
                <a:lnTo>
                  <a:pt x="4033" y="645"/>
                </a:lnTo>
                <a:lnTo>
                  <a:pt x="3742" y="499"/>
                </a:lnTo>
                <a:lnTo>
                  <a:pt x="3451" y="396"/>
                </a:lnTo>
                <a:lnTo>
                  <a:pt x="3160" y="292"/>
                </a:lnTo>
                <a:lnTo>
                  <a:pt x="2848" y="188"/>
                </a:lnTo>
                <a:lnTo>
                  <a:pt x="2536" y="125"/>
                </a:lnTo>
                <a:lnTo>
                  <a:pt x="2204" y="63"/>
                </a:lnTo>
                <a:lnTo>
                  <a:pt x="1871" y="21"/>
                </a:lnTo>
                <a:lnTo>
                  <a:pt x="151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7297200" y="1114725"/>
            <a:ext cx="97750" cy="146575"/>
          </a:xfrm>
          <a:custGeom>
            <a:avLst/>
            <a:gdLst/>
            <a:ahLst/>
            <a:cxnLst/>
            <a:rect l="l" t="t" r="r" b="b"/>
            <a:pathLst>
              <a:path w="3910" h="5863" extrusionOk="0">
                <a:moveTo>
                  <a:pt x="1706" y="229"/>
                </a:moveTo>
                <a:lnTo>
                  <a:pt x="1893" y="250"/>
                </a:lnTo>
                <a:lnTo>
                  <a:pt x="2059" y="291"/>
                </a:lnTo>
                <a:lnTo>
                  <a:pt x="2225" y="354"/>
                </a:lnTo>
                <a:lnTo>
                  <a:pt x="2392" y="437"/>
                </a:lnTo>
                <a:lnTo>
                  <a:pt x="2558" y="562"/>
                </a:lnTo>
                <a:lnTo>
                  <a:pt x="2703" y="686"/>
                </a:lnTo>
                <a:lnTo>
                  <a:pt x="2849" y="853"/>
                </a:lnTo>
                <a:lnTo>
                  <a:pt x="2995" y="1019"/>
                </a:lnTo>
                <a:lnTo>
                  <a:pt x="3119" y="1227"/>
                </a:lnTo>
                <a:lnTo>
                  <a:pt x="3244" y="1435"/>
                </a:lnTo>
                <a:lnTo>
                  <a:pt x="3348" y="1643"/>
                </a:lnTo>
                <a:lnTo>
                  <a:pt x="3431" y="1892"/>
                </a:lnTo>
                <a:lnTo>
                  <a:pt x="3514" y="2141"/>
                </a:lnTo>
                <a:lnTo>
                  <a:pt x="3577" y="2391"/>
                </a:lnTo>
                <a:lnTo>
                  <a:pt x="3618" y="2661"/>
                </a:lnTo>
                <a:lnTo>
                  <a:pt x="3660" y="2931"/>
                </a:lnTo>
                <a:lnTo>
                  <a:pt x="3681" y="3243"/>
                </a:lnTo>
                <a:lnTo>
                  <a:pt x="3681" y="3534"/>
                </a:lnTo>
                <a:lnTo>
                  <a:pt x="3660" y="3846"/>
                </a:lnTo>
                <a:lnTo>
                  <a:pt x="3597" y="4137"/>
                </a:lnTo>
                <a:lnTo>
                  <a:pt x="3493" y="4428"/>
                </a:lnTo>
                <a:lnTo>
                  <a:pt x="3390" y="4698"/>
                </a:lnTo>
                <a:lnTo>
                  <a:pt x="3223" y="4969"/>
                </a:lnTo>
                <a:lnTo>
                  <a:pt x="3057" y="5218"/>
                </a:lnTo>
                <a:lnTo>
                  <a:pt x="2974" y="5301"/>
                </a:lnTo>
                <a:lnTo>
                  <a:pt x="2891" y="5384"/>
                </a:lnTo>
                <a:lnTo>
                  <a:pt x="2787" y="5447"/>
                </a:lnTo>
                <a:lnTo>
                  <a:pt x="2683" y="5509"/>
                </a:lnTo>
                <a:lnTo>
                  <a:pt x="2558" y="5551"/>
                </a:lnTo>
                <a:lnTo>
                  <a:pt x="2454" y="5592"/>
                </a:lnTo>
                <a:lnTo>
                  <a:pt x="2329" y="5613"/>
                </a:lnTo>
                <a:lnTo>
                  <a:pt x="2017" y="5613"/>
                </a:lnTo>
                <a:lnTo>
                  <a:pt x="1851" y="5572"/>
                </a:lnTo>
                <a:lnTo>
                  <a:pt x="1685" y="5509"/>
                </a:lnTo>
                <a:lnTo>
                  <a:pt x="1519" y="5405"/>
                </a:lnTo>
                <a:lnTo>
                  <a:pt x="1352" y="5301"/>
                </a:lnTo>
                <a:lnTo>
                  <a:pt x="1207" y="5156"/>
                </a:lnTo>
                <a:lnTo>
                  <a:pt x="1061" y="5010"/>
                </a:lnTo>
                <a:lnTo>
                  <a:pt x="936" y="4823"/>
                </a:lnTo>
                <a:lnTo>
                  <a:pt x="791" y="4636"/>
                </a:lnTo>
                <a:lnTo>
                  <a:pt x="687" y="4428"/>
                </a:lnTo>
                <a:lnTo>
                  <a:pt x="583" y="4200"/>
                </a:lnTo>
                <a:lnTo>
                  <a:pt x="479" y="3971"/>
                </a:lnTo>
                <a:lnTo>
                  <a:pt x="417" y="3721"/>
                </a:lnTo>
                <a:lnTo>
                  <a:pt x="334" y="3451"/>
                </a:lnTo>
                <a:lnTo>
                  <a:pt x="292" y="3202"/>
                </a:lnTo>
                <a:lnTo>
                  <a:pt x="271" y="2911"/>
                </a:lnTo>
                <a:lnTo>
                  <a:pt x="230" y="2620"/>
                </a:lnTo>
                <a:lnTo>
                  <a:pt x="230" y="2308"/>
                </a:lnTo>
                <a:lnTo>
                  <a:pt x="271" y="2017"/>
                </a:lnTo>
                <a:lnTo>
                  <a:pt x="334" y="1726"/>
                </a:lnTo>
                <a:lnTo>
                  <a:pt x="417" y="1435"/>
                </a:lnTo>
                <a:lnTo>
                  <a:pt x="541" y="1164"/>
                </a:lnTo>
                <a:lnTo>
                  <a:pt x="687" y="894"/>
                </a:lnTo>
                <a:lnTo>
                  <a:pt x="853" y="645"/>
                </a:lnTo>
                <a:lnTo>
                  <a:pt x="936" y="541"/>
                </a:lnTo>
                <a:lnTo>
                  <a:pt x="1040" y="478"/>
                </a:lnTo>
                <a:lnTo>
                  <a:pt x="1144" y="395"/>
                </a:lnTo>
                <a:lnTo>
                  <a:pt x="1248" y="354"/>
                </a:lnTo>
                <a:lnTo>
                  <a:pt x="1352" y="291"/>
                </a:lnTo>
                <a:lnTo>
                  <a:pt x="1477" y="270"/>
                </a:lnTo>
                <a:lnTo>
                  <a:pt x="1602" y="250"/>
                </a:lnTo>
                <a:lnTo>
                  <a:pt x="1706" y="229"/>
                </a:lnTo>
                <a:close/>
                <a:moveTo>
                  <a:pt x="1706" y="0"/>
                </a:moveTo>
                <a:lnTo>
                  <a:pt x="1560" y="21"/>
                </a:lnTo>
                <a:lnTo>
                  <a:pt x="1415" y="42"/>
                </a:lnTo>
                <a:lnTo>
                  <a:pt x="1290" y="83"/>
                </a:lnTo>
                <a:lnTo>
                  <a:pt x="1144" y="146"/>
                </a:lnTo>
                <a:lnTo>
                  <a:pt x="1020" y="208"/>
                </a:lnTo>
                <a:lnTo>
                  <a:pt x="895" y="291"/>
                </a:lnTo>
                <a:lnTo>
                  <a:pt x="791" y="374"/>
                </a:lnTo>
                <a:lnTo>
                  <a:pt x="687" y="499"/>
                </a:lnTo>
                <a:lnTo>
                  <a:pt x="500" y="749"/>
                </a:lnTo>
                <a:lnTo>
                  <a:pt x="334" y="1040"/>
                </a:lnTo>
                <a:lnTo>
                  <a:pt x="209" y="1331"/>
                </a:lnTo>
                <a:lnTo>
                  <a:pt x="105" y="1643"/>
                </a:lnTo>
                <a:lnTo>
                  <a:pt x="43" y="1954"/>
                </a:lnTo>
                <a:lnTo>
                  <a:pt x="1" y="2287"/>
                </a:lnTo>
                <a:lnTo>
                  <a:pt x="1" y="2620"/>
                </a:lnTo>
                <a:lnTo>
                  <a:pt x="43" y="2931"/>
                </a:lnTo>
                <a:lnTo>
                  <a:pt x="63" y="3243"/>
                </a:lnTo>
                <a:lnTo>
                  <a:pt x="126" y="3534"/>
                </a:lnTo>
                <a:lnTo>
                  <a:pt x="188" y="3805"/>
                </a:lnTo>
                <a:lnTo>
                  <a:pt x="292" y="4075"/>
                </a:lnTo>
                <a:lnTo>
                  <a:pt x="396" y="4324"/>
                </a:lnTo>
                <a:lnTo>
                  <a:pt x="500" y="4574"/>
                </a:lnTo>
                <a:lnTo>
                  <a:pt x="625" y="4802"/>
                </a:lnTo>
                <a:lnTo>
                  <a:pt x="770" y="5010"/>
                </a:lnTo>
                <a:lnTo>
                  <a:pt x="936" y="5197"/>
                </a:lnTo>
                <a:lnTo>
                  <a:pt x="1082" y="5364"/>
                </a:lnTo>
                <a:lnTo>
                  <a:pt x="1269" y="5509"/>
                </a:lnTo>
                <a:lnTo>
                  <a:pt x="1435" y="5634"/>
                </a:lnTo>
                <a:lnTo>
                  <a:pt x="1622" y="5717"/>
                </a:lnTo>
                <a:lnTo>
                  <a:pt x="1810" y="5800"/>
                </a:lnTo>
                <a:lnTo>
                  <a:pt x="1997" y="5842"/>
                </a:lnTo>
                <a:lnTo>
                  <a:pt x="2205" y="5863"/>
                </a:lnTo>
                <a:lnTo>
                  <a:pt x="2350" y="5842"/>
                </a:lnTo>
                <a:lnTo>
                  <a:pt x="2496" y="5821"/>
                </a:lnTo>
                <a:lnTo>
                  <a:pt x="2641" y="5779"/>
                </a:lnTo>
                <a:lnTo>
                  <a:pt x="2766" y="5717"/>
                </a:lnTo>
                <a:lnTo>
                  <a:pt x="2891" y="5655"/>
                </a:lnTo>
                <a:lnTo>
                  <a:pt x="3015" y="5572"/>
                </a:lnTo>
                <a:lnTo>
                  <a:pt x="3119" y="5488"/>
                </a:lnTo>
                <a:lnTo>
                  <a:pt x="3223" y="5364"/>
                </a:lnTo>
                <a:lnTo>
                  <a:pt x="3410" y="5114"/>
                </a:lnTo>
                <a:lnTo>
                  <a:pt x="3577" y="4823"/>
                </a:lnTo>
                <a:lnTo>
                  <a:pt x="3701" y="4532"/>
                </a:lnTo>
                <a:lnTo>
                  <a:pt x="3805" y="4220"/>
                </a:lnTo>
                <a:lnTo>
                  <a:pt x="3868" y="3888"/>
                </a:lnTo>
                <a:lnTo>
                  <a:pt x="3909" y="3576"/>
                </a:lnTo>
                <a:lnTo>
                  <a:pt x="3909" y="3243"/>
                </a:lnTo>
                <a:lnTo>
                  <a:pt x="3888" y="2931"/>
                </a:lnTo>
                <a:lnTo>
                  <a:pt x="3847" y="2620"/>
                </a:lnTo>
                <a:lnTo>
                  <a:pt x="3805" y="2329"/>
                </a:lnTo>
                <a:lnTo>
                  <a:pt x="3722" y="2058"/>
                </a:lnTo>
                <a:lnTo>
                  <a:pt x="3639" y="1788"/>
                </a:lnTo>
                <a:lnTo>
                  <a:pt x="3535" y="1539"/>
                </a:lnTo>
                <a:lnTo>
                  <a:pt x="3410" y="1289"/>
                </a:lnTo>
                <a:lnTo>
                  <a:pt x="3286" y="1060"/>
                </a:lnTo>
                <a:lnTo>
                  <a:pt x="3140" y="853"/>
                </a:lnTo>
                <a:lnTo>
                  <a:pt x="2995" y="665"/>
                </a:lnTo>
                <a:lnTo>
                  <a:pt x="2828" y="499"/>
                </a:lnTo>
                <a:lnTo>
                  <a:pt x="2662" y="354"/>
                </a:lnTo>
                <a:lnTo>
                  <a:pt x="2475" y="229"/>
                </a:lnTo>
                <a:lnTo>
                  <a:pt x="2288" y="146"/>
                </a:lnTo>
                <a:lnTo>
                  <a:pt x="2101" y="63"/>
                </a:lnTo>
                <a:lnTo>
                  <a:pt x="1914" y="21"/>
                </a:lnTo>
                <a:lnTo>
                  <a:pt x="1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7207825" y="1114725"/>
            <a:ext cx="77975" cy="146575"/>
          </a:xfrm>
          <a:custGeom>
            <a:avLst/>
            <a:gdLst/>
            <a:ahLst/>
            <a:cxnLst/>
            <a:rect l="l" t="t" r="r" b="b"/>
            <a:pathLst>
              <a:path w="3119" h="5863" extrusionOk="0">
                <a:moveTo>
                  <a:pt x="1331" y="229"/>
                </a:moveTo>
                <a:lnTo>
                  <a:pt x="1456" y="250"/>
                </a:lnTo>
                <a:lnTo>
                  <a:pt x="1601" y="291"/>
                </a:lnTo>
                <a:lnTo>
                  <a:pt x="1726" y="354"/>
                </a:lnTo>
                <a:lnTo>
                  <a:pt x="1850" y="458"/>
                </a:lnTo>
                <a:lnTo>
                  <a:pt x="1975" y="562"/>
                </a:lnTo>
                <a:lnTo>
                  <a:pt x="2100" y="707"/>
                </a:lnTo>
                <a:lnTo>
                  <a:pt x="2204" y="853"/>
                </a:lnTo>
                <a:lnTo>
                  <a:pt x="2329" y="1040"/>
                </a:lnTo>
                <a:lnTo>
                  <a:pt x="2433" y="1227"/>
                </a:lnTo>
                <a:lnTo>
                  <a:pt x="2516" y="1435"/>
                </a:lnTo>
                <a:lnTo>
                  <a:pt x="2599" y="1663"/>
                </a:lnTo>
                <a:lnTo>
                  <a:pt x="2682" y="1892"/>
                </a:lnTo>
                <a:lnTo>
                  <a:pt x="2744" y="2141"/>
                </a:lnTo>
                <a:lnTo>
                  <a:pt x="2807" y="2412"/>
                </a:lnTo>
                <a:lnTo>
                  <a:pt x="2848" y="2661"/>
                </a:lnTo>
                <a:lnTo>
                  <a:pt x="2869" y="2931"/>
                </a:lnTo>
                <a:lnTo>
                  <a:pt x="2890" y="3326"/>
                </a:lnTo>
                <a:lnTo>
                  <a:pt x="2890" y="3680"/>
                </a:lnTo>
                <a:lnTo>
                  <a:pt x="2848" y="4033"/>
                </a:lnTo>
                <a:lnTo>
                  <a:pt x="2786" y="4366"/>
                </a:lnTo>
                <a:lnTo>
                  <a:pt x="2724" y="4657"/>
                </a:lnTo>
                <a:lnTo>
                  <a:pt x="2620" y="4927"/>
                </a:lnTo>
                <a:lnTo>
                  <a:pt x="2474" y="5177"/>
                </a:lnTo>
                <a:lnTo>
                  <a:pt x="2329" y="5364"/>
                </a:lnTo>
                <a:lnTo>
                  <a:pt x="2225" y="5468"/>
                </a:lnTo>
                <a:lnTo>
                  <a:pt x="2100" y="5551"/>
                </a:lnTo>
                <a:lnTo>
                  <a:pt x="1954" y="5613"/>
                </a:lnTo>
                <a:lnTo>
                  <a:pt x="1809" y="5634"/>
                </a:lnTo>
                <a:lnTo>
                  <a:pt x="1684" y="5613"/>
                </a:lnTo>
                <a:lnTo>
                  <a:pt x="1539" y="5572"/>
                </a:lnTo>
                <a:lnTo>
                  <a:pt x="1414" y="5509"/>
                </a:lnTo>
                <a:lnTo>
                  <a:pt x="1289" y="5405"/>
                </a:lnTo>
                <a:lnTo>
                  <a:pt x="1164" y="5301"/>
                </a:lnTo>
                <a:lnTo>
                  <a:pt x="1040" y="5156"/>
                </a:lnTo>
                <a:lnTo>
                  <a:pt x="915" y="5010"/>
                </a:lnTo>
                <a:lnTo>
                  <a:pt x="811" y="4823"/>
                </a:lnTo>
                <a:lnTo>
                  <a:pt x="707" y="4636"/>
                </a:lnTo>
                <a:lnTo>
                  <a:pt x="603" y="4428"/>
                </a:lnTo>
                <a:lnTo>
                  <a:pt x="520" y="4200"/>
                </a:lnTo>
                <a:lnTo>
                  <a:pt x="458" y="3971"/>
                </a:lnTo>
                <a:lnTo>
                  <a:pt x="374" y="3721"/>
                </a:lnTo>
                <a:lnTo>
                  <a:pt x="333" y="3451"/>
                </a:lnTo>
                <a:lnTo>
                  <a:pt x="291" y="3202"/>
                </a:lnTo>
                <a:lnTo>
                  <a:pt x="250" y="2931"/>
                </a:lnTo>
                <a:lnTo>
                  <a:pt x="229" y="2536"/>
                </a:lnTo>
                <a:lnTo>
                  <a:pt x="250" y="2183"/>
                </a:lnTo>
                <a:lnTo>
                  <a:pt x="271" y="1830"/>
                </a:lnTo>
                <a:lnTo>
                  <a:pt x="333" y="1497"/>
                </a:lnTo>
                <a:lnTo>
                  <a:pt x="416" y="1206"/>
                </a:lnTo>
                <a:lnTo>
                  <a:pt x="520" y="936"/>
                </a:lnTo>
                <a:lnTo>
                  <a:pt x="645" y="686"/>
                </a:lnTo>
                <a:lnTo>
                  <a:pt x="790" y="499"/>
                </a:lnTo>
                <a:lnTo>
                  <a:pt x="894" y="395"/>
                </a:lnTo>
                <a:lnTo>
                  <a:pt x="1019" y="312"/>
                </a:lnTo>
                <a:lnTo>
                  <a:pt x="1164" y="250"/>
                </a:lnTo>
                <a:lnTo>
                  <a:pt x="1331" y="229"/>
                </a:lnTo>
                <a:close/>
                <a:moveTo>
                  <a:pt x="1331" y="0"/>
                </a:moveTo>
                <a:lnTo>
                  <a:pt x="1123" y="42"/>
                </a:lnTo>
                <a:lnTo>
                  <a:pt x="936" y="104"/>
                </a:lnTo>
                <a:lnTo>
                  <a:pt x="769" y="208"/>
                </a:lnTo>
                <a:lnTo>
                  <a:pt x="624" y="354"/>
                </a:lnTo>
                <a:lnTo>
                  <a:pt x="458" y="562"/>
                </a:lnTo>
                <a:lnTo>
                  <a:pt x="312" y="811"/>
                </a:lnTo>
                <a:lnTo>
                  <a:pt x="208" y="1102"/>
                </a:lnTo>
                <a:lnTo>
                  <a:pt x="125" y="1414"/>
                </a:lnTo>
                <a:lnTo>
                  <a:pt x="63" y="1767"/>
                </a:lnTo>
                <a:lnTo>
                  <a:pt x="21" y="2141"/>
                </a:lnTo>
                <a:lnTo>
                  <a:pt x="0" y="2536"/>
                </a:lnTo>
                <a:lnTo>
                  <a:pt x="21" y="2931"/>
                </a:lnTo>
                <a:lnTo>
                  <a:pt x="63" y="3243"/>
                </a:lnTo>
                <a:lnTo>
                  <a:pt x="104" y="3534"/>
                </a:lnTo>
                <a:lnTo>
                  <a:pt x="167" y="3825"/>
                </a:lnTo>
                <a:lnTo>
                  <a:pt x="250" y="4096"/>
                </a:lnTo>
                <a:lnTo>
                  <a:pt x="333" y="4345"/>
                </a:lnTo>
                <a:lnTo>
                  <a:pt x="437" y="4574"/>
                </a:lnTo>
                <a:lnTo>
                  <a:pt x="541" y="4802"/>
                </a:lnTo>
                <a:lnTo>
                  <a:pt x="645" y="5010"/>
                </a:lnTo>
                <a:lnTo>
                  <a:pt x="769" y="5197"/>
                </a:lnTo>
                <a:lnTo>
                  <a:pt x="915" y="5364"/>
                </a:lnTo>
                <a:lnTo>
                  <a:pt x="1040" y="5509"/>
                </a:lnTo>
                <a:lnTo>
                  <a:pt x="1185" y="5634"/>
                </a:lnTo>
                <a:lnTo>
                  <a:pt x="1331" y="5717"/>
                </a:lnTo>
                <a:lnTo>
                  <a:pt x="1497" y="5800"/>
                </a:lnTo>
                <a:lnTo>
                  <a:pt x="1643" y="5842"/>
                </a:lnTo>
                <a:lnTo>
                  <a:pt x="1809" y="5863"/>
                </a:lnTo>
                <a:lnTo>
                  <a:pt x="2017" y="5821"/>
                </a:lnTo>
                <a:lnTo>
                  <a:pt x="2204" y="5759"/>
                </a:lnTo>
                <a:lnTo>
                  <a:pt x="2370" y="5655"/>
                </a:lnTo>
                <a:lnTo>
                  <a:pt x="2516" y="5509"/>
                </a:lnTo>
                <a:lnTo>
                  <a:pt x="2661" y="5301"/>
                </a:lnTo>
                <a:lnTo>
                  <a:pt x="2807" y="5052"/>
                </a:lnTo>
                <a:lnTo>
                  <a:pt x="2932" y="4761"/>
                </a:lnTo>
                <a:lnTo>
                  <a:pt x="3015" y="4449"/>
                </a:lnTo>
                <a:lnTo>
                  <a:pt x="3077" y="4096"/>
                </a:lnTo>
                <a:lnTo>
                  <a:pt x="3119" y="3721"/>
                </a:lnTo>
                <a:lnTo>
                  <a:pt x="3119" y="3326"/>
                </a:lnTo>
                <a:lnTo>
                  <a:pt x="3098" y="2931"/>
                </a:lnTo>
                <a:lnTo>
                  <a:pt x="3077" y="2620"/>
                </a:lnTo>
                <a:lnTo>
                  <a:pt x="3015" y="2329"/>
                </a:lnTo>
                <a:lnTo>
                  <a:pt x="2952" y="2038"/>
                </a:lnTo>
                <a:lnTo>
                  <a:pt x="2890" y="1767"/>
                </a:lnTo>
                <a:lnTo>
                  <a:pt x="2807" y="1518"/>
                </a:lnTo>
                <a:lnTo>
                  <a:pt x="2703" y="1289"/>
                </a:lnTo>
                <a:lnTo>
                  <a:pt x="2599" y="1060"/>
                </a:lnTo>
                <a:lnTo>
                  <a:pt x="2474" y="853"/>
                </a:lnTo>
                <a:lnTo>
                  <a:pt x="2349" y="665"/>
                </a:lnTo>
                <a:lnTo>
                  <a:pt x="2225" y="499"/>
                </a:lnTo>
                <a:lnTo>
                  <a:pt x="2079" y="354"/>
                </a:lnTo>
                <a:lnTo>
                  <a:pt x="1934" y="229"/>
                </a:lnTo>
                <a:lnTo>
                  <a:pt x="1788" y="146"/>
                </a:lnTo>
                <a:lnTo>
                  <a:pt x="1643" y="63"/>
                </a:lnTo>
                <a:lnTo>
                  <a:pt x="1476" y="21"/>
                </a:lnTo>
                <a:lnTo>
                  <a:pt x="1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7279550" y="1183325"/>
            <a:ext cx="24450" cy="7825"/>
          </a:xfrm>
          <a:custGeom>
            <a:avLst/>
            <a:gdLst/>
            <a:ahLst/>
            <a:cxnLst/>
            <a:rect l="l" t="t" r="r" b="b"/>
            <a:pathLst>
              <a:path w="978" h="313" extrusionOk="0">
                <a:moveTo>
                  <a:pt x="478" y="0"/>
                </a:moveTo>
                <a:lnTo>
                  <a:pt x="374" y="21"/>
                </a:lnTo>
                <a:lnTo>
                  <a:pt x="270" y="42"/>
                </a:lnTo>
                <a:lnTo>
                  <a:pt x="166" y="63"/>
                </a:lnTo>
                <a:lnTo>
                  <a:pt x="63" y="104"/>
                </a:lnTo>
                <a:lnTo>
                  <a:pt x="21" y="146"/>
                </a:lnTo>
                <a:lnTo>
                  <a:pt x="0" y="187"/>
                </a:lnTo>
                <a:lnTo>
                  <a:pt x="0" y="229"/>
                </a:lnTo>
                <a:lnTo>
                  <a:pt x="21" y="271"/>
                </a:lnTo>
                <a:lnTo>
                  <a:pt x="63" y="291"/>
                </a:lnTo>
                <a:lnTo>
                  <a:pt x="104" y="312"/>
                </a:lnTo>
                <a:lnTo>
                  <a:pt x="146" y="312"/>
                </a:lnTo>
                <a:lnTo>
                  <a:pt x="187" y="291"/>
                </a:lnTo>
                <a:lnTo>
                  <a:pt x="333" y="250"/>
                </a:lnTo>
                <a:lnTo>
                  <a:pt x="499" y="229"/>
                </a:lnTo>
                <a:lnTo>
                  <a:pt x="645" y="250"/>
                </a:lnTo>
                <a:lnTo>
                  <a:pt x="811" y="291"/>
                </a:lnTo>
                <a:lnTo>
                  <a:pt x="915" y="291"/>
                </a:lnTo>
                <a:lnTo>
                  <a:pt x="956" y="250"/>
                </a:lnTo>
                <a:lnTo>
                  <a:pt x="977" y="208"/>
                </a:lnTo>
                <a:lnTo>
                  <a:pt x="956" y="167"/>
                </a:lnTo>
                <a:lnTo>
                  <a:pt x="936" y="146"/>
                </a:lnTo>
                <a:lnTo>
                  <a:pt x="894" y="104"/>
                </a:lnTo>
                <a:lnTo>
                  <a:pt x="790" y="63"/>
                </a:lnTo>
                <a:lnTo>
                  <a:pt x="686" y="42"/>
                </a:lnTo>
                <a:lnTo>
                  <a:pt x="582" y="21"/>
                </a:lnTo>
                <a:lnTo>
                  <a:pt x="4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Movie Genre Analysis</a:t>
            </a:r>
            <a:endParaRPr dirty="0"/>
          </a:p>
        </p:txBody>
      </p:sp>
      <p:sp>
        <p:nvSpPr>
          <p:cNvPr id="12" name="TextBox 11">
            <a:extLst>
              <a:ext uri="{FF2B5EF4-FFF2-40B4-BE49-F238E27FC236}">
                <a16:creationId xmlns:a16="http://schemas.microsoft.com/office/drawing/2014/main" id="{ADADF930-E172-4976-3576-A982CE134934}"/>
              </a:ext>
            </a:extLst>
          </p:cNvPr>
          <p:cNvSpPr txBox="1"/>
          <p:nvPr/>
        </p:nvSpPr>
        <p:spPr>
          <a:xfrm>
            <a:off x="29497" y="1183924"/>
            <a:ext cx="9085006" cy="3754874"/>
          </a:xfrm>
          <a:prstGeom prst="rect">
            <a:avLst/>
          </a:prstGeom>
          <a:solidFill>
            <a:schemeClr val="accent6">
              <a:lumMod val="90000"/>
              <a:lumOff val="10000"/>
            </a:schemeClr>
          </a:solidFill>
        </p:spPr>
        <p:txBody>
          <a:bodyPr wrap="square">
            <a:spAutoFit/>
          </a:bodyPr>
          <a:lstStyle/>
          <a:p>
            <a:pPr marL="285750" indent="-285750">
              <a:buClrTx/>
              <a:buFont typeface="Wingdings" panose="05000000000000000000" pitchFamily="2" charset="2"/>
              <a:buChar char="Ø"/>
            </a:pPr>
            <a:r>
              <a:rPr lang="en-US" sz="1600" dirty="0">
                <a:solidFill>
                  <a:schemeClr val="bg1"/>
                </a:solidFill>
                <a:latin typeface="Abel" panose="02000506030000020004" pitchFamily="2" charset="0"/>
              </a:rPr>
              <a:t>First I created a new sheet and copied IMDb rating and genre column.</a:t>
            </a:r>
          </a:p>
          <a:p>
            <a:pPr marL="285750" indent="-285750">
              <a:buClrTx/>
              <a:buFont typeface="Wingdings" panose="05000000000000000000" pitchFamily="2" charset="2"/>
              <a:buChar char="Ø"/>
            </a:pPr>
            <a:r>
              <a:rPr lang="en-US" sz="1600" dirty="0">
                <a:solidFill>
                  <a:schemeClr val="bg1"/>
                </a:solidFill>
                <a:latin typeface="Abel" panose="02000506030000020004" pitchFamily="2" charset="0"/>
              </a:rPr>
              <a:t>Then I used “Text-to-Columns” feature to make a separate column for the genre.</a:t>
            </a:r>
          </a:p>
          <a:p>
            <a:pPr marL="285750" indent="-285750">
              <a:buClrTx/>
              <a:buFont typeface="Wingdings" panose="05000000000000000000" pitchFamily="2" charset="2"/>
              <a:buChar char="Ø"/>
            </a:pPr>
            <a:r>
              <a:rPr lang="en-US" sz="1600" dirty="0">
                <a:solidFill>
                  <a:schemeClr val="bg1"/>
                </a:solidFill>
                <a:latin typeface="Abel" panose="02000506030000020004" pitchFamily="2" charset="0"/>
              </a:rPr>
              <a:t>Then by Using the “UNIQUE” formula selected distinct genres.</a:t>
            </a:r>
          </a:p>
          <a:p>
            <a:pPr marL="285750" indent="-285750">
              <a:buClrTx/>
              <a:buFont typeface="Wingdings" panose="05000000000000000000" pitchFamily="2" charset="2"/>
              <a:buChar char="Ø"/>
            </a:pPr>
            <a:r>
              <a:rPr lang="en-US" sz="1600" dirty="0">
                <a:solidFill>
                  <a:schemeClr val="bg1"/>
                </a:solidFill>
                <a:latin typeface="Abel" panose="02000506030000020004" pitchFamily="2" charset="0"/>
              </a:rPr>
              <a:t>Then in the next sheet created a table of those genres as a row &amp; having columns as Average, Median, Mode, Max, Min, Variance and </a:t>
            </a:r>
            <a:r>
              <a:rPr lang="en-US" sz="1600" dirty="0" err="1">
                <a:solidFill>
                  <a:schemeClr val="bg1"/>
                </a:solidFill>
                <a:latin typeface="Abel" panose="02000506030000020004" pitchFamily="2" charset="0"/>
              </a:rPr>
              <a:t>StdDev</a:t>
            </a:r>
            <a:r>
              <a:rPr lang="en-US" sz="1600" dirty="0">
                <a:solidFill>
                  <a:schemeClr val="bg1"/>
                </a:solidFill>
                <a:latin typeface="Abel" panose="02000506030000020004" pitchFamily="2" charset="0"/>
              </a:rPr>
              <a:t> using the following formulas, respectively.</a:t>
            </a:r>
          </a:p>
          <a:p>
            <a:pPr marL="285750" indent="-285750">
              <a:buClrTx/>
              <a:buFont typeface="Wingdings" panose="05000000000000000000" pitchFamily="2" charset="2"/>
              <a:buChar char="Ø"/>
            </a:pPr>
            <a:r>
              <a:rPr lang="en-US" sz="1600" dirty="0">
                <a:solidFill>
                  <a:schemeClr val="bg1"/>
                </a:solidFill>
                <a:latin typeface="Abel" panose="02000506030000020004" pitchFamily="2" charset="0"/>
              </a:rPr>
              <a:t>=AVERAGEIFS('Movie Genre Analysis'!$K$2:$K$5044, 'Movie Genre Analysis'!$J$2:$J$5044, "*" &amp; B6 &amp; "*")</a:t>
            </a:r>
          </a:p>
          <a:p>
            <a:pPr marL="285750" indent="-285750">
              <a:buClrTx/>
              <a:buFont typeface="Wingdings" panose="05000000000000000000" pitchFamily="2" charset="2"/>
              <a:buChar char="Ø"/>
            </a:pPr>
            <a:r>
              <a:rPr lang="en-US" sz="1600" dirty="0">
                <a:solidFill>
                  <a:schemeClr val="bg1"/>
                </a:solidFill>
                <a:latin typeface="Abel" panose="02000506030000020004" pitchFamily="2" charset="0"/>
              </a:rPr>
              <a:t>=MEDIAN(IF(ISNUMBER(FIND(B6,'Movie Genre Analysis'!$J$2:$J$5044)),'Movie Genre Analysis'!$K$2:$K$5044))</a:t>
            </a:r>
          </a:p>
          <a:p>
            <a:pPr marL="285750" indent="-285750">
              <a:buClrTx/>
              <a:buFont typeface="Wingdings" panose="05000000000000000000" pitchFamily="2" charset="2"/>
              <a:buChar char="Ø"/>
            </a:pPr>
            <a:r>
              <a:rPr lang="en-US" sz="1600" dirty="0">
                <a:solidFill>
                  <a:schemeClr val="bg1"/>
                </a:solidFill>
                <a:latin typeface="Abel" panose="02000506030000020004" pitchFamily="2" charset="0"/>
              </a:rPr>
              <a:t>=MODE(IF(ISNUMBER(FIND(B6,'Movie Genre Analysis'!$J$2:$J$5044)),'Movie Genre Analysis'!$K$2:$K$5044))</a:t>
            </a:r>
          </a:p>
          <a:p>
            <a:pPr marL="285750" indent="-285750">
              <a:buClrTx/>
              <a:buFont typeface="Wingdings" panose="05000000000000000000" pitchFamily="2" charset="2"/>
              <a:buChar char="Ø"/>
            </a:pPr>
            <a:r>
              <a:rPr lang="en-US" sz="1600" dirty="0">
                <a:solidFill>
                  <a:schemeClr val="bg1"/>
                </a:solidFill>
                <a:latin typeface="Abel" panose="02000506030000020004" pitchFamily="2" charset="0"/>
              </a:rPr>
              <a:t>=MAX(IF(ISNUMBER(FIND(B6,'Movie Genre Analysis'!$J$2:$J$5044)),'Movie Genre Analysis'!$K$2:$K$5044))</a:t>
            </a:r>
          </a:p>
          <a:p>
            <a:pPr marL="285750" indent="-285750">
              <a:buClrTx/>
              <a:buFont typeface="Wingdings" panose="05000000000000000000" pitchFamily="2" charset="2"/>
              <a:buChar char="Ø"/>
            </a:pPr>
            <a:r>
              <a:rPr lang="en-US" sz="1600" dirty="0">
                <a:solidFill>
                  <a:schemeClr val="bg1"/>
                </a:solidFill>
                <a:latin typeface="Abel" panose="02000506030000020004" pitchFamily="2" charset="0"/>
              </a:rPr>
              <a:t>=MIN(IF(ISNUMBER(FIND(B6,'Movie Genre Analysis'!$J$2:$J$5044)),'Movie Genre Analysis'!$K$2:$K$5044))</a:t>
            </a:r>
          </a:p>
          <a:p>
            <a:pPr marL="285750" indent="-285750">
              <a:buClrTx/>
              <a:buFont typeface="Wingdings" panose="05000000000000000000" pitchFamily="2" charset="2"/>
              <a:buChar char="Ø"/>
            </a:pPr>
            <a:r>
              <a:rPr lang="en-US" sz="1600" dirty="0">
                <a:solidFill>
                  <a:schemeClr val="bg1"/>
                </a:solidFill>
                <a:latin typeface="Abel" panose="02000506030000020004" pitchFamily="2" charset="0"/>
              </a:rPr>
              <a:t>=VAR.P(IF(ISNUMBER(FIND(B6,'Movie Genre Analysis'!$J$2:$J$5044)),'Movie Genre Analysis'!$K$2:$K$5044))</a:t>
            </a:r>
          </a:p>
          <a:p>
            <a:pPr marL="285750" indent="-285750">
              <a:buClrTx/>
              <a:buFont typeface="Wingdings" panose="05000000000000000000" pitchFamily="2" charset="2"/>
              <a:buChar char="Ø"/>
            </a:pPr>
            <a:r>
              <a:rPr lang="en-US" sz="1600" dirty="0">
                <a:solidFill>
                  <a:schemeClr val="bg1"/>
                </a:solidFill>
                <a:latin typeface="Abel" panose="02000506030000020004" pitchFamily="2" charset="0"/>
              </a:rPr>
              <a:t>=STDEV.P(IF(ISNUMBER(FIND(B6,'Movie Genre Analysis'!$J$2:$J$5044)),'Movie Genre Analysis'!$K$2:$K$5044))</a:t>
            </a:r>
            <a:endParaRPr lang="en-US" sz="1600" dirty="0">
              <a:solidFill>
                <a:schemeClr val="bg1"/>
              </a:solidFill>
            </a:endParaRPr>
          </a:p>
          <a:p>
            <a:pPr>
              <a:buClr>
                <a:schemeClr val="bg1"/>
              </a:buClr>
            </a:pPr>
            <a:endParaRPr lang="en-US"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44"/>
          <p:cNvSpPr txBox="1">
            <a:spLocks noGrp="1"/>
          </p:cNvSpPr>
          <p:nvPr>
            <p:ph type="title"/>
          </p:nvPr>
        </p:nvSpPr>
        <p:spPr>
          <a:xfrm>
            <a:off x="785822" y="368227"/>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Result Table</a:t>
            </a:r>
            <a:endParaRPr dirty="0"/>
          </a:p>
        </p:txBody>
      </p:sp>
      <p:pic>
        <p:nvPicPr>
          <p:cNvPr id="3" name="Picture 2" descr="A screenshot of a computer&#10;&#10;Description automatically generated">
            <a:extLst>
              <a:ext uri="{FF2B5EF4-FFF2-40B4-BE49-F238E27FC236}">
                <a16:creationId xmlns:a16="http://schemas.microsoft.com/office/drawing/2014/main" id="{7179C87B-4AAC-A7E3-0C84-FC27DDF01ECD}"/>
              </a:ext>
            </a:extLst>
          </p:cNvPr>
          <p:cNvPicPr>
            <a:picLocks noChangeAspect="1"/>
          </p:cNvPicPr>
          <p:nvPr/>
        </p:nvPicPr>
        <p:blipFill rotWithShape="1">
          <a:blip r:embed="rId3"/>
          <a:srcRect l="1562" t="21866" r="44063" b="4251"/>
          <a:stretch/>
        </p:blipFill>
        <p:spPr>
          <a:xfrm>
            <a:off x="1521502" y="940927"/>
            <a:ext cx="5433934" cy="4153212"/>
          </a:xfrm>
          <a:prstGeom prst="rect">
            <a:avLst/>
          </a:prstGeom>
        </p:spPr>
      </p:pic>
    </p:spTree>
    <p:extLst>
      <p:ext uri="{BB962C8B-B14F-4D97-AF65-F5344CB8AC3E}">
        <p14:creationId xmlns:p14="http://schemas.microsoft.com/office/powerpoint/2010/main" val="2593268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3"/>
          <p:cNvSpPr txBox="1">
            <a:spLocks noGrp="1"/>
          </p:cNvSpPr>
          <p:nvPr>
            <p:ph type="title"/>
          </p:nvPr>
        </p:nvSpPr>
        <p:spPr>
          <a:xfrm>
            <a:off x="713224" y="1866150"/>
            <a:ext cx="3956212" cy="10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Detecting Data Outliers</a:t>
            </a:r>
          </a:p>
        </p:txBody>
      </p:sp>
      <p:sp>
        <p:nvSpPr>
          <p:cNvPr id="364" name="Google Shape;364;p33"/>
          <p:cNvSpPr txBox="1">
            <a:spLocks noGrp="1"/>
          </p:cNvSpPr>
          <p:nvPr>
            <p:ph type="subTitle" idx="1"/>
          </p:nvPr>
        </p:nvSpPr>
        <p:spPr>
          <a:xfrm>
            <a:off x="713225" y="2953425"/>
            <a:ext cx="2510400" cy="75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US" dirty="0"/>
              <a:t>Analyze the distribution of movie durations and its impact on the IMDB score.</a:t>
            </a:r>
          </a:p>
        </p:txBody>
      </p:sp>
      <p:sp>
        <p:nvSpPr>
          <p:cNvPr id="365" name="Google Shape;365;p33"/>
          <p:cNvSpPr txBox="1">
            <a:spLocks noGrp="1"/>
          </p:cNvSpPr>
          <p:nvPr>
            <p:ph type="title" idx="2"/>
          </p:nvPr>
        </p:nvSpPr>
        <p:spPr>
          <a:xfrm>
            <a:off x="713225" y="1359300"/>
            <a:ext cx="1272600" cy="33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a:t>
            </a:r>
            <a:endParaRPr dirty="0"/>
          </a:p>
        </p:txBody>
      </p:sp>
      <p:sp>
        <p:nvSpPr>
          <p:cNvPr id="366" name="Google Shape;366;p33"/>
          <p:cNvSpPr/>
          <p:nvPr/>
        </p:nvSpPr>
        <p:spPr>
          <a:xfrm>
            <a:off x="4587400" y="4338000"/>
            <a:ext cx="3843288" cy="257800"/>
          </a:xfrm>
          <a:custGeom>
            <a:avLst/>
            <a:gdLst/>
            <a:ahLst/>
            <a:cxnLst/>
            <a:rect l="l" t="t" r="r" b="b"/>
            <a:pathLst>
              <a:path w="176642" h="10312" extrusionOk="0">
                <a:moveTo>
                  <a:pt x="83779" y="1"/>
                </a:moveTo>
                <a:lnTo>
                  <a:pt x="79289" y="21"/>
                </a:lnTo>
                <a:lnTo>
                  <a:pt x="74861" y="63"/>
                </a:lnTo>
                <a:lnTo>
                  <a:pt x="70516" y="105"/>
                </a:lnTo>
                <a:lnTo>
                  <a:pt x="66254" y="167"/>
                </a:lnTo>
                <a:lnTo>
                  <a:pt x="62055" y="229"/>
                </a:lnTo>
                <a:lnTo>
                  <a:pt x="57960" y="313"/>
                </a:lnTo>
                <a:lnTo>
                  <a:pt x="53947" y="416"/>
                </a:lnTo>
                <a:lnTo>
                  <a:pt x="50018" y="520"/>
                </a:lnTo>
                <a:lnTo>
                  <a:pt x="46214" y="624"/>
                </a:lnTo>
                <a:lnTo>
                  <a:pt x="42514" y="749"/>
                </a:lnTo>
                <a:lnTo>
                  <a:pt x="38938" y="895"/>
                </a:lnTo>
                <a:lnTo>
                  <a:pt x="35466" y="1019"/>
                </a:lnTo>
                <a:lnTo>
                  <a:pt x="32140" y="1186"/>
                </a:lnTo>
                <a:lnTo>
                  <a:pt x="28939" y="1352"/>
                </a:lnTo>
                <a:lnTo>
                  <a:pt x="25862" y="1518"/>
                </a:lnTo>
                <a:lnTo>
                  <a:pt x="22951" y="1685"/>
                </a:lnTo>
                <a:lnTo>
                  <a:pt x="20166" y="1872"/>
                </a:lnTo>
                <a:lnTo>
                  <a:pt x="17546" y="2080"/>
                </a:lnTo>
                <a:lnTo>
                  <a:pt x="15073" y="2287"/>
                </a:lnTo>
                <a:lnTo>
                  <a:pt x="12786" y="2495"/>
                </a:lnTo>
                <a:lnTo>
                  <a:pt x="10665" y="2703"/>
                </a:lnTo>
                <a:lnTo>
                  <a:pt x="8711" y="2932"/>
                </a:lnTo>
                <a:lnTo>
                  <a:pt x="6944" y="3161"/>
                </a:lnTo>
                <a:lnTo>
                  <a:pt x="5364" y="3389"/>
                </a:lnTo>
                <a:lnTo>
                  <a:pt x="3971" y="3618"/>
                </a:lnTo>
                <a:lnTo>
                  <a:pt x="2786" y="3867"/>
                </a:lnTo>
                <a:lnTo>
                  <a:pt x="2267" y="3992"/>
                </a:lnTo>
                <a:lnTo>
                  <a:pt x="1789" y="4117"/>
                </a:lnTo>
                <a:lnTo>
                  <a:pt x="1373" y="4242"/>
                </a:lnTo>
                <a:lnTo>
                  <a:pt x="1019" y="4366"/>
                </a:lnTo>
                <a:lnTo>
                  <a:pt x="708" y="4512"/>
                </a:lnTo>
                <a:lnTo>
                  <a:pt x="458" y="4637"/>
                </a:lnTo>
                <a:lnTo>
                  <a:pt x="250" y="4761"/>
                </a:lnTo>
                <a:lnTo>
                  <a:pt x="105" y="4886"/>
                </a:lnTo>
                <a:lnTo>
                  <a:pt x="22" y="5032"/>
                </a:lnTo>
                <a:lnTo>
                  <a:pt x="1" y="5094"/>
                </a:lnTo>
                <a:lnTo>
                  <a:pt x="1" y="5156"/>
                </a:lnTo>
                <a:lnTo>
                  <a:pt x="1" y="5219"/>
                </a:lnTo>
                <a:lnTo>
                  <a:pt x="22" y="5302"/>
                </a:lnTo>
                <a:lnTo>
                  <a:pt x="105" y="5427"/>
                </a:lnTo>
                <a:lnTo>
                  <a:pt x="250" y="5551"/>
                </a:lnTo>
                <a:lnTo>
                  <a:pt x="458" y="5697"/>
                </a:lnTo>
                <a:lnTo>
                  <a:pt x="708" y="5822"/>
                </a:lnTo>
                <a:lnTo>
                  <a:pt x="1019" y="5946"/>
                </a:lnTo>
                <a:lnTo>
                  <a:pt x="1373" y="6071"/>
                </a:lnTo>
                <a:lnTo>
                  <a:pt x="1789" y="6196"/>
                </a:lnTo>
                <a:lnTo>
                  <a:pt x="2267" y="6320"/>
                </a:lnTo>
                <a:lnTo>
                  <a:pt x="2786" y="6445"/>
                </a:lnTo>
                <a:lnTo>
                  <a:pt x="3971" y="6695"/>
                </a:lnTo>
                <a:lnTo>
                  <a:pt x="5364" y="6923"/>
                </a:lnTo>
                <a:lnTo>
                  <a:pt x="6944" y="7173"/>
                </a:lnTo>
                <a:lnTo>
                  <a:pt x="8711" y="7401"/>
                </a:lnTo>
                <a:lnTo>
                  <a:pt x="10665" y="7609"/>
                </a:lnTo>
                <a:lnTo>
                  <a:pt x="12786" y="7838"/>
                </a:lnTo>
                <a:lnTo>
                  <a:pt x="15073" y="8046"/>
                </a:lnTo>
                <a:lnTo>
                  <a:pt x="17546" y="8254"/>
                </a:lnTo>
                <a:lnTo>
                  <a:pt x="20166" y="8441"/>
                </a:lnTo>
                <a:lnTo>
                  <a:pt x="22951" y="8628"/>
                </a:lnTo>
                <a:lnTo>
                  <a:pt x="25862" y="8815"/>
                </a:lnTo>
                <a:lnTo>
                  <a:pt x="28939" y="8981"/>
                </a:lnTo>
                <a:lnTo>
                  <a:pt x="32140" y="9148"/>
                </a:lnTo>
                <a:lnTo>
                  <a:pt x="35466" y="9293"/>
                </a:lnTo>
                <a:lnTo>
                  <a:pt x="38938" y="9439"/>
                </a:lnTo>
                <a:lnTo>
                  <a:pt x="42514" y="9563"/>
                </a:lnTo>
                <a:lnTo>
                  <a:pt x="46214" y="9688"/>
                </a:lnTo>
                <a:lnTo>
                  <a:pt x="50018" y="9813"/>
                </a:lnTo>
                <a:lnTo>
                  <a:pt x="53947" y="9917"/>
                </a:lnTo>
                <a:lnTo>
                  <a:pt x="57960" y="10000"/>
                </a:lnTo>
                <a:lnTo>
                  <a:pt x="62055" y="10083"/>
                </a:lnTo>
                <a:lnTo>
                  <a:pt x="66254" y="10146"/>
                </a:lnTo>
                <a:lnTo>
                  <a:pt x="70516" y="10208"/>
                </a:lnTo>
                <a:lnTo>
                  <a:pt x="74861" y="10250"/>
                </a:lnTo>
                <a:lnTo>
                  <a:pt x="79289" y="10291"/>
                </a:lnTo>
                <a:lnTo>
                  <a:pt x="83779" y="10312"/>
                </a:lnTo>
                <a:lnTo>
                  <a:pt x="92864" y="10312"/>
                </a:lnTo>
                <a:lnTo>
                  <a:pt x="97354" y="10291"/>
                </a:lnTo>
                <a:lnTo>
                  <a:pt x="101761" y="10250"/>
                </a:lnTo>
                <a:lnTo>
                  <a:pt x="106127" y="10208"/>
                </a:lnTo>
                <a:lnTo>
                  <a:pt x="110389" y="10146"/>
                </a:lnTo>
                <a:lnTo>
                  <a:pt x="114588" y="10083"/>
                </a:lnTo>
                <a:lnTo>
                  <a:pt x="118683" y="10000"/>
                </a:lnTo>
                <a:lnTo>
                  <a:pt x="122695" y="9917"/>
                </a:lnTo>
                <a:lnTo>
                  <a:pt x="126604" y="9813"/>
                </a:lnTo>
                <a:lnTo>
                  <a:pt x="130429" y="9688"/>
                </a:lnTo>
                <a:lnTo>
                  <a:pt x="134108" y="9563"/>
                </a:lnTo>
                <a:lnTo>
                  <a:pt x="137705" y="9439"/>
                </a:lnTo>
                <a:lnTo>
                  <a:pt x="141156" y="9293"/>
                </a:lnTo>
                <a:lnTo>
                  <a:pt x="144503" y="9148"/>
                </a:lnTo>
                <a:lnTo>
                  <a:pt x="147704" y="8981"/>
                </a:lnTo>
                <a:lnTo>
                  <a:pt x="150781" y="8815"/>
                </a:lnTo>
                <a:lnTo>
                  <a:pt x="153691" y="8628"/>
                </a:lnTo>
                <a:lnTo>
                  <a:pt x="156477" y="8441"/>
                </a:lnTo>
                <a:lnTo>
                  <a:pt x="159096" y="8254"/>
                </a:lnTo>
                <a:lnTo>
                  <a:pt x="161549" y="8046"/>
                </a:lnTo>
                <a:lnTo>
                  <a:pt x="163857" y="7838"/>
                </a:lnTo>
                <a:lnTo>
                  <a:pt x="165977" y="7609"/>
                </a:lnTo>
                <a:lnTo>
                  <a:pt x="167932" y="7401"/>
                </a:lnTo>
                <a:lnTo>
                  <a:pt x="169699" y="7173"/>
                </a:lnTo>
                <a:lnTo>
                  <a:pt x="171279" y="6923"/>
                </a:lnTo>
                <a:lnTo>
                  <a:pt x="172671" y="6695"/>
                </a:lnTo>
                <a:lnTo>
                  <a:pt x="173856" y="6445"/>
                </a:lnTo>
                <a:lnTo>
                  <a:pt x="174376" y="6320"/>
                </a:lnTo>
                <a:lnTo>
                  <a:pt x="174854" y="6196"/>
                </a:lnTo>
                <a:lnTo>
                  <a:pt x="175270" y="6071"/>
                </a:lnTo>
                <a:lnTo>
                  <a:pt x="175623" y="5946"/>
                </a:lnTo>
                <a:lnTo>
                  <a:pt x="175935" y="5822"/>
                </a:lnTo>
                <a:lnTo>
                  <a:pt x="176185" y="5697"/>
                </a:lnTo>
                <a:lnTo>
                  <a:pt x="176393" y="5551"/>
                </a:lnTo>
                <a:lnTo>
                  <a:pt x="176517" y="5427"/>
                </a:lnTo>
                <a:lnTo>
                  <a:pt x="176621" y="5302"/>
                </a:lnTo>
                <a:lnTo>
                  <a:pt x="176642" y="5219"/>
                </a:lnTo>
                <a:lnTo>
                  <a:pt x="176642" y="5156"/>
                </a:lnTo>
                <a:lnTo>
                  <a:pt x="176642" y="5094"/>
                </a:lnTo>
                <a:lnTo>
                  <a:pt x="176621" y="5032"/>
                </a:lnTo>
                <a:lnTo>
                  <a:pt x="176517" y="4886"/>
                </a:lnTo>
                <a:lnTo>
                  <a:pt x="176393" y="4761"/>
                </a:lnTo>
                <a:lnTo>
                  <a:pt x="176185" y="4637"/>
                </a:lnTo>
                <a:lnTo>
                  <a:pt x="175935" y="4512"/>
                </a:lnTo>
                <a:lnTo>
                  <a:pt x="175623" y="4366"/>
                </a:lnTo>
                <a:lnTo>
                  <a:pt x="175270" y="4242"/>
                </a:lnTo>
                <a:lnTo>
                  <a:pt x="174854" y="4117"/>
                </a:lnTo>
                <a:lnTo>
                  <a:pt x="174376" y="3992"/>
                </a:lnTo>
                <a:lnTo>
                  <a:pt x="173856" y="3867"/>
                </a:lnTo>
                <a:lnTo>
                  <a:pt x="172671" y="3618"/>
                </a:lnTo>
                <a:lnTo>
                  <a:pt x="171279" y="3389"/>
                </a:lnTo>
                <a:lnTo>
                  <a:pt x="169699" y="3161"/>
                </a:lnTo>
                <a:lnTo>
                  <a:pt x="167932" y="2932"/>
                </a:lnTo>
                <a:lnTo>
                  <a:pt x="165977" y="2703"/>
                </a:lnTo>
                <a:lnTo>
                  <a:pt x="163857" y="2495"/>
                </a:lnTo>
                <a:lnTo>
                  <a:pt x="161549" y="2287"/>
                </a:lnTo>
                <a:lnTo>
                  <a:pt x="159096" y="2080"/>
                </a:lnTo>
                <a:lnTo>
                  <a:pt x="156477" y="1872"/>
                </a:lnTo>
                <a:lnTo>
                  <a:pt x="153691" y="1685"/>
                </a:lnTo>
                <a:lnTo>
                  <a:pt x="150781" y="1518"/>
                </a:lnTo>
                <a:lnTo>
                  <a:pt x="147704" y="1352"/>
                </a:lnTo>
                <a:lnTo>
                  <a:pt x="144503" y="1186"/>
                </a:lnTo>
                <a:lnTo>
                  <a:pt x="141156" y="1019"/>
                </a:lnTo>
                <a:lnTo>
                  <a:pt x="137705" y="895"/>
                </a:lnTo>
                <a:lnTo>
                  <a:pt x="134108" y="749"/>
                </a:lnTo>
                <a:lnTo>
                  <a:pt x="130429" y="624"/>
                </a:lnTo>
                <a:lnTo>
                  <a:pt x="126604" y="520"/>
                </a:lnTo>
                <a:lnTo>
                  <a:pt x="122695" y="416"/>
                </a:lnTo>
                <a:lnTo>
                  <a:pt x="118683" y="313"/>
                </a:lnTo>
                <a:lnTo>
                  <a:pt x="114588" y="229"/>
                </a:lnTo>
                <a:lnTo>
                  <a:pt x="110389" y="167"/>
                </a:lnTo>
                <a:lnTo>
                  <a:pt x="106127" y="105"/>
                </a:lnTo>
                <a:lnTo>
                  <a:pt x="101761" y="63"/>
                </a:lnTo>
                <a:lnTo>
                  <a:pt x="97354" y="21"/>
                </a:lnTo>
                <a:lnTo>
                  <a:pt x="9286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33"/>
          <p:cNvGrpSpPr/>
          <p:nvPr/>
        </p:nvGrpSpPr>
        <p:grpSpPr>
          <a:xfrm>
            <a:off x="5267063" y="776375"/>
            <a:ext cx="3060100" cy="1823725"/>
            <a:chOff x="4826475" y="776375"/>
            <a:chExt cx="3060100" cy="1823725"/>
          </a:xfrm>
        </p:grpSpPr>
        <p:sp>
          <p:nvSpPr>
            <p:cNvPr id="368" name="Google Shape;368;p33"/>
            <p:cNvSpPr/>
            <p:nvPr/>
          </p:nvSpPr>
          <p:spPr>
            <a:xfrm>
              <a:off x="4832175" y="782100"/>
              <a:ext cx="3025300" cy="1812275"/>
            </a:xfrm>
            <a:custGeom>
              <a:avLst/>
              <a:gdLst/>
              <a:ahLst/>
              <a:cxnLst/>
              <a:rect l="l" t="t" r="r" b="b"/>
              <a:pathLst>
                <a:path w="121012" h="72491" extrusionOk="0">
                  <a:moveTo>
                    <a:pt x="5198" y="0"/>
                  </a:moveTo>
                  <a:lnTo>
                    <a:pt x="4928" y="21"/>
                  </a:lnTo>
                  <a:lnTo>
                    <a:pt x="4658" y="42"/>
                  </a:lnTo>
                  <a:lnTo>
                    <a:pt x="4387" y="84"/>
                  </a:lnTo>
                  <a:lnTo>
                    <a:pt x="4117" y="146"/>
                  </a:lnTo>
                  <a:lnTo>
                    <a:pt x="3868" y="208"/>
                  </a:lnTo>
                  <a:lnTo>
                    <a:pt x="3618" y="292"/>
                  </a:lnTo>
                  <a:lnTo>
                    <a:pt x="3369" y="375"/>
                  </a:lnTo>
                  <a:lnTo>
                    <a:pt x="3140" y="479"/>
                  </a:lnTo>
                  <a:lnTo>
                    <a:pt x="2891" y="583"/>
                  </a:lnTo>
                  <a:lnTo>
                    <a:pt x="2683" y="707"/>
                  </a:lnTo>
                  <a:lnTo>
                    <a:pt x="2246" y="998"/>
                  </a:lnTo>
                  <a:lnTo>
                    <a:pt x="1830" y="1310"/>
                  </a:lnTo>
                  <a:lnTo>
                    <a:pt x="1477" y="1664"/>
                  </a:lnTo>
                  <a:lnTo>
                    <a:pt x="1144" y="2038"/>
                  </a:lnTo>
                  <a:lnTo>
                    <a:pt x="832" y="2474"/>
                  </a:lnTo>
                  <a:lnTo>
                    <a:pt x="583" y="2911"/>
                  </a:lnTo>
                  <a:lnTo>
                    <a:pt x="479" y="3140"/>
                  </a:lnTo>
                  <a:lnTo>
                    <a:pt x="375" y="3389"/>
                  </a:lnTo>
                  <a:lnTo>
                    <a:pt x="292" y="3618"/>
                  </a:lnTo>
                  <a:lnTo>
                    <a:pt x="209" y="3867"/>
                  </a:lnTo>
                  <a:lnTo>
                    <a:pt x="146" y="4137"/>
                  </a:lnTo>
                  <a:lnTo>
                    <a:pt x="84" y="4387"/>
                  </a:lnTo>
                  <a:lnTo>
                    <a:pt x="43" y="4657"/>
                  </a:lnTo>
                  <a:lnTo>
                    <a:pt x="22" y="4927"/>
                  </a:lnTo>
                  <a:lnTo>
                    <a:pt x="1" y="5198"/>
                  </a:lnTo>
                  <a:lnTo>
                    <a:pt x="1" y="5468"/>
                  </a:lnTo>
                  <a:lnTo>
                    <a:pt x="1435" y="67023"/>
                  </a:lnTo>
                  <a:lnTo>
                    <a:pt x="1456" y="67293"/>
                  </a:lnTo>
                  <a:lnTo>
                    <a:pt x="1477" y="67584"/>
                  </a:lnTo>
                  <a:lnTo>
                    <a:pt x="1519" y="67855"/>
                  </a:lnTo>
                  <a:lnTo>
                    <a:pt x="1581" y="68125"/>
                  </a:lnTo>
                  <a:lnTo>
                    <a:pt x="1643" y="68395"/>
                  </a:lnTo>
                  <a:lnTo>
                    <a:pt x="1726" y="68645"/>
                  </a:lnTo>
                  <a:lnTo>
                    <a:pt x="1810" y="68894"/>
                  </a:lnTo>
                  <a:lnTo>
                    <a:pt x="1914" y="69144"/>
                  </a:lnTo>
                  <a:lnTo>
                    <a:pt x="2038" y="69393"/>
                  </a:lnTo>
                  <a:lnTo>
                    <a:pt x="2163" y="69622"/>
                  </a:lnTo>
                  <a:lnTo>
                    <a:pt x="2288" y="69850"/>
                  </a:lnTo>
                  <a:lnTo>
                    <a:pt x="2433" y="70079"/>
                  </a:lnTo>
                  <a:lnTo>
                    <a:pt x="2766" y="70495"/>
                  </a:lnTo>
                  <a:lnTo>
                    <a:pt x="3119" y="70869"/>
                  </a:lnTo>
                  <a:lnTo>
                    <a:pt x="3514" y="71223"/>
                  </a:lnTo>
                  <a:lnTo>
                    <a:pt x="3951" y="71534"/>
                  </a:lnTo>
                  <a:lnTo>
                    <a:pt x="4179" y="71680"/>
                  </a:lnTo>
                  <a:lnTo>
                    <a:pt x="4408" y="71825"/>
                  </a:lnTo>
                  <a:lnTo>
                    <a:pt x="4637" y="71929"/>
                  </a:lnTo>
                  <a:lnTo>
                    <a:pt x="4886" y="72054"/>
                  </a:lnTo>
                  <a:lnTo>
                    <a:pt x="5136" y="72137"/>
                  </a:lnTo>
                  <a:lnTo>
                    <a:pt x="5385" y="72241"/>
                  </a:lnTo>
                  <a:lnTo>
                    <a:pt x="5655" y="72304"/>
                  </a:lnTo>
                  <a:lnTo>
                    <a:pt x="5926" y="72366"/>
                  </a:lnTo>
                  <a:lnTo>
                    <a:pt x="6196" y="72407"/>
                  </a:lnTo>
                  <a:lnTo>
                    <a:pt x="6466" y="72449"/>
                  </a:lnTo>
                  <a:lnTo>
                    <a:pt x="6736" y="72470"/>
                  </a:lnTo>
                  <a:lnTo>
                    <a:pt x="7028" y="72491"/>
                  </a:lnTo>
                  <a:lnTo>
                    <a:pt x="115835" y="72491"/>
                  </a:lnTo>
                  <a:lnTo>
                    <a:pt x="116106" y="72470"/>
                  </a:lnTo>
                  <a:lnTo>
                    <a:pt x="116376" y="72449"/>
                  </a:lnTo>
                  <a:lnTo>
                    <a:pt x="116625" y="72407"/>
                  </a:lnTo>
                  <a:lnTo>
                    <a:pt x="116896" y="72345"/>
                  </a:lnTo>
                  <a:lnTo>
                    <a:pt x="117145" y="72283"/>
                  </a:lnTo>
                  <a:lnTo>
                    <a:pt x="117394" y="72200"/>
                  </a:lnTo>
                  <a:lnTo>
                    <a:pt x="117644" y="72116"/>
                  </a:lnTo>
                  <a:lnTo>
                    <a:pt x="117893" y="72012"/>
                  </a:lnTo>
                  <a:lnTo>
                    <a:pt x="118122" y="71909"/>
                  </a:lnTo>
                  <a:lnTo>
                    <a:pt x="118351" y="71784"/>
                  </a:lnTo>
                  <a:lnTo>
                    <a:pt x="118787" y="71493"/>
                  </a:lnTo>
                  <a:lnTo>
                    <a:pt x="119182" y="71181"/>
                  </a:lnTo>
                  <a:lnTo>
                    <a:pt x="119557" y="70828"/>
                  </a:lnTo>
                  <a:lnTo>
                    <a:pt x="119889" y="70433"/>
                  </a:lnTo>
                  <a:lnTo>
                    <a:pt x="120180" y="70017"/>
                  </a:lnTo>
                  <a:lnTo>
                    <a:pt x="120430" y="69580"/>
                  </a:lnTo>
                  <a:lnTo>
                    <a:pt x="120554" y="69352"/>
                  </a:lnTo>
                  <a:lnTo>
                    <a:pt x="120658" y="69102"/>
                  </a:lnTo>
                  <a:lnTo>
                    <a:pt x="120741" y="68853"/>
                  </a:lnTo>
                  <a:lnTo>
                    <a:pt x="120825" y="68603"/>
                  </a:lnTo>
                  <a:lnTo>
                    <a:pt x="120887" y="68354"/>
                  </a:lnTo>
                  <a:lnTo>
                    <a:pt x="120929" y="68104"/>
                  </a:lnTo>
                  <a:lnTo>
                    <a:pt x="120970" y="67834"/>
                  </a:lnTo>
                  <a:lnTo>
                    <a:pt x="121012" y="67564"/>
                  </a:lnTo>
                  <a:lnTo>
                    <a:pt x="121012" y="67293"/>
                  </a:lnTo>
                  <a:lnTo>
                    <a:pt x="121012" y="67023"/>
                  </a:lnTo>
                  <a:lnTo>
                    <a:pt x="119598" y="5468"/>
                  </a:lnTo>
                  <a:lnTo>
                    <a:pt x="119598" y="5177"/>
                  </a:lnTo>
                  <a:lnTo>
                    <a:pt x="119557" y="4907"/>
                  </a:lnTo>
                  <a:lnTo>
                    <a:pt x="119515" y="4636"/>
                  </a:lnTo>
                  <a:lnTo>
                    <a:pt x="119453" y="4366"/>
                  </a:lnTo>
                  <a:lnTo>
                    <a:pt x="119390" y="4096"/>
                  </a:lnTo>
                  <a:lnTo>
                    <a:pt x="119307" y="3846"/>
                  </a:lnTo>
                  <a:lnTo>
                    <a:pt x="119224" y="3576"/>
                  </a:lnTo>
                  <a:lnTo>
                    <a:pt x="119120" y="3347"/>
                  </a:lnTo>
                  <a:lnTo>
                    <a:pt x="118995" y="3098"/>
                  </a:lnTo>
                  <a:lnTo>
                    <a:pt x="118870" y="2869"/>
                  </a:lnTo>
                  <a:lnTo>
                    <a:pt x="118746" y="2641"/>
                  </a:lnTo>
                  <a:lnTo>
                    <a:pt x="118600" y="2412"/>
                  </a:lnTo>
                  <a:lnTo>
                    <a:pt x="118268" y="1996"/>
                  </a:lnTo>
                  <a:lnTo>
                    <a:pt x="117914" y="1601"/>
                  </a:lnTo>
                  <a:lnTo>
                    <a:pt x="117519" y="1248"/>
                  </a:lnTo>
                  <a:lnTo>
                    <a:pt x="117083" y="936"/>
                  </a:lnTo>
                  <a:lnTo>
                    <a:pt x="116854" y="790"/>
                  </a:lnTo>
                  <a:lnTo>
                    <a:pt x="116625" y="666"/>
                  </a:lnTo>
                  <a:lnTo>
                    <a:pt x="116397" y="541"/>
                  </a:lnTo>
                  <a:lnTo>
                    <a:pt x="116147" y="437"/>
                  </a:lnTo>
                  <a:lnTo>
                    <a:pt x="115898" y="333"/>
                  </a:lnTo>
                  <a:lnTo>
                    <a:pt x="115648" y="250"/>
                  </a:lnTo>
                  <a:lnTo>
                    <a:pt x="115378" y="188"/>
                  </a:lnTo>
                  <a:lnTo>
                    <a:pt x="115108" y="125"/>
                  </a:lnTo>
                  <a:lnTo>
                    <a:pt x="114837" y="63"/>
                  </a:lnTo>
                  <a:lnTo>
                    <a:pt x="114567" y="42"/>
                  </a:lnTo>
                  <a:lnTo>
                    <a:pt x="11429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4832175" y="782100"/>
              <a:ext cx="3025300" cy="1812275"/>
            </a:xfrm>
            <a:custGeom>
              <a:avLst/>
              <a:gdLst/>
              <a:ahLst/>
              <a:cxnLst/>
              <a:rect l="l" t="t" r="r" b="b"/>
              <a:pathLst>
                <a:path w="121012" h="72491" fill="none" extrusionOk="0">
                  <a:moveTo>
                    <a:pt x="115690" y="72491"/>
                  </a:moveTo>
                  <a:lnTo>
                    <a:pt x="7028" y="72491"/>
                  </a:lnTo>
                  <a:lnTo>
                    <a:pt x="7028" y="72491"/>
                  </a:lnTo>
                  <a:lnTo>
                    <a:pt x="6736" y="72470"/>
                  </a:lnTo>
                  <a:lnTo>
                    <a:pt x="6466" y="72449"/>
                  </a:lnTo>
                  <a:lnTo>
                    <a:pt x="6196" y="72407"/>
                  </a:lnTo>
                  <a:lnTo>
                    <a:pt x="5926" y="72366"/>
                  </a:lnTo>
                  <a:lnTo>
                    <a:pt x="5655" y="72304"/>
                  </a:lnTo>
                  <a:lnTo>
                    <a:pt x="5385" y="72241"/>
                  </a:lnTo>
                  <a:lnTo>
                    <a:pt x="5136" y="72137"/>
                  </a:lnTo>
                  <a:lnTo>
                    <a:pt x="4886" y="72054"/>
                  </a:lnTo>
                  <a:lnTo>
                    <a:pt x="4637" y="71929"/>
                  </a:lnTo>
                  <a:lnTo>
                    <a:pt x="4408" y="71825"/>
                  </a:lnTo>
                  <a:lnTo>
                    <a:pt x="4179" y="71680"/>
                  </a:lnTo>
                  <a:lnTo>
                    <a:pt x="3951" y="71534"/>
                  </a:lnTo>
                  <a:lnTo>
                    <a:pt x="3514" y="71223"/>
                  </a:lnTo>
                  <a:lnTo>
                    <a:pt x="3119" y="70869"/>
                  </a:lnTo>
                  <a:lnTo>
                    <a:pt x="2766" y="70495"/>
                  </a:lnTo>
                  <a:lnTo>
                    <a:pt x="2433" y="70079"/>
                  </a:lnTo>
                  <a:lnTo>
                    <a:pt x="2288" y="69850"/>
                  </a:lnTo>
                  <a:lnTo>
                    <a:pt x="2163" y="69622"/>
                  </a:lnTo>
                  <a:lnTo>
                    <a:pt x="2038" y="69393"/>
                  </a:lnTo>
                  <a:lnTo>
                    <a:pt x="1914" y="69144"/>
                  </a:lnTo>
                  <a:lnTo>
                    <a:pt x="1810" y="68894"/>
                  </a:lnTo>
                  <a:lnTo>
                    <a:pt x="1726" y="68645"/>
                  </a:lnTo>
                  <a:lnTo>
                    <a:pt x="1643" y="68395"/>
                  </a:lnTo>
                  <a:lnTo>
                    <a:pt x="1581" y="68125"/>
                  </a:lnTo>
                  <a:lnTo>
                    <a:pt x="1519" y="67855"/>
                  </a:lnTo>
                  <a:lnTo>
                    <a:pt x="1477" y="67584"/>
                  </a:lnTo>
                  <a:lnTo>
                    <a:pt x="1456" y="67293"/>
                  </a:lnTo>
                  <a:lnTo>
                    <a:pt x="1435" y="67023"/>
                  </a:lnTo>
                  <a:lnTo>
                    <a:pt x="1" y="5468"/>
                  </a:lnTo>
                  <a:lnTo>
                    <a:pt x="1" y="5468"/>
                  </a:lnTo>
                  <a:lnTo>
                    <a:pt x="1" y="5198"/>
                  </a:lnTo>
                  <a:lnTo>
                    <a:pt x="22" y="4927"/>
                  </a:lnTo>
                  <a:lnTo>
                    <a:pt x="43" y="4657"/>
                  </a:lnTo>
                  <a:lnTo>
                    <a:pt x="84" y="4387"/>
                  </a:lnTo>
                  <a:lnTo>
                    <a:pt x="146" y="4137"/>
                  </a:lnTo>
                  <a:lnTo>
                    <a:pt x="209" y="3867"/>
                  </a:lnTo>
                  <a:lnTo>
                    <a:pt x="292" y="3618"/>
                  </a:lnTo>
                  <a:lnTo>
                    <a:pt x="375" y="3389"/>
                  </a:lnTo>
                  <a:lnTo>
                    <a:pt x="479" y="3140"/>
                  </a:lnTo>
                  <a:lnTo>
                    <a:pt x="583" y="2911"/>
                  </a:lnTo>
                  <a:lnTo>
                    <a:pt x="832" y="2474"/>
                  </a:lnTo>
                  <a:lnTo>
                    <a:pt x="1144" y="2038"/>
                  </a:lnTo>
                  <a:lnTo>
                    <a:pt x="1477" y="1664"/>
                  </a:lnTo>
                  <a:lnTo>
                    <a:pt x="1830" y="1310"/>
                  </a:lnTo>
                  <a:lnTo>
                    <a:pt x="2246" y="998"/>
                  </a:lnTo>
                  <a:lnTo>
                    <a:pt x="2683" y="707"/>
                  </a:lnTo>
                  <a:lnTo>
                    <a:pt x="2891" y="583"/>
                  </a:lnTo>
                  <a:lnTo>
                    <a:pt x="3140" y="479"/>
                  </a:lnTo>
                  <a:lnTo>
                    <a:pt x="3369" y="375"/>
                  </a:lnTo>
                  <a:lnTo>
                    <a:pt x="3618" y="292"/>
                  </a:lnTo>
                  <a:lnTo>
                    <a:pt x="3868" y="208"/>
                  </a:lnTo>
                  <a:lnTo>
                    <a:pt x="4117" y="146"/>
                  </a:lnTo>
                  <a:lnTo>
                    <a:pt x="4387" y="84"/>
                  </a:lnTo>
                  <a:lnTo>
                    <a:pt x="4658" y="42"/>
                  </a:lnTo>
                  <a:lnTo>
                    <a:pt x="4928" y="21"/>
                  </a:lnTo>
                  <a:lnTo>
                    <a:pt x="5198" y="0"/>
                  </a:lnTo>
                  <a:lnTo>
                    <a:pt x="5198" y="0"/>
                  </a:lnTo>
                  <a:lnTo>
                    <a:pt x="5344" y="0"/>
                  </a:lnTo>
                  <a:lnTo>
                    <a:pt x="114006" y="0"/>
                  </a:lnTo>
                  <a:lnTo>
                    <a:pt x="114006" y="0"/>
                  </a:lnTo>
                  <a:lnTo>
                    <a:pt x="114297" y="0"/>
                  </a:lnTo>
                  <a:lnTo>
                    <a:pt x="114567" y="42"/>
                  </a:lnTo>
                  <a:lnTo>
                    <a:pt x="114837" y="63"/>
                  </a:lnTo>
                  <a:lnTo>
                    <a:pt x="115108" y="125"/>
                  </a:lnTo>
                  <a:lnTo>
                    <a:pt x="115378" y="188"/>
                  </a:lnTo>
                  <a:lnTo>
                    <a:pt x="115648" y="250"/>
                  </a:lnTo>
                  <a:lnTo>
                    <a:pt x="115898" y="333"/>
                  </a:lnTo>
                  <a:lnTo>
                    <a:pt x="116147" y="437"/>
                  </a:lnTo>
                  <a:lnTo>
                    <a:pt x="116397" y="541"/>
                  </a:lnTo>
                  <a:lnTo>
                    <a:pt x="116625" y="666"/>
                  </a:lnTo>
                  <a:lnTo>
                    <a:pt x="116854" y="790"/>
                  </a:lnTo>
                  <a:lnTo>
                    <a:pt x="117083" y="936"/>
                  </a:lnTo>
                  <a:lnTo>
                    <a:pt x="117519" y="1248"/>
                  </a:lnTo>
                  <a:lnTo>
                    <a:pt x="117914" y="1601"/>
                  </a:lnTo>
                  <a:lnTo>
                    <a:pt x="118268" y="1996"/>
                  </a:lnTo>
                  <a:lnTo>
                    <a:pt x="118600" y="2412"/>
                  </a:lnTo>
                  <a:lnTo>
                    <a:pt x="118746" y="2641"/>
                  </a:lnTo>
                  <a:lnTo>
                    <a:pt x="118870" y="2869"/>
                  </a:lnTo>
                  <a:lnTo>
                    <a:pt x="118995" y="3098"/>
                  </a:lnTo>
                  <a:lnTo>
                    <a:pt x="119120" y="3347"/>
                  </a:lnTo>
                  <a:lnTo>
                    <a:pt x="119224" y="3576"/>
                  </a:lnTo>
                  <a:lnTo>
                    <a:pt x="119307" y="3846"/>
                  </a:lnTo>
                  <a:lnTo>
                    <a:pt x="119390" y="4096"/>
                  </a:lnTo>
                  <a:lnTo>
                    <a:pt x="119453" y="4366"/>
                  </a:lnTo>
                  <a:lnTo>
                    <a:pt x="119515" y="4636"/>
                  </a:lnTo>
                  <a:lnTo>
                    <a:pt x="119557" y="4907"/>
                  </a:lnTo>
                  <a:lnTo>
                    <a:pt x="119598" y="5177"/>
                  </a:lnTo>
                  <a:lnTo>
                    <a:pt x="119598" y="5468"/>
                  </a:lnTo>
                  <a:lnTo>
                    <a:pt x="121012" y="67023"/>
                  </a:lnTo>
                  <a:lnTo>
                    <a:pt x="121012" y="67023"/>
                  </a:lnTo>
                  <a:lnTo>
                    <a:pt x="121012" y="67293"/>
                  </a:lnTo>
                  <a:lnTo>
                    <a:pt x="121012" y="67564"/>
                  </a:lnTo>
                  <a:lnTo>
                    <a:pt x="120970" y="67834"/>
                  </a:lnTo>
                  <a:lnTo>
                    <a:pt x="120929" y="68104"/>
                  </a:lnTo>
                  <a:lnTo>
                    <a:pt x="120887" y="68354"/>
                  </a:lnTo>
                  <a:lnTo>
                    <a:pt x="120825" y="68603"/>
                  </a:lnTo>
                  <a:lnTo>
                    <a:pt x="120741" y="68853"/>
                  </a:lnTo>
                  <a:lnTo>
                    <a:pt x="120658" y="69102"/>
                  </a:lnTo>
                  <a:lnTo>
                    <a:pt x="120554" y="69352"/>
                  </a:lnTo>
                  <a:lnTo>
                    <a:pt x="120430" y="69580"/>
                  </a:lnTo>
                  <a:lnTo>
                    <a:pt x="120180" y="70017"/>
                  </a:lnTo>
                  <a:lnTo>
                    <a:pt x="119889" y="70433"/>
                  </a:lnTo>
                  <a:lnTo>
                    <a:pt x="119557" y="70828"/>
                  </a:lnTo>
                  <a:lnTo>
                    <a:pt x="119182" y="71181"/>
                  </a:lnTo>
                  <a:lnTo>
                    <a:pt x="118787" y="71493"/>
                  </a:lnTo>
                  <a:lnTo>
                    <a:pt x="118351" y="71784"/>
                  </a:lnTo>
                  <a:lnTo>
                    <a:pt x="118122" y="71909"/>
                  </a:lnTo>
                  <a:lnTo>
                    <a:pt x="117893" y="72012"/>
                  </a:lnTo>
                  <a:lnTo>
                    <a:pt x="117644" y="72116"/>
                  </a:lnTo>
                  <a:lnTo>
                    <a:pt x="117394" y="72200"/>
                  </a:lnTo>
                  <a:lnTo>
                    <a:pt x="117145" y="72283"/>
                  </a:lnTo>
                  <a:lnTo>
                    <a:pt x="116896" y="72345"/>
                  </a:lnTo>
                  <a:lnTo>
                    <a:pt x="116625" y="72407"/>
                  </a:lnTo>
                  <a:lnTo>
                    <a:pt x="116376" y="72449"/>
                  </a:lnTo>
                  <a:lnTo>
                    <a:pt x="116106" y="72470"/>
                  </a:lnTo>
                  <a:lnTo>
                    <a:pt x="115835" y="72491"/>
                  </a:lnTo>
                  <a:lnTo>
                    <a:pt x="115835"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4826475" y="776375"/>
              <a:ext cx="3037250" cy="1823725"/>
            </a:xfrm>
            <a:custGeom>
              <a:avLst/>
              <a:gdLst/>
              <a:ahLst/>
              <a:cxnLst/>
              <a:rect l="l" t="t" r="r" b="b"/>
              <a:pathLst>
                <a:path w="121490" h="72949" extrusionOk="0">
                  <a:moveTo>
                    <a:pt x="114504" y="458"/>
                  </a:moveTo>
                  <a:lnTo>
                    <a:pt x="114774" y="479"/>
                  </a:lnTo>
                  <a:lnTo>
                    <a:pt x="115045" y="521"/>
                  </a:lnTo>
                  <a:lnTo>
                    <a:pt x="115294" y="562"/>
                  </a:lnTo>
                  <a:lnTo>
                    <a:pt x="115564" y="624"/>
                  </a:lnTo>
                  <a:lnTo>
                    <a:pt x="115814" y="708"/>
                  </a:lnTo>
                  <a:lnTo>
                    <a:pt x="116043" y="791"/>
                  </a:lnTo>
                  <a:lnTo>
                    <a:pt x="116292" y="874"/>
                  </a:lnTo>
                  <a:lnTo>
                    <a:pt x="116749" y="1103"/>
                  </a:lnTo>
                  <a:lnTo>
                    <a:pt x="117186" y="1352"/>
                  </a:lnTo>
                  <a:lnTo>
                    <a:pt x="117602" y="1664"/>
                  </a:lnTo>
                  <a:lnTo>
                    <a:pt x="117976" y="1997"/>
                  </a:lnTo>
                  <a:lnTo>
                    <a:pt x="118329" y="2371"/>
                  </a:lnTo>
                  <a:lnTo>
                    <a:pt x="118641" y="2766"/>
                  </a:lnTo>
                  <a:lnTo>
                    <a:pt x="118911" y="3202"/>
                  </a:lnTo>
                  <a:lnTo>
                    <a:pt x="119140" y="3660"/>
                  </a:lnTo>
                  <a:lnTo>
                    <a:pt x="119244" y="3888"/>
                  </a:lnTo>
                  <a:lnTo>
                    <a:pt x="119327" y="4138"/>
                  </a:lnTo>
                  <a:lnTo>
                    <a:pt x="119410" y="4387"/>
                  </a:lnTo>
                  <a:lnTo>
                    <a:pt x="119473" y="4637"/>
                  </a:lnTo>
                  <a:lnTo>
                    <a:pt x="119514" y="4907"/>
                  </a:lnTo>
                  <a:lnTo>
                    <a:pt x="119556" y="5156"/>
                  </a:lnTo>
                  <a:lnTo>
                    <a:pt x="119597" y="5427"/>
                  </a:lnTo>
                  <a:lnTo>
                    <a:pt x="119597" y="5697"/>
                  </a:lnTo>
                  <a:lnTo>
                    <a:pt x="121032" y="67252"/>
                  </a:lnTo>
                  <a:lnTo>
                    <a:pt x="121032" y="67398"/>
                  </a:lnTo>
                  <a:lnTo>
                    <a:pt x="121032" y="67647"/>
                  </a:lnTo>
                  <a:lnTo>
                    <a:pt x="121011" y="67917"/>
                  </a:lnTo>
                  <a:lnTo>
                    <a:pt x="120969" y="68167"/>
                  </a:lnTo>
                  <a:lnTo>
                    <a:pt x="120928" y="68416"/>
                  </a:lnTo>
                  <a:lnTo>
                    <a:pt x="120866" y="68666"/>
                  </a:lnTo>
                  <a:lnTo>
                    <a:pt x="120803" y="68915"/>
                  </a:lnTo>
                  <a:lnTo>
                    <a:pt x="120637" y="69373"/>
                  </a:lnTo>
                  <a:lnTo>
                    <a:pt x="120408" y="69830"/>
                  </a:lnTo>
                  <a:lnTo>
                    <a:pt x="120159" y="70246"/>
                  </a:lnTo>
                  <a:lnTo>
                    <a:pt x="119868" y="70641"/>
                  </a:lnTo>
                  <a:lnTo>
                    <a:pt x="119535" y="70994"/>
                  </a:lnTo>
                  <a:lnTo>
                    <a:pt x="119161" y="71327"/>
                  </a:lnTo>
                  <a:lnTo>
                    <a:pt x="118766" y="71618"/>
                  </a:lnTo>
                  <a:lnTo>
                    <a:pt x="118350" y="71867"/>
                  </a:lnTo>
                  <a:lnTo>
                    <a:pt x="117914" y="72096"/>
                  </a:lnTo>
                  <a:lnTo>
                    <a:pt x="117435" y="72262"/>
                  </a:lnTo>
                  <a:lnTo>
                    <a:pt x="117186" y="72325"/>
                  </a:lnTo>
                  <a:lnTo>
                    <a:pt x="116957" y="72387"/>
                  </a:lnTo>
                  <a:lnTo>
                    <a:pt x="116687" y="72429"/>
                  </a:lnTo>
                  <a:lnTo>
                    <a:pt x="116438" y="72470"/>
                  </a:lnTo>
                  <a:lnTo>
                    <a:pt x="116188" y="72470"/>
                  </a:lnTo>
                  <a:lnTo>
                    <a:pt x="115918" y="72491"/>
                  </a:lnTo>
                  <a:lnTo>
                    <a:pt x="7256" y="72491"/>
                  </a:lnTo>
                  <a:lnTo>
                    <a:pt x="6985" y="72470"/>
                  </a:lnTo>
                  <a:lnTo>
                    <a:pt x="6715" y="72449"/>
                  </a:lnTo>
                  <a:lnTo>
                    <a:pt x="6466" y="72429"/>
                  </a:lnTo>
                  <a:lnTo>
                    <a:pt x="6195" y="72366"/>
                  </a:lnTo>
                  <a:lnTo>
                    <a:pt x="5946" y="72325"/>
                  </a:lnTo>
                  <a:lnTo>
                    <a:pt x="5696" y="72241"/>
                  </a:lnTo>
                  <a:lnTo>
                    <a:pt x="5447" y="72158"/>
                  </a:lnTo>
                  <a:lnTo>
                    <a:pt x="5218" y="72075"/>
                  </a:lnTo>
                  <a:lnTo>
                    <a:pt x="4740" y="71847"/>
                  </a:lnTo>
                  <a:lnTo>
                    <a:pt x="4304" y="71597"/>
                  </a:lnTo>
                  <a:lnTo>
                    <a:pt x="3909" y="71285"/>
                  </a:lnTo>
                  <a:lnTo>
                    <a:pt x="3514" y="70953"/>
                  </a:lnTo>
                  <a:lnTo>
                    <a:pt x="3181" y="70578"/>
                  </a:lnTo>
                  <a:lnTo>
                    <a:pt x="2869" y="70183"/>
                  </a:lnTo>
                  <a:lnTo>
                    <a:pt x="2599" y="69747"/>
                  </a:lnTo>
                  <a:lnTo>
                    <a:pt x="2370" y="69289"/>
                  </a:lnTo>
                  <a:lnTo>
                    <a:pt x="2266" y="69040"/>
                  </a:lnTo>
                  <a:lnTo>
                    <a:pt x="2183" y="68811"/>
                  </a:lnTo>
                  <a:lnTo>
                    <a:pt x="2100" y="68562"/>
                  </a:lnTo>
                  <a:lnTo>
                    <a:pt x="2038" y="68312"/>
                  </a:lnTo>
                  <a:lnTo>
                    <a:pt x="1975" y="68042"/>
                  </a:lnTo>
                  <a:lnTo>
                    <a:pt x="1934" y="67772"/>
                  </a:lnTo>
                  <a:lnTo>
                    <a:pt x="1913" y="67522"/>
                  </a:lnTo>
                  <a:lnTo>
                    <a:pt x="1892" y="67252"/>
                  </a:lnTo>
                  <a:lnTo>
                    <a:pt x="458" y="5697"/>
                  </a:lnTo>
                  <a:lnTo>
                    <a:pt x="458" y="5531"/>
                  </a:lnTo>
                  <a:lnTo>
                    <a:pt x="458" y="5281"/>
                  </a:lnTo>
                  <a:lnTo>
                    <a:pt x="478" y="5011"/>
                  </a:lnTo>
                  <a:lnTo>
                    <a:pt x="520" y="4761"/>
                  </a:lnTo>
                  <a:lnTo>
                    <a:pt x="562" y="4512"/>
                  </a:lnTo>
                  <a:lnTo>
                    <a:pt x="624" y="4262"/>
                  </a:lnTo>
                  <a:lnTo>
                    <a:pt x="686" y="4034"/>
                  </a:lnTo>
                  <a:lnTo>
                    <a:pt x="873" y="3556"/>
                  </a:lnTo>
                  <a:lnTo>
                    <a:pt x="1081" y="3119"/>
                  </a:lnTo>
                  <a:lnTo>
                    <a:pt x="1331" y="2683"/>
                  </a:lnTo>
                  <a:lnTo>
                    <a:pt x="1643" y="2308"/>
                  </a:lnTo>
                  <a:lnTo>
                    <a:pt x="1954" y="1934"/>
                  </a:lnTo>
                  <a:lnTo>
                    <a:pt x="2329" y="1602"/>
                  </a:lnTo>
                  <a:lnTo>
                    <a:pt x="2724" y="1310"/>
                  </a:lnTo>
                  <a:lnTo>
                    <a:pt x="3139" y="1061"/>
                  </a:lnTo>
                  <a:lnTo>
                    <a:pt x="3597" y="853"/>
                  </a:lnTo>
                  <a:lnTo>
                    <a:pt x="4054" y="687"/>
                  </a:lnTo>
                  <a:lnTo>
                    <a:pt x="4304" y="624"/>
                  </a:lnTo>
                  <a:lnTo>
                    <a:pt x="4553" y="562"/>
                  </a:lnTo>
                  <a:lnTo>
                    <a:pt x="4802" y="521"/>
                  </a:lnTo>
                  <a:lnTo>
                    <a:pt x="5052" y="479"/>
                  </a:lnTo>
                  <a:lnTo>
                    <a:pt x="5301" y="458"/>
                  </a:lnTo>
                  <a:close/>
                  <a:moveTo>
                    <a:pt x="5405" y="1"/>
                  </a:moveTo>
                  <a:lnTo>
                    <a:pt x="5135" y="22"/>
                  </a:lnTo>
                  <a:lnTo>
                    <a:pt x="4844" y="42"/>
                  </a:lnTo>
                  <a:lnTo>
                    <a:pt x="4574" y="84"/>
                  </a:lnTo>
                  <a:lnTo>
                    <a:pt x="4304" y="146"/>
                  </a:lnTo>
                  <a:lnTo>
                    <a:pt x="4033" y="209"/>
                  </a:lnTo>
                  <a:lnTo>
                    <a:pt x="3763" y="292"/>
                  </a:lnTo>
                  <a:lnTo>
                    <a:pt x="3514" y="396"/>
                  </a:lnTo>
                  <a:lnTo>
                    <a:pt x="3264" y="500"/>
                  </a:lnTo>
                  <a:lnTo>
                    <a:pt x="3015" y="624"/>
                  </a:lnTo>
                  <a:lnTo>
                    <a:pt x="2786" y="749"/>
                  </a:lnTo>
                  <a:lnTo>
                    <a:pt x="2557" y="874"/>
                  </a:lnTo>
                  <a:lnTo>
                    <a:pt x="2329" y="1040"/>
                  </a:lnTo>
                  <a:lnTo>
                    <a:pt x="2121" y="1186"/>
                  </a:lnTo>
                  <a:lnTo>
                    <a:pt x="1913" y="1373"/>
                  </a:lnTo>
                  <a:lnTo>
                    <a:pt x="1726" y="1539"/>
                  </a:lnTo>
                  <a:lnTo>
                    <a:pt x="1539" y="1726"/>
                  </a:lnTo>
                  <a:lnTo>
                    <a:pt x="1352" y="1934"/>
                  </a:lnTo>
                  <a:lnTo>
                    <a:pt x="1185" y="2142"/>
                  </a:lnTo>
                  <a:lnTo>
                    <a:pt x="1019" y="2350"/>
                  </a:lnTo>
                  <a:lnTo>
                    <a:pt x="873" y="2579"/>
                  </a:lnTo>
                  <a:lnTo>
                    <a:pt x="728" y="2807"/>
                  </a:lnTo>
                  <a:lnTo>
                    <a:pt x="603" y="3036"/>
                  </a:lnTo>
                  <a:lnTo>
                    <a:pt x="499" y="3285"/>
                  </a:lnTo>
                  <a:lnTo>
                    <a:pt x="395" y="3535"/>
                  </a:lnTo>
                  <a:lnTo>
                    <a:pt x="291" y="3784"/>
                  </a:lnTo>
                  <a:lnTo>
                    <a:pt x="208" y="4034"/>
                  </a:lnTo>
                  <a:lnTo>
                    <a:pt x="146" y="4304"/>
                  </a:lnTo>
                  <a:lnTo>
                    <a:pt x="83" y="4574"/>
                  </a:lnTo>
                  <a:lnTo>
                    <a:pt x="42" y="4845"/>
                  </a:lnTo>
                  <a:lnTo>
                    <a:pt x="21" y="5136"/>
                  </a:lnTo>
                  <a:lnTo>
                    <a:pt x="0" y="5406"/>
                  </a:lnTo>
                  <a:lnTo>
                    <a:pt x="0" y="5697"/>
                  </a:lnTo>
                  <a:lnTo>
                    <a:pt x="1435" y="67252"/>
                  </a:lnTo>
                  <a:lnTo>
                    <a:pt x="1455" y="67543"/>
                  </a:lnTo>
                  <a:lnTo>
                    <a:pt x="1476" y="67834"/>
                  </a:lnTo>
                  <a:lnTo>
                    <a:pt x="1539" y="68125"/>
                  </a:lnTo>
                  <a:lnTo>
                    <a:pt x="1580" y="68396"/>
                  </a:lnTo>
                  <a:lnTo>
                    <a:pt x="1663" y="68687"/>
                  </a:lnTo>
                  <a:lnTo>
                    <a:pt x="1747" y="68957"/>
                  </a:lnTo>
                  <a:lnTo>
                    <a:pt x="1830" y="69206"/>
                  </a:lnTo>
                  <a:lnTo>
                    <a:pt x="1954" y="69477"/>
                  </a:lnTo>
                  <a:lnTo>
                    <a:pt x="2058" y="69726"/>
                  </a:lnTo>
                  <a:lnTo>
                    <a:pt x="2204" y="69976"/>
                  </a:lnTo>
                  <a:lnTo>
                    <a:pt x="2329" y="70204"/>
                  </a:lnTo>
                  <a:lnTo>
                    <a:pt x="2495" y="70433"/>
                  </a:lnTo>
                  <a:lnTo>
                    <a:pt x="2661" y="70662"/>
                  </a:lnTo>
                  <a:lnTo>
                    <a:pt x="2828" y="70869"/>
                  </a:lnTo>
                  <a:lnTo>
                    <a:pt x="3015" y="71077"/>
                  </a:lnTo>
                  <a:lnTo>
                    <a:pt x="3202" y="71264"/>
                  </a:lnTo>
                  <a:lnTo>
                    <a:pt x="3410" y="71452"/>
                  </a:lnTo>
                  <a:lnTo>
                    <a:pt x="3617" y="71639"/>
                  </a:lnTo>
                  <a:lnTo>
                    <a:pt x="3825" y="71805"/>
                  </a:lnTo>
                  <a:lnTo>
                    <a:pt x="4054" y="71971"/>
                  </a:lnTo>
                  <a:lnTo>
                    <a:pt x="4283" y="72117"/>
                  </a:lnTo>
                  <a:lnTo>
                    <a:pt x="4532" y="72241"/>
                  </a:lnTo>
                  <a:lnTo>
                    <a:pt x="4782" y="72366"/>
                  </a:lnTo>
                  <a:lnTo>
                    <a:pt x="5031" y="72491"/>
                  </a:lnTo>
                  <a:lnTo>
                    <a:pt x="5281" y="72595"/>
                  </a:lnTo>
                  <a:lnTo>
                    <a:pt x="5551" y="72678"/>
                  </a:lnTo>
                  <a:lnTo>
                    <a:pt x="5821" y="72761"/>
                  </a:lnTo>
                  <a:lnTo>
                    <a:pt x="6112" y="72824"/>
                  </a:lnTo>
                  <a:lnTo>
                    <a:pt x="6382" y="72865"/>
                  </a:lnTo>
                  <a:lnTo>
                    <a:pt x="6673" y="72907"/>
                  </a:lnTo>
                  <a:lnTo>
                    <a:pt x="6964" y="72928"/>
                  </a:lnTo>
                  <a:lnTo>
                    <a:pt x="7256" y="72948"/>
                  </a:lnTo>
                  <a:lnTo>
                    <a:pt x="116084" y="72948"/>
                  </a:lnTo>
                  <a:lnTo>
                    <a:pt x="116375" y="72928"/>
                  </a:lnTo>
                  <a:lnTo>
                    <a:pt x="116645" y="72886"/>
                  </a:lnTo>
                  <a:lnTo>
                    <a:pt x="116916" y="72844"/>
                  </a:lnTo>
                  <a:lnTo>
                    <a:pt x="117186" y="72803"/>
                  </a:lnTo>
                  <a:lnTo>
                    <a:pt x="117456" y="72720"/>
                  </a:lnTo>
                  <a:lnTo>
                    <a:pt x="117726" y="72636"/>
                  </a:lnTo>
                  <a:lnTo>
                    <a:pt x="117976" y="72553"/>
                  </a:lnTo>
                  <a:lnTo>
                    <a:pt x="118225" y="72449"/>
                  </a:lnTo>
                  <a:lnTo>
                    <a:pt x="118475" y="72325"/>
                  </a:lnTo>
                  <a:lnTo>
                    <a:pt x="118703" y="72200"/>
                  </a:lnTo>
                  <a:lnTo>
                    <a:pt x="118932" y="72054"/>
                  </a:lnTo>
                  <a:lnTo>
                    <a:pt x="119161" y="71909"/>
                  </a:lnTo>
                  <a:lnTo>
                    <a:pt x="119369" y="71743"/>
                  </a:lnTo>
                  <a:lnTo>
                    <a:pt x="119577" y="71576"/>
                  </a:lnTo>
                  <a:lnTo>
                    <a:pt x="119785" y="71389"/>
                  </a:lnTo>
                  <a:lnTo>
                    <a:pt x="119972" y="71202"/>
                  </a:lnTo>
                  <a:lnTo>
                    <a:pt x="120138" y="71015"/>
                  </a:lnTo>
                  <a:lnTo>
                    <a:pt x="120304" y="70807"/>
                  </a:lnTo>
                  <a:lnTo>
                    <a:pt x="120471" y="70599"/>
                  </a:lnTo>
                  <a:lnTo>
                    <a:pt x="120616" y="70371"/>
                  </a:lnTo>
                  <a:lnTo>
                    <a:pt x="120762" y="70142"/>
                  </a:lnTo>
                  <a:lnTo>
                    <a:pt x="120886" y="69913"/>
                  </a:lnTo>
                  <a:lnTo>
                    <a:pt x="121011" y="69664"/>
                  </a:lnTo>
                  <a:lnTo>
                    <a:pt x="121115" y="69414"/>
                  </a:lnTo>
                  <a:lnTo>
                    <a:pt x="121198" y="69165"/>
                  </a:lnTo>
                  <a:lnTo>
                    <a:pt x="121281" y="68895"/>
                  </a:lnTo>
                  <a:lnTo>
                    <a:pt x="121344" y="68624"/>
                  </a:lnTo>
                  <a:lnTo>
                    <a:pt x="121406" y="68375"/>
                  </a:lnTo>
                  <a:lnTo>
                    <a:pt x="121448" y="68084"/>
                  </a:lnTo>
                  <a:lnTo>
                    <a:pt x="121468" y="67813"/>
                  </a:lnTo>
                  <a:lnTo>
                    <a:pt x="121489" y="67522"/>
                  </a:lnTo>
                  <a:lnTo>
                    <a:pt x="121489" y="67252"/>
                  </a:lnTo>
                  <a:lnTo>
                    <a:pt x="120055" y="5697"/>
                  </a:lnTo>
                  <a:lnTo>
                    <a:pt x="120034" y="5406"/>
                  </a:lnTo>
                  <a:lnTo>
                    <a:pt x="120013" y="5115"/>
                  </a:lnTo>
                  <a:lnTo>
                    <a:pt x="119972" y="4824"/>
                  </a:lnTo>
                  <a:lnTo>
                    <a:pt x="119909" y="4533"/>
                  </a:lnTo>
                  <a:lnTo>
                    <a:pt x="119847" y="4262"/>
                  </a:lnTo>
                  <a:lnTo>
                    <a:pt x="119764" y="3992"/>
                  </a:lnTo>
                  <a:lnTo>
                    <a:pt x="119660" y="3743"/>
                  </a:lnTo>
                  <a:lnTo>
                    <a:pt x="119556" y="3472"/>
                  </a:lnTo>
                  <a:lnTo>
                    <a:pt x="119431" y="3223"/>
                  </a:lnTo>
                  <a:lnTo>
                    <a:pt x="119306" y="2974"/>
                  </a:lnTo>
                  <a:lnTo>
                    <a:pt x="119161" y="2745"/>
                  </a:lnTo>
                  <a:lnTo>
                    <a:pt x="119015" y="2516"/>
                  </a:lnTo>
                  <a:lnTo>
                    <a:pt x="118849" y="2288"/>
                  </a:lnTo>
                  <a:lnTo>
                    <a:pt x="118683" y="2080"/>
                  </a:lnTo>
                  <a:lnTo>
                    <a:pt x="118496" y="1872"/>
                  </a:lnTo>
                  <a:lnTo>
                    <a:pt x="118309" y="1664"/>
                  </a:lnTo>
                  <a:lnTo>
                    <a:pt x="118101" y="1477"/>
                  </a:lnTo>
                  <a:lnTo>
                    <a:pt x="117893" y="1310"/>
                  </a:lnTo>
                  <a:lnTo>
                    <a:pt x="117664" y="1144"/>
                  </a:lnTo>
                  <a:lnTo>
                    <a:pt x="117435" y="978"/>
                  </a:lnTo>
                  <a:lnTo>
                    <a:pt x="117207" y="832"/>
                  </a:lnTo>
                  <a:lnTo>
                    <a:pt x="116978" y="687"/>
                  </a:lnTo>
                  <a:lnTo>
                    <a:pt x="116729" y="562"/>
                  </a:lnTo>
                  <a:lnTo>
                    <a:pt x="116458" y="458"/>
                  </a:lnTo>
                  <a:lnTo>
                    <a:pt x="116209" y="354"/>
                  </a:lnTo>
                  <a:lnTo>
                    <a:pt x="115939" y="271"/>
                  </a:lnTo>
                  <a:lnTo>
                    <a:pt x="115668" y="188"/>
                  </a:lnTo>
                  <a:lnTo>
                    <a:pt x="115398" y="126"/>
                  </a:lnTo>
                  <a:lnTo>
                    <a:pt x="115107" y="63"/>
                  </a:lnTo>
                  <a:lnTo>
                    <a:pt x="114816" y="42"/>
                  </a:lnTo>
                  <a:lnTo>
                    <a:pt x="11452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4826475" y="776375"/>
              <a:ext cx="3037250" cy="1823725"/>
            </a:xfrm>
            <a:custGeom>
              <a:avLst/>
              <a:gdLst/>
              <a:ahLst/>
              <a:cxnLst/>
              <a:rect l="l" t="t" r="r" b="b"/>
              <a:pathLst>
                <a:path w="121490" h="72949" fill="none" extrusionOk="0">
                  <a:moveTo>
                    <a:pt x="115918" y="72948"/>
                  </a:moveTo>
                  <a:lnTo>
                    <a:pt x="7256" y="72948"/>
                  </a:lnTo>
                  <a:lnTo>
                    <a:pt x="7256" y="72948"/>
                  </a:lnTo>
                  <a:lnTo>
                    <a:pt x="6964" y="72928"/>
                  </a:lnTo>
                  <a:lnTo>
                    <a:pt x="6673" y="72907"/>
                  </a:lnTo>
                  <a:lnTo>
                    <a:pt x="6382" y="72865"/>
                  </a:lnTo>
                  <a:lnTo>
                    <a:pt x="6112" y="72824"/>
                  </a:lnTo>
                  <a:lnTo>
                    <a:pt x="5821" y="72761"/>
                  </a:lnTo>
                  <a:lnTo>
                    <a:pt x="5551" y="72678"/>
                  </a:lnTo>
                  <a:lnTo>
                    <a:pt x="5281" y="72595"/>
                  </a:lnTo>
                  <a:lnTo>
                    <a:pt x="5031" y="72491"/>
                  </a:lnTo>
                  <a:lnTo>
                    <a:pt x="4782" y="72366"/>
                  </a:lnTo>
                  <a:lnTo>
                    <a:pt x="4532" y="72241"/>
                  </a:lnTo>
                  <a:lnTo>
                    <a:pt x="4283" y="72117"/>
                  </a:lnTo>
                  <a:lnTo>
                    <a:pt x="4054" y="71971"/>
                  </a:lnTo>
                  <a:lnTo>
                    <a:pt x="3825" y="71805"/>
                  </a:lnTo>
                  <a:lnTo>
                    <a:pt x="3617" y="71639"/>
                  </a:lnTo>
                  <a:lnTo>
                    <a:pt x="3410" y="71452"/>
                  </a:lnTo>
                  <a:lnTo>
                    <a:pt x="3202" y="71264"/>
                  </a:lnTo>
                  <a:lnTo>
                    <a:pt x="3015" y="71077"/>
                  </a:lnTo>
                  <a:lnTo>
                    <a:pt x="2828" y="70869"/>
                  </a:lnTo>
                  <a:lnTo>
                    <a:pt x="2661" y="70662"/>
                  </a:lnTo>
                  <a:lnTo>
                    <a:pt x="2495" y="70433"/>
                  </a:lnTo>
                  <a:lnTo>
                    <a:pt x="2329" y="70204"/>
                  </a:lnTo>
                  <a:lnTo>
                    <a:pt x="2204" y="69976"/>
                  </a:lnTo>
                  <a:lnTo>
                    <a:pt x="2058" y="69726"/>
                  </a:lnTo>
                  <a:lnTo>
                    <a:pt x="1954" y="69477"/>
                  </a:lnTo>
                  <a:lnTo>
                    <a:pt x="1830" y="69206"/>
                  </a:lnTo>
                  <a:lnTo>
                    <a:pt x="1747" y="68957"/>
                  </a:lnTo>
                  <a:lnTo>
                    <a:pt x="1663" y="68687"/>
                  </a:lnTo>
                  <a:lnTo>
                    <a:pt x="1580" y="68396"/>
                  </a:lnTo>
                  <a:lnTo>
                    <a:pt x="1539" y="68125"/>
                  </a:lnTo>
                  <a:lnTo>
                    <a:pt x="1476" y="67834"/>
                  </a:lnTo>
                  <a:lnTo>
                    <a:pt x="1455" y="67543"/>
                  </a:lnTo>
                  <a:lnTo>
                    <a:pt x="1435" y="67252"/>
                  </a:lnTo>
                  <a:lnTo>
                    <a:pt x="0" y="5697"/>
                  </a:lnTo>
                  <a:lnTo>
                    <a:pt x="0" y="5697"/>
                  </a:lnTo>
                  <a:lnTo>
                    <a:pt x="0" y="5406"/>
                  </a:lnTo>
                  <a:lnTo>
                    <a:pt x="21" y="5136"/>
                  </a:lnTo>
                  <a:lnTo>
                    <a:pt x="42" y="4845"/>
                  </a:lnTo>
                  <a:lnTo>
                    <a:pt x="83" y="4574"/>
                  </a:lnTo>
                  <a:lnTo>
                    <a:pt x="146" y="4304"/>
                  </a:lnTo>
                  <a:lnTo>
                    <a:pt x="208" y="4034"/>
                  </a:lnTo>
                  <a:lnTo>
                    <a:pt x="291" y="3784"/>
                  </a:lnTo>
                  <a:lnTo>
                    <a:pt x="395" y="3535"/>
                  </a:lnTo>
                  <a:lnTo>
                    <a:pt x="499" y="3285"/>
                  </a:lnTo>
                  <a:lnTo>
                    <a:pt x="603" y="3036"/>
                  </a:lnTo>
                  <a:lnTo>
                    <a:pt x="728" y="2807"/>
                  </a:lnTo>
                  <a:lnTo>
                    <a:pt x="873" y="2579"/>
                  </a:lnTo>
                  <a:lnTo>
                    <a:pt x="1019" y="2350"/>
                  </a:lnTo>
                  <a:lnTo>
                    <a:pt x="1185" y="2142"/>
                  </a:lnTo>
                  <a:lnTo>
                    <a:pt x="1352" y="1934"/>
                  </a:lnTo>
                  <a:lnTo>
                    <a:pt x="1539" y="1726"/>
                  </a:lnTo>
                  <a:lnTo>
                    <a:pt x="1726" y="1539"/>
                  </a:lnTo>
                  <a:lnTo>
                    <a:pt x="1913" y="1373"/>
                  </a:lnTo>
                  <a:lnTo>
                    <a:pt x="2121" y="1186"/>
                  </a:lnTo>
                  <a:lnTo>
                    <a:pt x="2329" y="1040"/>
                  </a:lnTo>
                  <a:lnTo>
                    <a:pt x="2557" y="874"/>
                  </a:lnTo>
                  <a:lnTo>
                    <a:pt x="2786" y="749"/>
                  </a:lnTo>
                  <a:lnTo>
                    <a:pt x="3015" y="624"/>
                  </a:lnTo>
                  <a:lnTo>
                    <a:pt x="3264" y="500"/>
                  </a:lnTo>
                  <a:lnTo>
                    <a:pt x="3514" y="396"/>
                  </a:lnTo>
                  <a:lnTo>
                    <a:pt x="3763" y="292"/>
                  </a:lnTo>
                  <a:lnTo>
                    <a:pt x="4033" y="209"/>
                  </a:lnTo>
                  <a:lnTo>
                    <a:pt x="4304" y="146"/>
                  </a:lnTo>
                  <a:lnTo>
                    <a:pt x="4574" y="84"/>
                  </a:lnTo>
                  <a:lnTo>
                    <a:pt x="4844" y="42"/>
                  </a:lnTo>
                  <a:lnTo>
                    <a:pt x="5135" y="22"/>
                  </a:lnTo>
                  <a:lnTo>
                    <a:pt x="5405" y="1"/>
                  </a:lnTo>
                  <a:lnTo>
                    <a:pt x="5405" y="1"/>
                  </a:lnTo>
                  <a:lnTo>
                    <a:pt x="5572" y="1"/>
                  </a:lnTo>
                  <a:lnTo>
                    <a:pt x="114234" y="1"/>
                  </a:lnTo>
                  <a:lnTo>
                    <a:pt x="114234" y="1"/>
                  </a:lnTo>
                  <a:lnTo>
                    <a:pt x="114525" y="1"/>
                  </a:lnTo>
                  <a:lnTo>
                    <a:pt x="114816" y="42"/>
                  </a:lnTo>
                  <a:lnTo>
                    <a:pt x="115107" y="63"/>
                  </a:lnTo>
                  <a:lnTo>
                    <a:pt x="115398" y="126"/>
                  </a:lnTo>
                  <a:lnTo>
                    <a:pt x="115668" y="188"/>
                  </a:lnTo>
                  <a:lnTo>
                    <a:pt x="115939" y="271"/>
                  </a:lnTo>
                  <a:lnTo>
                    <a:pt x="116209" y="354"/>
                  </a:lnTo>
                  <a:lnTo>
                    <a:pt x="116458" y="458"/>
                  </a:lnTo>
                  <a:lnTo>
                    <a:pt x="116729" y="562"/>
                  </a:lnTo>
                  <a:lnTo>
                    <a:pt x="116978" y="687"/>
                  </a:lnTo>
                  <a:lnTo>
                    <a:pt x="117207" y="832"/>
                  </a:lnTo>
                  <a:lnTo>
                    <a:pt x="117435" y="978"/>
                  </a:lnTo>
                  <a:lnTo>
                    <a:pt x="117664" y="1144"/>
                  </a:lnTo>
                  <a:lnTo>
                    <a:pt x="117893" y="1310"/>
                  </a:lnTo>
                  <a:lnTo>
                    <a:pt x="118101" y="1477"/>
                  </a:lnTo>
                  <a:lnTo>
                    <a:pt x="118309" y="1664"/>
                  </a:lnTo>
                  <a:lnTo>
                    <a:pt x="118496" y="1872"/>
                  </a:lnTo>
                  <a:lnTo>
                    <a:pt x="118683" y="2080"/>
                  </a:lnTo>
                  <a:lnTo>
                    <a:pt x="118849" y="2288"/>
                  </a:lnTo>
                  <a:lnTo>
                    <a:pt x="119015" y="2516"/>
                  </a:lnTo>
                  <a:lnTo>
                    <a:pt x="119161" y="2745"/>
                  </a:lnTo>
                  <a:lnTo>
                    <a:pt x="119306" y="2974"/>
                  </a:lnTo>
                  <a:lnTo>
                    <a:pt x="119431" y="3223"/>
                  </a:lnTo>
                  <a:lnTo>
                    <a:pt x="119556" y="3472"/>
                  </a:lnTo>
                  <a:lnTo>
                    <a:pt x="119660" y="3743"/>
                  </a:lnTo>
                  <a:lnTo>
                    <a:pt x="119764" y="3992"/>
                  </a:lnTo>
                  <a:lnTo>
                    <a:pt x="119847" y="4262"/>
                  </a:lnTo>
                  <a:lnTo>
                    <a:pt x="119909" y="4533"/>
                  </a:lnTo>
                  <a:lnTo>
                    <a:pt x="119972" y="4824"/>
                  </a:lnTo>
                  <a:lnTo>
                    <a:pt x="120013" y="5115"/>
                  </a:lnTo>
                  <a:lnTo>
                    <a:pt x="120034" y="5406"/>
                  </a:lnTo>
                  <a:lnTo>
                    <a:pt x="120055" y="5697"/>
                  </a:lnTo>
                  <a:lnTo>
                    <a:pt x="121489" y="67252"/>
                  </a:lnTo>
                  <a:lnTo>
                    <a:pt x="121489" y="67252"/>
                  </a:lnTo>
                  <a:lnTo>
                    <a:pt x="121489" y="67522"/>
                  </a:lnTo>
                  <a:lnTo>
                    <a:pt x="121468" y="67813"/>
                  </a:lnTo>
                  <a:lnTo>
                    <a:pt x="121448" y="68084"/>
                  </a:lnTo>
                  <a:lnTo>
                    <a:pt x="121406" y="68375"/>
                  </a:lnTo>
                  <a:lnTo>
                    <a:pt x="121344" y="68624"/>
                  </a:lnTo>
                  <a:lnTo>
                    <a:pt x="121281" y="68895"/>
                  </a:lnTo>
                  <a:lnTo>
                    <a:pt x="121198" y="69165"/>
                  </a:lnTo>
                  <a:lnTo>
                    <a:pt x="121115" y="69414"/>
                  </a:lnTo>
                  <a:lnTo>
                    <a:pt x="121011" y="69664"/>
                  </a:lnTo>
                  <a:lnTo>
                    <a:pt x="120886" y="69913"/>
                  </a:lnTo>
                  <a:lnTo>
                    <a:pt x="120762" y="70142"/>
                  </a:lnTo>
                  <a:lnTo>
                    <a:pt x="120616" y="70371"/>
                  </a:lnTo>
                  <a:lnTo>
                    <a:pt x="120471" y="70599"/>
                  </a:lnTo>
                  <a:lnTo>
                    <a:pt x="120304" y="70807"/>
                  </a:lnTo>
                  <a:lnTo>
                    <a:pt x="120138" y="71015"/>
                  </a:lnTo>
                  <a:lnTo>
                    <a:pt x="119972" y="71202"/>
                  </a:lnTo>
                  <a:lnTo>
                    <a:pt x="119785" y="71389"/>
                  </a:lnTo>
                  <a:lnTo>
                    <a:pt x="119577" y="71576"/>
                  </a:lnTo>
                  <a:lnTo>
                    <a:pt x="119369" y="71743"/>
                  </a:lnTo>
                  <a:lnTo>
                    <a:pt x="119161" y="71909"/>
                  </a:lnTo>
                  <a:lnTo>
                    <a:pt x="118932" y="72054"/>
                  </a:lnTo>
                  <a:lnTo>
                    <a:pt x="118703" y="72200"/>
                  </a:lnTo>
                  <a:lnTo>
                    <a:pt x="118475" y="72325"/>
                  </a:lnTo>
                  <a:lnTo>
                    <a:pt x="118225" y="72449"/>
                  </a:lnTo>
                  <a:lnTo>
                    <a:pt x="117976" y="72553"/>
                  </a:lnTo>
                  <a:lnTo>
                    <a:pt x="117726" y="72636"/>
                  </a:lnTo>
                  <a:lnTo>
                    <a:pt x="117456" y="72720"/>
                  </a:lnTo>
                  <a:lnTo>
                    <a:pt x="117186" y="72803"/>
                  </a:lnTo>
                  <a:lnTo>
                    <a:pt x="116916" y="72844"/>
                  </a:lnTo>
                  <a:lnTo>
                    <a:pt x="116645" y="72886"/>
                  </a:lnTo>
                  <a:lnTo>
                    <a:pt x="116375" y="72928"/>
                  </a:lnTo>
                  <a:lnTo>
                    <a:pt x="116084" y="72948"/>
                  </a:lnTo>
                  <a:lnTo>
                    <a:pt x="116084" y="72948"/>
                  </a:lnTo>
                  <a:lnTo>
                    <a:pt x="115918"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4837900" y="787825"/>
              <a:ext cx="3014375" cy="1800825"/>
            </a:xfrm>
            <a:custGeom>
              <a:avLst/>
              <a:gdLst/>
              <a:ahLst/>
              <a:cxnLst/>
              <a:rect l="l" t="t" r="r" b="b"/>
              <a:pathLst>
                <a:path w="120575" h="72033" fill="none" extrusionOk="0">
                  <a:moveTo>
                    <a:pt x="5115" y="0"/>
                  </a:moveTo>
                  <a:lnTo>
                    <a:pt x="5115" y="0"/>
                  </a:lnTo>
                  <a:lnTo>
                    <a:pt x="4844" y="0"/>
                  </a:lnTo>
                  <a:lnTo>
                    <a:pt x="4595" y="21"/>
                  </a:lnTo>
                  <a:lnTo>
                    <a:pt x="4345" y="63"/>
                  </a:lnTo>
                  <a:lnTo>
                    <a:pt x="4096" y="104"/>
                  </a:lnTo>
                  <a:lnTo>
                    <a:pt x="3847" y="166"/>
                  </a:lnTo>
                  <a:lnTo>
                    <a:pt x="3597" y="229"/>
                  </a:lnTo>
                  <a:lnTo>
                    <a:pt x="3140" y="395"/>
                  </a:lnTo>
                  <a:lnTo>
                    <a:pt x="2682" y="603"/>
                  </a:lnTo>
                  <a:lnTo>
                    <a:pt x="2267" y="852"/>
                  </a:lnTo>
                  <a:lnTo>
                    <a:pt x="1872" y="1144"/>
                  </a:lnTo>
                  <a:lnTo>
                    <a:pt x="1497" y="1476"/>
                  </a:lnTo>
                  <a:lnTo>
                    <a:pt x="1186" y="1850"/>
                  </a:lnTo>
                  <a:lnTo>
                    <a:pt x="874" y="2225"/>
                  </a:lnTo>
                  <a:lnTo>
                    <a:pt x="624" y="2661"/>
                  </a:lnTo>
                  <a:lnTo>
                    <a:pt x="416" y="3098"/>
                  </a:lnTo>
                  <a:lnTo>
                    <a:pt x="229" y="3576"/>
                  </a:lnTo>
                  <a:lnTo>
                    <a:pt x="167" y="3804"/>
                  </a:lnTo>
                  <a:lnTo>
                    <a:pt x="105" y="4054"/>
                  </a:lnTo>
                  <a:lnTo>
                    <a:pt x="63" y="4303"/>
                  </a:lnTo>
                  <a:lnTo>
                    <a:pt x="21" y="4553"/>
                  </a:lnTo>
                  <a:lnTo>
                    <a:pt x="1" y="4823"/>
                  </a:lnTo>
                  <a:lnTo>
                    <a:pt x="1" y="5073"/>
                  </a:lnTo>
                  <a:lnTo>
                    <a:pt x="1" y="5073"/>
                  </a:lnTo>
                  <a:lnTo>
                    <a:pt x="1" y="5239"/>
                  </a:lnTo>
                  <a:lnTo>
                    <a:pt x="1435" y="66794"/>
                  </a:lnTo>
                  <a:lnTo>
                    <a:pt x="1435" y="66794"/>
                  </a:lnTo>
                  <a:lnTo>
                    <a:pt x="1456" y="67064"/>
                  </a:lnTo>
                  <a:lnTo>
                    <a:pt x="1477" y="67314"/>
                  </a:lnTo>
                  <a:lnTo>
                    <a:pt x="1518" y="67584"/>
                  </a:lnTo>
                  <a:lnTo>
                    <a:pt x="1581" y="67854"/>
                  </a:lnTo>
                  <a:lnTo>
                    <a:pt x="1643" y="68104"/>
                  </a:lnTo>
                  <a:lnTo>
                    <a:pt x="1726" y="68353"/>
                  </a:lnTo>
                  <a:lnTo>
                    <a:pt x="1809" y="68582"/>
                  </a:lnTo>
                  <a:lnTo>
                    <a:pt x="1913" y="68831"/>
                  </a:lnTo>
                  <a:lnTo>
                    <a:pt x="2142" y="69289"/>
                  </a:lnTo>
                  <a:lnTo>
                    <a:pt x="2412" y="69725"/>
                  </a:lnTo>
                  <a:lnTo>
                    <a:pt x="2724" y="70120"/>
                  </a:lnTo>
                  <a:lnTo>
                    <a:pt x="3057" y="70495"/>
                  </a:lnTo>
                  <a:lnTo>
                    <a:pt x="3452" y="70827"/>
                  </a:lnTo>
                  <a:lnTo>
                    <a:pt x="3847" y="71139"/>
                  </a:lnTo>
                  <a:lnTo>
                    <a:pt x="4283" y="71389"/>
                  </a:lnTo>
                  <a:lnTo>
                    <a:pt x="4761" y="71617"/>
                  </a:lnTo>
                  <a:lnTo>
                    <a:pt x="4990" y="71700"/>
                  </a:lnTo>
                  <a:lnTo>
                    <a:pt x="5239" y="71783"/>
                  </a:lnTo>
                  <a:lnTo>
                    <a:pt x="5489" y="71867"/>
                  </a:lnTo>
                  <a:lnTo>
                    <a:pt x="5738" y="71908"/>
                  </a:lnTo>
                  <a:lnTo>
                    <a:pt x="6009" y="71971"/>
                  </a:lnTo>
                  <a:lnTo>
                    <a:pt x="6258" y="71991"/>
                  </a:lnTo>
                  <a:lnTo>
                    <a:pt x="6528" y="72012"/>
                  </a:lnTo>
                  <a:lnTo>
                    <a:pt x="6799" y="72033"/>
                  </a:lnTo>
                  <a:lnTo>
                    <a:pt x="115461" y="72033"/>
                  </a:lnTo>
                  <a:lnTo>
                    <a:pt x="115461" y="72033"/>
                  </a:lnTo>
                  <a:lnTo>
                    <a:pt x="115731" y="72012"/>
                  </a:lnTo>
                  <a:lnTo>
                    <a:pt x="115981" y="72012"/>
                  </a:lnTo>
                  <a:lnTo>
                    <a:pt x="116230" y="71971"/>
                  </a:lnTo>
                  <a:lnTo>
                    <a:pt x="116500" y="71929"/>
                  </a:lnTo>
                  <a:lnTo>
                    <a:pt x="116729" y="71867"/>
                  </a:lnTo>
                  <a:lnTo>
                    <a:pt x="116978" y="71804"/>
                  </a:lnTo>
                  <a:lnTo>
                    <a:pt x="117457" y="71638"/>
                  </a:lnTo>
                  <a:lnTo>
                    <a:pt x="117893" y="71409"/>
                  </a:lnTo>
                  <a:lnTo>
                    <a:pt x="118309" y="71160"/>
                  </a:lnTo>
                  <a:lnTo>
                    <a:pt x="118704" y="70869"/>
                  </a:lnTo>
                  <a:lnTo>
                    <a:pt x="119078" y="70536"/>
                  </a:lnTo>
                  <a:lnTo>
                    <a:pt x="119411" y="70183"/>
                  </a:lnTo>
                  <a:lnTo>
                    <a:pt x="119702" y="69788"/>
                  </a:lnTo>
                  <a:lnTo>
                    <a:pt x="119951" y="69372"/>
                  </a:lnTo>
                  <a:lnTo>
                    <a:pt x="120180" y="68915"/>
                  </a:lnTo>
                  <a:lnTo>
                    <a:pt x="120346" y="68457"/>
                  </a:lnTo>
                  <a:lnTo>
                    <a:pt x="120409" y="68208"/>
                  </a:lnTo>
                  <a:lnTo>
                    <a:pt x="120471" y="67958"/>
                  </a:lnTo>
                  <a:lnTo>
                    <a:pt x="120512" y="67709"/>
                  </a:lnTo>
                  <a:lnTo>
                    <a:pt x="120554" y="67459"/>
                  </a:lnTo>
                  <a:lnTo>
                    <a:pt x="120575" y="67189"/>
                  </a:lnTo>
                  <a:lnTo>
                    <a:pt x="120575" y="66940"/>
                  </a:lnTo>
                  <a:lnTo>
                    <a:pt x="120575" y="66940"/>
                  </a:lnTo>
                  <a:lnTo>
                    <a:pt x="120575" y="66794"/>
                  </a:lnTo>
                  <a:lnTo>
                    <a:pt x="119140" y="5239"/>
                  </a:lnTo>
                  <a:lnTo>
                    <a:pt x="119140" y="5239"/>
                  </a:lnTo>
                  <a:lnTo>
                    <a:pt x="119140" y="4969"/>
                  </a:lnTo>
                  <a:lnTo>
                    <a:pt x="119099" y="4698"/>
                  </a:lnTo>
                  <a:lnTo>
                    <a:pt x="119057" y="4449"/>
                  </a:lnTo>
                  <a:lnTo>
                    <a:pt x="119016" y="4179"/>
                  </a:lnTo>
                  <a:lnTo>
                    <a:pt x="118953" y="3929"/>
                  </a:lnTo>
                  <a:lnTo>
                    <a:pt x="118870" y="3680"/>
                  </a:lnTo>
                  <a:lnTo>
                    <a:pt x="118787" y="3430"/>
                  </a:lnTo>
                  <a:lnTo>
                    <a:pt x="118683" y="3202"/>
                  </a:lnTo>
                  <a:lnTo>
                    <a:pt x="118454" y="2744"/>
                  </a:lnTo>
                  <a:lnTo>
                    <a:pt x="118184" y="2308"/>
                  </a:lnTo>
                  <a:lnTo>
                    <a:pt x="117872" y="1913"/>
                  </a:lnTo>
                  <a:lnTo>
                    <a:pt x="117519" y="1539"/>
                  </a:lnTo>
                  <a:lnTo>
                    <a:pt x="117145" y="1206"/>
                  </a:lnTo>
                  <a:lnTo>
                    <a:pt x="116729" y="894"/>
                  </a:lnTo>
                  <a:lnTo>
                    <a:pt x="116292" y="645"/>
                  </a:lnTo>
                  <a:lnTo>
                    <a:pt x="115835" y="416"/>
                  </a:lnTo>
                  <a:lnTo>
                    <a:pt x="115586" y="333"/>
                  </a:lnTo>
                  <a:lnTo>
                    <a:pt x="115357" y="250"/>
                  </a:lnTo>
                  <a:lnTo>
                    <a:pt x="115107" y="166"/>
                  </a:lnTo>
                  <a:lnTo>
                    <a:pt x="114837" y="104"/>
                  </a:lnTo>
                  <a:lnTo>
                    <a:pt x="114588" y="63"/>
                  </a:lnTo>
                  <a:lnTo>
                    <a:pt x="114317" y="21"/>
                  </a:lnTo>
                  <a:lnTo>
                    <a:pt x="114047" y="0"/>
                  </a:lnTo>
                  <a:lnTo>
                    <a:pt x="113777" y="0"/>
                  </a:lnTo>
                  <a:lnTo>
                    <a:pt x="51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4855050" y="782100"/>
              <a:ext cx="3025300" cy="1812275"/>
            </a:xfrm>
            <a:custGeom>
              <a:avLst/>
              <a:gdLst/>
              <a:ahLst/>
              <a:cxnLst/>
              <a:rect l="l" t="t" r="r" b="b"/>
              <a:pathLst>
                <a:path w="121012" h="72491" extrusionOk="0">
                  <a:moveTo>
                    <a:pt x="5198" y="0"/>
                  </a:moveTo>
                  <a:lnTo>
                    <a:pt x="4928" y="21"/>
                  </a:lnTo>
                  <a:lnTo>
                    <a:pt x="4657" y="42"/>
                  </a:lnTo>
                  <a:lnTo>
                    <a:pt x="4387" y="84"/>
                  </a:lnTo>
                  <a:lnTo>
                    <a:pt x="4117" y="146"/>
                  </a:lnTo>
                  <a:lnTo>
                    <a:pt x="3867" y="208"/>
                  </a:lnTo>
                  <a:lnTo>
                    <a:pt x="3618" y="292"/>
                  </a:lnTo>
                  <a:lnTo>
                    <a:pt x="3368" y="375"/>
                  </a:lnTo>
                  <a:lnTo>
                    <a:pt x="3140" y="479"/>
                  </a:lnTo>
                  <a:lnTo>
                    <a:pt x="2890" y="583"/>
                  </a:lnTo>
                  <a:lnTo>
                    <a:pt x="2662" y="707"/>
                  </a:lnTo>
                  <a:lnTo>
                    <a:pt x="2246" y="998"/>
                  </a:lnTo>
                  <a:lnTo>
                    <a:pt x="1830" y="1310"/>
                  </a:lnTo>
                  <a:lnTo>
                    <a:pt x="1456" y="1664"/>
                  </a:lnTo>
                  <a:lnTo>
                    <a:pt x="1123" y="2038"/>
                  </a:lnTo>
                  <a:lnTo>
                    <a:pt x="832" y="2474"/>
                  </a:lnTo>
                  <a:lnTo>
                    <a:pt x="583" y="2911"/>
                  </a:lnTo>
                  <a:lnTo>
                    <a:pt x="458" y="3140"/>
                  </a:lnTo>
                  <a:lnTo>
                    <a:pt x="375" y="3389"/>
                  </a:lnTo>
                  <a:lnTo>
                    <a:pt x="271" y="3618"/>
                  </a:lnTo>
                  <a:lnTo>
                    <a:pt x="209" y="3867"/>
                  </a:lnTo>
                  <a:lnTo>
                    <a:pt x="125" y="4137"/>
                  </a:lnTo>
                  <a:lnTo>
                    <a:pt x="84" y="4387"/>
                  </a:lnTo>
                  <a:lnTo>
                    <a:pt x="42" y="4657"/>
                  </a:lnTo>
                  <a:lnTo>
                    <a:pt x="21" y="4927"/>
                  </a:lnTo>
                  <a:lnTo>
                    <a:pt x="1" y="5198"/>
                  </a:lnTo>
                  <a:lnTo>
                    <a:pt x="1" y="5468"/>
                  </a:lnTo>
                  <a:lnTo>
                    <a:pt x="1435" y="67023"/>
                  </a:lnTo>
                  <a:lnTo>
                    <a:pt x="1435" y="67293"/>
                  </a:lnTo>
                  <a:lnTo>
                    <a:pt x="1477" y="67584"/>
                  </a:lnTo>
                  <a:lnTo>
                    <a:pt x="1518" y="67855"/>
                  </a:lnTo>
                  <a:lnTo>
                    <a:pt x="1560" y="68125"/>
                  </a:lnTo>
                  <a:lnTo>
                    <a:pt x="1643" y="68395"/>
                  </a:lnTo>
                  <a:lnTo>
                    <a:pt x="1726" y="68645"/>
                  </a:lnTo>
                  <a:lnTo>
                    <a:pt x="1809" y="68894"/>
                  </a:lnTo>
                  <a:lnTo>
                    <a:pt x="1913" y="69144"/>
                  </a:lnTo>
                  <a:lnTo>
                    <a:pt x="2038" y="69393"/>
                  </a:lnTo>
                  <a:lnTo>
                    <a:pt x="2163" y="69622"/>
                  </a:lnTo>
                  <a:lnTo>
                    <a:pt x="2287" y="69850"/>
                  </a:lnTo>
                  <a:lnTo>
                    <a:pt x="2433" y="70079"/>
                  </a:lnTo>
                  <a:lnTo>
                    <a:pt x="2766" y="70495"/>
                  </a:lnTo>
                  <a:lnTo>
                    <a:pt x="3119" y="70869"/>
                  </a:lnTo>
                  <a:lnTo>
                    <a:pt x="3514" y="71223"/>
                  </a:lnTo>
                  <a:lnTo>
                    <a:pt x="3950" y="71534"/>
                  </a:lnTo>
                  <a:lnTo>
                    <a:pt x="4158" y="71680"/>
                  </a:lnTo>
                  <a:lnTo>
                    <a:pt x="4408" y="71825"/>
                  </a:lnTo>
                  <a:lnTo>
                    <a:pt x="4637" y="71929"/>
                  </a:lnTo>
                  <a:lnTo>
                    <a:pt x="4886" y="72054"/>
                  </a:lnTo>
                  <a:lnTo>
                    <a:pt x="5135" y="72137"/>
                  </a:lnTo>
                  <a:lnTo>
                    <a:pt x="5385" y="72241"/>
                  </a:lnTo>
                  <a:lnTo>
                    <a:pt x="5655" y="72304"/>
                  </a:lnTo>
                  <a:lnTo>
                    <a:pt x="5905" y="72366"/>
                  </a:lnTo>
                  <a:lnTo>
                    <a:pt x="6175" y="72407"/>
                  </a:lnTo>
                  <a:lnTo>
                    <a:pt x="6466" y="72449"/>
                  </a:lnTo>
                  <a:lnTo>
                    <a:pt x="6736" y="72470"/>
                  </a:lnTo>
                  <a:lnTo>
                    <a:pt x="7027" y="72491"/>
                  </a:lnTo>
                  <a:lnTo>
                    <a:pt x="115814" y="72491"/>
                  </a:lnTo>
                  <a:lnTo>
                    <a:pt x="116105" y="72470"/>
                  </a:lnTo>
                  <a:lnTo>
                    <a:pt x="116355" y="72449"/>
                  </a:lnTo>
                  <a:lnTo>
                    <a:pt x="116625" y="72407"/>
                  </a:lnTo>
                  <a:lnTo>
                    <a:pt x="116895" y="72345"/>
                  </a:lnTo>
                  <a:lnTo>
                    <a:pt x="117145" y="72283"/>
                  </a:lnTo>
                  <a:lnTo>
                    <a:pt x="117394" y="72200"/>
                  </a:lnTo>
                  <a:lnTo>
                    <a:pt x="117644" y="72116"/>
                  </a:lnTo>
                  <a:lnTo>
                    <a:pt x="117893" y="72012"/>
                  </a:lnTo>
                  <a:lnTo>
                    <a:pt x="118122" y="71909"/>
                  </a:lnTo>
                  <a:lnTo>
                    <a:pt x="118350" y="71784"/>
                  </a:lnTo>
                  <a:lnTo>
                    <a:pt x="118766" y="71493"/>
                  </a:lnTo>
                  <a:lnTo>
                    <a:pt x="119182" y="71181"/>
                  </a:lnTo>
                  <a:lnTo>
                    <a:pt x="119556" y="70828"/>
                  </a:lnTo>
                  <a:lnTo>
                    <a:pt x="119889" y="70433"/>
                  </a:lnTo>
                  <a:lnTo>
                    <a:pt x="120180" y="70017"/>
                  </a:lnTo>
                  <a:lnTo>
                    <a:pt x="120429" y="69580"/>
                  </a:lnTo>
                  <a:lnTo>
                    <a:pt x="120554" y="69352"/>
                  </a:lnTo>
                  <a:lnTo>
                    <a:pt x="120637" y="69102"/>
                  </a:lnTo>
                  <a:lnTo>
                    <a:pt x="120741" y="68853"/>
                  </a:lnTo>
                  <a:lnTo>
                    <a:pt x="120804" y="68603"/>
                  </a:lnTo>
                  <a:lnTo>
                    <a:pt x="120887" y="68354"/>
                  </a:lnTo>
                  <a:lnTo>
                    <a:pt x="120928" y="68104"/>
                  </a:lnTo>
                  <a:lnTo>
                    <a:pt x="120970" y="67834"/>
                  </a:lnTo>
                  <a:lnTo>
                    <a:pt x="120991" y="67564"/>
                  </a:lnTo>
                  <a:lnTo>
                    <a:pt x="121011" y="67293"/>
                  </a:lnTo>
                  <a:lnTo>
                    <a:pt x="121011" y="67023"/>
                  </a:lnTo>
                  <a:lnTo>
                    <a:pt x="119598" y="5468"/>
                  </a:lnTo>
                  <a:lnTo>
                    <a:pt x="119577" y="5177"/>
                  </a:lnTo>
                  <a:lnTo>
                    <a:pt x="119556" y="4907"/>
                  </a:lnTo>
                  <a:lnTo>
                    <a:pt x="119515" y="4636"/>
                  </a:lnTo>
                  <a:lnTo>
                    <a:pt x="119452" y="4366"/>
                  </a:lnTo>
                  <a:lnTo>
                    <a:pt x="119390" y="4096"/>
                  </a:lnTo>
                  <a:lnTo>
                    <a:pt x="119307" y="3846"/>
                  </a:lnTo>
                  <a:lnTo>
                    <a:pt x="119224" y="3576"/>
                  </a:lnTo>
                  <a:lnTo>
                    <a:pt x="119120" y="3347"/>
                  </a:lnTo>
                  <a:lnTo>
                    <a:pt x="118995" y="3098"/>
                  </a:lnTo>
                  <a:lnTo>
                    <a:pt x="118870" y="2869"/>
                  </a:lnTo>
                  <a:lnTo>
                    <a:pt x="118745" y="2641"/>
                  </a:lnTo>
                  <a:lnTo>
                    <a:pt x="118579" y="2412"/>
                  </a:lnTo>
                  <a:lnTo>
                    <a:pt x="118267" y="1996"/>
                  </a:lnTo>
                  <a:lnTo>
                    <a:pt x="117914" y="1601"/>
                  </a:lnTo>
                  <a:lnTo>
                    <a:pt x="117519" y="1248"/>
                  </a:lnTo>
                  <a:lnTo>
                    <a:pt x="117082" y="936"/>
                  </a:lnTo>
                  <a:lnTo>
                    <a:pt x="116854" y="790"/>
                  </a:lnTo>
                  <a:lnTo>
                    <a:pt x="116625" y="666"/>
                  </a:lnTo>
                  <a:lnTo>
                    <a:pt x="116396" y="541"/>
                  </a:lnTo>
                  <a:lnTo>
                    <a:pt x="116147" y="437"/>
                  </a:lnTo>
                  <a:lnTo>
                    <a:pt x="115897" y="333"/>
                  </a:lnTo>
                  <a:lnTo>
                    <a:pt x="115648" y="250"/>
                  </a:lnTo>
                  <a:lnTo>
                    <a:pt x="115378" y="188"/>
                  </a:lnTo>
                  <a:lnTo>
                    <a:pt x="115107" y="125"/>
                  </a:lnTo>
                  <a:lnTo>
                    <a:pt x="114837" y="63"/>
                  </a:lnTo>
                  <a:lnTo>
                    <a:pt x="114567" y="42"/>
                  </a:lnTo>
                  <a:lnTo>
                    <a:pt x="11429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4855050" y="782100"/>
              <a:ext cx="3025300" cy="1812275"/>
            </a:xfrm>
            <a:custGeom>
              <a:avLst/>
              <a:gdLst/>
              <a:ahLst/>
              <a:cxnLst/>
              <a:rect l="l" t="t" r="r" b="b"/>
              <a:pathLst>
                <a:path w="121012" h="72491" fill="none" extrusionOk="0">
                  <a:moveTo>
                    <a:pt x="115690" y="72491"/>
                  </a:moveTo>
                  <a:lnTo>
                    <a:pt x="7027" y="72491"/>
                  </a:lnTo>
                  <a:lnTo>
                    <a:pt x="7027" y="72491"/>
                  </a:lnTo>
                  <a:lnTo>
                    <a:pt x="6736" y="72470"/>
                  </a:lnTo>
                  <a:lnTo>
                    <a:pt x="6466" y="72449"/>
                  </a:lnTo>
                  <a:lnTo>
                    <a:pt x="6175" y="72407"/>
                  </a:lnTo>
                  <a:lnTo>
                    <a:pt x="5905" y="72366"/>
                  </a:lnTo>
                  <a:lnTo>
                    <a:pt x="5655" y="72304"/>
                  </a:lnTo>
                  <a:lnTo>
                    <a:pt x="5385" y="72241"/>
                  </a:lnTo>
                  <a:lnTo>
                    <a:pt x="5135" y="72137"/>
                  </a:lnTo>
                  <a:lnTo>
                    <a:pt x="4886" y="72054"/>
                  </a:lnTo>
                  <a:lnTo>
                    <a:pt x="4637" y="71929"/>
                  </a:lnTo>
                  <a:lnTo>
                    <a:pt x="4408" y="71825"/>
                  </a:lnTo>
                  <a:lnTo>
                    <a:pt x="4158" y="71680"/>
                  </a:lnTo>
                  <a:lnTo>
                    <a:pt x="3950" y="71534"/>
                  </a:lnTo>
                  <a:lnTo>
                    <a:pt x="3514" y="71223"/>
                  </a:lnTo>
                  <a:lnTo>
                    <a:pt x="3119" y="70869"/>
                  </a:lnTo>
                  <a:lnTo>
                    <a:pt x="2766" y="70495"/>
                  </a:lnTo>
                  <a:lnTo>
                    <a:pt x="2433" y="70079"/>
                  </a:lnTo>
                  <a:lnTo>
                    <a:pt x="2287" y="69850"/>
                  </a:lnTo>
                  <a:lnTo>
                    <a:pt x="2163" y="69622"/>
                  </a:lnTo>
                  <a:lnTo>
                    <a:pt x="2038" y="69393"/>
                  </a:lnTo>
                  <a:lnTo>
                    <a:pt x="1913" y="69144"/>
                  </a:lnTo>
                  <a:lnTo>
                    <a:pt x="1809" y="68894"/>
                  </a:lnTo>
                  <a:lnTo>
                    <a:pt x="1726" y="68645"/>
                  </a:lnTo>
                  <a:lnTo>
                    <a:pt x="1643" y="68395"/>
                  </a:lnTo>
                  <a:lnTo>
                    <a:pt x="1560" y="68125"/>
                  </a:lnTo>
                  <a:lnTo>
                    <a:pt x="1518" y="67855"/>
                  </a:lnTo>
                  <a:lnTo>
                    <a:pt x="1477" y="67584"/>
                  </a:lnTo>
                  <a:lnTo>
                    <a:pt x="1435" y="67293"/>
                  </a:lnTo>
                  <a:lnTo>
                    <a:pt x="1435" y="67023"/>
                  </a:lnTo>
                  <a:lnTo>
                    <a:pt x="1" y="5468"/>
                  </a:lnTo>
                  <a:lnTo>
                    <a:pt x="1" y="5468"/>
                  </a:lnTo>
                  <a:lnTo>
                    <a:pt x="1" y="5198"/>
                  </a:lnTo>
                  <a:lnTo>
                    <a:pt x="21" y="4927"/>
                  </a:lnTo>
                  <a:lnTo>
                    <a:pt x="42" y="4657"/>
                  </a:lnTo>
                  <a:lnTo>
                    <a:pt x="84" y="4387"/>
                  </a:lnTo>
                  <a:lnTo>
                    <a:pt x="125" y="4137"/>
                  </a:lnTo>
                  <a:lnTo>
                    <a:pt x="209" y="3867"/>
                  </a:lnTo>
                  <a:lnTo>
                    <a:pt x="271" y="3618"/>
                  </a:lnTo>
                  <a:lnTo>
                    <a:pt x="375" y="3389"/>
                  </a:lnTo>
                  <a:lnTo>
                    <a:pt x="458" y="3140"/>
                  </a:lnTo>
                  <a:lnTo>
                    <a:pt x="583" y="2911"/>
                  </a:lnTo>
                  <a:lnTo>
                    <a:pt x="832" y="2474"/>
                  </a:lnTo>
                  <a:lnTo>
                    <a:pt x="1123" y="2038"/>
                  </a:lnTo>
                  <a:lnTo>
                    <a:pt x="1456" y="1664"/>
                  </a:lnTo>
                  <a:lnTo>
                    <a:pt x="1830" y="1310"/>
                  </a:lnTo>
                  <a:lnTo>
                    <a:pt x="2246" y="998"/>
                  </a:lnTo>
                  <a:lnTo>
                    <a:pt x="2662" y="707"/>
                  </a:lnTo>
                  <a:lnTo>
                    <a:pt x="2890" y="583"/>
                  </a:lnTo>
                  <a:lnTo>
                    <a:pt x="3140" y="479"/>
                  </a:lnTo>
                  <a:lnTo>
                    <a:pt x="3368" y="375"/>
                  </a:lnTo>
                  <a:lnTo>
                    <a:pt x="3618" y="292"/>
                  </a:lnTo>
                  <a:lnTo>
                    <a:pt x="3867" y="208"/>
                  </a:lnTo>
                  <a:lnTo>
                    <a:pt x="4117" y="146"/>
                  </a:lnTo>
                  <a:lnTo>
                    <a:pt x="4387" y="84"/>
                  </a:lnTo>
                  <a:lnTo>
                    <a:pt x="4657" y="42"/>
                  </a:lnTo>
                  <a:lnTo>
                    <a:pt x="4928" y="21"/>
                  </a:lnTo>
                  <a:lnTo>
                    <a:pt x="5198" y="0"/>
                  </a:lnTo>
                  <a:lnTo>
                    <a:pt x="5198" y="0"/>
                  </a:lnTo>
                  <a:lnTo>
                    <a:pt x="5343" y="0"/>
                  </a:lnTo>
                  <a:lnTo>
                    <a:pt x="114006" y="0"/>
                  </a:lnTo>
                  <a:lnTo>
                    <a:pt x="114006" y="0"/>
                  </a:lnTo>
                  <a:lnTo>
                    <a:pt x="114297" y="0"/>
                  </a:lnTo>
                  <a:lnTo>
                    <a:pt x="114567" y="42"/>
                  </a:lnTo>
                  <a:lnTo>
                    <a:pt x="114837" y="63"/>
                  </a:lnTo>
                  <a:lnTo>
                    <a:pt x="115107" y="125"/>
                  </a:lnTo>
                  <a:lnTo>
                    <a:pt x="115378" y="188"/>
                  </a:lnTo>
                  <a:lnTo>
                    <a:pt x="115648" y="250"/>
                  </a:lnTo>
                  <a:lnTo>
                    <a:pt x="115897" y="333"/>
                  </a:lnTo>
                  <a:lnTo>
                    <a:pt x="116147" y="437"/>
                  </a:lnTo>
                  <a:lnTo>
                    <a:pt x="116396" y="541"/>
                  </a:lnTo>
                  <a:lnTo>
                    <a:pt x="116625" y="666"/>
                  </a:lnTo>
                  <a:lnTo>
                    <a:pt x="116854" y="790"/>
                  </a:lnTo>
                  <a:lnTo>
                    <a:pt x="117082" y="936"/>
                  </a:lnTo>
                  <a:lnTo>
                    <a:pt x="117519" y="1248"/>
                  </a:lnTo>
                  <a:lnTo>
                    <a:pt x="117914" y="1601"/>
                  </a:lnTo>
                  <a:lnTo>
                    <a:pt x="118267" y="1996"/>
                  </a:lnTo>
                  <a:lnTo>
                    <a:pt x="118579" y="2412"/>
                  </a:lnTo>
                  <a:lnTo>
                    <a:pt x="118745" y="2641"/>
                  </a:lnTo>
                  <a:lnTo>
                    <a:pt x="118870" y="2869"/>
                  </a:lnTo>
                  <a:lnTo>
                    <a:pt x="118995" y="3098"/>
                  </a:lnTo>
                  <a:lnTo>
                    <a:pt x="119120" y="3347"/>
                  </a:lnTo>
                  <a:lnTo>
                    <a:pt x="119224" y="3576"/>
                  </a:lnTo>
                  <a:lnTo>
                    <a:pt x="119307" y="3846"/>
                  </a:lnTo>
                  <a:lnTo>
                    <a:pt x="119390" y="4096"/>
                  </a:lnTo>
                  <a:lnTo>
                    <a:pt x="119452" y="4366"/>
                  </a:lnTo>
                  <a:lnTo>
                    <a:pt x="119515" y="4636"/>
                  </a:lnTo>
                  <a:lnTo>
                    <a:pt x="119556" y="4907"/>
                  </a:lnTo>
                  <a:lnTo>
                    <a:pt x="119577" y="5177"/>
                  </a:lnTo>
                  <a:lnTo>
                    <a:pt x="119598" y="5468"/>
                  </a:lnTo>
                  <a:lnTo>
                    <a:pt x="121011" y="67023"/>
                  </a:lnTo>
                  <a:lnTo>
                    <a:pt x="121011" y="67023"/>
                  </a:lnTo>
                  <a:lnTo>
                    <a:pt x="121011" y="67293"/>
                  </a:lnTo>
                  <a:lnTo>
                    <a:pt x="120991" y="67564"/>
                  </a:lnTo>
                  <a:lnTo>
                    <a:pt x="120970" y="67834"/>
                  </a:lnTo>
                  <a:lnTo>
                    <a:pt x="120928" y="68104"/>
                  </a:lnTo>
                  <a:lnTo>
                    <a:pt x="120887" y="68354"/>
                  </a:lnTo>
                  <a:lnTo>
                    <a:pt x="120804" y="68603"/>
                  </a:lnTo>
                  <a:lnTo>
                    <a:pt x="120741" y="68853"/>
                  </a:lnTo>
                  <a:lnTo>
                    <a:pt x="120637" y="69102"/>
                  </a:lnTo>
                  <a:lnTo>
                    <a:pt x="120554" y="69352"/>
                  </a:lnTo>
                  <a:lnTo>
                    <a:pt x="120429" y="69580"/>
                  </a:lnTo>
                  <a:lnTo>
                    <a:pt x="120180" y="70017"/>
                  </a:lnTo>
                  <a:lnTo>
                    <a:pt x="119889" y="70433"/>
                  </a:lnTo>
                  <a:lnTo>
                    <a:pt x="119556" y="70828"/>
                  </a:lnTo>
                  <a:lnTo>
                    <a:pt x="119182" y="71181"/>
                  </a:lnTo>
                  <a:lnTo>
                    <a:pt x="118766" y="71493"/>
                  </a:lnTo>
                  <a:lnTo>
                    <a:pt x="118350" y="71784"/>
                  </a:lnTo>
                  <a:lnTo>
                    <a:pt x="118122" y="71909"/>
                  </a:lnTo>
                  <a:lnTo>
                    <a:pt x="117893" y="72012"/>
                  </a:lnTo>
                  <a:lnTo>
                    <a:pt x="117644" y="72116"/>
                  </a:lnTo>
                  <a:lnTo>
                    <a:pt x="117394" y="72200"/>
                  </a:lnTo>
                  <a:lnTo>
                    <a:pt x="117145" y="72283"/>
                  </a:lnTo>
                  <a:lnTo>
                    <a:pt x="116895" y="72345"/>
                  </a:lnTo>
                  <a:lnTo>
                    <a:pt x="116625" y="72407"/>
                  </a:lnTo>
                  <a:lnTo>
                    <a:pt x="116355" y="72449"/>
                  </a:lnTo>
                  <a:lnTo>
                    <a:pt x="116105" y="72470"/>
                  </a:lnTo>
                  <a:lnTo>
                    <a:pt x="115814" y="72491"/>
                  </a:lnTo>
                  <a:lnTo>
                    <a:pt x="115814"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4849325" y="776375"/>
              <a:ext cx="3037250" cy="1823725"/>
            </a:xfrm>
            <a:custGeom>
              <a:avLst/>
              <a:gdLst/>
              <a:ahLst/>
              <a:cxnLst/>
              <a:rect l="l" t="t" r="r" b="b"/>
              <a:pathLst>
                <a:path w="121490" h="72949" extrusionOk="0">
                  <a:moveTo>
                    <a:pt x="114505" y="458"/>
                  </a:moveTo>
                  <a:lnTo>
                    <a:pt x="114775" y="479"/>
                  </a:lnTo>
                  <a:lnTo>
                    <a:pt x="115045" y="521"/>
                  </a:lnTo>
                  <a:lnTo>
                    <a:pt x="115295" y="562"/>
                  </a:lnTo>
                  <a:lnTo>
                    <a:pt x="115544" y="624"/>
                  </a:lnTo>
                  <a:lnTo>
                    <a:pt x="115794" y="708"/>
                  </a:lnTo>
                  <a:lnTo>
                    <a:pt x="116043" y="791"/>
                  </a:lnTo>
                  <a:lnTo>
                    <a:pt x="116293" y="874"/>
                  </a:lnTo>
                  <a:lnTo>
                    <a:pt x="116750" y="1103"/>
                  </a:lnTo>
                  <a:lnTo>
                    <a:pt x="117187" y="1352"/>
                  </a:lnTo>
                  <a:lnTo>
                    <a:pt x="117602" y="1664"/>
                  </a:lnTo>
                  <a:lnTo>
                    <a:pt x="117977" y="1997"/>
                  </a:lnTo>
                  <a:lnTo>
                    <a:pt x="118330" y="2371"/>
                  </a:lnTo>
                  <a:lnTo>
                    <a:pt x="118642" y="2766"/>
                  </a:lnTo>
                  <a:lnTo>
                    <a:pt x="118912" y="3202"/>
                  </a:lnTo>
                  <a:lnTo>
                    <a:pt x="119141" y="3660"/>
                  </a:lnTo>
                  <a:lnTo>
                    <a:pt x="119245" y="3888"/>
                  </a:lnTo>
                  <a:lnTo>
                    <a:pt x="119328" y="4138"/>
                  </a:lnTo>
                  <a:lnTo>
                    <a:pt x="119411" y="4387"/>
                  </a:lnTo>
                  <a:lnTo>
                    <a:pt x="119473" y="4637"/>
                  </a:lnTo>
                  <a:lnTo>
                    <a:pt x="119515" y="4907"/>
                  </a:lnTo>
                  <a:lnTo>
                    <a:pt x="119557" y="5156"/>
                  </a:lnTo>
                  <a:lnTo>
                    <a:pt x="119577" y="5427"/>
                  </a:lnTo>
                  <a:lnTo>
                    <a:pt x="119598" y="5697"/>
                  </a:lnTo>
                  <a:lnTo>
                    <a:pt x="121033" y="67252"/>
                  </a:lnTo>
                  <a:lnTo>
                    <a:pt x="121033" y="67398"/>
                  </a:lnTo>
                  <a:lnTo>
                    <a:pt x="121012" y="67647"/>
                  </a:lnTo>
                  <a:lnTo>
                    <a:pt x="120991" y="67917"/>
                  </a:lnTo>
                  <a:lnTo>
                    <a:pt x="120970" y="68167"/>
                  </a:lnTo>
                  <a:lnTo>
                    <a:pt x="120929" y="68416"/>
                  </a:lnTo>
                  <a:lnTo>
                    <a:pt x="120866" y="68666"/>
                  </a:lnTo>
                  <a:lnTo>
                    <a:pt x="120804" y="68915"/>
                  </a:lnTo>
                  <a:lnTo>
                    <a:pt x="120617" y="69373"/>
                  </a:lnTo>
                  <a:lnTo>
                    <a:pt x="120409" y="69830"/>
                  </a:lnTo>
                  <a:lnTo>
                    <a:pt x="120159" y="70246"/>
                  </a:lnTo>
                  <a:lnTo>
                    <a:pt x="119848" y="70641"/>
                  </a:lnTo>
                  <a:lnTo>
                    <a:pt x="119536" y="70994"/>
                  </a:lnTo>
                  <a:lnTo>
                    <a:pt x="119162" y="71327"/>
                  </a:lnTo>
                  <a:lnTo>
                    <a:pt x="118767" y="71618"/>
                  </a:lnTo>
                  <a:lnTo>
                    <a:pt x="118351" y="71867"/>
                  </a:lnTo>
                  <a:lnTo>
                    <a:pt x="117893" y="72096"/>
                  </a:lnTo>
                  <a:lnTo>
                    <a:pt x="117436" y="72262"/>
                  </a:lnTo>
                  <a:lnTo>
                    <a:pt x="117187" y="72325"/>
                  </a:lnTo>
                  <a:lnTo>
                    <a:pt x="116937" y="72387"/>
                  </a:lnTo>
                  <a:lnTo>
                    <a:pt x="116688" y="72429"/>
                  </a:lnTo>
                  <a:lnTo>
                    <a:pt x="116438" y="72470"/>
                  </a:lnTo>
                  <a:lnTo>
                    <a:pt x="116189" y="72470"/>
                  </a:lnTo>
                  <a:lnTo>
                    <a:pt x="115919" y="72491"/>
                  </a:lnTo>
                  <a:lnTo>
                    <a:pt x="7256" y="72491"/>
                  </a:lnTo>
                  <a:lnTo>
                    <a:pt x="6986" y="72470"/>
                  </a:lnTo>
                  <a:lnTo>
                    <a:pt x="6716" y="72449"/>
                  </a:lnTo>
                  <a:lnTo>
                    <a:pt x="6466" y="72429"/>
                  </a:lnTo>
                  <a:lnTo>
                    <a:pt x="6196" y="72366"/>
                  </a:lnTo>
                  <a:lnTo>
                    <a:pt x="5947" y="72325"/>
                  </a:lnTo>
                  <a:lnTo>
                    <a:pt x="5697" y="72241"/>
                  </a:lnTo>
                  <a:lnTo>
                    <a:pt x="5448" y="72158"/>
                  </a:lnTo>
                  <a:lnTo>
                    <a:pt x="5198" y="72075"/>
                  </a:lnTo>
                  <a:lnTo>
                    <a:pt x="4741" y="71847"/>
                  </a:lnTo>
                  <a:lnTo>
                    <a:pt x="4304" y="71597"/>
                  </a:lnTo>
                  <a:lnTo>
                    <a:pt x="3888" y="71285"/>
                  </a:lnTo>
                  <a:lnTo>
                    <a:pt x="3514" y="70953"/>
                  </a:lnTo>
                  <a:lnTo>
                    <a:pt x="3161" y="70578"/>
                  </a:lnTo>
                  <a:lnTo>
                    <a:pt x="2870" y="70183"/>
                  </a:lnTo>
                  <a:lnTo>
                    <a:pt x="2579" y="69747"/>
                  </a:lnTo>
                  <a:lnTo>
                    <a:pt x="2350" y="69289"/>
                  </a:lnTo>
                  <a:lnTo>
                    <a:pt x="2267" y="69040"/>
                  </a:lnTo>
                  <a:lnTo>
                    <a:pt x="2163" y="68811"/>
                  </a:lnTo>
                  <a:lnTo>
                    <a:pt x="2101" y="68562"/>
                  </a:lnTo>
                  <a:lnTo>
                    <a:pt x="2038" y="68312"/>
                  </a:lnTo>
                  <a:lnTo>
                    <a:pt x="1976" y="68042"/>
                  </a:lnTo>
                  <a:lnTo>
                    <a:pt x="1934" y="67772"/>
                  </a:lnTo>
                  <a:lnTo>
                    <a:pt x="1914" y="67522"/>
                  </a:lnTo>
                  <a:lnTo>
                    <a:pt x="1893" y="67252"/>
                  </a:lnTo>
                  <a:lnTo>
                    <a:pt x="458" y="5697"/>
                  </a:lnTo>
                  <a:lnTo>
                    <a:pt x="458" y="5531"/>
                  </a:lnTo>
                  <a:lnTo>
                    <a:pt x="458" y="5281"/>
                  </a:lnTo>
                  <a:lnTo>
                    <a:pt x="479" y="5011"/>
                  </a:lnTo>
                  <a:lnTo>
                    <a:pt x="521" y="4761"/>
                  </a:lnTo>
                  <a:lnTo>
                    <a:pt x="562" y="4512"/>
                  </a:lnTo>
                  <a:lnTo>
                    <a:pt x="625" y="4262"/>
                  </a:lnTo>
                  <a:lnTo>
                    <a:pt x="687" y="4034"/>
                  </a:lnTo>
                  <a:lnTo>
                    <a:pt x="853" y="3556"/>
                  </a:lnTo>
                  <a:lnTo>
                    <a:pt x="1082" y="3119"/>
                  </a:lnTo>
                  <a:lnTo>
                    <a:pt x="1331" y="2683"/>
                  </a:lnTo>
                  <a:lnTo>
                    <a:pt x="1622" y="2308"/>
                  </a:lnTo>
                  <a:lnTo>
                    <a:pt x="1955" y="1934"/>
                  </a:lnTo>
                  <a:lnTo>
                    <a:pt x="2329" y="1602"/>
                  </a:lnTo>
                  <a:lnTo>
                    <a:pt x="2724" y="1310"/>
                  </a:lnTo>
                  <a:lnTo>
                    <a:pt x="3140" y="1061"/>
                  </a:lnTo>
                  <a:lnTo>
                    <a:pt x="3577" y="853"/>
                  </a:lnTo>
                  <a:lnTo>
                    <a:pt x="4055" y="687"/>
                  </a:lnTo>
                  <a:lnTo>
                    <a:pt x="4304" y="624"/>
                  </a:lnTo>
                  <a:lnTo>
                    <a:pt x="4533" y="562"/>
                  </a:lnTo>
                  <a:lnTo>
                    <a:pt x="4782" y="521"/>
                  </a:lnTo>
                  <a:lnTo>
                    <a:pt x="5053" y="479"/>
                  </a:lnTo>
                  <a:lnTo>
                    <a:pt x="5302" y="458"/>
                  </a:lnTo>
                  <a:close/>
                  <a:moveTo>
                    <a:pt x="5406" y="1"/>
                  </a:moveTo>
                  <a:lnTo>
                    <a:pt x="5115" y="22"/>
                  </a:lnTo>
                  <a:lnTo>
                    <a:pt x="4845" y="42"/>
                  </a:lnTo>
                  <a:lnTo>
                    <a:pt x="4554" y="84"/>
                  </a:lnTo>
                  <a:lnTo>
                    <a:pt x="4283" y="146"/>
                  </a:lnTo>
                  <a:lnTo>
                    <a:pt x="4034" y="209"/>
                  </a:lnTo>
                  <a:lnTo>
                    <a:pt x="3764" y="292"/>
                  </a:lnTo>
                  <a:lnTo>
                    <a:pt x="3514" y="396"/>
                  </a:lnTo>
                  <a:lnTo>
                    <a:pt x="3265" y="500"/>
                  </a:lnTo>
                  <a:lnTo>
                    <a:pt x="3015" y="624"/>
                  </a:lnTo>
                  <a:lnTo>
                    <a:pt x="2787" y="749"/>
                  </a:lnTo>
                  <a:lnTo>
                    <a:pt x="2558" y="874"/>
                  </a:lnTo>
                  <a:lnTo>
                    <a:pt x="2329" y="1040"/>
                  </a:lnTo>
                  <a:lnTo>
                    <a:pt x="2121" y="1186"/>
                  </a:lnTo>
                  <a:lnTo>
                    <a:pt x="1914" y="1373"/>
                  </a:lnTo>
                  <a:lnTo>
                    <a:pt x="1706" y="1539"/>
                  </a:lnTo>
                  <a:lnTo>
                    <a:pt x="1519" y="1726"/>
                  </a:lnTo>
                  <a:lnTo>
                    <a:pt x="1352" y="1934"/>
                  </a:lnTo>
                  <a:lnTo>
                    <a:pt x="1186" y="2142"/>
                  </a:lnTo>
                  <a:lnTo>
                    <a:pt x="1020" y="2350"/>
                  </a:lnTo>
                  <a:lnTo>
                    <a:pt x="874" y="2579"/>
                  </a:lnTo>
                  <a:lnTo>
                    <a:pt x="729" y="2807"/>
                  </a:lnTo>
                  <a:lnTo>
                    <a:pt x="604" y="3036"/>
                  </a:lnTo>
                  <a:lnTo>
                    <a:pt x="479" y="3285"/>
                  </a:lnTo>
                  <a:lnTo>
                    <a:pt x="375" y="3535"/>
                  </a:lnTo>
                  <a:lnTo>
                    <a:pt x="292" y="3784"/>
                  </a:lnTo>
                  <a:lnTo>
                    <a:pt x="209" y="4034"/>
                  </a:lnTo>
                  <a:lnTo>
                    <a:pt x="146" y="4304"/>
                  </a:lnTo>
                  <a:lnTo>
                    <a:pt x="84" y="4574"/>
                  </a:lnTo>
                  <a:lnTo>
                    <a:pt x="43" y="4845"/>
                  </a:lnTo>
                  <a:lnTo>
                    <a:pt x="22" y="5136"/>
                  </a:lnTo>
                  <a:lnTo>
                    <a:pt x="1" y="5406"/>
                  </a:lnTo>
                  <a:lnTo>
                    <a:pt x="1" y="5697"/>
                  </a:lnTo>
                  <a:lnTo>
                    <a:pt x="1435" y="67252"/>
                  </a:lnTo>
                  <a:lnTo>
                    <a:pt x="1456" y="67543"/>
                  </a:lnTo>
                  <a:lnTo>
                    <a:pt x="1477" y="67834"/>
                  </a:lnTo>
                  <a:lnTo>
                    <a:pt x="1519" y="68125"/>
                  </a:lnTo>
                  <a:lnTo>
                    <a:pt x="1581" y="68396"/>
                  </a:lnTo>
                  <a:lnTo>
                    <a:pt x="1664" y="68687"/>
                  </a:lnTo>
                  <a:lnTo>
                    <a:pt x="1747" y="68957"/>
                  </a:lnTo>
                  <a:lnTo>
                    <a:pt x="1830" y="69206"/>
                  </a:lnTo>
                  <a:lnTo>
                    <a:pt x="1934" y="69477"/>
                  </a:lnTo>
                  <a:lnTo>
                    <a:pt x="2059" y="69726"/>
                  </a:lnTo>
                  <a:lnTo>
                    <a:pt x="2184" y="69976"/>
                  </a:lnTo>
                  <a:lnTo>
                    <a:pt x="2329" y="70204"/>
                  </a:lnTo>
                  <a:lnTo>
                    <a:pt x="2496" y="70433"/>
                  </a:lnTo>
                  <a:lnTo>
                    <a:pt x="2641" y="70662"/>
                  </a:lnTo>
                  <a:lnTo>
                    <a:pt x="2828" y="70869"/>
                  </a:lnTo>
                  <a:lnTo>
                    <a:pt x="3015" y="71077"/>
                  </a:lnTo>
                  <a:lnTo>
                    <a:pt x="3202" y="71264"/>
                  </a:lnTo>
                  <a:lnTo>
                    <a:pt x="3390" y="71452"/>
                  </a:lnTo>
                  <a:lnTo>
                    <a:pt x="3597" y="71639"/>
                  </a:lnTo>
                  <a:lnTo>
                    <a:pt x="3826" y="71805"/>
                  </a:lnTo>
                  <a:lnTo>
                    <a:pt x="4055" y="71971"/>
                  </a:lnTo>
                  <a:lnTo>
                    <a:pt x="4283" y="72117"/>
                  </a:lnTo>
                  <a:lnTo>
                    <a:pt x="4533" y="72241"/>
                  </a:lnTo>
                  <a:lnTo>
                    <a:pt x="4762" y="72366"/>
                  </a:lnTo>
                  <a:lnTo>
                    <a:pt x="5032" y="72491"/>
                  </a:lnTo>
                  <a:lnTo>
                    <a:pt x="5281" y="72595"/>
                  </a:lnTo>
                  <a:lnTo>
                    <a:pt x="5552" y="72678"/>
                  </a:lnTo>
                  <a:lnTo>
                    <a:pt x="5822" y="72761"/>
                  </a:lnTo>
                  <a:lnTo>
                    <a:pt x="6092" y="72824"/>
                  </a:lnTo>
                  <a:lnTo>
                    <a:pt x="6383" y="72865"/>
                  </a:lnTo>
                  <a:lnTo>
                    <a:pt x="6674" y="72907"/>
                  </a:lnTo>
                  <a:lnTo>
                    <a:pt x="6965" y="72928"/>
                  </a:lnTo>
                  <a:lnTo>
                    <a:pt x="7256" y="72948"/>
                  </a:lnTo>
                  <a:lnTo>
                    <a:pt x="116085" y="72948"/>
                  </a:lnTo>
                  <a:lnTo>
                    <a:pt x="116355" y="72928"/>
                  </a:lnTo>
                  <a:lnTo>
                    <a:pt x="116646" y="72886"/>
                  </a:lnTo>
                  <a:lnTo>
                    <a:pt x="116916" y="72844"/>
                  </a:lnTo>
                  <a:lnTo>
                    <a:pt x="117187" y="72803"/>
                  </a:lnTo>
                  <a:lnTo>
                    <a:pt x="117457" y="72720"/>
                  </a:lnTo>
                  <a:lnTo>
                    <a:pt x="117727" y="72636"/>
                  </a:lnTo>
                  <a:lnTo>
                    <a:pt x="117977" y="72553"/>
                  </a:lnTo>
                  <a:lnTo>
                    <a:pt x="118226" y="72449"/>
                  </a:lnTo>
                  <a:lnTo>
                    <a:pt x="118476" y="72325"/>
                  </a:lnTo>
                  <a:lnTo>
                    <a:pt x="118704" y="72200"/>
                  </a:lnTo>
                  <a:lnTo>
                    <a:pt x="118933" y="72054"/>
                  </a:lnTo>
                  <a:lnTo>
                    <a:pt x="119162" y="71909"/>
                  </a:lnTo>
                  <a:lnTo>
                    <a:pt x="119369" y="71743"/>
                  </a:lnTo>
                  <a:lnTo>
                    <a:pt x="119577" y="71576"/>
                  </a:lnTo>
                  <a:lnTo>
                    <a:pt x="119764" y="71389"/>
                  </a:lnTo>
                  <a:lnTo>
                    <a:pt x="119952" y="71202"/>
                  </a:lnTo>
                  <a:lnTo>
                    <a:pt x="120139" y="71015"/>
                  </a:lnTo>
                  <a:lnTo>
                    <a:pt x="120305" y="70807"/>
                  </a:lnTo>
                  <a:lnTo>
                    <a:pt x="120471" y="70599"/>
                  </a:lnTo>
                  <a:lnTo>
                    <a:pt x="120617" y="70371"/>
                  </a:lnTo>
                  <a:lnTo>
                    <a:pt x="120762" y="70142"/>
                  </a:lnTo>
                  <a:lnTo>
                    <a:pt x="120887" y="69913"/>
                  </a:lnTo>
                  <a:lnTo>
                    <a:pt x="120991" y="69664"/>
                  </a:lnTo>
                  <a:lnTo>
                    <a:pt x="121095" y="69414"/>
                  </a:lnTo>
                  <a:lnTo>
                    <a:pt x="121199" y="69165"/>
                  </a:lnTo>
                  <a:lnTo>
                    <a:pt x="121282" y="68895"/>
                  </a:lnTo>
                  <a:lnTo>
                    <a:pt x="121344" y="68624"/>
                  </a:lnTo>
                  <a:lnTo>
                    <a:pt x="121407" y="68375"/>
                  </a:lnTo>
                  <a:lnTo>
                    <a:pt x="121448" y="68084"/>
                  </a:lnTo>
                  <a:lnTo>
                    <a:pt x="121469" y="67813"/>
                  </a:lnTo>
                  <a:lnTo>
                    <a:pt x="121490" y="67522"/>
                  </a:lnTo>
                  <a:lnTo>
                    <a:pt x="121490" y="67252"/>
                  </a:lnTo>
                  <a:lnTo>
                    <a:pt x="120055" y="5697"/>
                  </a:lnTo>
                  <a:lnTo>
                    <a:pt x="120035" y="5406"/>
                  </a:lnTo>
                  <a:lnTo>
                    <a:pt x="120014" y="5115"/>
                  </a:lnTo>
                  <a:lnTo>
                    <a:pt x="119972" y="4824"/>
                  </a:lnTo>
                  <a:lnTo>
                    <a:pt x="119910" y="4533"/>
                  </a:lnTo>
                  <a:lnTo>
                    <a:pt x="119848" y="4262"/>
                  </a:lnTo>
                  <a:lnTo>
                    <a:pt x="119764" y="3992"/>
                  </a:lnTo>
                  <a:lnTo>
                    <a:pt x="119660" y="3743"/>
                  </a:lnTo>
                  <a:lnTo>
                    <a:pt x="119557" y="3472"/>
                  </a:lnTo>
                  <a:lnTo>
                    <a:pt x="119432" y="3223"/>
                  </a:lnTo>
                  <a:lnTo>
                    <a:pt x="119307" y="2974"/>
                  </a:lnTo>
                  <a:lnTo>
                    <a:pt x="119162" y="2745"/>
                  </a:lnTo>
                  <a:lnTo>
                    <a:pt x="119016" y="2516"/>
                  </a:lnTo>
                  <a:lnTo>
                    <a:pt x="118850" y="2288"/>
                  </a:lnTo>
                  <a:lnTo>
                    <a:pt x="118663" y="2080"/>
                  </a:lnTo>
                  <a:lnTo>
                    <a:pt x="118496" y="1872"/>
                  </a:lnTo>
                  <a:lnTo>
                    <a:pt x="118288" y="1664"/>
                  </a:lnTo>
                  <a:lnTo>
                    <a:pt x="118101" y="1477"/>
                  </a:lnTo>
                  <a:lnTo>
                    <a:pt x="117893" y="1310"/>
                  </a:lnTo>
                  <a:lnTo>
                    <a:pt x="117665" y="1144"/>
                  </a:lnTo>
                  <a:lnTo>
                    <a:pt x="117436" y="978"/>
                  </a:lnTo>
                  <a:lnTo>
                    <a:pt x="117207" y="832"/>
                  </a:lnTo>
                  <a:lnTo>
                    <a:pt x="116958" y="687"/>
                  </a:lnTo>
                  <a:lnTo>
                    <a:pt x="116708" y="562"/>
                  </a:lnTo>
                  <a:lnTo>
                    <a:pt x="116459" y="458"/>
                  </a:lnTo>
                  <a:lnTo>
                    <a:pt x="116210" y="354"/>
                  </a:lnTo>
                  <a:lnTo>
                    <a:pt x="115939" y="271"/>
                  </a:lnTo>
                  <a:lnTo>
                    <a:pt x="115669" y="188"/>
                  </a:lnTo>
                  <a:lnTo>
                    <a:pt x="115378" y="126"/>
                  </a:lnTo>
                  <a:lnTo>
                    <a:pt x="115108" y="63"/>
                  </a:lnTo>
                  <a:lnTo>
                    <a:pt x="114817" y="42"/>
                  </a:lnTo>
                  <a:lnTo>
                    <a:pt x="11452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4849325" y="776375"/>
              <a:ext cx="3037250" cy="1823725"/>
            </a:xfrm>
            <a:custGeom>
              <a:avLst/>
              <a:gdLst/>
              <a:ahLst/>
              <a:cxnLst/>
              <a:rect l="l" t="t" r="r" b="b"/>
              <a:pathLst>
                <a:path w="121490" h="72949" fill="none" extrusionOk="0">
                  <a:moveTo>
                    <a:pt x="115919" y="72948"/>
                  </a:moveTo>
                  <a:lnTo>
                    <a:pt x="7256" y="72948"/>
                  </a:lnTo>
                  <a:lnTo>
                    <a:pt x="7256" y="72948"/>
                  </a:lnTo>
                  <a:lnTo>
                    <a:pt x="6965" y="72928"/>
                  </a:lnTo>
                  <a:lnTo>
                    <a:pt x="6674" y="72907"/>
                  </a:lnTo>
                  <a:lnTo>
                    <a:pt x="6383" y="72865"/>
                  </a:lnTo>
                  <a:lnTo>
                    <a:pt x="6092" y="72824"/>
                  </a:lnTo>
                  <a:lnTo>
                    <a:pt x="5822" y="72761"/>
                  </a:lnTo>
                  <a:lnTo>
                    <a:pt x="5552" y="72678"/>
                  </a:lnTo>
                  <a:lnTo>
                    <a:pt x="5281" y="72595"/>
                  </a:lnTo>
                  <a:lnTo>
                    <a:pt x="5032" y="72491"/>
                  </a:lnTo>
                  <a:lnTo>
                    <a:pt x="4762" y="72366"/>
                  </a:lnTo>
                  <a:lnTo>
                    <a:pt x="4533" y="72241"/>
                  </a:lnTo>
                  <a:lnTo>
                    <a:pt x="4283" y="72117"/>
                  </a:lnTo>
                  <a:lnTo>
                    <a:pt x="4055" y="71971"/>
                  </a:lnTo>
                  <a:lnTo>
                    <a:pt x="3826" y="71805"/>
                  </a:lnTo>
                  <a:lnTo>
                    <a:pt x="3597" y="71639"/>
                  </a:lnTo>
                  <a:lnTo>
                    <a:pt x="3390" y="71452"/>
                  </a:lnTo>
                  <a:lnTo>
                    <a:pt x="3202" y="71264"/>
                  </a:lnTo>
                  <a:lnTo>
                    <a:pt x="3015" y="71077"/>
                  </a:lnTo>
                  <a:lnTo>
                    <a:pt x="2828" y="70869"/>
                  </a:lnTo>
                  <a:lnTo>
                    <a:pt x="2641" y="70662"/>
                  </a:lnTo>
                  <a:lnTo>
                    <a:pt x="2496" y="70433"/>
                  </a:lnTo>
                  <a:lnTo>
                    <a:pt x="2329" y="70204"/>
                  </a:lnTo>
                  <a:lnTo>
                    <a:pt x="2184" y="69976"/>
                  </a:lnTo>
                  <a:lnTo>
                    <a:pt x="2059" y="69726"/>
                  </a:lnTo>
                  <a:lnTo>
                    <a:pt x="1934" y="69477"/>
                  </a:lnTo>
                  <a:lnTo>
                    <a:pt x="1830" y="69206"/>
                  </a:lnTo>
                  <a:lnTo>
                    <a:pt x="1747" y="68957"/>
                  </a:lnTo>
                  <a:lnTo>
                    <a:pt x="1664" y="68687"/>
                  </a:lnTo>
                  <a:lnTo>
                    <a:pt x="1581" y="68396"/>
                  </a:lnTo>
                  <a:lnTo>
                    <a:pt x="1519" y="68125"/>
                  </a:lnTo>
                  <a:lnTo>
                    <a:pt x="1477" y="67834"/>
                  </a:lnTo>
                  <a:lnTo>
                    <a:pt x="1456" y="67543"/>
                  </a:lnTo>
                  <a:lnTo>
                    <a:pt x="1435" y="67252"/>
                  </a:lnTo>
                  <a:lnTo>
                    <a:pt x="1" y="5697"/>
                  </a:lnTo>
                  <a:lnTo>
                    <a:pt x="1" y="5697"/>
                  </a:lnTo>
                  <a:lnTo>
                    <a:pt x="1" y="5406"/>
                  </a:lnTo>
                  <a:lnTo>
                    <a:pt x="22" y="5136"/>
                  </a:lnTo>
                  <a:lnTo>
                    <a:pt x="43" y="4845"/>
                  </a:lnTo>
                  <a:lnTo>
                    <a:pt x="84" y="4574"/>
                  </a:lnTo>
                  <a:lnTo>
                    <a:pt x="146" y="4304"/>
                  </a:lnTo>
                  <a:lnTo>
                    <a:pt x="209" y="4034"/>
                  </a:lnTo>
                  <a:lnTo>
                    <a:pt x="292" y="3784"/>
                  </a:lnTo>
                  <a:lnTo>
                    <a:pt x="375" y="3535"/>
                  </a:lnTo>
                  <a:lnTo>
                    <a:pt x="479" y="3285"/>
                  </a:lnTo>
                  <a:lnTo>
                    <a:pt x="604" y="3036"/>
                  </a:lnTo>
                  <a:lnTo>
                    <a:pt x="729" y="2807"/>
                  </a:lnTo>
                  <a:lnTo>
                    <a:pt x="874" y="2579"/>
                  </a:lnTo>
                  <a:lnTo>
                    <a:pt x="1020" y="2350"/>
                  </a:lnTo>
                  <a:lnTo>
                    <a:pt x="1186" y="2142"/>
                  </a:lnTo>
                  <a:lnTo>
                    <a:pt x="1352" y="1934"/>
                  </a:lnTo>
                  <a:lnTo>
                    <a:pt x="1519" y="1726"/>
                  </a:lnTo>
                  <a:lnTo>
                    <a:pt x="1706" y="1539"/>
                  </a:lnTo>
                  <a:lnTo>
                    <a:pt x="1914" y="1373"/>
                  </a:lnTo>
                  <a:lnTo>
                    <a:pt x="2121" y="1186"/>
                  </a:lnTo>
                  <a:lnTo>
                    <a:pt x="2329" y="1040"/>
                  </a:lnTo>
                  <a:lnTo>
                    <a:pt x="2558" y="874"/>
                  </a:lnTo>
                  <a:lnTo>
                    <a:pt x="2787" y="749"/>
                  </a:lnTo>
                  <a:lnTo>
                    <a:pt x="3015" y="624"/>
                  </a:lnTo>
                  <a:lnTo>
                    <a:pt x="3265" y="500"/>
                  </a:lnTo>
                  <a:lnTo>
                    <a:pt x="3514" y="396"/>
                  </a:lnTo>
                  <a:lnTo>
                    <a:pt x="3764" y="292"/>
                  </a:lnTo>
                  <a:lnTo>
                    <a:pt x="4034" y="209"/>
                  </a:lnTo>
                  <a:lnTo>
                    <a:pt x="4283" y="146"/>
                  </a:lnTo>
                  <a:lnTo>
                    <a:pt x="4554" y="84"/>
                  </a:lnTo>
                  <a:lnTo>
                    <a:pt x="4845" y="42"/>
                  </a:lnTo>
                  <a:lnTo>
                    <a:pt x="5115" y="22"/>
                  </a:lnTo>
                  <a:lnTo>
                    <a:pt x="5406" y="1"/>
                  </a:lnTo>
                  <a:lnTo>
                    <a:pt x="5406" y="1"/>
                  </a:lnTo>
                  <a:lnTo>
                    <a:pt x="5572" y="1"/>
                  </a:lnTo>
                  <a:lnTo>
                    <a:pt x="114235" y="1"/>
                  </a:lnTo>
                  <a:lnTo>
                    <a:pt x="114235" y="1"/>
                  </a:lnTo>
                  <a:lnTo>
                    <a:pt x="114526" y="1"/>
                  </a:lnTo>
                  <a:lnTo>
                    <a:pt x="114817" y="42"/>
                  </a:lnTo>
                  <a:lnTo>
                    <a:pt x="115108" y="63"/>
                  </a:lnTo>
                  <a:lnTo>
                    <a:pt x="115378" y="126"/>
                  </a:lnTo>
                  <a:lnTo>
                    <a:pt x="115669" y="188"/>
                  </a:lnTo>
                  <a:lnTo>
                    <a:pt x="115939" y="271"/>
                  </a:lnTo>
                  <a:lnTo>
                    <a:pt x="116210" y="354"/>
                  </a:lnTo>
                  <a:lnTo>
                    <a:pt x="116459" y="458"/>
                  </a:lnTo>
                  <a:lnTo>
                    <a:pt x="116708" y="562"/>
                  </a:lnTo>
                  <a:lnTo>
                    <a:pt x="116958" y="687"/>
                  </a:lnTo>
                  <a:lnTo>
                    <a:pt x="117207" y="832"/>
                  </a:lnTo>
                  <a:lnTo>
                    <a:pt x="117436" y="978"/>
                  </a:lnTo>
                  <a:lnTo>
                    <a:pt x="117665" y="1144"/>
                  </a:lnTo>
                  <a:lnTo>
                    <a:pt x="117893" y="1310"/>
                  </a:lnTo>
                  <a:lnTo>
                    <a:pt x="118101" y="1477"/>
                  </a:lnTo>
                  <a:lnTo>
                    <a:pt x="118288" y="1664"/>
                  </a:lnTo>
                  <a:lnTo>
                    <a:pt x="118496" y="1872"/>
                  </a:lnTo>
                  <a:lnTo>
                    <a:pt x="118663" y="2080"/>
                  </a:lnTo>
                  <a:lnTo>
                    <a:pt x="118850" y="2288"/>
                  </a:lnTo>
                  <a:lnTo>
                    <a:pt x="119016" y="2516"/>
                  </a:lnTo>
                  <a:lnTo>
                    <a:pt x="119162" y="2745"/>
                  </a:lnTo>
                  <a:lnTo>
                    <a:pt x="119307" y="2974"/>
                  </a:lnTo>
                  <a:lnTo>
                    <a:pt x="119432" y="3223"/>
                  </a:lnTo>
                  <a:lnTo>
                    <a:pt x="119557" y="3472"/>
                  </a:lnTo>
                  <a:lnTo>
                    <a:pt x="119660" y="3743"/>
                  </a:lnTo>
                  <a:lnTo>
                    <a:pt x="119764" y="3992"/>
                  </a:lnTo>
                  <a:lnTo>
                    <a:pt x="119848" y="4262"/>
                  </a:lnTo>
                  <a:lnTo>
                    <a:pt x="119910" y="4533"/>
                  </a:lnTo>
                  <a:lnTo>
                    <a:pt x="119972" y="4824"/>
                  </a:lnTo>
                  <a:lnTo>
                    <a:pt x="120014" y="5115"/>
                  </a:lnTo>
                  <a:lnTo>
                    <a:pt x="120035" y="5406"/>
                  </a:lnTo>
                  <a:lnTo>
                    <a:pt x="120055" y="5697"/>
                  </a:lnTo>
                  <a:lnTo>
                    <a:pt x="121490" y="67252"/>
                  </a:lnTo>
                  <a:lnTo>
                    <a:pt x="121490" y="67252"/>
                  </a:lnTo>
                  <a:lnTo>
                    <a:pt x="121490" y="67522"/>
                  </a:lnTo>
                  <a:lnTo>
                    <a:pt x="121469" y="67813"/>
                  </a:lnTo>
                  <a:lnTo>
                    <a:pt x="121448" y="68084"/>
                  </a:lnTo>
                  <a:lnTo>
                    <a:pt x="121407" y="68375"/>
                  </a:lnTo>
                  <a:lnTo>
                    <a:pt x="121344" y="68624"/>
                  </a:lnTo>
                  <a:lnTo>
                    <a:pt x="121282" y="68895"/>
                  </a:lnTo>
                  <a:lnTo>
                    <a:pt x="121199" y="69165"/>
                  </a:lnTo>
                  <a:lnTo>
                    <a:pt x="121095" y="69414"/>
                  </a:lnTo>
                  <a:lnTo>
                    <a:pt x="120991" y="69664"/>
                  </a:lnTo>
                  <a:lnTo>
                    <a:pt x="120887" y="69913"/>
                  </a:lnTo>
                  <a:lnTo>
                    <a:pt x="120762" y="70142"/>
                  </a:lnTo>
                  <a:lnTo>
                    <a:pt x="120617" y="70371"/>
                  </a:lnTo>
                  <a:lnTo>
                    <a:pt x="120471" y="70599"/>
                  </a:lnTo>
                  <a:lnTo>
                    <a:pt x="120305" y="70807"/>
                  </a:lnTo>
                  <a:lnTo>
                    <a:pt x="120139" y="71015"/>
                  </a:lnTo>
                  <a:lnTo>
                    <a:pt x="119952" y="71202"/>
                  </a:lnTo>
                  <a:lnTo>
                    <a:pt x="119764" y="71389"/>
                  </a:lnTo>
                  <a:lnTo>
                    <a:pt x="119577" y="71576"/>
                  </a:lnTo>
                  <a:lnTo>
                    <a:pt x="119369" y="71743"/>
                  </a:lnTo>
                  <a:lnTo>
                    <a:pt x="119162" y="71909"/>
                  </a:lnTo>
                  <a:lnTo>
                    <a:pt x="118933" y="72054"/>
                  </a:lnTo>
                  <a:lnTo>
                    <a:pt x="118704" y="72200"/>
                  </a:lnTo>
                  <a:lnTo>
                    <a:pt x="118476" y="72325"/>
                  </a:lnTo>
                  <a:lnTo>
                    <a:pt x="118226" y="72449"/>
                  </a:lnTo>
                  <a:lnTo>
                    <a:pt x="117977" y="72553"/>
                  </a:lnTo>
                  <a:lnTo>
                    <a:pt x="117727" y="72636"/>
                  </a:lnTo>
                  <a:lnTo>
                    <a:pt x="117457" y="72720"/>
                  </a:lnTo>
                  <a:lnTo>
                    <a:pt x="117187" y="72803"/>
                  </a:lnTo>
                  <a:lnTo>
                    <a:pt x="116916" y="72844"/>
                  </a:lnTo>
                  <a:lnTo>
                    <a:pt x="116646" y="72886"/>
                  </a:lnTo>
                  <a:lnTo>
                    <a:pt x="116355" y="72928"/>
                  </a:lnTo>
                  <a:lnTo>
                    <a:pt x="116085" y="72948"/>
                  </a:lnTo>
                  <a:lnTo>
                    <a:pt x="116085" y="72948"/>
                  </a:lnTo>
                  <a:lnTo>
                    <a:pt x="115919"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4860775" y="787825"/>
              <a:ext cx="3014375" cy="1800825"/>
            </a:xfrm>
            <a:custGeom>
              <a:avLst/>
              <a:gdLst/>
              <a:ahLst/>
              <a:cxnLst/>
              <a:rect l="l" t="t" r="r" b="b"/>
              <a:pathLst>
                <a:path w="120575" h="72033" fill="none" extrusionOk="0">
                  <a:moveTo>
                    <a:pt x="5114" y="0"/>
                  </a:moveTo>
                  <a:lnTo>
                    <a:pt x="5114" y="0"/>
                  </a:lnTo>
                  <a:lnTo>
                    <a:pt x="4844" y="0"/>
                  </a:lnTo>
                  <a:lnTo>
                    <a:pt x="4595" y="21"/>
                  </a:lnTo>
                  <a:lnTo>
                    <a:pt x="4324" y="63"/>
                  </a:lnTo>
                  <a:lnTo>
                    <a:pt x="4075" y="104"/>
                  </a:lnTo>
                  <a:lnTo>
                    <a:pt x="3846" y="166"/>
                  </a:lnTo>
                  <a:lnTo>
                    <a:pt x="3597" y="229"/>
                  </a:lnTo>
                  <a:lnTo>
                    <a:pt x="3119" y="395"/>
                  </a:lnTo>
                  <a:lnTo>
                    <a:pt x="2682" y="603"/>
                  </a:lnTo>
                  <a:lnTo>
                    <a:pt x="2266" y="852"/>
                  </a:lnTo>
                  <a:lnTo>
                    <a:pt x="1871" y="1144"/>
                  </a:lnTo>
                  <a:lnTo>
                    <a:pt x="1497" y="1476"/>
                  </a:lnTo>
                  <a:lnTo>
                    <a:pt x="1164" y="1850"/>
                  </a:lnTo>
                  <a:lnTo>
                    <a:pt x="873" y="2225"/>
                  </a:lnTo>
                  <a:lnTo>
                    <a:pt x="624" y="2661"/>
                  </a:lnTo>
                  <a:lnTo>
                    <a:pt x="395" y="3098"/>
                  </a:lnTo>
                  <a:lnTo>
                    <a:pt x="229" y="3576"/>
                  </a:lnTo>
                  <a:lnTo>
                    <a:pt x="167" y="3804"/>
                  </a:lnTo>
                  <a:lnTo>
                    <a:pt x="104" y="4054"/>
                  </a:lnTo>
                  <a:lnTo>
                    <a:pt x="63" y="4303"/>
                  </a:lnTo>
                  <a:lnTo>
                    <a:pt x="21" y="4553"/>
                  </a:lnTo>
                  <a:lnTo>
                    <a:pt x="0" y="4823"/>
                  </a:lnTo>
                  <a:lnTo>
                    <a:pt x="0" y="5073"/>
                  </a:lnTo>
                  <a:lnTo>
                    <a:pt x="0" y="5073"/>
                  </a:lnTo>
                  <a:lnTo>
                    <a:pt x="0" y="5239"/>
                  </a:lnTo>
                  <a:lnTo>
                    <a:pt x="1435" y="66794"/>
                  </a:lnTo>
                  <a:lnTo>
                    <a:pt x="1435" y="66794"/>
                  </a:lnTo>
                  <a:lnTo>
                    <a:pt x="1456" y="67064"/>
                  </a:lnTo>
                  <a:lnTo>
                    <a:pt x="1476" y="67314"/>
                  </a:lnTo>
                  <a:lnTo>
                    <a:pt x="1518" y="67584"/>
                  </a:lnTo>
                  <a:lnTo>
                    <a:pt x="1580" y="67854"/>
                  </a:lnTo>
                  <a:lnTo>
                    <a:pt x="1643" y="68104"/>
                  </a:lnTo>
                  <a:lnTo>
                    <a:pt x="1705" y="68353"/>
                  </a:lnTo>
                  <a:lnTo>
                    <a:pt x="1809" y="68582"/>
                  </a:lnTo>
                  <a:lnTo>
                    <a:pt x="1892" y="68831"/>
                  </a:lnTo>
                  <a:lnTo>
                    <a:pt x="2121" y="69289"/>
                  </a:lnTo>
                  <a:lnTo>
                    <a:pt x="2412" y="69725"/>
                  </a:lnTo>
                  <a:lnTo>
                    <a:pt x="2703" y="70120"/>
                  </a:lnTo>
                  <a:lnTo>
                    <a:pt x="3056" y="70495"/>
                  </a:lnTo>
                  <a:lnTo>
                    <a:pt x="3430" y="70827"/>
                  </a:lnTo>
                  <a:lnTo>
                    <a:pt x="3846" y="71139"/>
                  </a:lnTo>
                  <a:lnTo>
                    <a:pt x="4283" y="71389"/>
                  </a:lnTo>
                  <a:lnTo>
                    <a:pt x="4740" y="71617"/>
                  </a:lnTo>
                  <a:lnTo>
                    <a:pt x="4990" y="71700"/>
                  </a:lnTo>
                  <a:lnTo>
                    <a:pt x="5239" y="71783"/>
                  </a:lnTo>
                  <a:lnTo>
                    <a:pt x="5489" y="71867"/>
                  </a:lnTo>
                  <a:lnTo>
                    <a:pt x="5738" y="71908"/>
                  </a:lnTo>
                  <a:lnTo>
                    <a:pt x="6008" y="71971"/>
                  </a:lnTo>
                  <a:lnTo>
                    <a:pt x="6258" y="71991"/>
                  </a:lnTo>
                  <a:lnTo>
                    <a:pt x="6528" y="72012"/>
                  </a:lnTo>
                  <a:lnTo>
                    <a:pt x="6798" y="72033"/>
                  </a:lnTo>
                  <a:lnTo>
                    <a:pt x="115461" y="72033"/>
                  </a:lnTo>
                  <a:lnTo>
                    <a:pt x="115461" y="72033"/>
                  </a:lnTo>
                  <a:lnTo>
                    <a:pt x="115731" y="72012"/>
                  </a:lnTo>
                  <a:lnTo>
                    <a:pt x="115980" y="72012"/>
                  </a:lnTo>
                  <a:lnTo>
                    <a:pt x="116230" y="71971"/>
                  </a:lnTo>
                  <a:lnTo>
                    <a:pt x="116479" y="71929"/>
                  </a:lnTo>
                  <a:lnTo>
                    <a:pt x="116729" y="71867"/>
                  </a:lnTo>
                  <a:lnTo>
                    <a:pt x="116978" y="71804"/>
                  </a:lnTo>
                  <a:lnTo>
                    <a:pt x="117435" y="71638"/>
                  </a:lnTo>
                  <a:lnTo>
                    <a:pt x="117893" y="71409"/>
                  </a:lnTo>
                  <a:lnTo>
                    <a:pt x="118309" y="71160"/>
                  </a:lnTo>
                  <a:lnTo>
                    <a:pt x="118704" y="70869"/>
                  </a:lnTo>
                  <a:lnTo>
                    <a:pt x="119078" y="70536"/>
                  </a:lnTo>
                  <a:lnTo>
                    <a:pt x="119390" y="70183"/>
                  </a:lnTo>
                  <a:lnTo>
                    <a:pt x="119701" y="69788"/>
                  </a:lnTo>
                  <a:lnTo>
                    <a:pt x="119951" y="69372"/>
                  </a:lnTo>
                  <a:lnTo>
                    <a:pt x="120159" y="68915"/>
                  </a:lnTo>
                  <a:lnTo>
                    <a:pt x="120346" y="68457"/>
                  </a:lnTo>
                  <a:lnTo>
                    <a:pt x="120408" y="68208"/>
                  </a:lnTo>
                  <a:lnTo>
                    <a:pt x="120471" y="67958"/>
                  </a:lnTo>
                  <a:lnTo>
                    <a:pt x="120512" y="67709"/>
                  </a:lnTo>
                  <a:lnTo>
                    <a:pt x="120533" y="67459"/>
                  </a:lnTo>
                  <a:lnTo>
                    <a:pt x="120554" y="67189"/>
                  </a:lnTo>
                  <a:lnTo>
                    <a:pt x="120575" y="66940"/>
                  </a:lnTo>
                  <a:lnTo>
                    <a:pt x="120575" y="66940"/>
                  </a:lnTo>
                  <a:lnTo>
                    <a:pt x="120575" y="66794"/>
                  </a:lnTo>
                  <a:lnTo>
                    <a:pt x="119140" y="5239"/>
                  </a:lnTo>
                  <a:lnTo>
                    <a:pt x="119140" y="5239"/>
                  </a:lnTo>
                  <a:lnTo>
                    <a:pt x="119119" y="4969"/>
                  </a:lnTo>
                  <a:lnTo>
                    <a:pt x="119099" y="4698"/>
                  </a:lnTo>
                  <a:lnTo>
                    <a:pt x="119057" y="4449"/>
                  </a:lnTo>
                  <a:lnTo>
                    <a:pt x="119015" y="4179"/>
                  </a:lnTo>
                  <a:lnTo>
                    <a:pt x="118953" y="3929"/>
                  </a:lnTo>
                  <a:lnTo>
                    <a:pt x="118870" y="3680"/>
                  </a:lnTo>
                  <a:lnTo>
                    <a:pt x="118787" y="3430"/>
                  </a:lnTo>
                  <a:lnTo>
                    <a:pt x="118683" y="3202"/>
                  </a:lnTo>
                  <a:lnTo>
                    <a:pt x="118454" y="2744"/>
                  </a:lnTo>
                  <a:lnTo>
                    <a:pt x="118184" y="2308"/>
                  </a:lnTo>
                  <a:lnTo>
                    <a:pt x="117872" y="1913"/>
                  </a:lnTo>
                  <a:lnTo>
                    <a:pt x="117519" y="1539"/>
                  </a:lnTo>
                  <a:lnTo>
                    <a:pt x="117144" y="1206"/>
                  </a:lnTo>
                  <a:lnTo>
                    <a:pt x="116729" y="894"/>
                  </a:lnTo>
                  <a:lnTo>
                    <a:pt x="116292" y="645"/>
                  </a:lnTo>
                  <a:lnTo>
                    <a:pt x="115835" y="416"/>
                  </a:lnTo>
                  <a:lnTo>
                    <a:pt x="115585" y="333"/>
                  </a:lnTo>
                  <a:lnTo>
                    <a:pt x="115336" y="250"/>
                  </a:lnTo>
                  <a:lnTo>
                    <a:pt x="115086" y="166"/>
                  </a:lnTo>
                  <a:lnTo>
                    <a:pt x="114837" y="104"/>
                  </a:lnTo>
                  <a:lnTo>
                    <a:pt x="114587" y="63"/>
                  </a:lnTo>
                  <a:lnTo>
                    <a:pt x="114317" y="21"/>
                  </a:lnTo>
                  <a:lnTo>
                    <a:pt x="114047" y="0"/>
                  </a:lnTo>
                  <a:lnTo>
                    <a:pt x="113777" y="0"/>
                  </a:lnTo>
                  <a:lnTo>
                    <a:pt x="51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5205350" y="971275"/>
              <a:ext cx="412150" cy="241700"/>
            </a:xfrm>
            <a:custGeom>
              <a:avLst/>
              <a:gdLst/>
              <a:ahLst/>
              <a:cxnLst/>
              <a:rect l="l" t="t" r="r" b="b"/>
              <a:pathLst>
                <a:path w="16486" h="9668" extrusionOk="0">
                  <a:moveTo>
                    <a:pt x="6632" y="1"/>
                  </a:moveTo>
                  <a:lnTo>
                    <a:pt x="6154" y="21"/>
                  </a:lnTo>
                  <a:lnTo>
                    <a:pt x="5696" y="63"/>
                  </a:lnTo>
                  <a:lnTo>
                    <a:pt x="5239" y="104"/>
                  </a:lnTo>
                  <a:lnTo>
                    <a:pt x="4782" y="188"/>
                  </a:lnTo>
                  <a:lnTo>
                    <a:pt x="4345" y="292"/>
                  </a:lnTo>
                  <a:lnTo>
                    <a:pt x="3908" y="396"/>
                  </a:lnTo>
                  <a:lnTo>
                    <a:pt x="3472" y="541"/>
                  </a:lnTo>
                  <a:lnTo>
                    <a:pt x="3035" y="707"/>
                  </a:lnTo>
                  <a:lnTo>
                    <a:pt x="2620" y="894"/>
                  </a:lnTo>
                  <a:lnTo>
                    <a:pt x="2204" y="1102"/>
                  </a:lnTo>
                  <a:lnTo>
                    <a:pt x="1809" y="1331"/>
                  </a:lnTo>
                  <a:lnTo>
                    <a:pt x="1414" y="1601"/>
                  </a:lnTo>
                  <a:lnTo>
                    <a:pt x="1040" y="1872"/>
                  </a:lnTo>
                  <a:lnTo>
                    <a:pt x="686" y="2163"/>
                  </a:lnTo>
                  <a:lnTo>
                    <a:pt x="333" y="2474"/>
                  </a:lnTo>
                  <a:lnTo>
                    <a:pt x="0" y="2828"/>
                  </a:lnTo>
                  <a:lnTo>
                    <a:pt x="7339" y="9667"/>
                  </a:lnTo>
                  <a:lnTo>
                    <a:pt x="16486" y="7152"/>
                  </a:lnTo>
                  <a:lnTo>
                    <a:pt x="16257" y="6549"/>
                  </a:lnTo>
                  <a:lnTo>
                    <a:pt x="15987" y="5946"/>
                  </a:lnTo>
                  <a:lnTo>
                    <a:pt x="15675" y="5385"/>
                  </a:lnTo>
                  <a:lnTo>
                    <a:pt x="15342" y="4824"/>
                  </a:lnTo>
                  <a:lnTo>
                    <a:pt x="14968" y="4283"/>
                  </a:lnTo>
                  <a:lnTo>
                    <a:pt x="14573" y="3763"/>
                  </a:lnTo>
                  <a:lnTo>
                    <a:pt x="14136" y="3285"/>
                  </a:lnTo>
                  <a:lnTo>
                    <a:pt x="13658" y="2828"/>
                  </a:lnTo>
                  <a:lnTo>
                    <a:pt x="13284" y="2474"/>
                  </a:lnTo>
                  <a:lnTo>
                    <a:pt x="12889" y="2163"/>
                  </a:lnTo>
                  <a:lnTo>
                    <a:pt x="12473" y="1872"/>
                  </a:lnTo>
                  <a:lnTo>
                    <a:pt x="12058" y="1601"/>
                  </a:lnTo>
                  <a:lnTo>
                    <a:pt x="11642" y="1331"/>
                  </a:lnTo>
                  <a:lnTo>
                    <a:pt x="11205" y="1102"/>
                  </a:lnTo>
                  <a:lnTo>
                    <a:pt x="10769" y="894"/>
                  </a:lnTo>
                  <a:lnTo>
                    <a:pt x="10332" y="707"/>
                  </a:lnTo>
                  <a:lnTo>
                    <a:pt x="9875" y="541"/>
                  </a:lnTo>
                  <a:lnTo>
                    <a:pt x="9417" y="396"/>
                  </a:lnTo>
                  <a:lnTo>
                    <a:pt x="8960" y="292"/>
                  </a:lnTo>
                  <a:lnTo>
                    <a:pt x="8482" y="188"/>
                  </a:lnTo>
                  <a:lnTo>
                    <a:pt x="8025" y="104"/>
                  </a:lnTo>
                  <a:lnTo>
                    <a:pt x="7567" y="63"/>
                  </a:lnTo>
                  <a:lnTo>
                    <a:pt x="7089" y="21"/>
                  </a:lnTo>
                  <a:lnTo>
                    <a:pt x="663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5108150" y="1045600"/>
              <a:ext cx="242750" cy="191800"/>
            </a:xfrm>
            <a:custGeom>
              <a:avLst/>
              <a:gdLst/>
              <a:ahLst/>
              <a:cxnLst/>
              <a:rect l="l" t="t" r="r" b="b"/>
              <a:pathLst>
                <a:path w="9710" h="7672" extrusionOk="0">
                  <a:moveTo>
                    <a:pt x="2371" y="0"/>
                  </a:moveTo>
                  <a:lnTo>
                    <a:pt x="2017" y="375"/>
                  </a:lnTo>
                  <a:lnTo>
                    <a:pt x="1705" y="790"/>
                  </a:lnTo>
                  <a:lnTo>
                    <a:pt x="1435" y="1206"/>
                  </a:lnTo>
                  <a:lnTo>
                    <a:pt x="1165" y="1643"/>
                  </a:lnTo>
                  <a:lnTo>
                    <a:pt x="915" y="2100"/>
                  </a:lnTo>
                  <a:lnTo>
                    <a:pt x="708" y="2557"/>
                  </a:lnTo>
                  <a:lnTo>
                    <a:pt x="520" y="3035"/>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5108150" y="1045600"/>
              <a:ext cx="242750" cy="191800"/>
            </a:xfrm>
            <a:custGeom>
              <a:avLst/>
              <a:gdLst/>
              <a:ahLst/>
              <a:cxnLst/>
              <a:rect l="l" t="t" r="r" b="b"/>
              <a:pathLst>
                <a:path w="9710" h="7672" fill="none" extrusionOk="0">
                  <a:moveTo>
                    <a:pt x="2371" y="0"/>
                  </a:moveTo>
                  <a:lnTo>
                    <a:pt x="2371" y="0"/>
                  </a:lnTo>
                  <a:lnTo>
                    <a:pt x="2017" y="375"/>
                  </a:lnTo>
                  <a:lnTo>
                    <a:pt x="1705" y="790"/>
                  </a:lnTo>
                  <a:lnTo>
                    <a:pt x="1435" y="1206"/>
                  </a:lnTo>
                  <a:lnTo>
                    <a:pt x="1165" y="1643"/>
                  </a:lnTo>
                  <a:lnTo>
                    <a:pt x="915" y="2100"/>
                  </a:lnTo>
                  <a:lnTo>
                    <a:pt x="708" y="2557"/>
                  </a:lnTo>
                  <a:lnTo>
                    <a:pt x="520" y="3035"/>
                  </a:lnTo>
                  <a:lnTo>
                    <a:pt x="375" y="3514"/>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5189225" y="1230100"/>
              <a:ext cx="199600" cy="142950"/>
            </a:xfrm>
            <a:custGeom>
              <a:avLst/>
              <a:gdLst/>
              <a:ahLst/>
              <a:cxnLst/>
              <a:rect l="l" t="t" r="r" b="b"/>
              <a:pathLst>
                <a:path w="7984" h="5718" extrusionOk="0">
                  <a:moveTo>
                    <a:pt x="7984" y="0"/>
                  </a:moveTo>
                  <a:lnTo>
                    <a:pt x="1" y="686"/>
                  </a:lnTo>
                  <a:lnTo>
                    <a:pt x="63" y="1040"/>
                  </a:lnTo>
                  <a:lnTo>
                    <a:pt x="125" y="1393"/>
                  </a:lnTo>
                  <a:lnTo>
                    <a:pt x="229" y="1747"/>
                  </a:lnTo>
                  <a:lnTo>
                    <a:pt x="333" y="2100"/>
                  </a:lnTo>
                  <a:lnTo>
                    <a:pt x="458" y="2433"/>
                  </a:lnTo>
                  <a:lnTo>
                    <a:pt x="583" y="2765"/>
                  </a:lnTo>
                  <a:lnTo>
                    <a:pt x="749" y="3098"/>
                  </a:lnTo>
                  <a:lnTo>
                    <a:pt x="915" y="3430"/>
                  </a:lnTo>
                  <a:lnTo>
                    <a:pt x="1082" y="3742"/>
                  </a:lnTo>
                  <a:lnTo>
                    <a:pt x="1290" y="4054"/>
                  </a:lnTo>
                  <a:lnTo>
                    <a:pt x="1477" y="4345"/>
                  </a:lnTo>
                  <a:lnTo>
                    <a:pt x="1705" y="4657"/>
                  </a:lnTo>
                  <a:lnTo>
                    <a:pt x="1934" y="4927"/>
                  </a:lnTo>
                  <a:lnTo>
                    <a:pt x="2163" y="5197"/>
                  </a:lnTo>
                  <a:lnTo>
                    <a:pt x="2433" y="5468"/>
                  </a:lnTo>
                  <a:lnTo>
                    <a:pt x="2682" y="5717"/>
                  </a:lnTo>
                  <a:lnTo>
                    <a:pt x="79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5243800" y="1186950"/>
              <a:ext cx="400725" cy="304075"/>
            </a:xfrm>
            <a:custGeom>
              <a:avLst/>
              <a:gdLst/>
              <a:ahLst/>
              <a:cxnLst/>
              <a:rect l="l" t="t" r="r" b="b"/>
              <a:pathLst>
                <a:path w="16029" h="12163" extrusionOk="0">
                  <a:moveTo>
                    <a:pt x="15488" y="1"/>
                  </a:moveTo>
                  <a:lnTo>
                    <a:pt x="6320" y="249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5243800" y="1186950"/>
              <a:ext cx="400725" cy="304075"/>
            </a:xfrm>
            <a:custGeom>
              <a:avLst/>
              <a:gdLst/>
              <a:ahLst/>
              <a:cxnLst/>
              <a:rect l="l" t="t" r="r" b="b"/>
              <a:pathLst>
                <a:path w="16029" h="12163" fill="none" extrusionOk="0">
                  <a:moveTo>
                    <a:pt x="15488" y="1"/>
                  </a:moveTo>
                  <a:lnTo>
                    <a:pt x="6320" y="2495"/>
                  </a:lnTo>
                  <a:lnTo>
                    <a:pt x="1" y="933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834200" y="971275"/>
              <a:ext cx="412675" cy="241700"/>
            </a:xfrm>
            <a:custGeom>
              <a:avLst/>
              <a:gdLst/>
              <a:ahLst/>
              <a:cxnLst/>
              <a:rect l="l" t="t" r="r" b="b"/>
              <a:pathLst>
                <a:path w="16507" h="9668" extrusionOk="0">
                  <a:moveTo>
                    <a:pt x="6632" y="1"/>
                  </a:move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5834200" y="971275"/>
              <a:ext cx="412675" cy="241700"/>
            </a:xfrm>
            <a:custGeom>
              <a:avLst/>
              <a:gdLst/>
              <a:ahLst/>
              <a:cxnLst/>
              <a:rect l="l" t="t" r="r" b="b"/>
              <a:pathLst>
                <a:path w="16507" h="9668" fill="none" extrusionOk="0">
                  <a:moveTo>
                    <a:pt x="6632" y="1"/>
                  </a:moveTo>
                  <a:lnTo>
                    <a:pt x="6632" y="1"/>
                  </a:ln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5737525" y="1045600"/>
              <a:ext cx="242225" cy="191800"/>
            </a:xfrm>
            <a:custGeom>
              <a:avLst/>
              <a:gdLst/>
              <a:ahLst/>
              <a:cxnLst/>
              <a:rect l="l" t="t" r="r" b="b"/>
              <a:pathLst>
                <a:path w="9689" h="7672" extrusionOk="0">
                  <a:moveTo>
                    <a:pt x="2350" y="0"/>
                  </a:moveTo>
                  <a:lnTo>
                    <a:pt x="2017" y="375"/>
                  </a:lnTo>
                  <a:lnTo>
                    <a:pt x="1705" y="790"/>
                  </a:lnTo>
                  <a:lnTo>
                    <a:pt x="1414" y="1206"/>
                  </a:lnTo>
                  <a:lnTo>
                    <a:pt x="1144" y="1643"/>
                  </a:lnTo>
                  <a:lnTo>
                    <a:pt x="915" y="2100"/>
                  </a:lnTo>
                  <a:lnTo>
                    <a:pt x="708" y="2557"/>
                  </a:lnTo>
                  <a:lnTo>
                    <a:pt x="521" y="3035"/>
                  </a:lnTo>
                  <a:lnTo>
                    <a:pt x="375" y="3514"/>
                  </a:lnTo>
                  <a:lnTo>
                    <a:pt x="229" y="4033"/>
                  </a:lnTo>
                  <a:lnTo>
                    <a:pt x="126" y="4553"/>
                  </a:lnTo>
                  <a:lnTo>
                    <a:pt x="63" y="5073"/>
                  </a:lnTo>
                  <a:lnTo>
                    <a:pt x="22" y="5592"/>
                  </a:lnTo>
                  <a:lnTo>
                    <a:pt x="1" y="6112"/>
                  </a:lnTo>
                  <a:lnTo>
                    <a:pt x="1" y="6632"/>
                  </a:lnTo>
                  <a:lnTo>
                    <a:pt x="63" y="7152"/>
                  </a:lnTo>
                  <a:lnTo>
                    <a:pt x="126" y="7671"/>
                  </a:lnTo>
                  <a:lnTo>
                    <a:pt x="9688" y="6840"/>
                  </a:lnTo>
                  <a:lnTo>
                    <a:pt x="235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5818100" y="1230100"/>
              <a:ext cx="200100" cy="142950"/>
            </a:xfrm>
            <a:custGeom>
              <a:avLst/>
              <a:gdLst/>
              <a:ahLst/>
              <a:cxnLst/>
              <a:rect l="l" t="t" r="r" b="b"/>
              <a:pathLst>
                <a:path w="8004" h="5718" extrusionOk="0">
                  <a:moveTo>
                    <a:pt x="8004" y="0"/>
                  </a:moveTo>
                  <a:lnTo>
                    <a:pt x="0" y="686"/>
                  </a:lnTo>
                  <a:lnTo>
                    <a:pt x="62" y="1040"/>
                  </a:lnTo>
                  <a:lnTo>
                    <a:pt x="146" y="1393"/>
                  </a:lnTo>
                  <a:lnTo>
                    <a:pt x="229" y="1747"/>
                  </a:lnTo>
                  <a:lnTo>
                    <a:pt x="333" y="2100"/>
                  </a:lnTo>
                  <a:lnTo>
                    <a:pt x="457" y="2433"/>
                  </a:lnTo>
                  <a:lnTo>
                    <a:pt x="603" y="2765"/>
                  </a:lnTo>
                  <a:lnTo>
                    <a:pt x="748" y="3098"/>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5818100" y="1230100"/>
              <a:ext cx="200100" cy="142950"/>
            </a:xfrm>
            <a:custGeom>
              <a:avLst/>
              <a:gdLst/>
              <a:ahLst/>
              <a:cxnLst/>
              <a:rect l="l" t="t" r="r" b="b"/>
              <a:pathLst>
                <a:path w="8004" h="5718" fill="none" extrusionOk="0">
                  <a:moveTo>
                    <a:pt x="8004" y="0"/>
                  </a:moveTo>
                  <a:lnTo>
                    <a:pt x="0" y="686"/>
                  </a:lnTo>
                  <a:lnTo>
                    <a:pt x="0" y="686"/>
                  </a:lnTo>
                  <a:lnTo>
                    <a:pt x="62" y="1040"/>
                  </a:lnTo>
                  <a:lnTo>
                    <a:pt x="146" y="1393"/>
                  </a:lnTo>
                  <a:lnTo>
                    <a:pt x="229" y="1747"/>
                  </a:lnTo>
                  <a:lnTo>
                    <a:pt x="333" y="2100"/>
                  </a:lnTo>
                  <a:lnTo>
                    <a:pt x="457" y="2433"/>
                  </a:lnTo>
                  <a:lnTo>
                    <a:pt x="603" y="2765"/>
                  </a:lnTo>
                  <a:lnTo>
                    <a:pt x="748" y="3098"/>
                  </a:lnTo>
                  <a:lnTo>
                    <a:pt x="915" y="3430"/>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5872650" y="1186950"/>
              <a:ext cx="401250" cy="304075"/>
            </a:xfrm>
            <a:custGeom>
              <a:avLst/>
              <a:gdLst/>
              <a:ahLst/>
              <a:cxnLst/>
              <a:rect l="l" t="t" r="r" b="b"/>
              <a:pathLst>
                <a:path w="16050" h="12163" extrusionOk="0">
                  <a:moveTo>
                    <a:pt x="15488" y="1"/>
                  </a:moveTo>
                  <a:lnTo>
                    <a:pt x="6321" y="2495"/>
                  </a:lnTo>
                  <a:lnTo>
                    <a:pt x="1" y="9335"/>
                  </a:lnTo>
                  <a:lnTo>
                    <a:pt x="396" y="9688"/>
                  </a:lnTo>
                  <a:lnTo>
                    <a:pt x="770" y="10000"/>
                  </a:lnTo>
                  <a:lnTo>
                    <a:pt x="1186" y="10291"/>
                  </a:lnTo>
                  <a:lnTo>
                    <a:pt x="1602" y="10582"/>
                  </a:lnTo>
                  <a:lnTo>
                    <a:pt x="2017" y="10832"/>
                  </a:lnTo>
                  <a:lnTo>
                    <a:pt x="2454" y="11060"/>
                  </a:lnTo>
                  <a:lnTo>
                    <a:pt x="2890" y="11268"/>
                  </a:lnTo>
                  <a:lnTo>
                    <a:pt x="3348" y="11455"/>
                  </a:lnTo>
                  <a:lnTo>
                    <a:pt x="3784" y="11622"/>
                  </a:lnTo>
                  <a:lnTo>
                    <a:pt x="4242" y="11767"/>
                  </a:lnTo>
                  <a:lnTo>
                    <a:pt x="4720" y="11892"/>
                  </a:lnTo>
                  <a:lnTo>
                    <a:pt x="5177" y="11975"/>
                  </a:lnTo>
                  <a:lnTo>
                    <a:pt x="5635" y="12058"/>
                  </a:lnTo>
                  <a:lnTo>
                    <a:pt x="6113" y="12121"/>
                  </a:lnTo>
                  <a:lnTo>
                    <a:pt x="6570" y="12141"/>
                  </a:lnTo>
                  <a:lnTo>
                    <a:pt x="7027" y="12162"/>
                  </a:lnTo>
                  <a:lnTo>
                    <a:pt x="7506" y="12141"/>
                  </a:lnTo>
                  <a:lnTo>
                    <a:pt x="7963" y="12121"/>
                  </a:lnTo>
                  <a:lnTo>
                    <a:pt x="8420" y="12058"/>
                  </a:lnTo>
                  <a:lnTo>
                    <a:pt x="8878" y="11975"/>
                  </a:lnTo>
                  <a:lnTo>
                    <a:pt x="9335" y="11892"/>
                  </a:lnTo>
                  <a:lnTo>
                    <a:pt x="9772" y="11767"/>
                  </a:lnTo>
                  <a:lnTo>
                    <a:pt x="10208" y="11622"/>
                  </a:lnTo>
                  <a:lnTo>
                    <a:pt x="10624" y="11455"/>
                  </a:lnTo>
                  <a:lnTo>
                    <a:pt x="11060" y="11268"/>
                  </a:lnTo>
                  <a:lnTo>
                    <a:pt x="11455" y="11060"/>
                  </a:lnTo>
                  <a:lnTo>
                    <a:pt x="11850" y="10832"/>
                  </a:lnTo>
                  <a:lnTo>
                    <a:pt x="12245" y="10582"/>
                  </a:lnTo>
                  <a:lnTo>
                    <a:pt x="12620" y="10291"/>
                  </a:lnTo>
                  <a:lnTo>
                    <a:pt x="12994" y="10000"/>
                  </a:lnTo>
                  <a:lnTo>
                    <a:pt x="13326" y="9688"/>
                  </a:lnTo>
                  <a:lnTo>
                    <a:pt x="13659" y="9335"/>
                  </a:lnTo>
                  <a:lnTo>
                    <a:pt x="14075" y="8857"/>
                  </a:lnTo>
                  <a:lnTo>
                    <a:pt x="14449" y="8337"/>
                  </a:lnTo>
                  <a:lnTo>
                    <a:pt x="14782" y="7817"/>
                  </a:lnTo>
                  <a:lnTo>
                    <a:pt x="15073" y="7256"/>
                  </a:lnTo>
                  <a:lnTo>
                    <a:pt x="15343" y="6695"/>
                  </a:lnTo>
                  <a:lnTo>
                    <a:pt x="15551" y="6113"/>
                  </a:lnTo>
                  <a:lnTo>
                    <a:pt x="15738" y="5531"/>
                  </a:lnTo>
                  <a:lnTo>
                    <a:pt x="15883" y="4928"/>
                  </a:lnTo>
                  <a:lnTo>
                    <a:pt x="15967" y="4304"/>
                  </a:lnTo>
                  <a:lnTo>
                    <a:pt x="16029" y="3701"/>
                  </a:lnTo>
                  <a:lnTo>
                    <a:pt x="16050" y="3078"/>
                  </a:lnTo>
                  <a:lnTo>
                    <a:pt x="16029" y="2454"/>
                  </a:lnTo>
                  <a:lnTo>
                    <a:pt x="15946" y="1830"/>
                  </a:lnTo>
                  <a:lnTo>
                    <a:pt x="15842" y="1207"/>
                  </a:lnTo>
                  <a:lnTo>
                    <a:pt x="15696" y="604"/>
                  </a:lnTo>
                  <a:lnTo>
                    <a:pt x="154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5026550" y="1070025"/>
              <a:ext cx="2338250" cy="1302950"/>
            </a:xfrm>
            <a:custGeom>
              <a:avLst/>
              <a:gdLst/>
              <a:ahLst/>
              <a:cxnLst/>
              <a:rect l="l" t="t" r="r" b="b"/>
              <a:pathLst>
                <a:path w="93530" h="52118" extrusionOk="0">
                  <a:moveTo>
                    <a:pt x="93259" y="0"/>
                  </a:move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5858" y="7131"/>
                  </a:lnTo>
                  <a:lnTo>
                    <a:pt x="85505" y="7755"/>
                  </a:lnTo>
                  <a:lnTo>
                    <a:pt x="84819" y="9002"/>
                  </a:lnTo>
                  <a:lnTo>
                    <a:pt x="84195" y="10187"/>
                  </a:lnTo>
                  <a:lnTo>
                    <a:pt x="83862" y="10769"/>
                  </a:lnTo>
                  <a:lnTo>
                    <a:pt x="83509" y="11351"/>
                  </a:lnTo>
                  <a:lnTo>
                    <a:pt x="83135" y="11912"/>
                  </a:lnTo>
                  <a:lnTo>
                    <a:pt x="82740" y="12453"/>
                  </a:lnTo>
                  <a:lnTo>
                    <a:pt x="82324" y="12973"/>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285" y="17130"/>
                  </a:lnTo>
                  <a:lnTo>
                    <a:pt x="70620" y="17151"/>
                  </a:lnTo>
                  <a:lnTo>
                    <a:pt x="69664" y="17130"/>
                  </a:lnTo>
                  <a:lnTo>
                    <a:pt x="68728" y="17109"/>
                  </a:lnTo>
                  <a:lnTo>
                    <a:pt x="66836" y="17026"/>
                  </a:lnTo>
                  <a:lnTo>
                    <a:pt x="65984" y="16985"/>
                  </a:lnTo>
                  <a:lnTo>
                    <a:pt x="65132" y="16943"/>
                  </a:lnTo>
                  <a:lnTo>
                    <a:pt x="64279" y="16922"/>
                  </a:lnTo>
                  <a:lnTo>
                    <a:pt x="62201" y="16922"/>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007" y="34593"/>
                  </a:lnTo>
                  <a:lnTo>
                    <a:pt x="35071" y="34593"/>
                  </a:lnTo>
                  <a:lnTo>
                    <a:pt x="33762" y="34572"/>
                  </a:lnTo>
                  <a:lnTo>
                    <a:pt x="32431" y="34530"/>
                  </a:lnTo>
                  <a:lnTo>
                    <a:pt x="31101" y="34447"/>
                  </a:lnTo>
                  <a:lnTo>
                    <a:pt x="29770" y="34323"/>
                  </a:lnTo>
                  <a:lnTo>
                    <a:pt x="28606" y="34219"/>
                  </a:lnTo>
                  <a:lnTo>
                    <a:pt x="27421" y="34135"/>
                  </a:lnTo>
                  <a:lnTo>
                    <a:pt x="26215" y="34052"/>
                  </a:lnTo>
                  <a:lnTo>
                    <a:pt x="2503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22" y="51951"/>
                  </a:lnTo>
                  <a:lnTo>
                    <a:pt x="63" y="52034"/>
                  </a:lnTo>
                  <a:lnTo>
                    <a:pt x="126" y="52097"/>
                  </a:lnTo>
                  <a:lnTo>
                    <a:pt x="209" y="52118"/>
                  </a:lnTo>
                  <a:lnTo>
                    <a:pt x="313" y="52118"/>
                  </a:lnTo>
                  <a:lnTo>
                    <a:pt x="375" y="52076"/>
                  </a:lnTo>
                  <a:lnTo>
                    <a:pt x="417" y="52034"/>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5010" y="34530"/>
                  </a:lnTo>
                  <a:lnTo>
                    <a:pt x="26195" y="34572"/>
                  </a:lnTo>
                  <a:lnTo>
                    <a:pt x="27380" y="34634"/>
                  </a:lnTo>
                  <a:lnTo>
                    <a:pt x="29729" y="34821"/>
                  </a:lnTo>
                  <a:lnTo>
                    <a:pt x="31059" y="34946"/>
                  </a:lnTo>
                  <a:lnTo>
                    <a:pt x="32410" y="35029"/>
                  </a:lnTo>
                  <a:lnTo>
                    <a:pt x="33741" y="35092"/>
                  </a:lnTo>
                  <a:lnTo>
                    <a:pt x="36007" y="35092"/>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2201" y="17421"/>
                  </a:lnTo>
                  <a:lnTo>
                    <a:pt x="63406" y="17401"/>
                  </a:lnTo>
                  <a:lnTo>
                    <a:pt x="64259" y="17401"/>
                  </a:lnTo>
                  <a:lnTo>
                    <a:pt x="65111" y="17421"/>
                  </a:lnTo>
                  <a:lnTo>
                    <a:pt x="65963" y="17463"/>
                  </a:lnTo>
                  <a:lnTo>
                    <a:pt x="66816" y="17504"/>
                  </a:lnTo>
                  <a:lnTo>
                    <a:pt x="68645" y="17588"/>
                  </a:lnTo>
                  <a:lnTo>
                    <a:pt x="69581" y="17629"/>
                  </a:lnTo>
                  <a:lnTo>
                    <a:pt x="71244" y="17629"/>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657" y="13326"/>
                  </a:lnTo>
                  <a:lnTo>
                    <a:pt x="83093" y="12785"/>
                  </a:lnTo>
                  <a:lnTo>
                    <a:pt x="83488" y="12224"/>
                  </a:lnTo>
                  <a:lnTo>
                    <a:pt x="83862" y="11642"/>
                  </a:lnTo>
                  <a:lnTo>
                    <a:pt x="84216" y="11060"/>
                  </a:lnTo>
                  <a:lnTo>
                    <a:pt x="84569" y="10457"/>
                  </a:lnTo>
                  <a:lnTo>
                    <a:pt x="85214" y="9251"/>
                  </a:lnTo>
                  <a:lnTo>
                    <a:pt x="85858" y="8004"/>
                  </a:lnTo>
                  <a:lnTo>
                    <a:pt x="86211" y="7401"/>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87" y="375"/>
                  </a:lnTo>
                  <a:lnTo>
                    <a:pt x="93529" y="291"/>
                  </a:lnTo>
                  <a:lnTo>
                    <a:pt x="93529" y="208"/>
                  </a:lnTo>
                  <a:lnTo>
                    <a:pt x="93508" y="104"/>
                  </a:lnTo>
                  <a:lnTo>
                    <a:pt x="93467" y="63"/>
                  </a:lnTo>
                  <a:lnTo>
                    <a:pt x="93425" y="21"/>
                  </a:lnTo>
                  <a:lnTo>
                    <a:pt x="93363" y="0"/>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5026550" y="1070025"/>
              <a:ext cx="2338250" cy="1302950"/>
            </a:xfrm>
            <a:custGeom>
              <a:avLst/>
              <a:gdLst/>
              <a:ahLst/>
              <a:cxnLst/>
              <a:rect l="l" t="t" r="r" b="b"/>
              <a:pathLst>
                <a:path w="93530" h="52118" fill="none" extrusionOk="0">
                  <a:moveTo>
                    <a:pt x="93300" y="0"/>
                  </a:moveTo>
                  <a:lnTo>
                    <a:pt x="93300" y="0"/>
                  </a:lnTo>
                  <a:lnTo>
                    <a:pt x="93259" y="0"/>
                  </a:lnTo>
                  <a:lnTo>
                    <a:pt x="93196" y="21"/>
                  </a:ln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6211" y="6528"/>
                  </a:lnTo>
                  <a:lnTo>
                    <a:pt x="85858" y="7131"/>
                  </a:lnTo>
                  <a:lnTo>
                    <a:pt x="85505" y="7755"/>
                  </a:lnTo>
                  <a:lnTo>
                    <a:pt x="84819" y="9002"/>
                  </a:lnTo>
                  <a:lnTo>
                    <a:pt x="84819" y="9002"/>
                  </a:lnTo>
                  <a:lnTo>
                    <a:pt x="84195" y="10187"/>
                  </a:lnTo>
                  <a:lnTo>
                    <a:pt x="83862" y="10769"/>
                  </a:lnTo>
                  <a:lnTo>
                    <a:pt x="83509" y="11351"/>
                  </a:lnTo>
                  <a:lnTo>
                    <a:pt x="83135" y="11912"/>
                  </a:lnTo>
                  <a:lnTo>
                    <a:pt x="82740" y="12453"/>
                  </a:lnTo>
                  <a:lnTo>
                    <a:pt x="82324" y="12973"/>
                  </a:lnTo>
                  <a:lnTo>
                    <a:pt x="81867" y="13471"/>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971" y="17109"/>
                  </a:lnTo>
                  <a:lnTo>
                    <a:pt x="71285" y="17130"/>
                  </a:lnTo>
                  <a:lnTo>
                    <a:pt x="70620" y="17151"/>
                  </a:lnTo>
                  <a:lnTo>
                    <a:pt x="70620" y="17151"/>
                  </a:lnTo>
                  <a:lnTo>
                    <a:pt x="69664" y="17130"/>
                  </a:lnTo>
                  <a:lnTo>
                    <a:pt x="68728" y="17109"/>
                  </a:lnTo>
                  <a:lnTo>
                    <a:pt x="66836" y="17026"/>
                  </a:lnTo>
                  <a:lnTo>
                    <a:pt x="66836" y="17026"/>
                  </a:lnTo>
                  <a:lnTo>
                    <a:pt x="65984" y="16985"/>
                  </a:lnTo>
                  <a:lnTo>
                    <a:pt x="65132" y="16943"/>
                  </a:lnTo>
                  <a:lnTo>
                    <a:pt x="64279" y="16922"/>
                  </a:lnTo>
                  <a:lnTo>
                    <a:pt x="63427" y="16922"/>
                  </a:lnTo>
                  <a:lnTo>
                    <a:pt x="63427" y="16922"/>
                  </a:lnTo>
                  <a:lnTo>
                    <a:pt x="62201" y="16922"/>
                  </a:lnTo>
                  <a:lnTo>
                    <a:pt x="60995" y="16964"/>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922" y="34551"/>
                  </a:lnTo>
                  <a:lnTo>
                    <a:pt x="36007" y="34593"/>
                  </a:lnTo>
                  <a:lnTo>
                    <a:pt x="35071" y="34593"/>
                  </a:lnTo>
                  <a:lnTo>
                    <a:pt x="35071" y="34593"/>
                  </a:lnTo>
                  <a:lnTo>
                    <a:pt x="33762" y="34572"/>
                  </a:lnTo>
                  <a:lnTo>
                    <a:pt x="32431" y="34530"/>
                  </a:lnTo>
                  <a:lnTo>
                    <a:pt x="31101" y="34447"/>
                  </a:lnTo>
                  <a:lnTo>
                    <a:pt x="29770" y="34323"/>
                  </a:lnTo>
                  <a:lnTo>
                    <a:pt x="29770" y="34323"/>
                  </a:lnTo>
                  <a:lnTo>
                    <a:pt x="28606" y="34219"/>
                  </a:lnTo>
                  <a:lnTo>
                    <a:pt x="27421" y="34135"/>
                  </a:lnTo>
                  <a:lnTo>
                    <a:pt x="26215" y="34052"/>
                  </a:lnTo>
                  <a:lnTo>
                    <a:pt x="25030" y="34011"/>
                  </a:lnTo>
                  <a:lnTo>
                    <a:pt x="25030" y="34011"/>
                  </a:lnTo>
                  <a:lnTo>
                    <a:pt x="2424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1" y="51868"/>
                  </a:lnTo>
                  <a:lnTo>
                    <a:pt x="22" y="51951"/>
                  </a:lnTo>
                  <a:lnTo>
                    <a:pt x="63" y="52034"/>
                  </a:lnTo>
                  <a:lnTo>
                    <a:pt x="126" y="52097"/>
                  </a:lnTo>
                  <a:lnTo>
                    <a:pt x="209" y="52118"/>
                  </a:lnTo>
                  <a:lnTo>
                    <a:pt x="230" y="52118"/>
                  </a:lnTo>
                  <a:lnTo>
                    <a:pt x="230" y="52118"/>
                  </a:lnTo>
                  <a:lnTo>
                    <a:pt x="313" y="52118"/>
                  </a:lnTo>
                  <a:lnTo>
                    <a:pt x="375" y="52076"/>
                  </a:lnTo>
                  <a:lnTo>
                    <a:pt x="417" y="52034"/>
                  </a:lnTo>
                  <a:lnTo>
                    <a:pt x="458" y="51972"/>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4240" y="34510"/>
                  </a:lnTo>
                  <a:lnTo>
                    <a:pt x="25010" y="34530"/>
                  </a:lnTo>
                  <a:lnTo>
                    <a:pt x="25010" y="34530"/>
                  </a:lnTo>
                  <a:lnTo>
                    <a:pt x="26195" y="34572"/>
                  </a:lnTo>
                  <a:lnTo>
                    <a:pt x="27380" y="34634"/>
                  </a:lnTo>
                  <a:lnTo>
                    <a:pt x="29729" y="34821"/>
                  </a:lnTo>
                  <a:lnTo>
                    <a:pt x="29729" y="34821"/>
                  </a:lnTo>
                  <a:lnTo>
                    <a:pt x="31059" y="34946"/>
                  </a:lnTo>
                  <a:lnTo>
                    <a:pt x="32410" y="35029"/>
                  </a:lnTo>
                  <a:lnTo>
                    <a:pt x="33741" y="35092"/>
                  </a:lnTo>
                  <a:lnTo>
                    <a:pt x="35071" y="35092"/>
                  </a:lnTo>
                  <a:lnTo>
                    <a:pt x="35071" y="35092"/>
                  </a:lnTo>
                  <a:lnTo>
                    <a:pt x="36007" y="35092"/>
                  </a:lnTo>
                  <a:lnTo>
                    <a:pt x="36922" y="35071"/>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0995" y="17463"/>
                  </a:lnTo>
                  <a:lnTo>
                    <a:pt x="62201" y="17421"/>
                  </a:lnTo>
                  <a:lnTo>
                    <a:pt x="63406" y="17401"/>
                  </a:lnTo>
                  <a:lnTo>
                    <a:pt x="63406" y="17401"/>
                  </a:lnTo>
                  <a:lnTo>
                    <a:pt x="64259" y="17401"/>
                  </a:lnTo>
                  <a:lnTo>
                    <a:pt x="65111" y="17421"/>
                  </a:lnTo>
                  <a:lnTo>
                    <a:pt x="65963" y="17463"/>
                  </a:lnTo>
                  <a:lnTo>
                    <a:pt x="66816" y="17504"/>
                  </a:lnTo>
                  <a:lnTo>
                    <a:pt x="66816" y="17504"/>
                  </a:lnTo>
                  <a:lnTo>
                    <a:pt x="68645" y="17588"/>
                  </a:lnTo>
                  <a:lnTo>
                    <a:pt x="69581" y="17629"/>
                  </a:lnTo>
                  <a:lnTo>
                    <a:pt x="70495" y="17629"/>
                  </a:lnTo>
                  <a:lnTo>
                    <a:pt x="70495" y="17629"/>
                  </a:lnTo>
                  <a:lnTo>
                    <a:pt x="71244" y="17629"/>
                  </a:lnTo>
                  <a:lnTo>
                    <a:pt x="71971" y="17608"/>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178" y="13825"/>
                  </a:lnTo>
                  <a:lnTo>
                    <a:pt x="82657" y="13326"/>
                  </a:lnTo>
                  <a:lnTo>
                    <a:pt x="83093" y="12785"/>
                  </a:lnTo>
                  <a:lnTo>
                    <a:pt x="83488" y="12224"/>
                  </a:lnTo>
                  <a:lnTo>
                    <a:pt x="83862" y="11642"/>
                  </a:lnTo>
                  <a:lnTo>
                    <a:pt x="84216" y="11060"/>
                  </a:lnTo>
                  <a:lnTo>
                    <a:pt x="84569" y="10457"/>
                  </a:lnTo>
                  <a:lnTo>
                    <a:pt x="85214" y="9251"/>
                  </a:lnTo>
                  <a:lnTo>
                    <a:pt x="85214" y="9251"/>
                  </a:lnTo>
                  <a:lnTo>
                    <a:pt x="85858" y="8004"/>
                  </a:lnTo>
                  <a:lnTo>
                    <a:pt x="86211" y="7401"/>
                  </a:lnTo>
                  <a:lnTo>
                    <a:pt x="86586" y="6798"/>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04" y="416"/>
                  </a:lnTo>
                  <a:lnTo>
                    <a:pt x="93487" y="375"/>
                  </a:lnTo>
                  <a:lnTo>
                    <a:pt x="93529" y="291"/>
                  </a:lnTo>
                  <a:lnTo>
                    <a:pt x="93529" y="208"/>
                  </a:lnTo>
                  <a:lnTo>
                    <a:pt x="93508" y="104"/>
                  </a:lnTo>
                  <a:lnTo>
                    <a:pt x="93508" y="104"/>
                  </a:lnTo>
                  <a:lnTo>
                    <a:pt x="93508" y="104"/>
                  </a:lnTo>
                  <a:lnTo>
                    <a:pt x="93467" y="63"/>
                  </a:lnTo>
                  <a:lnTo>
                    <a:pt x="93425" y="21"/>
                  </a:lnTo>
                  <a:lnTo>
                    <a:pt x="93363" y="0"/>
                  </a:lnTo>
                  <a:lnTo>
                    <a:pt x="933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3"/>
          <p:cNvSpPr/>
          <p:nvPr/>
        </p:nvSpPr>
        <p:spPr>
          <a:xfrm>
            <a:off x="6840375" y="1042475"/>
            <a:ext cx="125275" cy="84225"/>
          </a:xfrm>
          <a:custGeom>
            <a:avLst/>
            <a:gdLst/>
            <a:ahLst/>
            <a:cxnLst/>
            <a:rect l="l" t="t" r="r" b="b"/>
            <a:pathLst>
              <a:path w="5011" h="3369" extrusionOk="0">
                <a:moveTo>
                  <a:pt x="4491" y="1"/>
                </a:moveTo>
                <a:lnTo>
                  <a:pt x="3951" y="21"/>
                </a:lnTo>
                <a:lnTo>
                  <a:pt x="3410" y="63"/>
                </a:lnTo>
                <a:lnTo>
                  <a:pt x="2870" y="105"/>
                </a:lnTo>
                <a:lnTo>
                  <a:pt x="2329" y="167"/>
                </a:lnTo>
                <a:lnTo>
                  <a:pt x="1789" y="250"/>
                </a:lnTo>
                <a:lnTo>
                  <a:pt x="1248" y="333"/>
                </a:lnTo>
                <a:lnTo>
                  <a:pt x="708" y="437"/>
                </a:lnTo>
                <a:lnTo>
                  <a:pt x="167" y="541"/>
                </a:lnTo>
                <a:lnTo>
                  <a:pt x="167" y="562"/>
                </a:lnTo>
                <a:lnTo>
                  <a:pt x="84" y="583"/>
                </a:lnTo>
                <a:lnTo>
                  <a:pt x="22" y="645"/>
                </a:lnTo>
                <a:lnTo>
                  <a:pt x="1" y="728"/>
                </a:lnTo>
                <a:lnTo>
                  <a:pt x="1" y="811"/>
                </a:lnTo>
                <a:lnTo>
                  <a:pt x="1" y="832"/>
                </a:lnTo>
                <a:lnTo>
                  <a:pt x="22" y="895"/>
                </a:lnTo>
                <a:lnTo>
                  <a:pt x="84" y="957"/>
                </a:lnTo>
                <a:lnTo>
                  <a:pt x="146" y="978"/>
                </a:lnTo>
                <a:lnTo>
                  <a:pt x="209" y="998"/>
                </a:lnTo>
                <a:lnTo>
                  <a:pt x="271" y="998"/>
                </a:lnTo>
                <a:lnTo>
                  <a:pt x="791" y="874"/>
                </a:lnTo>
                <a:lnTo>
                  <a:pt x="1331" y="791"/>
                </a:lnTo>
                <a:lnTo>
                  <a:pt x="1851" y="707"/>
                </a:lnTo>
                <a:lnTo>
                  <a:pt x="2391" y="624"/>
                </a:lnTo>
                <a:lnTo>
                  <a:pt x="2932" y="562"/>
                </a:lnTo>
                <a:lnTo>
                  <a:pt x="3472" y="520"/>
                </a:lnTo>
                <a:lnTo>
                  <a:pt x="3992" y="479"/>
                </a:lnTo>
                <a:lnTo>
                  <a:pt x="4533" y="458"/>
                </a:lnTo>
                <a:lnTo>
                  <a:pt x="4553" y="479"/>
                </a:lnTo>
                <a:lnTo>
                  <a:pt x="4533" y="520"/>
                </a:lnTo>
                <a:lnTo>
                  <a:pt x="4429" y="832"/>
                </a:lnTo>
                <a:lnTo>
                  <a:pt x="4325" y="1165"/>
                </a:lnTo>
                <a:lnTo>
                  <a:pt x="3826" y="3098"/>
                </a:lnTo>
                <a:lnTo>
                  <a:pt x="3826" y="3181"/>
                </a:lnTo>
                <a:lnTo>
                  <a:pt x="3847" y="3264"/>
                </a:lnTo>
                <a:lnTo>
                  <a:pt x="3909" y="3327"/>
                </a:lnTo>
                <a:lnTo>
                  <a:pt x="3992" y="3368"/>
                </a:lnTo>
                <a:lnTo>
                  <a:pt x="4138" y="3368"/>
                </a:lnTo>
                <a:lnTo>
                  <a:pt x="4200" y="3327"/>
                </a:lnTo>
                <a:lnTo>
                  <a:pt x="4242" y="3285"/>
                </a:lnTo>
                <a:lnTo>
                  <a:pt x="4262" y="3202"/>
                </a:lnTo>
                <a:lnTo>
                  <a:pt x="4782" y="1269"/>
                </a:lnTo>
                <a:lnTo>
                  <a:pt x="4865" y="978"/>
                </a:lnTo>
                <a:lnTo>
                  <a:pt x="4969" y="687"/>
                </a:lnTo>
                <a:lnTo>
                  <a:pt x="4990" y="562"/>
                </a:lnTo>
                <a:lnTo>
                  <a:pt x="5011" y="437"/>
                </a:lnTo>
                <a:lnTo>
                  <a:pt x="4969" y="312"/>
                </a:lnTo>
                <a:lnTo>
                  <a:pt x="4907" y="208"/>
                </a:lnTo>
                <a:lnTo>
                  <a:pt x="4844" y="125"/>
                </a:lnTo>
                <a:lnTo>
                  <a:pt x="4741" y="42"/>
                </a:lnTo>
                <a:lnTo>
                  <a:pt x="4637" y="1"/>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6840375" y="1042475"/>
            <a:ext cx="125275" cy="84225"/>
          </a:xfrm>
          <a:custGeom>
            <a:avLst/>
            <a:gdLst/>
            <a:ahLst/>
            <a:cxnLst/>
            <a:rect l="l" t="t" r="r" b="b"/>
            <a:pathLst>
              <a:path w="5011" h="3369" fill="none" extrusionOk="0">
                <a:moveTo>
                  <a:pt x="4512" y="1"/>
                </a:moveTo>
                <a:lnTo>
                  <a:pt x="4512" y="1"/>
                </a:lnTo>
                <a:lnTo>
                  <a:pt x="4491" y="1"/>
                </a:lnTo>
                <a:lnTo>
                  <a:pt x="4491" y="1"/>
                </a:lnTo>
                <a:lnTo>
                  <a:pt x="3951" y="21"/>
                </a:lnTo>
                <a:lnTo>
                  <a:pt x="3410" y="63"/>
                </a:lnTo>
                <a:lnTo>
                  <a:pt x="2870" y="105"/>
                </a:lnTo>
                <a:lnTo>
                  <a:pt x="2329" y="167"/>
                </a:lnTo>
                <a:lnTo>
                  <a:pt x="1789" y="250"/>
                </a:lnTo>
                <a:lnTo>
                  <a:pt x="1248" y="333"/>
                </a:lnTo>
                <a:lnTo>
                  <a:pt x="708" y="437"/>
                </a:lnTo>
                <a:lnTo>
                  <a:pt x="167" y="541"/>
                </a:lnTo>
                <a:lnTo>
                  <a:pt x="167" y="562"/>
                </a:lnTo>
                <a:lnTo>
                  <a:pt x="167" y="562"/>
                </a:lnTo>
                <a:lnTo>
                  <a:pt x="84" y="583"/>
                </a:lnTo>
                <a:lnTo>
                  <a:pt x="22" y="645"/>
                </a:lnTo>
                <a:lnTo>
                  <a:pt x="1" y="728"/>
                </a:lnTo>
                <a:lnTo>
                  <a:pt x="1" y="811"/>
                </a:lnTo>
                <a:lnTo>
                  <a:pt x="1" y="832"/>
                </a:lnTo>
                <a:lnTo>
                  <a:pt x="1" y="832"/>
                </a:lnTo>
                <a:lnTo>
                  <a:pt x="22" y="895"/>
                </a:lnTo>
                <a:lnTo>
                  <a:pt x="84" y="957"/>
                </a:lnTo>
                <a:lnTo>
                  <a:pt x="146" y="978"/>
                </a:lnTo>
                <a:lnTo>
                  <a:pt x="209" y="998"/>
                </a:lnTo>
                <a:lnTo>
                  <a:pt x="209" y="998"/>
                </a:lnTo>
                <a:lnTo>
                  <a:pt x="271" y="998"/>
                </a:lnTo>
                <a:lnTo>
                  <a:pt x="271" y="998"/>
                </a:lnTo>
                <a:lnTo>
                  <a:pt x="791" y="874"/>
                </a:lnTo>
                <a:lnTo>
                  <a:pt x="1331" y="791"/>
                </a:lnTo>
                <a:lnTo>
                  <a:pt x="1851" y="707"/>
                </a:lnTo>
                <a:lnTo>
                  <a:pt x="2391" y="624"/>
                </a:lnTo>
                <a:lnTo>
                  <a:pt x="2932" y="562"/>
                </a:lnTo>
                <a:lnTo>
                  <a:pt x="3472" y="520"/>
                </a:lnTo>
                <a:lnTo>
                  <a:pt x="3992" y="479"/>
                </a:lnTo>
                <a:lnTo>
                  <a:pt x="4533" y="458"/>
                </a:lnTo>
                <a:lnTo>
                  <a:pt x="4533" y="458"/>
                </a:lnTo>
                <a:lnTo>
                  <a:pt x="4553" y="479"/>
                </a:lnTo>
                <a:lnTo>
                  <a:pt x="4533" y="520"/>
                </a:lnTo>
                <a:lnTo>
                  <a:pt x="4533" y="520"/>
                </a:lnTo>
                <a:lnTo>
                  <a:pt x="4429" y="832"/>
                </a:lnTo>
                <a:lnTo>
                  <a:pt x="4325" y="1165"/>
                </a:lnTo>
                <a:lnTo>
                  <a:pt x="3826" y="3098"/>
                </a:lnTo>
                <a:lnTo>
                  <a:pt x="3826" y="3098"/>
                </a:lnTo>
                <a:lnTo>
                  <a:pt x="3826" y="3181"/>
                </a:lnTo>
                <a:lnTo>
                  <a:pt x="3847" y="3264"/>
                </a:lnTo>
                <a:lnTo>
                  <a:pt x="3909" y="3327"/>
                </a:lnTo>
                <a:lnTo>
                  <a:pt x="3992" y="3368"/>
                </a:lnTo>
                <a:lnTo>
                  <a:pt x="4034" y="3368"/>
                </a:lnTo>
                <a:lnTo>
                  <a:pt x="4034" y="3368"/>
                </a:lnTo>
                <a:lnTo>
                  <a:pt x="4055" y="3368"/>
                </a:lnTo>
                <a:lnTo>
                  <a:pt x="4055" y="3368"/>
                </a:lnTo>
                <a:lnTo>
                  <a:pt x="4138" y="3368"/>
                </a:lnTo>
                <a:lnTo>
                  <a:pt x="4200" y="3327"/>
                </a:lnTo>
                <a:lnTo>
                  <a:pt x="4242" y="3285"/>
                </a:lnTo>
                <a:lnTo>
                  <a:pt x="4262" y="3202"/>
                </a:lnTo>
                <a:lnTo>
                  <a:pt x="4782" y="1269"/>
                </a:lnTo>
                <a:lnTo>
                  <a:pt x="4782" y="1269"/>
                </a:lnTo>
                <a:lnTo>
                  <a:pt x="4865" y="978"/>
                </a:lnTo>
                <a:lnTo>
                  <a:pt x="4969" y="687"/>
                </a:lnTo>
                <a:lnTo>
                  <a:pt x="4969" y="687"/>
                </a:lnTo>
                <a:lnTo>
                  <a:pt x="4990" y="562"/>
                </a:lnTo>
                <a:lnTo>
                  <a:pt x="5011" y="437"/>
                </a:lnTo>
                <a:lnTo>
                  <a:pt x="4969" y="312"/>
                </a:lnTo>
                <a:lnTo>
                  <a:pt x="4907" y="208"/>
                </a:lnTo>
                <a:lnTo>
                  <a:pt x="4907" y="208"/>
                </a:lnTo>
                <a:lnTo>
                  <a:pt x="4844" y="125"/>
                </a:lnTo>
                <a:lnTo>
                  <a:pt x="4741" y="42"/>
                </a:lnTo>
                <a:lnTo>
                  <a:pt x="4637" y="1"/>
                </a:lnTo>
                <a:lnTo>
                  <a:pt x="45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7088275" y="988950"/>
            <a:ext cx="438675" cy="400725"/>
          </a:xfrm>
          <a:custGeom>
            <a:avLst/>
            <a:gdLst/>
            <a:ahLst/>
            <a:cxnLst/>
            <a:rect l="l" t="t" r="r" b="b"/>
            <a:pathLst>
              <a:path w="17547" h="16029" extrusionOk="0">
                <a:moveTo>
                  <a:pt x="10208" y="0"/>
                </a:move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lnTo>
                  <a:pt x="12682" y="375"/>
                </a:lnTo>
                <a:lnTo>
                  <a:pt x="12349" y="271"/>
                </a:lnTo>
                <a:lnTo>
                  <a:pt x="11934" y="167"/>
                </a:lnTo>
                <a:lnTo>
                  <a:pt x="11414" y="84"/>
                </a:lnTo>
                <a:lnTo>
                  <a:pt x="11123" y="42"/>
                </a:lnTo>
                <a:lnTo>
                  <a:pt x="10832" y="21"/>
                </a:lnTo>
                <a:lnTo>
                  <a:pt x="105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7088275" y="988950"/>
            <a:ext cx="438675" cy="400725"/>
          </a:xfrm>
          <a:custGeom>
            <a:avLst/>
            <a:gdLst/>
            <a:ahLst/>
            <a:cxnLst/>
            <a:rect l="l" t="t" r="r" b="b"/>
            <a:pathLst>
              <a:path w="17547" h="16029" fill="none" extrusionOk="0">
                <a:moveTo>
                  <a:pt x="12952" y="479"/>
                </a:moveTo>
                <a:lnTo>
                  <a:pt x="12952" y="479"/>
                </a:lnTo>
                <a:lnTo>
                  <a:pt x="12682" y="375"/>
                </a:lnTo>
                <a:lnTo>
                  <a:pt x="12349" y="271"/>
                </a:lnTo>
                <a:lnTo>
                  <a:pt x="11934" y="167"/>
                </a:lnTo>
                <a:lnTo>
                  <a:pt x="11414" y="84"/>
                </a:lnTo>
                <a:lnTo>
                  <a:pt x="11123" y="42"/>
                </a:lnTo>
                <a:lnTo>
                  <a:pt x="10832" y="21"/>
                </a:lnTo>
                <a:lnTo>
                  <a:pt x="10520" y="0"/>
                </a:lnTo>
                <a:lnTo>
                  <a:pt x="10208" y="0"/>
                </a:ln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6719275" y="1629250"/>
            <a:ext cx="507275" cy="395000"/>
          </a:xfrm>
          <a:custGeom>
            <a:avLst/>
            <a:gdLst/>
            <a:ahLst/>
            <a:cxnLst/>
            <a:rect l="l" t="t" r="r" b="b"/>
            <a:pathLst>
              <a:path w="20291" h="15800" extrusionOk="0">
                <a:moveTo>
                  <a:pt x="16486" y="0"/>
                </a:moveTo>
                <a:lnTo>
                  <a:pt x="16175" y="728"/>
                </a:lnTo>
                <a:lnTo>
                  <a:pt x="15842" y="1497"/>
                </a:lnTo>
                <a:lnTo>
                  <a:pt x="15135" y="3014"/>
                </a:lnTo>
                <a:lnTo>
                  <a:pt x="14387" y="4532"/>
                </a:lnTo>
                <a:lnTo>
                  <a:pt x="14013" y="5280"/>
                </a:lnTo>
                <a:lnTo>
                  <a:pt x="13618" y="6029"/>
                </a:lnTo>
                <a:lnTo>
                  <a:pt x="13202" y="6756"/>
                </a:lnTo>
                <a:lnTo>
                  <a:pt x="12786" y="7463"/>
                </a:lnTo>
                <a:lnTo>
                  <a:pt x="12349" y="8191"/>
                </a:lnTo>
                <a:lnTo>
                  <a:pt x="11913" y="8898"/>
                </a:lnTo>
                <a:lnTo>
                  <a:pt x="11456" y="9584"/>
                </a:lnTo>
                <a:lnTo>
                  <a:pt x="10998" y="10270"/>
                </a:lnTo>
                <a:lnTo>
                  <a:pt x="10499" y="10956"/>
                </a:lnTo>
                <a:lnTo>
                  <a:pt x="10021" y="11642"/>
                </a:lnTo>
                <a:lnTo>
                  <a:pt x="9772" y="11954"/>
                </a:lnTo>
                <a:lnTo>
                  <a:pt x="9647" y="12120"/>
                </a:lnTo>
                <a:lnTo>
                  <a:pt x="9585" y="12182"/>
                </a:lnTo>
                <a:lnTo>
                  <a:pt x="9626" y="12182"/>
                </a:lnTo>
                <a:lnTo>
                  <a:pt x="9647" y="12203"/>
                </a:lnTo>
                <a:lnTo>
                  <a:pt x="9626" y="12203"/>
                </a:lnTo>
                <a:lnTo>
                  <a:pt x="9522" y="12224"/>
                </a:lnTo>
                <a:lnTo>
                  <a:pt x="9335" y="12203"/>
                </a:lnTo>
                <a:lnTo>
                  <a:pt x="9086" y="12141"/>
                </a:lnTo>
                <a:lnTo>
                  <a:pt x="8753" y="11995"/>
                </a:lnTo>
                <a:lnTo>
                  <a:pt x="8420" y="11850"/>
                </a:lnTo>
                <a:lnTo>
                  <a:pt x="8088" y="11683"/>
                </a:lnTo>
                <a:lnTo>
                  <a:pt x="7776" y="11496"/>
                </a:lnTo>
                <a:lnTo>
                  <a:pt x="7464" y="11309"/>
                </a:lnTo>
                <a:lnTo>
                  <a:pt x="7152" y="11101"/>
                </a:lnTo>
                <a:lnTo>
                  <a:pt x="6861" y="10893"/>
                </a:lnTo>
                <a:lnTo>
                  <a:pt x="6570" y="10665"/>
                </a:lnTo>
                <a:lnTo>
                  <a:pt x="5905" y="10145"/>
                </a:lnTo>
                <a:lnTo>
                  <a:pt x="5260" y="9604"/>
                </a:lnTo>
                <a:lnTo>
                  <a:pt x="4637" y="9043"/>
                </a:lnTo>
                <a:lnTo>
                  <a:pt x="4013" y="8482"/>
                </a:lnTo>
                <a:lnTo>
                  <a:pt x="3390" y="7900"/>
                </a:lnTo>
                <a:lnTo>
                  <a:pt x="2787" y="7318"/>
                </a:lnTo>
                <a:lnTo>
                  <a:pt x="2205" y="6715"/>
                </a:lnTo>
                <a:lnTo>
                  <a:pt x="1622" y="6112"/>
                </a:lnTo>
                <a:lnTo>
                  <a:pt x="1" y="7338"/>
                </a:lnTo>
                <a:lnTo>
                  <a:pt x="479" y="8108"/>
                </a:lnTo>
                <a:lnTo>
                  <a:pt x="999" y="8856"/>
                </a:lnTo>
                <a:lnTo>
                  <a:pt x="1539" y="9584"/>
                </a:lnTo>
                <a:lnTo>
                  <a:pt x="2101" y="10311"/>
                </a:lnTo>
                <a:lnTo>
                  <a:pt x="2683" y="11018"/>
                </a:lnTo>
                <a:lnTo>
                  <a:pt x="3265" y="11704"/>
                </a:lnTo>
                <a:lnTo>
                  <a:pt x="3888" y="12390"/>
                </a:lnTo>
                <a:lnTo>
                  <a:pt x="4533" y="13035"/>
                </a:lnTo>
                <a:lnTo>
                  <a:pt x="4886" y="13367"/>
                </a:lnTo>
                <a:lnTo>
                  <a:pt x="5240" y="13679"/>
                </a:lnTo>
                <a:lnTo>
                  <a:pt x="5614" y="13991"/>
                </a:lnTo>
                <a:lnTo>
                  <a:pt x="5988" y="14303"/>
                </a:lnTo>
                <a:lnTo>
                  <a:pt x="6425" y="14614"/>
                </a:lnTo>
                <a:lnTo>
                  <a:pt x="6861" y="14906"/>
                </a:lnTo>
                <a:lnTo>
                  <a:pt x="7339" y="15155"/>
                </a:lnTo>
                <a:lnTo>
                  <a:pt x="7818" y="15384"/>
                </a:lnTo>
                <a:lnTo>
                  <a:pt x="8109" y="15508"/>
                </a:lnTo>
                <a:lnTo>
                  <a:pt x="8420" y="15612"/>
                </a:lnTo>
                <a:lnTo>
                  <a:pt x="8732" y="15695"/>
                </a:lnTo>
                <a:lnTo>
                  <a:pt x="9065" y="15758"/>
                </a:lnTo>
                <a:lnTo>
                  <a:pt x="9460" y="15799"/>
                </a:lnTo>
                <a:lnTo>
                  <a:pt x="9876" y="15799"/>
                </a:lnTo>
                <a:lnTo>
                  <a:pt x="10271" y="15758"/>
                </a:lnTo>
                <a:lnTo>
                  <a:pt x="10686" y="15654"/>
                </a:lnTo>
                <a:lnTo>
                  <a:pt x="10894" y="15592"/>
                </a:lnTo>
                <a:lnTo>
                  <a:pt x="11102" y="15508"/>
                </a:lnTo>
                <a:lnTo>
                  <a:pt x="11310" y="15404"/>
                </a:lnTo>
                <a:lnTo>
                  <a:pt x="11497" y="15301"/>
                </a:lnTo>
                <a:lnTo>
                  <a:pt x="11684" y="15176"/>
                </a:lnTo>
                <a:lnTo>
                  <a:pt x="11871" y="15051"/>
                </a:lnTo>
                <a:lnTo>
                  <a:pt x="12038" y="14906"/>
                </a:lnTo>
                <a:lnTo>
                  <a:pt x="12204" y="14760"/>
                </a:lnTo>
                <a:lnTo>
                  <a:pt x="12433" y="14490"/>
                </a:lnTo>
                <a:lnTo>
                  <a:pt x="12599" y="14323"/>
                </a:lnTo>
                <a:lnTo>
                  <a:pt x="12890" y="13970"/>
                </a:lnTo>
                <a:lnTo>
                  <a:pt x="13493" y="13263"/>
                </a:lnTo>
                <a:lnTo>
                  <a:pt x="14054" y="12556"/>
                </a:lnTo>
                <a:lnTo>
                  <a:pt x="14615" y="11829"/>
                </a:lnTo>
                <a:lnTo>
                  <a:pt x="15156" y="11080"/>
                </a:lnTo>
                <a:lnTo>
                  <a:pt x="15676" y="10332"/>
                </a:lnTo>
                <a:lnTo>
                  <a:pt x="16175" y="9563"/>
                </a:lnTo>
                <a:lnTo>
                  <a:pt x="16653" y="8773"/>
                </a:lnTo>
                <a:lnTo>
                  <a:pt x="17110" y="7983"/>
                </a:lnTo>
                <a:lnTo>
                  <a:pt x="17567" y="7214"/>
                </a:lnTo>
                <a:lnTo>
                  <a:pt x="18004" y="6424"/>
                </a:lnTo>
                <a:lnTo>
                  <a:pt x="18441" y="5613"/>
                </a:lnTo>
                <a:lnTo>
                  <a:pt x="18835" y="4802"/>
                </a:lnTo>
                <a:lnTo>
                  <a:pt x="19230" y="3991"/>
                </a:lnTo>
                <a:lnTo>
                  <a:pt x="19605" y="3139"/>
                </a:lnTo>
                <a:lnTo>
                  <a:pt x="19958" y="2308"/>
                </a:lnTo>
                <a:lnTo>
                  <a:pt x="20291" y="1414"/>
                </a:lnTo>
                <a:lnTo>
                  <a:pt x="1648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6719275" y="1629250"/>
            <a:ext cx="507275" cy="395000"/>
          </a:xfrm>
          <a:custGeom>
            <a:avLst/>
            <a:gdLst/>
            <a:ahLst/>
            <a:cxnLst/>
            <a:rect l="l" t="t" r="r" b="b"/>
            <a:pathLst>
              <a:path w="20291" h="15800" fill="none" extrusionOk="0">
                <a:moveTo>
                  <a:pt x="20291" y="1414"/>
                </a:moveTo>
                <a:lnTo>
                  <a:pt x="20291" y="1414"/>
                </a:lnTo>
                <a:lnTo>
                  <a:pt x="19958" y="2308"/>
                </a:lnTo>
                <a:lnTo>
                  <a:pt x="19605" y="3139"/>
                </a:lnTo>
                <a:lnTo>
                  <a:pt x="19605" y="3139"/>
                </a:lnTo>
                <a:lnTo>
                  <a:pt x="19230" y="3991"/>
                </a:lnTo>
                <a:lnTo>
                  <a:pt x="18835" y="4802"/>
                </a:lnTo>
                <a:lnTo>
                  <a:pt x="18835" y="4802"/>
                </a:lnTo>
                <a:lnTo>
                  <a:pt x="18441" y="5613"/>
                </a:lnTo>
                <a:lnTo>
                  <a:pt x="18004" y="6424"/>
                </a:lnTo>
                <a:lnTo>
                  <a:pt x="17567" y="7214"/>
                </a:lnTo>
                <a:lnTo>
                  <a:pt x="17110" y="7983"/>
                </a:lnTo>
                <a:lnTo>
                  <a:pt x="17110" y="7983"/>
                </a:lnTo>
                <a:lnTo>
                  <a:pt x="16653" y="8773"/>
                </a:lnTo>
                <a:lnTo>
                  <a:pt x="16175" y="9563"/>
                </a:lnTo>
                <a:lnTo>
                  <a:pt x="15676" y="10332"/>
                </a:lnTo>
                <a:lnTo>
                  <a:pt x="15156" y="11080"/>
                </a:lnTo>
                <a:lnTo>
                  <a:pt x="14615" y="11829"/>
                </a:lnTo>
                <a:lnTo>
                  <a:pt x="14054" y="12556"/>
                </a:lnTo>
                <a:lnTo>
                  <a:pt x="13493" y="13263"/>
                </a:lnTo>
                <a:lnTo>
                  <a:pt x="12890" y="13970"/>
                </a:lnTo>
                <a:lnTo>
                  <a:pt x="12599" y="14323"/>
                </a:lnTo>
                <a:lnTo>
                  <a:pt x="12599" y="14323"/>
                </a:lnTo>
                <a:lnTo>
                  <a:pt x="12433" y="14490"/>
                </a:lnTo>
                <a:lnTo>
                  <a:pt x="12204" y="14760"/>
                </a:lnTo>
                <a:lnTo>
                  <a:pt x="12204" y="14760"/>
                </a:lnTo>
                <a:lnTo>
                  <a:pt x="12038" y="14906"/>
                </a:lnTo>
                <a:lnTo>
                  <a:pt x="11871" y="15051"/>
                </a:lnTo>
                <a:lnTo>
                  <a:pt x="11684" y="15176"/>
                </a:lnTo>
                <a:lnTo>
                  <a:pt x="11497" y="15301"/>
                </a:lnTo>
                <a:lnTo>
                  <a:pt x="11310" y="15404"/>
                </a:lnTo>
                <a:lnTo>
                  <a:pt x="11102" y="15508"/>
                </a:lnTo>
                <a:lnTo>
                  <a:pt x="10894" y="15592"/>
                </a:lnTo>
                <a:lnTo>
                  <a:pt x="10686" y="15654"/>
                </a:lnTo>
                <a:lnTo>
                  <a:pt x="10686" y="15654"/>
                </a:lnTo>
                <a:lnTo>
                  <a:pt x="10271" y="15758"/>
                </a:lnTo>
                <a:lnTo>
                  <a:pt x="9876" y="15799"/>
                </a:lnTo>
                <a:lnTo>
                  <a:pt x="9460" y="15799"/>
                </a:lnTo>
                <a:lnTo>
                  <a:pt x="9065" y="15758"/>
                </a:lnTo>
                <a:lnTo>
                  <a:pt x="9065" y="15758"/>
                </a:lnTo>
                <a:lnTo>
                  <a:pt x="8732" y="15695"/>
                </a:lnTo>
                <a:lnTo>
                  <a:pt x="8420" y="15612"/>
                </a:lnTo>
                <a:lnTo>
                  <a:pt x="8109" y="15508"/>
                </a:lnTo>
                <a:lnTo>
                  <a:pt x="7818" y="15384"/>
                </a:lnTo>
                <a:lnTo>
                  <a:pt x="7818" y="15384"/>
                </a:lnTo>
                <a:lnTo>
                  <a:pt x="7339" y="15155"/>
                </a:lnTo>
                <a:lnTo>
                  <a:pt x="6861" y="14906"/>
                </a:lnTo>
                <a:lnTo>
                  <a:pt x="6425" y="14614"/>
                </a:lnTo>
                <a:lnTo>
                  <a:pt x="5988" y="14303"/>
                </a:lnTo>
                <a:lnTo>
                  <a:pt x="5988" y="14303"/>
                </a:lnTo>
                <a:lnTo>
                  <a:pt x="5614" y="13991"/>
                </a:lnTo>
                <a:lnTo>
                  <a:pt x="5240" y="13679"/>
                </a:lnTo>
                <a:lnTo>
                  <a:pt x="4886" y="13367"/>
                </a:lnTo>
                <a:lnTo>
                  <a:pt x="4533" y="13035"/>
                </a:lnTo>
                <a:lnTo>
                  <a:pt x="4533" y="13035"/>
                </a:lnTo>
                <a:lnTo>
                  <a:pt x="3888" y="12390"/>
                </a:lnTo>
                <a:lnTo>
                  <a:pt x="3265" y="11704"/>
                </a:lnTo>
                <a:lnTo>
                  <a:pt x="2683" y="11018"/>
                </a:lnTo>
                <a:lnTo>
                  <a:pt x="2101" y="10311"/>
                </a:lnTo>
                <a:lnTo>
                  <a:pt x="1539" y="9584"/>
                </a:lnTo>
                <a:lnTo>
                  <a:pt x="999" y="8856"/>
                </a:lnTo>
                <a:lnTo>
                  <a:pt x="479" y="8108"/>
                </a:lnTo>
                <a:lnTo>
                  <a:pt x="1" y="7338"/>
                </a:lnTo>
                <a:lnTo>
                  <a:pt x="1622" y="6112"/>
                </a:lnTo>
                <a:lnTo>
                  <a:pt x="1622" y="6112"/>
                </a:lnTo>
                <a:lnTo>
                  <a:pt x="2205" y="6715"/>
                </a:lnTo>
                <a:lnTo>
                  <a:pt x="2787" y="7318"/>
                </a:lnTo>
                <a:lnTo>
                  <a:pt x="3390" y="7900"/>
                </a:lnTo>
                <a:lnTo>
                  <a:pt x="4013" y="8482"/>
                </a:lnTo>
                <a:lnTo>
                  <a:pt x="4637" y="9043"/>
                </a:lnTo>
                <a:lnTo>
                  <a:pt x="5260" y="9604"/>
                </a:lnTo>
                <a:lnTo>
                  <a:pt x="5905" y="10145"/>
                </a:lnTo>
                <a:lnTo>
                  <a:pt x="6570" y="10665"/>
                </a:lnTo>
                <a:lnTo>
                  <a:pt x="6570" y="10665"/>
                </a:lnTo>
                <a:lnTo>
                  <a:pt x="6861" y="10893"/>
                </a:lnTo>
                <a:lnTo>
                  <a:pt x="7152" y="11101"/>
                </a:lnTo>
                <a:lnTo>
                  <a:pt x="7464" y="11309"/>
                </a:lnTo>
                <a:lnTo>
                  <a:pt x="7776" y="11496"/>
                </a:lnTo>
                <a:lnTo>
                  <a:pt x="8088" y="11683"/>
                </a:lnTo>
                <a:lnTo>
                  <a:pt x="8420" y="11850"/>
                </a:lnTo>
                <a:lnTo>
                  <a:pt x="8753" y="11995"/>
                </a:lnTo>
                <a:lnTo>
                  <a:pt x="9086" y="12141"/>
                </a:lnTo>
                <a:lnTo>
                  <a:pt x="9086" y="12141"/>
                </a:lnTo>
                <a:lnTo>
                  <a:pt x="9335" y="12203"/>
                </a:lnTo>
                <a:lnTo>
                  <a:pt x="9522" y="12224"/>
                </a:lnTo>
                <a:lnTo>
                  <a:pt x="9626" y="12203"/>
                </a:lnTo>
                <a:lnTo>
                  <a:pt x="9647" y="12203"/>
                </a:lnTo>
                <a:lnTo>
                  <a:pt x="9626" y="12182"/>
                </a:lnTo>
                <a:lnTo>
                  <a:pt x="9626" y="12182"/>
                </a:lnTo>
                <a:lnTo>
                  <a:pt x="9585" y="12182"/>
                </a:lnTo>
                <a:lnTo>
                  <a:pt x="9585" y="12182"/>
                </a:lnTo>
                <a:lnTo>
                  <a:pt x="9585" y="12182"/>
                </a:lnTo>
                <a:lnTo>
                  <a:pt x="9647" y="12120"/>
                </a:lnTo>
                <a:lnTo>
                  <a:pt x="9772" y="11954"/>
                </a:lnTo>
                <a:lnTo>
                  <a:pt x="10021" y="11642"/>
                </a:lnTo>
                <a:lnTo>
                  <a:pt x="10021" y="11642"/>
                </a:lnTo>
                <a:lnTo>
                  <a:pt x="10499" y="10956"/>
                </a:lnTo>
                <a:lnTo>
                  <a:pt x="10998" y="10270"/>
                </a:lnTo>
                <a:lnTo>
                  <a:pt x="11456" y="9584"/>
                </a:lnTo>
                <a:lnTo>
                  <a:pt x="11913" y="8898"/>
                </a:lnTo>
                <a:lnTo>
                  <a:pt x="12349" y="8191"/>
                </a:lnTo>
                <a:lnTo>
                  <a:pt x="12786" y="7463"/>
                </a:lnTo>
                <a:lnTo>
                  <a:pt x="13202" y="6756"/>
                </a:lnTo>
                <a:lnTo>
                  <a:pt x="13618" y="6029"/>
                </a:lnTo>
                <a:lnTo>
                  <a:pt x="13618" y="6029"/>
                </a:lnTo>
                <a:lnTo>
                  <a:pt x="14013" y="5280"/>
                </a:lnTo>
                <a:lnTo>
                  <a:pt x="14387" y="4532"/>
                </a:lnTo>
                <a:lnTo>
                  <a:pt x="15135" y="3014"/>
                </a:lnTo>
                <a:lnTo>
                  <a:pt x="15135" y="3014"/>
                </a:lnTo>
                <a:lnTo>
                  <a:pt x="15842" y="1497"/>
                </a:lnTo>
                <a:lnTo>
                  <a:pt x="15842" y="1497"/>
                </a:lnTo>
                <a:lnTo>
                  <a:pt x="16175" y="728"/>
                </a:lnTo>
                <a:lnTo>
                  <a:pt x="16486" y="0"/>
                </a:lnTo>
                <a:lnTo>
                  <a:pt x="20291" y="14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7076850" y="1527900"/>
            <a:ext cx="224025" cy="287425"/>
          </a:xfrm>
          <a:custGeom>
            <a:avLst/>
            <a:gdLst/>
            <a:ahLst/>
            <a:cxnLst/>
            <a:rect l="l" t="t" r="r" b="b"/>
            <a:pathLst>
              <a:path w="8961" h="11497" extrusionOk="0">
                <a:moveTo>
                  <a:pt x="4532" y="0"/>
                </a:move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7076850" y="1527900"/>
            <a:ext cx="224025" cy="287425"/>
          </a:xfrm>
          <a:custGeom>
            <a:avLst/>
            <a:gdLst/>
            <a:ahLst/>
            <a:cxnLst/>
            <a:rect l="l" t="t" r="r" b="b"/>
            <a:pathLst>
              <a:path w="8961" h="11497" fill="none" extrusionOk="0">
                <a:moveTo>
                  <a:pt x="4699" y="0"/>
                </a:moveTo>
                <a:lnTo>
                  <a:pt x="4699" y="0"/>
                </a:lnTo>
                <a:lnTo>
                  <a:pt x="4532" y="0"/>
                </a:ln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7168325" y="1791900"/>
            <a:ext cx="13025" cy="16675"/>
          </a:xfrm>
          <a:custGeom>
            <a:avLst/>
            <a:gdLst/>
            <a:ahLst/>
            <a:cxnLst/>
            <a:rect l="l" t="t" r="r" b="b"/>
            <a:pathLst>
              <a:path w="521" h="667" extrusionOk="0">
                <a:moveTo>
                  <a:pt x="0" y="1"/>
                </a:moveTo>
                <a:lnTo>
                  <a:pt x="520" y="666"/>
                </a:lnTo>
                <a:lnTo>
                  <a:pt x="520" y="645"/>
                </a:lnTo>
                <a:lnTo>
                  <a:pt x="0"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7168325" y="1791900"/>
            <a:ext cx="13025" cy="16675"/>
          </a:xfrm>
          <a:custGeom>
            <a:avLst/>
            <a:gdLst/>
            <a:ahLst/>
            <a:cxnLst/>
            <a:rect l="l" t="t" r="r" b="b"/>
            <a:pathLst>
              <a:path w="521" h="667" fill="none" extrusionOk="0">
                <a:moveTo>
                  <a:pt x="0" y="1"/>
                </a:moveTo>
                <a:lnTo>
                  <a:pt x="0" y="1"/>
                </a:lnTo>
                <a:lnTo>
                  <a:pt x="0" y="1"/>
                </a:lnTo>
                <a:lnTo>
                  <a:pt x="520" y="666"/>
                </a:lnTo>
                <a:lnTo>
                  <a:pt x="520" y="64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7129875" y="1745125"/>
            <a:ext cx="38475" cy="46800"/>
          </a:xfrm>
          <a:custGeom>
            <a:avLst/>
            <a:gdLst/>
            <a:ahLst/>
            <a:cxnLst/>
            <a:rect l="l" t="t" r="r" b="b"/>
            <a:pathLst>
              <a:path w="1539" h="1872" extrusionOk="0">
                <a:moveTo>
                  <a:pt x="0" y="1"/>
                </a:moveTo>
                <a:lnTo>
                  <a:pt x="0" y="22"/>
                </a:lnTo>
                <a:lnTo>
                  <a:pt x="1538" y="1872"/>
                </a:lnTo>
                <a:lnTo>
                  <a:pt x="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7129875" y="1745125"/>
            <a:ext cx="38475" cy="46800"/>
          </a:xfrm>
          <a:custGeom>
            <a:avLst/>
            <a:gdLst/>
            <a:ahLst/>
            <a:cxnLst/>
            <a:rect l="l" t="t" r="r" b="b"/>
            <a:pathLst>
              <a:path w="1539" h="1872" fill="none" extrusionOk="0">
                <a:moveTo>
                  <a:pt x="0" y="1"/>
                </a:moveTo>
                <a:lnTo>
                  <a:pt x="0" y="22"/>
                </a:lnTo>
                <a:lnTo>
                  <a:pt x="1538" y="1872"/>
                </a:lnTo>
                <a:lnTo>
                  <a:pt x="1538" y="1872"/>
                </a:lnTo>
                <a:lnTo>
                  <a:pt x="1538" y="187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7129875" y="1564800"/>
            <a:ext cx="57175" cy="243250"/>
          </a:xfrm>
          <a:custGeom>
            <a:avLst/>
            <a:gdLst/>
            <a:ahLst/>
            <a:cxnLst/>
            <a:rect l="l" t="t" r="r" b="b"/>
            <a:pathLst>
              <a:path w="2287" h="9730" extrusionOk="0">
                <a:moveTo>
                  <a:pt x="2287" y="0"/>
                </a:moveTo>
                <a:lnTo>
                  <a:pt x="0" y="7214"/>
                </a:lnTo>
                <a:lnTo>
                  <a:pt x="1538" y="9085"/>
                </a:lnTo>
                <a:lnTo>
                  <a:pt x="2058" y="9729"/>
                </a:lnTo>
                <a:lnTo>
                  <a:pt x="2287" y="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7129875" y="1564800"/>
            <a:ext cx="57175" cy="243250"/>
          </a:xfrm>
          <a:custGeom>
            <a:avLst/>
            <a:gdLst/>
            <a:ahLst/>
            <a:cxnLst/>
            <a:rect l="l" t="t" r="r" b="b"/>
            <a:pathLst>
              <a:path w="2287" h="9730" fill="none" extrusionOk="0">
                <a:moveTo>
                  <a:pt x="2287" y="0"/>
                </a:moveTo>
                <a:lnTo>
                  <a:pt x="0" y="7214"/>
                </a:lnTo>
                <a:lnTo>
                  <a:pt x="1538" y="9085"/>
                </a:lnTo>
                <a:lnTo>
                  <a:pt x="2058" y="9729"/>
                </a:lnTo>
                <a:lnTo>
                  <a:pt x="228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6632500" y="1738375"/>
            <a:ext cx="142950" cy="92550"/>
          </a:xfrm>
          <a:custGeom>
            <a:avLst/>
            <a:gdLst/>
            <a:ahLst/>
            <a:cxnLst/>
            <a:rect l="l" t="t" r="r" b="b"/>
            <a:pathLst>
              <a:path w="5718" h="3702" extrusionOk="0">
                <a:moveTo>
                  <a:pt x="3202" y="1"/>
                </a:moveTo>
                <a:lnTo>
                  <a:pt x="0" y="2516"/>
                </a:lnTo>
                <a:lnTo>
                  <a:pt x="4719" y="3701"/>
                </a:lnTo>
                <a:lnTo>
                  <a:pt x="5717" y="2662"/>
                </a:lnTo>
                <a:lnTo>
                  <a:pt x="5696" y="2495"/>
                </a:lnTo>
                <a:lnTo>
                  <a:pt x="5655" y="2350"/>
                </a:lnTo>
                <a:lnTo>
                  <a:pt x="5572" y="2059"/>
                </a:lnTo>
                <a:lnTo>
                  <a:pt x="5426" y="1788"/>
                </a:lnTo>
                <a:lnTo>
                  <a:pt x="5260" y="1539"/>
                </a:lnTo>
                <a:lnTo>
                  <a:pt x="5073" y="1310"/>
                </a:lnTo>
                <a:lnTo>
                  <a:pt x="4844" y="1082"/>
                </a:lnTo>
                <a:lnTo>
                  <a:pt x="4636" y="874"/>
                </a:lnTo>
                <a:lnTo>
                  <a:pt x="4407" y="707"/>
                </a:lnTo>
                <a:lnTo>
                  <a:pt x="4179" y="541"/>
                </a:lnTo>
                <a:lnTo>
                  <a:pt x="3950" y="396"/>
                </a:lnTo>
                <a:lnTo>
                  <a:pt x="3576" y="188"/>
                </a:lnTo>
                <a:lnTo>
                  <a:pt x="3306" y="42"/>
                </a:lnTo>
                <a:lnTo>
                  <a:pt x="3202"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6577400" y="1705125"/>
            <a:ext cx="134625" cy="96175"/>
          </a:xfrm>
          <a:custGeom>
            <a:avLst/>
            <a:gdLst/>
            <a:ahLst/>
            <a:cxnLst/>
            <a:rect l="l" t="t" r="r" b="b"/>
            <a:pathLst>
              <a:path w="5385" h="3847" extrusionOk="0">
                <a:moveTo>
                  <a:pt x="2454" y="0"/>
                </a:moveTo>
                <a:lnTo>
                  <a:pt x="1" y="1830"/>
                </a:lnTo>
                <a:lnTo>
                  <a:pt x="2183" y="3846"/>
                </a:lnTo>
                <a:lnTo>
                  <a:pt x="5385" y="1331"/>
                </a:lnTo>
                <a:lnTo>
                  <a:pt x="245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7394925" y="4076075"/>
            <a:ext cx="105000" cy="231300"/>
          </a:xfrm>
          <a:custGeom>
            <a:avLst/>
            <a:gdLst/>
            <a:ahLst/>
            <a:cxnLst/>
            <a:rect l="l" t="t" r="r" b="b"/>
            <a:pathLst>
              <a:path w="4200" h="9252" extrusionOk="0">
                <a:moveTo>
                  <a:pt x="208" y="0"/>
                </a:moveTo>
                <a:lnTo>
                  <a:pt x="0" y="9251"/>
                </a:lnTo>
                <a:lnTo>
                  <a:pt x="4012" y="9251"/>
                </a:lnTo>
                <a:lnTo>
                  <a:pt x="4200"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7394925" y="4076075"/>
            <a:ext cx="105000" cy="231300"/>
          </a:xfrm>
          <a:custGeom>
            <a:avLst/>
            <a:gdLst/>
            <a:ahLst/>
            <a:cxnLst/>
            <a:rect l="l" t="t" r="r" b="b"/>
            <a:pathLst>
              <a:path w="4200" h="9252" fill="none" extrusionOk="0">
                <a:moveTo>
                  <a:pt x="4012" y="9251"/>
                </a:moveTo>
                <a:lnTo>
                  <a:pt x="0" y="9251"/>
                </a:lnTo>
                <a:lnTo>
                  <a:pt x="208" y="0"/>
                </a:lnTo>
                <a:lnTo>
                  <a:pt x="4200" y="0"/>
                </a:lnTo>
                <a:lnTo>
                  <a:pt x="4012"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7198975" y="4295900"/>
            <a:ext cx="320175" cy="113850"/>
          </a:xfrm>
          <a:custGeom>
            <a:avLst/>
            <a:gdLst/>
            <a:ahLst/>
            <a:cxnLst/>
            <a:rect l="l" t="t" r="r" b="b"/>
            <a:pathLst>
              <a:path w="12807" h="4554" extrusionOk="0">
                <a:moveTo>
                  <a:pt x="7464" y="1"/>
                </a:moveTo>
                <a:lnTo>
                  <a:pt x="7277" y="22"/>
                </a:lnTo>
                <a:lnTo>
                  <a:pt x="7111" y="63"/>
                </a:lnTo>
                <a:lnTo>
                  <a:pt x="6965" y="126"/>
                </a:lnTo>
                <a:lnTo>
                  <a:pt x="6820" y="229"/>
                </a:lnTo>
                <a:lnTo>
                  <a:pt x="6591" y="396"/>
                </a:lnTo>
                <a:lnTo>
                  <a:pt x="6362" y="562"/>
                </a:lnTo>
                <a:lnTo>
                  <a:pt x="6092" y="728"/>
                </a:lnTo>
                <a:lnTo>
                  <a:pt x="5801" y="895"/>
                </a:lnTo>
                <a:lnTo>
                  <a:pt x="5489" y="1061"/>
                </a:lnTo>
                <a:lnTo>
                  <a:pt x="5136" y="1227"/>
                </a:lnTo>
                <a:lnTo>
                  <a:pt x="4387" y="1560"/>
                </a:lnTo>
                <a:lnTo>
                  <a:pt x="3535" y="1872"/>
                </a:lnTo>
                <a:lnTo>
                  <a:pt x="2579" y="2184"/>
                </a:lnTo>
                <a:lnTo>
                  <a:pt x="1539" y="2454"/>
                </a:lnTo>
                <a:lnTo>
                  <a:pt x="396" y="2724"/>
                </a:lnTo>
                <a:lnTo>
                  <a:pt x="292" y="2766"/>
                </a:lnTo>
                <a:lnTo>
                  <a:pt x="188" y="2849"/>
                </a:lnTo>
                <a:lnTo>
                  <a:pt x="105" y="2953"/>
                </a:lnTo>
                <a:lnTo>
                  <a:pt x="42" y="3078"/>
                </a:lnTo>
                <a:lnTo>
                  <a:pt x="1" y="3223"/>
                </a:lnTo>
                <a:lnTo>
                  <a:pt x="1" y="3369"/>
                </a:lnTo>
                <a:lnTo>
                  <a:pt x="22" y="3535"/>
                </a:lnTo>
                <a:lnTo>
                  <a:pt x="42" y="3701"/>
                </a:lnTo>
                <a:lnTo>
                  <a:pt x="126" y="3868"/>
                </a:lnTo>
                <a:lnTo>
                  <a:pt x="209" y="4013"/>
                </a:lnTo>
                <a:lnTo>
                  <a:pt x="354" y="4159"/>
                </a:lnTo>
                <a:lnTo>
                  <a:pt x="500" y="4283"/>
                </a:lnTo>
                <a:lnTo>
                  <a:pt x="687" y="4387"/>
                </a:lnTo>
                <a:lnTo>
                  <a:pt x="916" y="4470"/>
                </a:lnTo>
                <a:lnTo>
                  <a:pt x="1186" y="4533"/>
                </a:lnTo>
                <a:lnTo>
                  <a:pt x="1477" y="4554"/>
                </a:lnTo>
                <a:lnTo>
                  <a:pt x="3015" y="4533"/>
                </a:lnTo>
                <a:lnTo>
                  <a:pt x="4845" y="4491"/>
                </a:lnTo>
                <a:lnTo>
                  <a:pt x="6570" y="4450"/>
                </a:lnTo>
                <a:lnTo>
                  <a:pt x="7859" y="4429"/>
                </a:lnTo>
                <a:lnTo>
                  <a:pt x="9148" y="4429"/>
                </a:lnTo>
                <a:lnTo>
                  <a:pt x="10167" y="4470"/>
                </a:lnTo>
                <a:lnTo>
                  <a:pt x="11102" y="4512"/>
                </a:lnTo>
                <a:lnTo>
                  <a:pt x="12162" y="4533"/>
                </a:lnTo>
                <a:lnTo>
                  <a:pt x="12225" y="4533"/>
                </a:lnTo>
                <a:lnTo>
                  <a:pt x="12349" y="4512"/>
                </a:lnTo>
                <a:lnTo>
                  <a:pt x="12474" y="4450"/>
                </a:lnTo>
                <a:lnTo>
                  <a:pt x="12578" y="4387"/>
                </a:lnTo>
                <a:lnTo>
                  <a:pt x="12661" y="4304"/>
                </a:lnTo>
                <a:lnTo>
                  <a:pt x="12724" y="4200"/>
                </a:lnTo>
                <a:lnTo>
                  <a:pt x="12765" y="4075"/>
                </a:lnTo>
                <a:lnTo>
                  <a:pt x="12807" y="3951"/>
                </a:lnTo>
                <a:lnTo>
                  <a:pt x="12786" y="3826"/>
                </a:lnTo>
                <a:lnTo>
                  <a:pt x="12287" y="271"/>
                </a:lnTo>
                <a:lnTo>
                  <a:pt x="12245" y="167"/>
                </a:lnTo>
                <a:lnTo>
                  <a:pt x="12183" y="84"/>
                </a:lnTo>
                <a:lnTo>
                  <a:pt x="12079" y="22"/>
                </a:lnTo>
                <a:lnTo>
                  <a:pt x="1197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7497300" y="4172225"/>
            <a:ext cx="550" cy="22875"/>
          </a:xfrm>
          <a:custGeom>
            <a:avLst/>
            <a:gdLst/>
            <a:ahLst/>
            <a:cxnLst/>
            <a:rect l="l" t="t" r="r" b="b"/>
            <a:pathLst>
              <a:path w="22" h="915" extrusionOk="0">
                <a:moveTo>
                  <a:pt x="21" y="0"/>
                </a:moveTo>
                <a:lnTo>
                  <a:pt x="21" y="0"/>
                </a:lnTo>
                <a:lnTo>
                  <a:pt x="1" y="915"/>
                </a:lnTo>
                <a:lnTo>
                  <a:pt x="1" y="915"/>
                </a:lnTo>
                <a:lnTo>
                  <a:pt x="2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7497300" y="4172225"/>
            <a:ext cx="550" cy="22875"/>
          </a:xfrm>
          <a:custGeom>
            <a:avLst/>
            <a:gdLst/>
            <a:ahLst/>
            <a:cxnLst/>
            <a:rect l="l" t="t" r="r" b="b"/>
            <a:pathLst>
              <a:path w="22" h="915" fill="none" extrusionOk="0">
                <a:moveTo>
                  <a:pt x="21" y="0"/>
                </a:moveTo>
                <a:lnTo>
                  <a:pt x="21" y="0"/>
                </a:lnTo>
                <a:lnTo>
                  <a:pt x="1" y="915"/>
                </a:lnTo>
                <a:lnTo>
                  <a:pt x="1" y="915"/>
                </a:lnTo>
                <a:lnTo>
                  <a:pt x="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7397525" y="4172225"/>
            <a:ext cx="100325" cy="22875"/>
          </a:xfrm>
          <a:custGeom>
            <a:avLst/>
            <a:gdLst/>
            <a:ahLst/>
            <a:cxnLst/>
            <a:rect l="l" t="t" r="r" b="b"/>
            <a:pathLst>
              <a:path w="4013" h="915" extrusionOk="0">
                <a:moveTo>
                  <a:pt x="21" y="0"/>
                </a:moveTo>
                <a:lnTo>
                  <a:pt x="0" y="915"/>
                </a:lnTo>
                <a:lnTo>
                  <a:pt x="3992" y="915"/>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7397525" y="4172225"/>
            <a:ext cx="100325" cy="22875"/>
          </a:xfrm>
          <a:custGeom>
            <a:avLst/>
            <a:gdLst/>
            <a:ahLst/>
            <a:cxnLst/>
            <a:rect l="l" t="t" r="r" b="b"/>
            <a:pathLst>
              <a:path w="4013" h="915" fill="none" extrusionOk="0">
                <a:moveTo>
                  <a:pt x="4012" y="0"/>
                </a:moveTo>
                <a:lnTo>
                  <a:pt x="21" y="0"/>
                </a:lnTo>
                <a:lnTo>
                  <a:pt x="0" y="915"/>
                </a:lnTo>
                <a:lnTo>
                  <a:pt x="3992" y="915"/>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7153775" y="1492550"/>
            <a:ext cx="535850" cy="639800"/>
          </a:xfrm>
          <a:custGeom>
            <a:avLst/>
            <a:gdLst/>
            <a:ahLst/>
            <a:cxnLst/>
            <a:rect l="l" t="t" r="r" b="b"/>
            <a:pathLst>
              <a:path w="21434" h="25592" extrusionOk="0">
                <a:moveTo>
                  <a:pt x="12661" y="1"/>
                </a:moveTo>
                <a:lnTo>
                  <a:pt x="11725" y="21"/>
                </a:lnTo>
                <a:lnTo>
                  <a:pt x="10810" y="42"/>
                </a:lnTo>
                <a:lnTo>
                  <a:pt x="9896" y="63"/>
                </a:lnTo>
                <a:lnTo>
                  <a:pt x="8960" y="125"/>
                </a:lnTo>
                <a:lnTo>
                  <a:pt x="8045" y="188"/>
                </a:lnTo>
                <a:lnTo>
                  <a:pt x="7131" y="271"/>
                </a:lnTo>
                <a:lnTo>
                  <a:pt x="5696" y="479"/>
                </a:lnTo>
                <a:lnTo>
                  <a:pt x="4304" y="707"/>
                </a:lnTo>
                <a:lnTo>
                  <a:pt x="3015" y="957"/>
                </a:lnTo>
                <a:lnTo>
                  <a:pt x="1892" y="1186"/>
                </a:lnTo>
                <a:lnTo>
                  <a:pt x="1705" y="1227"/>
                </a:lnTo>
                <a:lnTo>
                  <a:pt x="1518" y="1310"/>
                </a:lnTo>
                <a:lnTo>
                  <a:pt x="1331" y="1373"/>
                </a:lnTo>
                <a:lnTo>
                  <a:pt x="1164" y="1477"/>
                </a:lnTo>
                <a:lnTo>
                  <a:pt x="998" y="1581"/>
                </a:lnTo>
                <a:lnTo>
                  <a:pt x="853" y="1705"/>
                </a:lnTo>
                <a:lnTo>
                  <a:pt x="707" y="1830"/>
                </a:lnTo>
                <a:lnTo>
                  <a:pt x="582" y="1976"/>
                </a:lnTo>
                <a:lnTo>
                  <a:pt x="458" y="2121"/>
                </a:lnTo>
                <a:lnTo>
                  <a:pt x="354" y="2267"/>
                </a:lnTo>
                <a:lnTo>
                  <a:pt x="250" y="2454"/>
                </a:lnTo>
                <a:lnTo>
                  <a:pt x="187" y="2620"/>
                </a:lnTo>
                <a:lnTo>
                  <a:pt x="104" y="2807"/>
                </a:lnTo>
                <a:lnTo>
                  <a:pt x="63" y="2994"/>
                </a:lnTo>
                <a:lnTo>
                  <a:pt x="21" y="3181"/>
                </a:lnTo>
                <a:lnTo>
                  <a:pt x="21" y="3389"/>
                </a:lnTo>
                <a:lnTo>
                  <a:pt x="0" y="3909"/>
                </a:lnTo>
                <a:lnTo>
                  <a:pt x="0" y="4512"/>
                </a:lnTo>
                <a:lnTo>
                  <a:pt x="21" y="5198"/>
                </a:lnTo>
                <a:lnTo>
                  <a:pt x="83" y="5988"/>
                </a:lnTo>
                <a:lnTo>
                  <a:pt x="146" y="6882"/>
                </a:lnTo>
                <a:lnTo>
                  <a:pt x="229" y="7900"/>
                </a:lnTo>
                <a:lnTo>
                  <a:pt x="333" y="9023"/>
                </a:lnTo>
                <a:lnTo>
                  <a:pt x="499" y="10270"/>
                </a:lnTo>
                <a:lnTo>
                  <a:pt x="666" y="11663"/>
                </a:lnTo>
                <a:lnTo>
                  <a:pt x="873" y="13181"/>
                </a:lnTo>
                <a:lnTo>
                  <a:pt x="1123" y="14844"/>
                </a:lnTo>
                <a:lnTo>
                  <a:pt x="1414" y="16673"/>
                </a:lnTo>
                <a:lnTo>
                  <a:pt x="1747" y="18648"/>
                </a:lnTo>
                <a:lnTo>
                  <a:pt x="2121" y="20789"/>
                </a:lnTo>
                <a:lnTo>
                  <a:pt x="2557" y="23097"/>
                </a:lnTo>
                <a:lnTo>
                  <a:pt x="3015" y="25591"/>
                </a:lnTo>
                <a:lnTo>
                  <a:pt x="19271" y="25093"/>
                </a:lnTo>
                <a:lnTo>
                  <a:pt x="19126" y="22723"/>
                </a:lnTo>
                <a:lnTo>
                  <a:pt x="19063" y="21579"/>
                </a:lnTo>
                <a:lnTo>
                  <a:pt x="19022" y="20436"/>
                </a:lnTo>
                <a:lnTo>
                  <a:pt x="19022" y="19272"/>
                </a:lnTo>
                <a:lnTo>
                  <a:pt x="19022" y="18108"/>
                </a:lnTo>
                <a:lnTo>
                  <a:pt x="19063" y="16860"/>
                </a:lnTo>
                <a:lnTo>
                  <a:pt x="19147" y="15571"/>
                </a:lnTo>
                <a:lnTo>
                  <a:pt x="19251" y="14199"/>
                </a:lnTo>
                <a:lnTo>
                  <a:pt x="19417" y="12723"/>
                </a:lnTo>
                <a:lnTo>
                  <a:pt x="19604" y="11123"/>
                </a:lnTo>
                <a:lnTo>
                  <a:pt x="19853" y="9397"/>
                </a:lnTo>
                <a:lnTo>
                  <a:pt x="20165" y="7505"/>
                </a:lnTo>
                <a:lnTo>
                  <a:pt x="20519" y="5447"/>
                </a:lnTo>
                <a:lnTo>
                  <a:pt x="20934" y="3202"/>
                </a:lnTo>
                <a:lnTo>
                  <a:pt x="21433" y="770"/>
                </a:lnTo>
                <a:lnTo>
                  <a:pt x="20560" y="624"/>
                </a:lnTo>
                <a:lnTo>
                  <a:pt x="19708" y="500"/>
                </a:lnTo>
                <a:lnTo>
                  <a:pt x="18835" y="375"/>
                </a:lnTo>
                <a:lnTo>
                  <a:pt x="17982" y="292"/>
                </a:lnTo>
                <a:lnTo>
                  <a:pt x="17109" y="208"/>
                </a:lnTo>
                <a:lnTo>
                  <a:pt x="16236" y="146"/>
                </a:lnTo>
                <a:lnTo>
                  <a:pt x="15384" y="84"/>
                </a:lnTo>
                <a:lnTo>
                  <a:pt x="14511" y="63"/>
                </a:lnTo>
                <a:lnTo>
                  <a:pt x="13575" y="21"/>
                </a:lnTo>
                <a:lnTo>
                  <a:pt x="126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7318525" y="1286750"/>
            <a:ext cx="198025" cy="307700"/>
          </a:xfrm>
          <a:custGeom>
            <a:avLst/>
            <a:gdLst/>
            <a:ahLst/>
            <a:cxnLst/>
            <a:rect l="l" t="t" r="r" b="b"/>
            <a:pathLst>
              <a:path w="7921" h="12308" extrusionOk="0">
                <a:moveTo>
                  <a:pt x="6944" y="0"/>
                </a:moveTo>
                <a:lnTo>
                  <a:pt x="2516" y="4012"/>
                </a:lnTo>
                <a:lnTo>
                  <a:pt x="2620" y="4345"/>
                </a:lnTo>
                <a:lnTo>
                  <a:pt x="2682" y="4699"/>
                </a:lnTo>
                <a:lnTo>
                  <a:pt x="2744" y="5031"/>
                </a:lnTo>
                <a:lnTo>
                  <a:pt x="2807" y="5385"/>
                </a:lnTo>
                <a:lnTo>
                  <a:pt x="2807" y="5717"/>
                </a:lnTo>
                <a:lnTo>
                  <a:pt x="2807" y="6050"/>
                </a:lnTo>
                <a:lnTo>
                  <a:pt x="2765" y="6362"/>
                </a:lnTo>
                <a:lnTo>
                  <a:pt x="2703" y="6673"/>
                </a:lnTo>
                <a:lnTo>
                  <a:pt x="2599" y="6964"/>
                </a:lnTo>
                <a:lnTo>
                  <a:pt x="2453" y="7256"/>
                </a:lnTo>
                <a:lnTo>
                  <a:pt x="2266" y="7526"/>
                </a:lnTo>
                <a:lnTo>
                  <a:pt x="2142" y="7651"/>
                </a:lnTo>
                <a:lnTo>
                  <a:pt x="2017" y="7754"/>
                </a:lnTo>
                <a:lnTo>
                  <a:pt x="1892" y="7879"/>
                </a:lnTo>
                <a:lnTo>
                  <a:pt x="1747" y="7983"/>
                </a:lnTo>
                <a:lnTo>
                  <a:pt x="1393" y="8191"/>
                </a:lnTo>
                <a:lnTo>
                  <a:pt x="998" y="8357"/>
                </a:lnTo>
                <a:lnTo>
                  <a:pt x="541" y="8503"/>
                </a:lnTo>
                <a:lnTo>
                  <a:pt x="458" y="8586"/>
                </a:lnTo>
                <a:lnTo>
                  <a:pt x="374" y="8690"/>
                </a:lnTo>
                <a:lnTo>
                  <a:pt x="271" y="8835"/>
                </a:lnTo>
                <a:lnTo>
                  <a:pt x="187" y="9002"/>
                </a:lnTo>
                <a:lnTo>
                  <a:pt x="104" y="9210"/>
                </a:lnTo>
                <a:lnTo>
                  <a:pt x="42" y="9438"/>
                </a:lnTo>
                <a:lnTo>
                  <a:pt x="0" y="9688"/>
                </a:lnTo>
                <a:lnTo>
                  <a:pt x="0" y="9833"/>
                </a:lnTo>
                <a:lnTo>
                  <a:pt x="21" y="9979"/>
                </a:lnTo>
                <a:lnTo>
                  <a:pt x="42" y="10124"/>
                </a:lnTo>
                <a:lnTo>
                  <a:pt x="83" y="10270"/>
                </a:lnTo>
                <a:lnTo>
                  <a:pt x="146" y="10436"/>
                </a:lnTo>
                <a:lnTo>
                  <a:pt x="208" y="10582"/>
                </a:lnTo>
                <a:lnTo>
                  <a:pt x="312" y="10748"/>
                </a:lnTo>
                <a:lnTo>
                  <a:pt x="437" y="10914"/>
                </a:lnTo>
                <a:lnTo>
                  <a:pt x="562" y="11081"/>
                </a:lnTo>
                <a:lnTo>
                  <a:pt x="728" y="11247"/>
                </a:lnTo>
                <a:lnTo>
                  <a:pt x="915" y="11434"/>
                </a:lnTo>
                <a:lnTo>
                  <a:pt x="1123" y="11600"/>
                </a:lnTo>
                <a:lnTo>
                  <a:pt x="1372" y="11767"/>
                </a:lnTo>
                <a:lnTo>
                  <a:pt x="1643" y="11954"/>
                </a:lnTo>
                <a:lnTo>
                  <a:pt x="1954" y="12120"/>
                </a:lnTo>
                <a:lnTo>
                  <a:pt x="2287" y="12307"/>
                </a:lnTo>
                <a:lnTo>
                  <a:pt x="2703" y="12203"/>
                </a:lnTo>
                <a:lnTo>
                  <a:pt x="3139" y="12058"/>
                </a:lnTo>
                <a:lnTo>
                  <a:pt x="3555" y="11912"/>
                </a:lnTo>
                <a:lnTo>
                  <a:pt x="3971" y="11725"/>
                </a:lnTo>
                <a:lnTo>
                  <a:pt x="4366" y="11538"/>
                </a:lnTo>
                <a:lnTo>
                  <a:pt x="4740" y="11330"/>
                </a:lnTo>
                <a:lnTo>
                  <a:pt x="5114" y="11101"/>
                </a:lnTo>
                <a:lnTo>
                  <a:pt x="5488" y="10852"/>
                </a:lnTo>
                <a:lnTo>
                  <a:pt x="5842" y="10582"/>
                </a:lnTo>
                <a:lnTo>
                  <a:pt x="6175" y="10311"/>
                </a:lnTo>
                <a:lnTo>
                  <a:pt x="6507" y="10000"/>
                </a:lnTo>
                <a:lnTo>
                  <a:pt x="6819" y="9688"/>
                </a:lnTo>
                <a:lnTo>
                  <a:pt x="7110" y="9355"/>
                </a:lnTo>
                <a:lnTo>
                  <a:pt x="7401" y="9023"/>
                </a:lnTo>
                <a:lnTo>
                  <a:pt x="7671" y="8669"/>
                </a:lnTo>
                <a:lnTo>
                  <a:pt x="7921" y="8295"/>
                </a:lnTo>
                <a:lnTo>
                  <a:pt x="7754" y="8129"/>
                </a:lnTo>
                <a:lnTo>
                  <a:pt x="7609" y="7962"/>
                </a:lnTo>
                <a:lnTo>
                  <a:pt x="7484" y="7796"/>
                </a:lnTo>
                <a:lnTo>
                  <a:pt x="7359" y="7588"/>
                </a:lnTo>
                <a:lnTo>
                  <a:pt x="7256" y="7380"/>
                </a:lnTo>
                <a:lnTo>
                  <a:pt x="7152" y="7152"/>
                </a:lnTo>
                <a:lnTo>
                  <a:pt x="7068" y="6923"/>
                </a:lnTo>
                <a:lnTo>
                  <a:pt x="6985" y="6694"/>
                </a:lnTo>
                <a:lnTo>
                  <a:pt x="6840" y="6175"/>
                </a:lnTo>
                <a:lnTo>
                  <a:pt x="6757" y="5634"/>
                </a:lnTo>
                <a:lnTo>
                  <a:pt x="6673" y="5052"/>
                </a:lnTo>
                <a:lnTo>
                  <a:pt x="6632" y="4470"/>
                </a:lnTo>
                <a:lnTo>
                  <a:pt x="6611" y="3867"/>
                </a:lnTo>
                <a:lnTo>
                  <a:pt x="6611" y="3264"/>
                </a:lnTo>
                <a:lnTo>
                  <a:pt x="6632" y="2682"/>
                </a:lnTo>
                <a:lnTo>
                  <a:pt x="6673" y="2100"/>
                </a:lnTo>
                <a:lnTo>
                  <a:pt x="6736" y="1518"/>
                </a:lnTo>
                <a:lnTo>
                  <a:pt x="6798" y="977"/>
                </a:lnTo>
                <a:lnTo>
                  <a:pt x="694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7318525" y="1286750"/>
            <a:ext cx="198025" cy="307700"/>
          </a:xfrm>
          <a:custGeom>
            <a:avLst/>
            <a:gdLst/>
            <a:ahLst/>
            <a:cxnLst/>
            <a:rect l="l" t="t" r="r" b="b"/>
            <a:pathLst>
              <a:path w="7921" h="12308" fill="none" extrusionOk="0">
                <a:moveTo>
                  <a:pt x="6944" y="0"/>
                </a:moveTo>
                <a:lnTo>
                  <a:pt x="6944" y="0"/>
                </a:lnTo>
                <a:lnTo>
                  <a:pt x="6798" y="977"/>
                </a:lnTo>
                <a:lnTo>
                  <a:pt x="6736" y="1518"/>
                </a:lnTo>
                <a:lnTo>
                  <a:pt x="6673" y="2100"/>
                </a:lnTo>
                <a:lnTo>
                  <a:pt x="6632" y="2682"/>
                </a:lnTo>
                <a:lnTo>
                  <a:pt x="6611" y="3264"/>
                </a:lnTo>
                <a:lnTo>
                  <a:pt x="6611" y="3867"/>
                </a:lnTo>
                <a:lnTo>
                  <a:pt x="6632" y="4470"/>
                </a:lnTo>
                <a:lnTo>
                  <a:pt x="6673" y="5052"/>
                </a:lnTo>
                <a:lnTo>
                  <a:pt x="6757" y="5634"/>
                </a:lnTo>
                <a:lnTo>
                  <a:pt x="6840" y="6175"/>
                </a:lnTo>
                <a:lnTo>
                  <a:pt x="6985" y="6694"/>
                </a:lnTo>
                <a:lnTo>
                  <a:pt x="7068" y="6923"/>
                </a:lnTo>
                <a:lnTo>
                  <a:pt x="7152" y="7152"/>
                </a:lnTo>
                <a:lnTo>
                  <a:pt x="7256" y="7380"/>
                </a:lnTo>
                <a:lnTo>
                  <a:pt x="7359" y="7588"/>
                </a:lnTo>
                <a:lnTo>
                  <a:pt x="7484" y="7796"/>
                </a:lnTo>
                <a:lnTo>
                  <a:pt x="7609" y="7962"/>
                </a:lnTo>
                <a:lnTo>
                  <a:pt x="7754" y="8129"/>
                </a:lnTo>
                <a:lnTo>
                  <a:pt x="7921" y="8295"/>
                </a:lnTo>
                <a:lnTo>
                  <a:pt x="7921" y="8295"/>
                </a:lnTo>
                <a:lnTo>
                  <a:pt x="7671" y="8669"/>
                </a:lnTo>
                <a:lnTo>
                  <a:pt x="7401" y="9023"/>
                </a:lnTo>
                <a:lnTo>
                  <a:pt x="7110" y="9355"/>
                </a:lnTo>
                <a:lnTo>
                  <a:pt x="6819" y="9688"/>
                </a:lnTo>
                <a:lnTo>
                  <a:pt x="6507" y="10000"/>
                </a:lnTo>
                <a:lnTo>
                  <a:pt x="6175" y="10311"/>
                </a:lnTo>
                <a:lnTo>
                  <a:pt x="5842" y="10582"/>
                </a:lnTo>
                <a:lnTo>
                  <a:pt x="5488" y="10852"/>
                </a:lnTo>
                <a:lnTo>
                  <a:pt x="5114" y="11101"/>
                </a:lnTo>
                <a:lnTo>
                  <a:pt x="4740" y="11330"/>
                </a:lnTo>
                <a:lnTo>
                  <a:pt x="4366" y="11538"/>
                </a:lnTo>
                <a:lnTo>
                  <a:pt x="3971" y="11725"/>
                </a:lnTo>
                <a:lnTo>
                  <a:pt x="3555" y="11912"/>
                </a:lnTo>
                <a:lnTo>
                  <a:pt x="3139" y="12058"/>
                </a:lnTo>
                <a:lnTo>
                  <a:pt x="2703" y="12203"/>
                </a:lnTo>
                <a:lnTo>
                  <a:pt x="2287" y="12307"/>
                </a:lnTo>
                <a:lnTo>
                  <a:pt x="2287" y="12307"/>
                </a:lnTo>
                <a:lnTo>
                  <a:pt x="1954" y="12120"/>
                </a:lnTo>
                <a:lnTo>
                  <a:pt x="1643" y="11954"/>
                </a:lnTo>
                <a:lnTo>
                  <a:pt x="1372" y="11767"/>
                </a:lnTo>
                <a:lnTo>
                  <a:pt x="1123" y="11600"/>
                </a:lnTo>
                <a:lnTo>
                  <a:pt x="915" y="11434"/>
                </a:lnTo>
                <a:lnTo>
                  <a:pt x="728" y="11247"/>
                </a:lnTo>
                <a:lnTo>
                  <a:pt x="562" y="11081"/>
                </a:lnTo>
                <a:lnTo>
                  <a:pt x="437" y="10914"/>
                </a:lnTo>
                <a:lnTo>
                  <a:pt x="312" y="10748"/>
                </a:lnTo>
                <a:lnTo>
                  <a:pt x="208" y="10582"/>
                </a:lnTo>
                <a:lnTo>
                  <a:pt x="146" y="10436"/>
                </a:lnTo>
                <a:lnTo>
                  <a:pt x="83" y="10270"/>
                </a:lnTo>
                <a:lnTo>
                  <a:pt x="42" y="10124"/>
                </a:lnTo>
                <a:lnTo>
                  <a:pt x="21" y="9979"/>
                </a:lnTo>
                <a:lnTo>
                  <a:pt x="0" y="9833"/>
                </a:lnTo>
                <a:lnTo>
                  <a:pt x="0" y="9688"/>
                </a:lnTo>
                <a:lnTo>
                  <a:pt x="42" y="9438"/>
                </a:lnTo>
                <a:lnTo>
                  <a:pt x="104" y="9210"/>
                </a:lnTo>
                <a:lnTo>
                  <a:pt x="187" y="9002"/>
                </a:lnTo>
                <a:lnTo>
                  <a:pt x="271" y="8835"/>
                </a:lnTo>
                <a:lnTo>
                  <a:pt x="374" y="8690"/>
                </a:lnTo>
                <a:lnTo>
                  <a:pt x="458" y="8586"/>
                </a:lnTo>
                <a:lnTo>
                  <a:pt x="541" y="8503"/>
                </a:lnTo>
                <a:lnTo>
                  <a:pt x="541" y="8503"/>
                </a:lnTo>
                <a:lnTo>
                  <a:pt x="998" y="8357"/>
                </a:lnTo>
                <a:lnTo>
                  <a:pt x="1393" y="8191"/>
                </a:lnTo>
                <a:lnTo>
                  <a:pt x="1747" y="7983"/>
                </a:lnTo>
                <a:lnTo>
                  <a:pt x="1892" y="7879"/>
                </a:lnTo>
                <a:lnTo>
                  <a:pt x="2017" y="7754"/>
                </a:lnTo>
                <a:lnTo>
                  <a:pt x="2142" y="7651"/>
                </a:lnTo>
                <a:lnTo>
                  <a:pt x="2266" y="7526"/>
                </a:lnTo>
                <a:lnTo>
                  <a:pt x="2453" y="7256"/>
                </a:lnTo>
                <a:lnTo>
                  <a:pt x="2599" y="6964"/>
                </a:lnTo>
                <a:lnTo>
                  <a:pt x="2703" y="6673"/>
                </a:lnTo>
                <a:lnTo>
                  <a:pt x="2765" y="6362"/>
                </a:lnTo>
                <a:lnTo>
                  <a:pt x="2807" y="6050"/>
                </a:lnTo>
                <a:lnTo>
                  <a:pt x="2807" y="5717"/>
                </a:lnTo>
                <a:lnTo>
                  <a:pt x="2807" y="5385"/>
                </a:lnTo>
                <a:lnTo>
                  <a:pt x="2744" y="5031"/>
                </a:lnTo>
                <a:lnTo>
                  <a:pt x="2682" y="4699"/>
                </a:lnTo>
                <a:lnTo>
                  <a:pt x="2620" y="4345"/>
                </a:lnTo>
                <a:lnTo>
                  <a:pt x="2516" y="4012"/>
                </a:lnTo>
                <a:lnTo>
                  <a:pt x="694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7375700" y="1570500"/>
            <a:ext cx="76925" cy="23950"/>
          </a:xfrm>
          <a:custGeom>
            <a:avLst/>
            <a:gdLst/>
            <a:ahLst/>
            <a:cxnLst/>
            <a:rect l="l" t="t" r="r" b="b"/>
            <a:pathLst>
              <a:path w="3077" h="958" extrusionOk="0">
                <a:moveTo>
                  <a:pt x="478" y="1"/>
                </a:moveTo>
                <a:lnTo>
                  <a:pt x="0" y="957"/>
                </a:lnTo>
                <a:lnTo>
                  <a:pt x="3077" y="604"/>
                </a:lnTo>
                <a:lnTo>
                  <a:pt x="47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7387650" y="1478525"/>
            <a:ext cx="169975" cy="205300"/>
          </a:xfrm>
          <a:custGeom>
            <a:avLst/>
            <a:gdLst/>
            <a:ahLst/>
            <a:cxnLst/>
            <a:rect l="l" t="t" r="r" b="b"/>
            <a:pathLst>
              <a:path w="6799" h="8212" extrusionOk="0">
                <a:moveTo>
                  <a:pt x="4844" y="0"/>
                </a:moveTo>
                <a:lnTo>
                  <a:pt x="4823" y="83"/>
                </a:lnTo>
                <a:lnTo>
                  <a:pt x="4782" y="167"/>
                </a:lnTo>
                <a:lnTo>
                  <a:pt x="4636" y="375"/>
                </a:lnTo>
                <a:lnTo>
                  <a:pt x="4407" y="603"/>
                </a:lnTo>
                <a:lnTo>
                  <a:pt x="4137" y="853"/>
                </a:lnTo>
                <a:lnTo>
                  <a:pt x="3825" y="1123"/>
                </a:lnTo>
                <a:lnTo>
                  <a:pt x="3472" y="1414"/>
                </a:lnTo>
                <a:lnTo>
                  <a:pt x="2682" y="1996"/>
                </a:lnTo>
                <a:lnTo>
                  <a:pt x="1850" y="2557"/>
                </a:lnTo>
                <a:lnTo>
                  <a:pt x="1081" y="3056"/>
                </a:lnTo>
                <a:lnTo>
                  <a:pt x="437" y="3451"/>
                </a:lnTo>
                <a:lnTo>
                  <a:pt x="0" y="3680"/>
                </a:lnTo>
                <a:lnTo>
                  <a:pt x="520" y="4033"/>
                </a:lnTo>
                <a:lnTo>
                  <a:pt x="1019" y="4366"/>
                </a:lnTo>
                <a:lnTo>
                  <a:pt x="1518" y="4740"/>
                </a:lnTo>
                <a:lnTo>
                  <a:pt x="1746" y="4969"/>
                </a:lnTo>
                <a:lnTo>
                  <a:pt x="1996" y="5197"/>
                </a:lnTo>
                <a:lnTo>
                  <a:pt x="2225" y="5447"/>
                </a:lnTo>
                <a:lnTo>
                  <a:pt x="2474" y="5738"/>
                </a:lnTo>
                <a:lnTo>
                  <a:pt x="2723" y="6050"/>
                </a:lnTo>
                <a:lnTo>
                  <a:pt x="2952" y="6403"/>
                </a:lnTo>
                <a:lnTo>
                  <a:pt x="3202" y="6798"/>
                </a:lnTo>
                <a:lnTo>
                  <a:pt x="3430" y="7214"/>
                </a:lnTo>
                <a:lnTo>
                  <a:pt x="3680" y="7692"/>
                </a:lnTo>
                <a:lnTo>
                  <a:pt x="3908" y="8212"/>
                </a:lnTo>
                <a:lnTo>
                  <a:pt x="4262" y="7588"/>
                </a:lnTo>
                <a:lnTo>
                  <a:pt x="4574" y="6944"/>
                </a:lnTo>
                <a:lnTo>
                  <a:pt x="4886" y="6278"/>
                </a:lnTo>
                <a:lnTo>
                  <a:pt x="5156" y="5613"/>
                </a:lnTo>
                <a:lnTo>
                  <a:pt x="5426" y="4969"/>
                </a:lnTo>
                <a:lnTo>
                  <a:pt x="5655" y="4304"/>
                </a:lnTo>
                <a:lnTo>
                  <a:pt x="6070" y="3098"/>
                </a:lnTo>
                <a:lnTo>
                  <a:pt x="6382" y="2038"/>
                </a:lnTo>
                <a:lnTo>
                  <a:pt x="6611" y="1185"/>
                </a:lnTo>
                <a:lnTo>
                  <a:pt x="6798" y="437"/>
                </a:lnTo>
                <a:lnTo>
                  <a:pt x="6528" y="416"/>
                </a:lnTo>
                <a:lnTo>
                  <a:pt x="5925" y="354"/>
                </a:lnTo>
                <a:lnTo>
                  <a:pt x="5592" y="291"/>
                </a:lnTo>
                <a:lnTo>
                  <a:pt x="5280" y="208"/>
                </a:lnTo>
                <a:lnTo>
                  <a:pt x="5010" y="125"/>
                </a:lnTo>
                <a:lnTo>
                  <a:pt x="4927" y="63"/>
                </a:lnTo>
                <a:lnTo>
                  <a:pt x="48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7329950" y="1570500"/>
            <a:ext cx="45775" cy="23950"/>
          </a:xfrm>
          <a:custGeom>
            <a:avLst/>
            <a:gdLst/>
            <a:ahLst/>
            <a:cxnLst/>
            <a:rect l="l" t="t" r="r" b="b"/>
            <a:pathLst>
              <a:path w="1831" h="958" extrusionOk="0">
                <a:moveTo>
                  <a:pt x="1601" y="1"/>
                </a:moveTo>
                <a:lnTo>
                  <a:pt x="1" y="126"/>
                </a:lnTo>
                <a:lnTo>
                  <a:pt x="1830" y="957"/>
                </a:lnTo>
                <a:lnTo>
                  <a:pt x="16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7271225" y="1484750"/>
            <a:ext cx="98775" cy="199075"/>
          </a:xfrm>
          <a:custGeom>
            <a:avLst/>
            <a:gdLst/>
            <a:ahLst/>
            <a:cxnLst/>
            <a:rect l="l" t="t" r="r" b="b"/>
            <a:pathLst>
              <a:path w="3951" h="7963" extrusionOk="0">
                <a:moveTo>
                  <a:pt x="3098" y="1"/>
                </a:moveTo>
                <a:lnTo>
                  <a:pt x="3036" y="63"/>
                </a:lnTo>
                <a:lnTo>
                  <a:pt x="2932" y="126"/>
                </a:lnTo>
                <a:lnTo>
                  <a:pt x="2682" y="209"/>
                </a:lnTo>
                <a:lnTo>
                  <a:pt x="2350" y="292"/>
                </a:lnTo>
                <a:lnTo>
                  <a:pt x="2017" y="354"/>
                </a:lnTo>
                <a:lnTo>
                  <a:pt x="1435" y="417"/>
                </a:lnTo>
                <a:lnTo>
                  <a:pt x="1165" y="437"/>
                </a:lnTo>
                <a:lnTo>
                  <a:pt x="1061" y="624"/>
                </a:lnTo>
                <a:lnTo>
                  <a:pt x="832" y="1144"/>
                </a:lnTo>
                <a:lnTo>
                  <a:pt x="687" y="1518"/>
                </a:lnTo>
                <a:lnTo>
                  <a:pt x="541" y="1955"/>
                </a:lnTo>
                <a:lnTo>
                  <a:pt x="375" y="2433"/>
                </a:lnTo>
                <a:lnTo>
                  <a:pt x="250" y="2974"/>
                </a:lnTo>
                <a:lnTo>
                  <a:pt x="125" y="3535"/>
                </a:lnTo>
                <a:lnTo>
                  <a:pt x="42" y="4138"/>
                </a:lnTo>
                <a:lnTo>
                  <a:pt x="1" y="4761"/>
                </a:lnTo>
                <a:lnTo>
                  <a:pt x="1" y="5094"/>
                </a:lnTo>
                <a:lnTo>
                  <a:pt x="21" y="5406"/>
                </a:lnTo>
                <a:lnTo>
                  <a:pt x="42" y="5738"/>
                </a:lnTo>
                <a:lnTo>
                  <a:pt x="84" y="6050"/>
                </a:lnTo>
                <a:lnTo>
                  <a:pt x="146" y="6383"/>
                </a:lnTo>
                <a:lnTo>
                  <a:pt x="229" y="6695"/>
                </a:lnTo>
                <a:lnTo>
                  <a:pt x="312" y="7027"/>
                </a:lnTo>
                <a:lnTo>
                  <a:pt x="437" y="7339"/>
                </a:lnTo>
                <a:lnTo>
                  <a:pt x="583" y="7672"/>
                </a:lnTo>
                <a:lnTo>
                  <a:pt x="749" y="7963"/>
                </a:lnTo>
                <a:lnTo>
                  <a:pt x="1082" y="7131"/>
                </a:lnTo>
                <a:lnTo>
                  <a:pt x="1435" y="6404"/>
                </a:lnTo>
                <a:lnTo>
                  <a:pt x="1601" y="6050"/>
                </a:lnTo>
                <a:lnTo>
                  <a:pt x="1788" y="5738"/>
                </a:lnTo>
                <a:lnTo>
                  <a:pt x="1975" y="5447"/>
                </a:lnTo>
                <a:lnTo>
                  <a:pt x="2163" y="5156"/>
                </a:lnTo>
                <a:lnTo>
                  <a:pt x="2370" y="4907"/>
                </a:lnTo>
                <a:lnTo>
                  <a:pt x="2558" y="4657"/>
                </a:lnTo>
                <a:lnTo>
                  <a:pt x="2765" y="4429"/>
                </a:lnTo>
                <a:lnTo>
                  <a:pt x="2994" y="4200"/>
                </a:lnTo>
                <a:lnTo>
                  <a:pt x="3223" y="3992"/>
                </a:lnTo>
                <a:lnTo>
                  <a:pt x="3451" y="3805"/>
                </a:lnTo>
                <a:lnTo>
                  <a:pt x="3701" y="3618"/>
                </a:lnTo>
                <a:lnTo>
                  <a:pt x="3950" y="3431"/>
                </a:lnTo>
                <a:lnTo>
                  <a:pt x="3722" y="3265"/>
                </a:lnTo>
                <a:lnTo>
                  <a:pt x="3535" y="3078"/>
                </a:lnTo>
                <a:lnTo>
                  <a:pt x="3389" y="2870"/>
                </a:lnTo>
                <a:lnTo>
                  <a:pt x="3264" y="2662"/>
                </a:lnTo>
                <a:lnTo>
                  <a:pt x="3160" y="2433"/>
                </a:lnTo>
                <a:lnTo>
                  <a:pt x="3077" y="2184"/>
                </a:lnTo>
                <a:lnTo>
                  <a:pt x="3036" y="1934"/>
                </a:lnTo>
                <a:lnTo>
                  <a:pt x="2994" y="1705"/>
                </a:lnTo>
                <a:lnTo>
                  <a:pt x="2973" y="1456"/>
                </a:lnTo>
                <a:lnTo>
                  <a:pt x="2973" y="1207"/>
                </a:lnTo>
                <a:lnTo>
                  <a:pt x="2994" y="749"/>
                </a:lnTo>
                <a:lnTo>
                  <a:pt x="3056" y="354"/>
                </a:lnTo>
                <a:lnTo>
                  <a:pt x="3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7423500" y="1327800"/>
            <a:ext cx="23425" cy="21325"/>
          </a:xfrm>
          <a:custGeom>
            <a:avLst/>
            <a:gdLst/>
            <a:ahLst/>
            <a:cxnLst/>
            <a:rect l="l" t="t" r="r" b="b"/>
            <a:pathLst>
              <a:path w="937" h="853" extrusionOk="0">
                <a:moveTo>
                  <a:pt x="936" y="1"/>
                </a:moveTo>
                <a:lnTo>
                  <a:pt x="1" y="853"/>
                </a:lnTo>
                <a:lnTo>
                  <a:pt x="936" y="1"/>
                </a:lnTo>
                <a:lnTo>
                  <a:pt x="936" y="1"/>
                </a:lnTo>
                <a:lnTo>
                  <a:pt x="936"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7423500" y="1327800"/>
            <a:ext cx="23425" cy="21325"/>
          </a:xfrm>
          <a:custGeom>
            <a:avLst/>
            <a:gdLst/>
            <a:ahLst/>
            <a:cxnLst/>
            <a:rect l="l" t="t" r="r" b="b"/>
            <a:pathLst>
              <a:path w="937" h="853" fill="none" extrusionOk="0">
                <a:moveTo>
                  <a:pt x="936" y="1"/>
                </a:moveTo>
                <a:lnTo>
                  <a:pt x="1" y="853"/>
                </a:lnTo>
                <a:lnTo>
                  <a:pt x="936" y="1"/>
                </a:lnTo>
                <a:lnTo>
                  <a:pt x="936" y="1"/>
                </a:lnTo>
                <a:lnTo>
                  <a:pt x="93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7387125" y="1412000"/>
            <a:ext cx="1050" cy="7300"/>
          </a:xfrm>
          <a:custGeom>
            <a:avLst/>
            <a:gdLst/>
            <a:ahLst/>
            <a:cxnLst/>
            <a:rect l="l" t="t" r="r" b="b"/>
            <a:pathLst>
              <a:path w="42" h="292" extrusionOk="0">
                <a:moveTo>
                  <a:pt x="0" y="0"/>
                </a:moveTo>
                <a:lnTo>
                  <a:pt x="0" y="0"/>
                </a:lnTo>
                <a:lnTo>
                  <a:pt x="42" y="291"/>
                </a:lnTo>
                <a:lnTo>
                  <a:pt x="42" y="291"/>
                </a:lnTo>
                <a:lnTo>
                  <a:pt x="42" y="291"/>
                </a:lnTo>
                <a:lnTo>
                  <a:pt x="42" y="291"/>
                </a:lnTo>
                <a:lnTo>
                  <a:pt x="0"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7387125" y="1412000"/>
            <a:ext cx="1050" cy="7300"/>
          </a:xfrm>
          <a:custGeom>
            <a:avLst/>
            <a:gdLst/>
            <a:ahLst/>
            <a:cxnLst/>
            <a:rect l="l" t="t" r="r" b="b"/>
            <a:pathLst>
              <a:path w="42" h="292" fill="none" extrusionOk="0">
                <a:moveTo>
                  <a:pt x="0" y="0"/>
                </a:moveTo>
                <a:lnTo>
                  <a:pt x="0" y="0"/>
                </a:lnTo>
                <a:lnTo>
                  <a:pt x="42" y="291"/>
                </a:lnTo>
                <a:lnTo>
                  <a:pt x="42" y="291"/>
                </a:lnTo>
                <a:lnTo>
                  <a:pt x="42" y="291"/>
                </a:lnTo>
                <a:lnTo>
                  <a:pt x="42" y="29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7381400" y="1327800"/>
            <a:ext cx="68125" cy="91500"/>
          </a:xfrm>
          <a:custGeom>
            <a:avLst/>
            <a:gdLst/>
            <a:ahLst/>
            <a:cxnLst/>
            <a:rect l="l" t="t" r="r" b="b"/>
            <a:pathLst>
              <a:path w="2725" h="3660" extrusionOk="0">
                <a:moveTo>
                  <a:pt x="2620" y="1"/>
                </a:moveTo>
                <a:lnTo>
                  <a:pt x="1685" y="853"/>
                </a:lnTo>
                <a:lnTo>
                  <a:pt x="1" y="2370"/>
                </a:lnTo>
                <a:lnTo>
                  <a:pt x="146" y="2869"/>
                </a:lnTo>
                <a:lnTo>
                  <a:pt x="229" y="3368"/>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24" y="957"/>
                </a:lnTo>
                <a:lnTo>
                  <a:pt x="2724" y="624"/>
                </a:lnTo>
                <a:lnTo>
                  <a:pt x="2682" y="312"/>
                </a:lnTo>
                <a:lnTo>
                  <a:pt x="262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7381400" y="1327800"/>
            <a:ext cx="68125" cy="91500"/>
          </a:xfrm>
          <a:custGeom>
            <a:avLst/>
            <a:gdLst/>
            <a:ahLst/>
            <a:cxnLst/>
            <a:rect l="l" t="t" r="r" b="b"/>
            <a:pathLst>
              <a:path w="2725" h="3660" fill="none" extrusionOk="0">
                <a:moveTo>
                  <a:pt x="2620" y="1"/>
                </a:moveTo>
                <a:lnTo>
                  <a:pt x="1685" y="853"/>
                </a:lnTo>
                <a:lnTo>
                  <a:pt x="1" y="2370"/>
                </a:lnTo>
                <a:lnTo>
                  <a:pt x="1" y="2370"/>
                </a:lnTo>
                <a:lnTo>
                  <a:pt x="146" y="2869"/>
                </a:lnTo>
                <a:lnTo>
                  <a:pt x="229" y="3368"/>
                </a:lnTo>
                <a:lnTo>
                  <a:pt x="229" y="3368"/>
                </a:lnTo>
                <a:lnTo>
                  <a:pt x="271" y="3659"/>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03" y="1269"/>
                </a:lnTo>
                <a:lnTo>
                  <a:pt x="2724" y="957"/>
                </a:lnTo>
                <a:lnTo>
                  <a:pt x="2724" y="624"/>
                </a:lnTo>
                <a:lnTo>
                  <a:pt x="2682" y="312"/>
                </a:lnTo>
                <a:lnTo>
                  <a:pt x="26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7242650" y="1011300"/>
            <a:ext cx="281700" cy="382000"/>
          </a:xfrm>
          <a:custGeom>
            <a:avLst/>
            <a:gdLst/>
            <a:ahLst/>
            <a:cxnLst/>
            <a:rect l="l" t="t" r="r" b="b"/>
            <a:pathLst>
              <a:path w="11268" h="15280" extrusionOk="0">
                <a:moveTo>
                  <a:pt x="5904" y="0"/>
                </a:moveTo>
                <a:lnTo>
                  <a:pt x="5634" y="21"/>
                </a:lnTo>
                <a:lnTo>
                  <a:pt x="5364" y="21"/>
                </a:lnTo>
                <a:lnTo>
                  <a:pt x="5114" y="63"/>
                </a:lnTo>
                <a:lnTo>
                  <a:pt x="4844" y="104"/>
                </a:lnTo>
                <a:lnTo>
                  <a:pt x="4574" y="167"/>
                </a:lnTo>
                <a:lnTo>
                  <a:pt x="4324" y="229"/>
                </a:lnTo>
                <a:lnTo>
                  <a:pt x="4054" y="312"/>
                </a:lnTo>
                <a:lnTo>
                  <a:pt x="3804" y="416"/>
                </a:lnTo>
                <a:lnTo>
                  <a:pt x="3555" y="520"/>
                </a:lnTo>
                <a:lnTo>
                  <a:pt x="3202" y="707"/>
                </a:lnTo>
                <a:lnTo>
                  <a:pt x="2869" y="915"/>
                </a:lnTo>
                <a:lnTo>
                  <a:pt x="2578" y="1123"/>
                </a:lnTo>
                <a:lnTo>
                  <a:pt x="2287" y="1372"/>
                </a:lnTo>
                <a:lnTo>
                  <a:pt x="2017" y="1643"/>
                </a:lnTo>
                <a:lnTo>
                  <a:pt x="1767" y="1913"/>
                </a:lnTo>
                <a:lnTo>
                  <a:pt x="1539" y="2204"/>
                </a:lnTo>
                <a:lnTo>
                  <a:pt x="1331" y="2516"/>
                </a:lnTo>
                <a:lnTo>
                  <a:pt x="1123" y="2848"/>
                </a:lnTo>
                <a:lnTo>
                  <a:pt x="956" y="3202"/>
                </a:lnTo>
                <a:lnTo>
                  <a:pt x="790" y="3555"/>
                </a:lnTo>
                <a:lnTo>
                  <a:pt x="645" y="3909"/>
                </a:lnTo>
                <a:lnTo>
                  <a:pt x="520" y="4283"/>
                </a:lnTo>
                <a:lnTo>
                  <a:pt x="416" y="4678"/>
                </a:lnTo>
                <a:lnTo>
                  <a:pt x="312" y="5073"/>
                </a:lnTo>
                <a:lnTo>
                  <a:pt x="229" y="5468"/>
                </a:lnTo>
                <a:lnTo>
                  <a:pt x="146" y="5863"/>
                </a:lnTo>
                <a:lnTo>
                  <a:pt x="104" y="6278"/>
                </a:lnTo>
                <a:lnTo>
                  <a:pt x="63" y="6673"/>
                </a:lnTo>
                <a:lnTo>
                  <a:pt x="21" y="7089"/>
                </a:lnTo>
                <a:lnTo>
                  <a:pt x="0" y="7921"/>
                </a:lnTo>
                <a:lnTo>
                  <a:pt x="21" y="8732"/>
                </a:lnTo>
                <a:lnTo>
                  <a:pt x="83" y="9521"/>
                </a:lnTo>
                <a:lnTo>
                  <a:pt x="208" y="10291"/>
                </a:lnTo>
                <a:lnTo>
                  <a:pt x="333" y="11018"/>
                </a:lnTo>
                <a:lnTo>
                  <a:pt x="520" y="11704"/>
                </a:lnTo>
                <a:lnTo>
                  <a:pt x="624" y="12058"/>
                </a:lnTo>
                <a:lnTo>
                  <a:pt x="769" y="12411"/>
                </a:lnTo>
                <a:lnTo>
                  <a:pt x="936" y="12723"/>
                </a:lnTo>
                <a:lnTo>
                  <a:pt x="1102" y="13035"/>
                </a:lnTo>
                <a:lnTo>
                  <a:pt x="1289" y="13326"/>
                </a:lnTo>
                <a:lnTo>
                  <a:pt x="1497" y="13575"/>
                </a:lnTo>
                <a:lnTo>
                  <a:pt x="1726" y="13825"/>
                </a:lnTo>
                <a:lnTo>
                  <a:pt x="1975" y="14053"/>
                </a:lnTo>
                <a:lnTo>
                  <a:pt x="2225" y="14282"/>
                </a:lnTo>
                <a:lnTo>
                  <a:pt x="2495" y="14469"/>
                </a:lnTo>
                <a:lnTo>
                  <a:pt x="2765" y="14636"/>
                </a:lnTo>
                <a:lnTo>
                  <a:pt x="3056" y="14781"/>
                </a:lnTo>
                <a:lnTo>
                  <a:pt x="3368" y="14906"/>
                </a:lnTo>
                <a:lnTo>
                  <a:pt x="3659" y="15030"/>
                </a:lnTo>
                <a:lnTo>
                  <a:pt x="3971" y="15114"/>
                </a:lnTo>
                <a:lnTo>
                  <a:pt x="4303" y="15197"/>
                </a:lnTo>
                <a:lnTo>
                  <a:pt x="4615" y="15238"/>
                </a:lnTo>
                <a:lnTo>
                  <a:pt x="4948" y="15259"/>
                </a:lnTo>
                <a:lnTo>
                  <a:pt x="5280" y="15280"/>
                </a:lnTo>
                <a:lnTo>
                  <a:pt x="5613" y="15259"/>
                </a:lnTo>
                <a:lnTo>
                  <a:pt x="5946" y="15218"/>
                </a:lnTo>
                <a:lnTo>
                  <a:pt x="6278" y="15155"/>
                </a:lnTo>
                <a:lnTo>
                  <a:pt x="6611" y="15093"/>
                </a:lnTo>
                <a:lnTo>
                  <a:pt x="6944" y="14989"/>
                </a:lnTo>
                <a:lnTo>
                  <a:pt x="7276" y="14864"/>
                </a:lnTo>
                <a:lnTo>
                  <a:pt x="7588" y="14719"/>
                </a:lnTo>
                <a:lnTo>
                  <a:pt x="7921" y="14532"/>
                </a:lnTo>
                <a:lnTo>
                  <a:pt x="8232" y="14344"/>
                </a:lnTo>
                <a:lnTo>
                  <a:pt x="8523" y="14137"/>
                </a:lnTo>
                <a:lnTo>
                  <a:pt x="8815" y="13887"/>
                </a:lnTo>
                <a:lnTo>
                  <a:pt x="9106" y="13638"/>
                </a:lnTo>
                <a:lnTo>
                  <a:pt x="9376" y="13347"/>
                </a:lnTo>
                <a:lnTo>
                  <a:pt x="9708" y="12952"/>
                </a:lnTo>
                <a:lnTo>
                  <a:pt x="9999" y="12557"/>
                </a:lnTo>
                <a:lnTo>
                  <a:pt x="10249" y="12182"/>
                </a:lnTo>
                <a:lnTo>
                  <a:pt x="10457" y="11787"/>
                </a:lnTo>
                <a:lnTo>
                  <a:pt x="10644" y="11392"/>
                </a:lnTo>
                <a:lnTo>
                  <a:pt x="10789" y="10997"/>
                </a:lnTo>
                <a:lnTo>
                  <a:pt x="10914" y="10582"/>
                </a:lnTo>
                <a:lnTo>
                  <a:pt x="11018" y="10145"/>
                </a:lnTo>
                <a:lnTo>
                  <a:pt x="11080" y="9688"/>
                </a:lnTo>
                <a:lnTo>
                  <a:pt x="11143" y="9210"/>
                </a:lnTo>
                <a:lnTo>
                  <a:pt x="11184" y="8690"/>
                </a:lnTo>
                <a:lnTo>
                  <a:pt x="11226" y="8149"/>
                </a:lnTo>
                <a:lnTo>
                  <a:pt x="11247" y="6944"/>
                </a:lnTo>
                <a:lnTo>
                  <a:pt x="11268" y="5551"/>
                </a:lnTo>
                <a:lnTo>
                  <a:pt x="11268" y="5239"/>
                </a:lnTo>
                <a:lnTo>
                  <a:pt x="11247" y="4927"/>
                </a:lnTo>
                <a:lnTo>
                  <a:pt x="11205" y="4615"/>
                </a:lnTo>
                <a:lnTo>
                  <a:pt x="11143" y="4304"/>
                </a:lnTo>
                <a:lnTo>
                  <a:pt x="11080" y="4012"/>
                </a:lnTo>
                <a:lnTo>
                  <a:pt x="10997" y="3701"/>
                </a:lnTo>
                <a:lnTo>
                  <a:pt x="10873" y="3410"/>
                </a:lnTo>
                <a:lnTo>
                  <a:pt x="10748" y="3119"/>
                </a:lnTo>
                <a:lnTo>
                  <a:pt x="10623" y="2869"/>
                </a:lnTo>
                <a:lnTo>
                  <a:pt x="10498" y="2640"/>
                </a:lnTo>
                <a:lnTo>
                  <a:pt x="10353" y="2391"/>
                </a:lnTo>
                <a:lnTo>
                  <a:pt x="10187" y="2183"/>
                </a:lnTo>
                <a:lnTo>
                  <a:pt x="10020" y="1975"/>
                </a:lnTo>
                <a:lnTo>
                  <a:pt x="9854" y="1767"/>
                </a:lnTo>
                <a:lnTo>
                  <a:pt x="9667" y="1580"/>
                </a:lnTo>
                <a:lnTo>
                  <a:pt x="9480" y="1393"/>
                </a:lnTo>
                <a:lnTo>
                  <a:pt x="9272" y="1227"/>
                </a:lnTo>
                <a:lnTo>
                  <a:pt x="9064" y="1060"/>
                </a:lnTo>
                <a:lnTo>
                  <a:pt x="8856" y="915"/>
                </a:lnTo>
                <a:lnTo>
                  <a:pt x="8627" y="769"/>
                </a:lnTo>
                <a:lnTo>
                  <a:pt x="8399" y="645"/>
                </a:lnTo>
                <a:lnTo>
                  <a:pt x="8170" y="520"/>
                </a:lnTo>
                <a:lnTo>
                  <a:pt x="7692" y="333"/>
                </a:lnTo>
                <a:lnTo>
                  <a:pt x="7193" y="187"/>
                </a:lnTo>
                <a:lnTo>
                  <a:pt x="6944" y="125"/>
                </a:lnTo>
                <a:lnTo>
                  <a:pt x="6673" y="83"/>
                </a:lnTo>
                <a:lnTo>
                  <a:pt x="6424" y="42"/>
                </a:lnTo>
                <a:lnTo>
                  <a:pt x="6154" y="21"/>
                </a:lnTo>
                <a:lnTo>
                  <a:pt x="590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7388675" y="1185925"/>
            <a:ext cx="130475" cy="11975"/>
          </a:xfrm>
          <a:custGeom>
            <a:avLst/>
            <a:gdLst/>
            <a:ahLst/>
            <a:cxnLst/>
            <a:rect l="l" t="t" r="r" b="b"/>
            <a:pathLst>
              <a:path w="5219" h="479" extrusionOk="0">
                <a:moveTo>
                  <a:pt x="125" y="0"/>
                </a:moveTo>
                <a:lnTo>
                  <a:pt x="84" y="21"/>
                </a:lnTo>
                <a:lnTo>
                  <a:pt x="42" y="42"/>
                </a:lnTo>
                <a:lnTo>
                  <a:pt x="22" y="83"/>
                </a:lnTo>
                <a:lnTo>
                  <a:pt x="1" y="125"/>
                </a:lnTo>
                <a:lnTo>
                  <a:pt x="22" y="167"/>
                </a:lnTo>
                <a:lnTo>
                  <a:pt x="42" y="208"/>
                </a:lnTo>
                <a:lnTo>
                  <a:pt x="63" y="229"/>
                </a:lnTo>
                <a:lnTo>
                  <a:pt x="125" y="229"/>
                </a:lnTo>
                <a:lnTo>
                  <a:pt x="5094" y="478"/>
                </a:lnTo>
                <a:lnTo>
                  <a:pt x="5156" y="478"/>
                </a:lnTo>
                <a:lnTo>
                  <a:pt x="5177" y="458"/>
                </a:lnTo>
                <a:lnTo>
                  <a:pt x="5219" y="416"/>
                </a:lnTo>
                <a:lnTo>
                  <a:pt x="5219" y="374"/>
                </a:lnTo>
                <a:lnTo>
                  <a:pt x="5219" y="333"/>
                </a:lnTo>
                <a:lnTo>
                  <a:pt x="5198" y="291"/>
                </a:lnTo>
                <a:lnTo>
                  <a:pt x="5156" y="271"/>
                </a:lnTo>
                <a:lnTo>
                  <a:pt x="5115" y="250"/>
                </a:lnTo>
                <a:lnTo>
                  <a:pt x="1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7229125" y="2123500"/>
            <a:ext cx="303550" cy="2048750"/>
          </a:xfrm>
          <a:custGeom>
            <a:avLst/>
            <a:gdLst/>
            <a:ahLst/>
            <a:cxnLst/>
            <a:rect l="l" t="t" r="r" b="b"/>
            <a:pathLst>
              <a:path w="12142" h="81950" extrusionOk="0">
                <a:moveTo>
                  <a:pt x="11871" y="0"/>
                </a:moveTo>
                <a:lnTo>
                  <a:pt x="1" y="353"/>
                </a:lnTo>
                <a:lnTo>
                  <a:pt x="354" y="5176"/>
                </a:lnTo>
                <a:lnTo>
                  <a:pt x="1186" y="16714"/>
                </a:lnTo>
                <a:lnTo>
                  <a:pt x="1685" y="23637"/>
                </a:lnTo>
                <a:lnTo>
                  <a:pt x="2225" y="30539"/>
                </a:lnTo>
                <a:lnTo>
                  <a:pt x="2745" y="36921"/>
                </a:lnTo>
                <a:lnTo>
                  <a:pt x="2973" y="39748"/>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7229125" y="2123500"/>
            <a:ext cx="303550" cy="2048750"/>
          </a:xfrm>
          <a:custGeom>
            <a:avLst/>
            <a:gdLst/>
            <a:ahLst/>
            <a:cxnLst/>
            <a:rect l="l" t="t" r="r" b="b"/>
            <a:pathLst>
              <a:path w="12142" h="81950" fill="none" extrusionOk="0">
                <a:moveTo>
                  <a:pt x="1" y="353"/>
                </a:moveTo>
                <a:lnTo>
                  <a:pt x="1" y="353"/>
                </a:lnTo>
                <a:lnTo>
                  <a:pt x="354" y="5176"/>
                </a:lnTo>
                <a:lnTo>
                  <a:pt x="1186" y="16714"/>
                </a:lnTo>
                <a:lnTo>
                  <a:pt x="1685" y="23637"/>
                </a:lnTo>
                <a:lnTo>
                  <a:pt x="2225" y="30539"/>
                </a:lnTo>
                <a:lnTo>
                  <a:pt x="2745" y="36921"/>
                </a:lnTo>
                <a:lnTo>
                  <a:pt x="2973" y="39748"/>
                </a:lnTo>
                <a:lnTo>
                  <a:pt x="3202" y="42222"/>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lnTo>
                  <a:pt x="1" y="3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7354900"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7523800" y="2388025"/>
            <a:ext cx="3675" cy="666825"/>
          </a:xfrm>
          <a:custGeom>
            <a:avLst/>
            <a:gdLst/>
            <a:ahLst/>
            <a:cxnLst/>
            <a:rect l="l" t="t" r="r" b="b"/>
            <a:pathLst>
              <a:path w="147" h="26673" extrusionOk="0">
                <a:moveTo>
                  <a:pt x="22" y="1"/>
                </a:moveTo>
                <a:lnTo>
                  <a:pt x="1" y="6320"/>
                </a:lnTo>
                <a:lnTo>
                  <a:pt x="1" y="13201"/>
                </a:lnTo>
                <a:lnTo>
                  <a:pt x="42" y="20145"/>
                </a:lnTo>
                <a:lnTo>
                  <a:pt x="84" y="23471"/>
                </a:lnTo>
                <a:lnTo>
                  <a:pt x="126" y="26631"/>
                </a:lnTo>
                <a:lnTo>
                  <a:pt x="146" y="26672"/>
                </a:lnTo>
                <a:lnTo>
                  <a:pt x="105" y="23513"/>
                </a:lnTo>
                <a:lnTo>
                  <a:pt x="63" y="20186"/>
                </a:lnTo>
                <a:lnTo>
                  <a:pt x="22" y="13243"/>
                </a:lnTo>
                <a:lnTo>
                  <a:pt x="22" y="6362"/>
                </a:lnTo>
                <a:lnTo>
                  <a:pt x="42" y="21"/>
                </a:lnTo>
                <a:lnTo>
                  <a:pt x="2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7523800" y="2388025"/>
            <a:ext cx="3675" cy="666825"/>
          </a:xfrm>
          <a:custGeom>
            <a:avLst/>
            <a:gdLst/>
            <a:ahLst/>
            <a:cxnLst/>
            <a:rect l="l" t="t" r="r" b="b"/>
            <a:pathLst>
              <a:path w="147" h="26673" fill="none" extrusionOk="0">
                <a:moveTo>
                  <a:pt x="22" y="1"/>
                </a:moveTo>
                <a:lnTo>
                  <a:pt x="22" y="1"/>
                </a:lnTo>
                <a:lnTo>
                  <a:pt x="1" y="6320"/>
                </a:lnTo>
                <a:lnTo>
                  <a:pt x="1" y="13201"/>
                </a:lnTo>
                <a:lnTo>
                  <a:pt x="42" y="20145"/>
                </a:lnTo>
                <a:lnTo>
                  <a:pt x="84" y="23471"/>
                </a:lnTo>
                <a:lnTo>
                  <a:pt x="126" y="26631"/>
                </a:lnTo>
                <a:lnTo>
                  <a:pt x="126" y="26631"/>
                </a:lnTo>
                <a:lnTo>
                  <a:pt x="146" y="26672"/>
                </a:lnTo>
                <a:lnTo>
                  <a:pt x="146" y="26672"/>
                </a:lnTo>
                <a:lnTo>
                  <a:pt x="105" y="23513"/>
                </a:lnTo>
                <a:lnTo>
                  <a:pt x="63" y="20186"/>
                </a:lnTo>
                <a:lnTo>
                  <a:pt x="22" y="13243"/>
                </a:lnTo>
                <a:lnTo>
                  <a:pt x="22" y="6362"/>
                </a:lnTo>
                <a:lnTo>
                  <a:pt x="42" y="21"/>
                </a:lnTo>
                <a:lnTo>
                  <a:pt x="42" y="21"/>
                </a:lnTo>
                <a:lnTo>
                  <a:pt x="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7443250" y="2380225"/>
            <a:ext cx="83700" cy="673575"/>
          </a:xfrm>
          <a:custGeom>
            <a:avLst/>
            <a:gdLst/>
            <a:ahLst/>
            <a:cxnLst/>
            <a:rect l="l" t="t" r="r" b="b"/>
            <a:pathLst>
              <a:path w="3348" h="26943" extrusionOk="0">
                <a:moveTo>
                  <a:pt x="2558" y="1"/>
                </a:moveTo>
                <a:lnTo>
                  <a:pt x="2474" y="21"/>
                </a:lnTo>
                <a:lnTo>
                  <a:pt x="2370" y="63"/>
                </a:lnTo>
                <a:lnTo>
                  <a:pt x="2287" y="125"/>
                </a:lnTo>
                <a:lnTo>
                  <a:pt x="2100" y="271"/>
                </a:lnTo>
                <a:lnTo>
                  <a:pt x="1892" y="479"/>
                </a:lnTo>
                <a:lnTo>
                  <a:pt x="1705" y="770"/>
                </a:lnTo>
                <a:lnTo>
                  <a:pt x="1497" y="1123"/>
                </a:lnTo>
                <a:lnTo>
                  <a:pt x="1289" y="1560"/>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06" y="23783"/>
                </a:lnTo>
                <a:lnTo>
                  <a:pt x="3264" y="20457"/>
                </a:lnTo>
                <a:lnTo>
                  <a:pt x="3223" y="13513"/>
                </a:lnTo>
                <a:lnTo>
                  <a:pt x="3223" y="6632"/>
                </a:lnTo>
                <a:lnTo>
                  <a:pt x="3244" y="313"/>
                </a:lnTo>
                <a:lnTo>
                  <a:pt x="3098" y="167"/>
                </a:lnTo>
                <a:lnTo>
                  <a:pt x="2953" y="84"/>
                </a:lnTo>
                <a:lnTo>
                  <a:pt x="2807" y="21"/>
                </a:lnTo>
                <a:lnTo>
                  <a:pt x="2641"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7443250" y="2380225"/>
            <a:ext cx="83700" cy="673575"/>
          </a:xfrm>
          <a:custGeom>
            <a:avLst/>
            <a:gdLst/>
            <a:ahLst/>
            <a:cxnLst/>
            <a:rect l="l" t="t" r="r" b="b"/>
            <a:pathLst>
              <a:path w="3348" h="26943" fill="none" extrusionOk="0">
                <a:moveTo>
                  <a:pt x="2641" y="1"/>
                </a:moveTo>
                <a:lnTo>
                  <a:pt x="2641" y="1"/>
                </a:lnTo>
                <a:lnTo>
                  <a:pt x="2558" y="1"/>
                </a:lnTo>
                <a:lnTo>
                  <a:pt x="2474" y="21"/>
                </a:lnTo>
                <a:lnTo>
                  <a:pt x="2370" y="63"/>
                </a:lnTo>
                <a:lnTo>
                  <a:pt x="2287" y="125"/>
                </a:lnTo>
                <a:lnTo>
                  <a:pt x="2100" y="271"/>
                </a:lnTo>
                <a:lnTo>
                  <a:pt x="1892" y="479"/>
                </a:lnTo>
                <a:lnTo>
                  <a:pt x="1705" y="770"/>
                </a:lnTo>
                <a:lnTo>
                  <a:pt x="1497" y="1123"/>
                </a:lnTo>
                <a:lnTo>
                  <a:pt x="1289" y="1560"/>
                </a:lnTo>
                <a:lnTo>
                  <a:pt x="1082" y="2059"/>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48" y="26943"/>
                </a:lnTo>
                <a:lnTo>
                  <a:pt x="3306" y="23783"/>
                </a:lnTo>
                <a:lnTo>
                  <a:pt x="3264" y="20457"/>
                </a:lnTo>
                <a:lnTo>
                  <a:pt x="3223" y="13513"/>
                </a:lnTo>
                <a:lnTo>
                  <a:pt x="3223" y="6632"/>
                </a:lnTo>
                <a:lnTo>
                  <a:pt x="3244" y="313"/>
                </a:lnTo>
                <a:lnTo>
                  <a:pt x="3244" y="313"/>
                </a:lnTo>
                <a:lnTo>
                  <a:pt x="3098" y="167"/>
                </a:lnTo>
                <a:lnTo>
                  <a:pt x="2953" y="84"/>
                </a:lnTo>
                <a:lnTo>
                  <a:pt x="2807" y="21"/>
                </a:lnTo>
                <a:lnTo>
                  <a:pt x="26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7342425" y="1179175"/>
            <a:ext cx="19250" cy="29125"/>
          </a:xfrm>
          <a:custGeom>
            <a:avLst/>
            <a:gdLst/>
            <a:ahLst/>
            <a:cxnLst/>
            <a:rect l="l" t="t" r="r" b="b"/>
            <a:pathLst>
              <a:path w="770" h="1165" extrusionOk="0">
                <a:moveTo>
                  <a:pt x="271" y="0"/>
                </a:moveTo>
                <a:lnTo>
                  <a:pt x="208" y="42"/>
                </a:lnTo>
                <a:lnTo>
                  <a:pt x="146" y="104"/>
                </a:lnTo>
                <a:lnTo>
                  <a:pt x="84" y="166"/>
                </a:lnTo>
                <a:lnTo>
                  <a:pt x="42" y="270"/>
                </a:lnTo>
                <a:lnTo>
                  <a:pt x="21" y="374"/>
                </a:lnTo>
                <a:lnTo>
                  <a:pt x="1" y="478"/>
                </a:lnTo>
                <a:lnTo>
                  <a:pt x="1" y="603"/>
                </a:lnTo>
                <a:lnTo>
                  <a:pt x="21" y="707"/>
                </a:lnTo>
                <a:lnTo>
                  <a:pt x="42" y="811"/>
                </a:lnTo>
                <a:lnTo>
                  <a:pt x="84" y="915"/>
                </a:lnTo>
                <a:lnTo>
                  <a:pt x="125" y="998"/>
                </a:lnTo>
                <a:lnTo>
                  <a:pt x="188" y="1060"/>
                </a:lnTo>
                <a:lnTo>
                  <a:pt x="250" y="1123"/>
                </a:lnTo>
                <a:lnTo>
                  <a:pt x="333" y="1143"/>
                </a:lnTo>
                <a:lnTo>
                  <a:pt x="416" y="1164"/>
                </a:lnTo>
                <a:lnTo>
                  <a:pt x="479" y="1143"/>
                </a:lnTo>
                <a:lnTo>
                  <a:pt x="541" y="1102"/>
                </a:lnTo>
                <a:lnTo>
                  <a:pt x="603" y="1060"/>
                </a:lnTo>
                <a:lnTo>
                  <a:pt x="666" y="977"/>
                </a:lnTo>
                <a:lnTo>
                  <a:pt x="707" y="894"/>
                </a:lnTo>
                <a:lnTo>
                  <a:pt x="728" y="790"/>
                </a:lnTo>
                <a:lnTo>
                  <a:pt x="749" y="686"/>
                </a:lnTo>
                <a:lnTo>
                  <a:pt x="770" y="561"/>
                </a:lnTo>
                <a:lnTo>
                  <a:pt x="749" y="437"/>
                </a:lnTo>
                <a:lnTo>
                  <a:pt x="728" y="333"/>
                </a:lnTo>
                <a:lnTo>
                  <a:pt x="687" y="229"/>
                </a:lnTo>
                <a:lnTo>
                  <a:pt x="645" y="146"/>
                </a:lnTo>
                <a:lnTo>
                  <a:pt x="583" y="83"/>
                </a:lnTo>
                <a:lnTo>
                  <a:pt x="499" y="42"/>
                </a:lnTo>
                <a:lnTo>
                  <a:pt x="4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7251475" y="1181750"/>
            <a:ext cx="18725" cy="29150"/>
          </a:xfrm>
          <a:custGeom>
            <a:avLst/>
            <a:gdLst/>
            <a:ahLst/>
            <a:cxnLst/>
            <a:rect l="l" t="t" r="r" b="b"/>
            <a:pathLst>
              <a:path w="749" h="1166" extrusionOk="0">
                <a:moveTo>
                  <a:pt x="354" y="1"/>
                </a:moveTo>
                <a:lnTo>
                  <a:pt x="271" y="22"/>
                </a:lnTo>
                <a:lnTo>
                  <a:pt x="188" y="43"/>
                </a:lnTo>
                <a:lnTo>
                  <a:pt x="125" y="105"/>
                </a:lnTo>
                <a:lnTo>
                  <a:pt x="84" y="188"/>
                </a:lnTo>
                <a:lnTo>
                  <a:pt x="42" y="271"/>
                </a:lnTo>
                <a:lnTo>
                  <a:pt x="1" y="375"/>
                </a:lnTo>
                <a:lnTo>
                  <a:pt x="1" y="479"/>
                </a:lnTo>
                <a:lnTo>
                  <a:pt x="1" y="604"/>
                </a:lnTo>
                <a:lnTo>
                  <a:pt x="1" y="729"/>
                </a:lnTo>
                <a:lnTo>
                  <a:pt x="42" y="833"/>
                </a:lnTo>
                <a:lnTo>
                  <a:pt x="84" y="916"/>
                </a:lnTo>
                <a:lnTo>
                  <a:pt x="125" y="999"/>
                </a:lnTo>
                <a:lnTo>
                  <a:pt x="188" y="1082"/>
                </a:lnTo>
                <a:lnTo>
                  <a:pt x="250" y="1124"/>
                </a:lnTo>
                <a:lnTo>
                  <a:pt x="333" y="1165"/>
                </a:lnTo>
                <a:lnTo>
                  <a:pt x="396" y="1165"/>
                </a:lnTo>
                <a:lnTo>
                  <a:pt x="479" y="1144"/>
                </a:lnTo>
                <a:lnTo>
                  <a:pt x="541" y="1124"/>
                </a:lnTo>
                <a:lnTo>
                  <a:pt x="603" y="1061"/>
                </a:lnTo>
                <a:lnTo>
                  <a:pt x="666" y="978"/>
                </a:lnTo>
                <a:lnTo>
                  <a:pt x="707" y="895"/>
                </a:lnTo>
                <a:lnTo>
                  <a:pt x="728" y="791"/>
                </a:lnTo>
                <a:lnTo>
                  <a:pt x="749" y="687"/>
                </a:lnTo>
                <a:lnTo>
                  <a:pt x="749" y="562"/>
                </a:lnTo>
                <a:lnTo>
                  <a:pt x="749" y="438"/>
                </a:lnTo>
                <a:lnTo>
                  <a:pt x="728" y="334"/>
                </a:lnTo>
                <a:lnTo>
                  <a:pt x="687" y="230"/>
                </a:lnTo>
                <a:lnTo>
                  <a:pt x="624" y="146"/>
                </a:lnTo>
                <a:lnTo>
                  <a:pt x="562" y="84"/>
                </a:lnTo>
                <a:lnTo>
                  <a:pt x="499" y="43"/>
                </a:lnTo>
                <a:lnTo>
                  <a:pt x="41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7242650" y="1177075"/>
            <a:ext cx="19775" cy="7825"/>
          </a:xfrm>
          <a:custGeom>
            <a:avLst/>
            <a:gdLst/>
            <a:ahLst/>
            <a:cxnLst/>
            <a:rect l="l" t="t" r="r" b="b"/>
            <a:pathLst>
              <a:path w="791" h="313" extrusionOk="0">
                <a:moveTo>
                  <a:pt x="0" y="1"/>
                </a:moveTo>
                <a:lnTo>
                  <a:pt x="83" y="84"/>
                </a:lnTo>
                <a:lnTo>
                  <a:pt x="166" y="146"/>
                </a:lnTo>
                <a:lnTo>
                  <a:pt x="270" y="230"/>
                </a:lnTo>
                <a:lnTo>
                  <a:pt x="374" y="292"/>
                </a:lnTo>
                <a:lnTo>
                  <a:pt x="437" y="313"/>
                </a:lnTo>
                <a:lnTo>
                  <a:pt x="582" y="313"/>
                </a:lnTo>
                <a:lnTo>
                  <a:pt x="645" y="292"/>
                </a:lnTo>
                <a:lnTo>
                  <a:pt x="728" y="250"/>
                </a:lnTo>
                <a:lnTo>
                  <a:pt x="790" y="167"/>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7279025" y="1202025"/>
            <a:ext cx="29125" cy="58250"/>
          </a:xfrm>
          <a:custGeom>
            <a:avLst/>
            <a:gdLst/>
            <a:ahLst/>
            <a:cxnLst/>
            <a:rect l="l" t="t" r="r" b="b"/>
            <a:pathLst>
              <a:path w="1165" h="2330" extrusionOk="0">
                <a:moveTo>
                  <a:pt x="1061" y="1"/>
                </a:moveTo>
                <a:lnTo>
                  <a:pt x="853" y="541"/>
                </a:lnTo>
                <a:lnTo>
                  <a:pt x="603" y="1082"/>
                </a:lnTo>
                <a:lnTo>
                  <a:pt x="333" y="1601"/>
                </a:lnTo>
                <a:lnTo>
                  <a:pt x="0" y="2100"/>
                </a:lnTo>
                <a:lnTo>
                  <a:pt x="146" y="2184"/>
                </a:lnTo>
                <a:lnTo>
                  <a:pt x="291" y="2246"/>
                </a:lnTo>
                <a:lnTo>
                  <a:pt x="416" y="2287"/>
                </a:lnTo>
                <a:lnTo>
                  <a:pt x="582" y="2329"/>
                </a:lnTo>
                <a:lnTo>
                  <a:pt x="873" y="2329"/>
                </a:lnTo>
                <a:lnTo>
                  <a:pt x="1019" y="2308"/>
                </a:lnTo>
                <a:lnTo>
                  <a:pt x="1165" y="2267"/>
                </a:lnTo>
                <a:lnTo>
                  <a:pt x="1061" y="1"/>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7339825" y="1256075"/>
            <a:ext cx="57725" cy="33300"/>
          </a:xfrm>
          <a:custGeom>
            <a:avLst/>
            <a:gdLst/>
            <a:ahLst/>
            <a:cxnLst/>
            <a:rect l="l" t="t" r="r" b="b"/>
            <a:pathLst>
              <a:path w="2309" h="1332" extrusionOk="0">
                <a:moveTo>
                  <a:pt x="2183" y="1"/>
                </a:moveTo>
                <a:lnTo>
                  <a:pt x="2142" y="22"/>
                </a:lnTo>
                <a:lnTo>
                  <a:pt x="2121" y="42"/>
                </a:lnTo>
                <a:lnTo>
                  <a:pt x="1934" y="292"/>
                </a:lnTo>
                <a:lnTo>
                  <a:pt x="1726" y="500"/>
                </a:lnTo>
                <a:lnTo>
                  <a:pt x="1497" y="687"/>
                </a:lnTo>
                <a:lnTo>
                  <a:pt x="1248" y="853"/>
                </a:lnTo>
                <a:lnTo>
                  <a:pt x="978" y="978"/>
                </a:lnTo>
                <a:lnTo>
                  <a:pt x="687" y="1061"/>
                </a:lnTo>
                <a:lnTo>
                  <a:pt x="396" y="1123"/>
                </a:lnTo>
                <a:lnTo>
                  <a:pt x="84" y="1144"/>
                </a:lnTo>
                <a:lnTo>
                  <a:pt x="63" y="1165"/>
                </a:lnTo>
                <a:lnTo>
                  <a:pt x="21" y="1186"/>
                </a:lnTo>
                <a:lnTo>
                  <a:pt x="1" y="1206"/>
                </a:lnTo>
                <a:lnTo>
                  <a:pt x="1" y="1248"/>
                </a:lnTo>
                <a:lnTo>
                  <a:pt x="1" y="1290"/>
                </a:lnTo>
                <a:lnTo>
                  <a:pt x="42" y="1310"/>
                </a:lnTo>
                <a:lnTo>
                  <a:pt x="63" y="1331"/>
                </a:lnTo>
                <a:lnTo>
                  <a:pt x="105" y="1331"/>
                </a:lnTo>
                <a:lnTo>
                  <a:pt x="333" y="1310"/>
                </a:lnTo>
                <a:lnTo>
                  <a:pt x="562" y="1290"/>
                </a:lnTo>
                <a:lnTo>
                  <a:pt x="811" y="1227"/>
                </a:lnTo>
                <a:lnTo>
                  <a:pt x="1061" y="1144"/>
                </a:lnTo>
                <a:lnTo>
                  <a:pt x="1310" y="1019"/>
                </a:lnTo>
                <a:lnTo>
                  <a:pt x="1539" y="895"/>
                </a:lnTo>
                <a:lnTo>
                  <a:pt x="1747" y="728"/>
                </a:lnTo>
                <a:lnTo>
                  <a:pt x="1955" y="562"/>
                </a:lnTo>
                <a:lnTo>
                  <a:pt x="2121" y="354"/>
                </a:lnTo>
                <a:lnTo>
                  <a:pt x="2287" y="146"/>
                </a:lnTo>
                <a:lnTo>
                  <a:pt x="2308" y="105"/>
                </a:lnTo>
                <a:lnTo>
                  <a:pt x="2308" y="84"/>
                </a:lnTo>
                <a:lnTo>
                  <a:pt x="2287" y="42"/>
                </a:lnTo>
                <a:lnTo>
                  <a:pt x="2246" y="22"/>
                </a:lnTo>
                <a:lnTo>
                  <a:pt x="222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7482225" y="1195275"/>
            <a:ext cx="75400" cy="89925"/>
          </a:xfrm>
          <a:custGeom>
            <a:avLst/>
            <a:gdLst/>
            <a:ahLst/>
            <a:cxnLst/>
            <a:rect l="l" t="t" r="r" b="b"/>
            <a:pathLst>
              <a:path w="3016" h="3597" extrusionOk="0">
                <a:moveTo>
                  <a:pt x="1643" y="0"/>
                </a:moveTo>
                <a:lnTo>
                  <a:pt x="1477" y="21"/>
                </a:lnTo>
                <a:lnTo>
                  <a:pt x="1290" y="84"/>
                </a:lnTo>
                <a:lnTo>
                  <a:pt x="1144" y="146"/>
                </a:lnTo>
                <a:lnTo>
                  <a:pt x="978" y="250"/>
                </a:lnTo>
                <a:lnTo>
                  <a:pt x="853" y="375"/>
                </a:lnTo>
                <a:lnTo>
                  <a:pt x="708" y="499"/>
                </a:lnTo>
                <a:lnTo>
                  <a:pt x="604" y="645"/>
                </a:lnTo>
                <a:lnTo>
                  <a:pt x="479" y="811"/>
                </a:lnTo>
                <a:lnTo>
                  <a:pt x="396" y="978"/>
                </a:lnTo>
                <a:lnTo>
                  <a:pt x="313" y="1144"/>
                </a:lnTo>
                <a:lnTo>
                  <a:pt x="167" y="1497"/>
                </a:lnTo>
                <a:lnTo>
                  <a:pt x="63" y="1871"/>
                </a:lnTo>
                <a:lnTo>
                  <a:pt x="22" y="2204"/>
                </a:lnTo>
                <a:lnTo>
                  <a:pt x="1" y="2391"/>
                </a:lnTo>
                <a:lnTo>
                  <a:pt x="22" y="2557"/>
                </a:lnTo>
                <a:lnTo>
                  <a:pt x="42" y="2724"/>
                </a:lnTo>
                <a:lnTo>
                  <a:pt x="84" y="2869"/>
                </a:lnTo>
                <a:lnTo>
                  <a:pt x="125" y="3015"/>
                </a:lnTo>
                <a:lnTo>
                  <a:pt x="209" y="3140"/>
                </a:lnTo>
                <a:lnTo>
                  <a:pt x="271" y="3264"/>
                </a:lnTo>
                <a:lnTo>
                  <a:pt x="375" y="3368"/>
                </a:lnTo>
                <a:lnTo>
                  <a:pt x="479" y="3451"/>
                </a:lnTo>
                <a:lnTo>
                  <a:pt x="604" y="3535"/>
                </a:lnTo>
                <a:lnTo>
                  <a:pt x="728" y="3576"/>
                </a:lnTo>
                <a:lnTo>
                  <a:pt x="853" y="3597"/>
                </a:lnTo>
                <a:lnTo>
                  <a:pt x="1165" y="3597"/>
                </a:lnTo>
                <a:lnTo>
                  <a:pt x="1310" y="3535"/>
                </a:lnTo>
                <a:lnTo>
                  <a:pt x="1477" y="3472"/>
                </a:lnTo>
                <a:lnTo>
                  <a:pt x="1726" y="3327"/>
                </a:lnTo>
                <a:lnTo>
                  <a:pt x="1955" y="3160"/>
                </a:lnTo>
                <a:lnTo>
                  <a:pt x="2184" y="2973"/>
                </a:lnTo>
                <a:lnTo>
                  <a:pt x="2371" y="2765"/>
                </a:lnTo>
                <a:lnTo>
                  <a:pt x="2537" y="2537"/>
                </a:lnTo>
                <a:lnTo>
                  <a:pt x="2682" y="2308"/>
                </a:lnTo>
                <a:lnTo>
                  <a:pt x="2807" y="2059"/>
                </a:lnTo>
                <a:lnTo>
                  <a:pt x="2911" y="1788"/>
                </a:lnTo>
                <a:lnTo>
                  <a:pt x="2953" y="1643"/>
                </a:lnTo>
                <a:lnTo>
                  <a:pt x="2994" y="1518"/>
                </a:lnTo>
                <a:lnTo>
                  <a:pt x="2994" y="1393"/>
                </a:lnTo>
                <a:lnTo>
                  <a:pt x="3015" y="1248"/>
                </a:lnTo>
                <a:lnTo>
                  <a:pt x="2994" y="1123"/>
                </a:lnTo>
                <a:lnTo>
                  <a:pt x="2973" y="978"/>
                </a:lnTo>
                <a:lnTo>
                  <a:pt x="2932" y="853"/>
                </a:lnTo>
                <a:lnTo>
                  <a:pt x="2890" y="749"/>
                </a:lnTo>
                <a:lnTo>
                  <a:pt x="2745" y="520"/>
                </a:lnTo>
                <a:lnTo>
                  <a:pt x="2579" y="333"/>
                </a:lnTo>
                <a:lnTo>
                  <a:pt x="2391" y="188"/>
                </a:lnTo>
                <a:lnTo>
                  <a:pt x="2163" y="84"/>
                </a:lnTo>
                <a:lnTo>
                  <a:pt x="2038" y="42"/>
                </a:lnTo>
                <a:lnTo>
                  <a:pt x="1913" y="21"/>
                </a:lnTo>
                <a:lnTo>
                  <a:pt x="1789"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7348675" y="1131875"/>
            <a:ext cx="52500" cy="33800"/>
          </a:xfrm>
          <a:custGeom>
            <a:avLst/>
            <a:gdLst/>
            <a:ahLst/>
            <a:cxnLst/>
            <a:rect l="l" t="t" r="r" b="b"/>
            <a:pathLst>
              <a:path w="2100" h="1352" extrusionOk="0">
                <a:moveTo>
                  <a:pt x="125" y="0"/>
                </a:moveTo>
                <a:lnTo>
                  <a:pt x="62" y="42"/>
                </a:lnTo>
                <a:lnTo>
                  <a:pt x="21" y="83"/>
                </a:lnTo>
                <a:lnTo>
                  <a:pt x="0" y="167"/>
                </a:lnTo>
                <a:lnTo>
                  <a:pt x="0" y="229"/>
                </a:lnTo>
                <a:lnTo>
                  <a:pt x="42" y="291"/>
                </a:lnTo>
                <a:lnTo>
                  <a:pt x="104" y="333"/>
                </a:lnTo>
                <a:lnTo>
                  <a:pt x="166" y="354"/>
                </a:lnTo>
                <a:lnTo>
                  <a:pt x="353" y="395"/>
                </a:lnTo>
                <a:lnTo>
                  <a:pt x="561" y="437"/>
                </a:lnTo>
                <a:lnTo>
                  <a:pt x="790" y="520"/>
                </a:lnTo>
                <a:lnTo>
                  <a:pt x="1060" y="645"/>
                </a:lnTo>
                <a:lnTo>
                  <a:pt x="1310" y="790"/>
                </a:lnTo>
                <a:lnTo>
                  <a:pt x="1434" y="873"/>
                </a:lnTo>
                <a:lnTo>
                  <a:pt x="1538" y="998"/>
                </a:lnTo>
                <a:lnTo>
                  <a:pt x="1642" y="1102"/>
                </a:lnTo>
                <a:lnTo>
                  <a:pt x="1746" y="1248"/>
                </a:lnTo>
                <a:lnTo>
                  <a:pt x="1767" y="1289"/>
                </a:lnTo>
                <a:lnTo>
                  <a:pt x="1829" y="1331"/>
                </a:lnTo>
                <a:lnTo>
                  <a:pt x="1871" y="1352"/>
                </a:lnTo>
                <a:lnTo>
                  <a:pt x="1933" y="1331"/>
                </a:lnTo>
                <a:lnTo>
                  <a:pt x="1996" y="1310"/>
                </a:lnTo>
                <a:lnTo>
                  <a:pt x="2058" y="1268"/>
                </a:lnTo>
                <a:lnTo>
                  <a:pt x="2079" y="1206"/>
                </a:lnTo>
                <a:lnTo>
                  <a:pt x="2100" y="1123"/>
                </a:lnTo>
                <a:lnTo>
                  <a:pt x="2058" y="1060"/>
                </a:lnTo>
                <a:lnTo>
                  <a:pt x="1954" y="894"/>
                </a:lnTo>
                <a:lnTo>
                  <a:pt x="1829" y="749"/>
                </a:lnTo>
                <a:lnTo>
                  <a:pt x="1705" y="624"/>
                </a:lnTo>
                <a:lnTo>
                  <a:pt x="1559" y="499"/>
                </a:lnTo>
                <a:lnTo>
                  <a:pt x="1414" y="395"/>
                </a:lnTo>
                <a:lnTo>
                  <a:pt x="1268" y="312"/>
                </a:lnTo>
                <a:lnTo>
                  <a:pt x="956" y="167"/>
                </a:lnTo>
                <a:lnTo>
                  <a:pt x="686" y="83"/>
                </a:lnTo>
                <a:lnTo>
                  <a:pt x="437" y="21"/>
                </a:lnTo>
                <a:lnTo>
                  <a:pt x="2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7235375" y="1128225"/>
            <a:ext cx="46275" cy="21350"/>
          </a:xfrm>
          <a:custGeom>
            <a:avLst/>
            <a:gdLst/>
            <a:ahLst/>
            <a:cxnLst/>
            <a:rect l="l" t="t" r="r" b="b"/>
            <a:pathLst>
              <a:path w="1851" h="854" extrusionOk="0">
                <a:moveTo>
                  <a:pt x="1247" y="1"/>
                </a:moveTo>
                <a:lnTo>
                  <a:pt x="1040" y="22"/>
                </a:lnTo>
                <a:lnTo>
                  <a:pt x="811" y="84"/>
                </a:lnTo>
                <a:lnTo>
                  <a:pt x="603" y="146"/>
                </a:lnTo>
                <a:lnTo>
                  <a:pt x="416" y="250"/>
                </a:lnTo>
                <a:lnTo>
                  <a:pt x="229" y="375"/>
                </a:lnTo>
                <a:lnTo>
                  <a:pt x="42" y="520"/>
                </a:lnTo>
                <a:lnTo>
                  <a:pt x="0" y="583"/>
                </a:lnTo>
                <a:lnTo>
                  <a:pt x="0" y="666"/>
                </a:lnTo>
                <a:lnTo>
                  <a:pt x="0" y="728"/>
                </a:lnTo>
                <a:lnTo>
                  <a:pt x="42" y="791"/>
                </a:lnTo>
                <a:lnTo>
                  <a:pt x="83" y="811"/>
                </a:lnTo>
                <a:lnTo>
                  <a:pt x="125" y="832"/>
                </a:lnTo>
                <a:lnTo>
                  <a:pt x="166" y="853"/>
                </a:lnTo>
                <a:lnTo>
                  <a:pt x="229" y="853"/>
                </a:lnTo>
                <a:lnTo>
                  <a:pt x="312" y="811"/>
                </a:lnTo>
                <a:lnTo>
                  <a:pt x="437" y="687"/>
                </a:lnTo>
                <a:lnTo>
                  <a:pt x="582" y="583"/>
                </a:lnTo>
                <a:lnTo>
                  <a:pt x="748" y="500"/>
                </a:lnTo>
                <a:lnTo>
                  <a:pt x="915" y="437"/>
                </a:lnTo>
                <a:lnTo>
                  <a:pt x="1081" y="396"/>
                </a:lnTo>
                <a:lnTo>
                  <a:pt x="1247" y="375"/>
                </a:lnTo>
                <a:lnTo>
                  <a:pt x="1435" y="375"/>
                </a:lnTo>
                <a:lnTo>
                  <a:pt x="1601" y="396"/>
                </a:lnTo>
                <a:lnTo>
                  <a:pt x="1684" y="417"/>
                </a:lnTo>
                <a:lnTo>
                  <a:pt x="1746" y="375"/>
                </a:lnTo>
                <a:lnTo>
                  <a:pt x="1809" y="333"/>
                </a:lnTo>
                <a:lnTo>
                  <a:pt x="1850" y="271"/>
                </a:lnTo>
                <a:lnTo>
                  <a:pt x="1850" y="188"/>
                </a:lnTo>
                <a:lnTo>
                  <a:pt x="1830" y="125"/>
                </a:lnTo>
                <a:lnTo>
                  <a:pt x="1767" y="63"/>
                </a:lnTo>
                <a:lnTo>
                  <a:pt x="1705" y="42"/>
                </a:lnTo>
                <a:lnTo>
                  <a:pt x="147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7640225" y="1626125"/>
            <a:ext cx="304050" cy="653825"/>
          </a:xfrm>
          <a:custGeom>
            <a:avLst/>
            <a:gdLst/>
            <a:ahLst/>
            <a:cxnLst/>
            <a:rect l="l" t="t" r="r" b="b"/>
            <a:pathLst>
              <a:path w="12162" h="26153" extrusionOk="0">
                <a:moveTo>
                  <a:pt x="3971" y="0"/>
                </a:moveTo>
                <a:lnTo>
                  <a:pt x="0" y="915"/>
                </a:lnTo>
                <a:lnTo>
                  <a:pt x="395" y="2578"/>
                </a:lnTo>
                <a:lnTo>
                  <a:pt x="811" y="4241"/>
                </a:lnTo>
                <a:lnTo>
                  <a:pt x="1269" y="5883"/>
                </a:lnTo>
                <a:lnTo>
                  <a:pt x="1747" y="7526"/>
                </a:lnTo>
                <a:lnTo>
                  <a:pt x="2246" y="9168"/>
                </a:lnTo>
                <a:lnTo>
                  <a:pt x="2786" y="10810"/>
                </a:lnTo>
                <a:lnTo>
                  <a:pt x="3347" y="12432"/>
                </a:lnTo>
                <a:lnTo>
                  <a:pt x="3659" y="13243"/>
                </a:lnTo>
                <a:lnTo>
                  <a:pt x="3992" y="14053"/>
                </a:lnTo>
                <a:lnTo>
                  <a:pt x="4325" y="14864"/>
                </a:lnTo>
                <a:lnTo>
                  <a:pt x="4678" y="15675"/>
                </a:lnTo>
                <a:lnTo>
                  <a:pt x="5031" y="16465"/>
                </a:lnTo>
                <a:lnTo>
                  <a:pt x="5426" y="17234"/>
                </a:lnTo>
                <a:lnTo>
                  <a:pt x="6195" y="18772"/>
                </a:lnTo>
                <a:lnTo>
                  <a:pt x="6985" y="20269"/>
                </a:lnTo>
                <a:lnTo>
                  <a:pt x="7796" y="21766"/>
                </a:lnTo>
                <a:lnTo>
                  <a:pt x="8607" y="23242"/>
                </a:lnTo>
                <a:lnTo>
                  <a:pt x="9459" y="24697"/>
                </a:lnTo>
                <a:lnTo>
                  <a:pt x="10332" y="26152"/>
                </a:lnTo>
                <a:lnTo>
                  <a:pt x="12162" y="25300"/>
                </a:lnTo>
                <a:lnTo>
                  <a:pt x="11601" y="23699"/>
                </a:lnTo>
                <a:lnTo>
                  <a:pt x="11018" y="22099"/>
                </a:lnTo>
                <a:lnTo>
                  <a:pt x="9834" y="18939"/>
                </a:lnTo>
                <a:lnTo>
                  <a:pt x="9251" y="17380"/>
                </a:lnTo>
                <a:lnTo>
                  <a:pt x="8649" y="15841"/>
                </a:lnTo>
                <a:lnTo>
                  <a:pt x="8066" y="14303"/>
                </a:lnTo>
                <a:lnTo>
                  <a:pt x="7775" y="13534"/>
                </a:lnTo>
                <a:lnTo>
                  <a:pt x="7505" y="12744"/>
                </a:lnTo>
                <a:lnTo>
                  <a:pt x="7006" y="11205"/>
                </a:lnTo>
                <a:lnTo>
                  <a:pt x="6528" y="9625"/>
                </a:lnTo>
                <a:lnTo>
                  <a:pt x="6071" y="8025"/>
                </a:lnTo>
                <a:lnTo>
                  <a:pt x="5634" y="6445"/>
                </a:lnTo>
                <a:lnTo>
                  <a:pt x="4782" y="3223"/>
                </a:lnTo>
                <a:lnTo>
                  <a:pt x="397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7580975" y="1509700"/>
            <a:ext cx="202725" cy="269250"/>
          </a:xfrm>
          <a:custGeom>
            <a:avLst/>
            <a:gdLst/>
            <a:ahLst/>
            <a:cxnLst/>
            <a:rect l="l" t="t" r="r" b="b"/>
            <a:pathLst>
              <a:path w="8109" h="10770" extrusionOk="0">
                <a:moveTo>
                  <a:pt x="3639" y="1"/>
                </a:moveTo>
                <a:lnTo>
                  <a:pt x="3472" y="21"/>
                </a:lnTo>
                <a:lnTo>
                  <a:pt x="3306" y="63"/>
                </a:lnTo>
                <a:lnTo>
                  <a:pt x="3140" y="105"/>
                </a:lnTo>
                <a:lnTo>
                  <a:pt x="2973" y="167"/>
                </a:lnTo>
                <a:lnTo>
                  <a:pt x="2662" y="312"/>
                </a:lnTo>
                <a:lnTo>
                  <a:pt x="2350" y="520"/>
                </a:lnTo>
                <a:lnTo>
                  <a:pt x="2038" y="749"/>
                </a:lnTo>
                <a:lnTo>
                  <a:pt x="1768" y="1040"/>
                </a:lnTo>
                <a:lnTo>
                  <a:pt x="1497" y="1331"/>
                </a:lnTo>
                <a:lnTo>
                  <a:pt x="1227" y="1685"/>
                </a:lnTo>
                <a:lnTo>
                  <a:pt x="998" y="2038"/>
                </a:lnTo>
                <a:lnTo>
                  <a:pt x="770" y="2412"/>
                </a:lnTo>
                <a:lnTo>
                  <a:pt x="562" y="2807"/>
                </a:lnTo>
                <a:lnTo>
                  <a:pt x="396" y="3202"/>
                </a:lnTo>
                <a:lnTo>
                  <a:pt x="229" y="3618"/>
                </a:lnTo>
                <a:lnTo>
                  <a:pt x="105" y="4034"/>
                </a:lnTo>
                <a:lnTo>
                  <a:pt x="42" y="4242"/>
                </a:lnTo>
                <a:lnTo>
                  <a:pt x="21" y="4449"/>
                </a:lnTo>
                <a:lnTo>
                  <a:pt x="1" y="4699"/>
                </a:lnTo>
                <a:lnTo>
                  <a:pt x="1" y="4928"/>
                </a:lnTo>
                <a:lnTo>
                  <a:pt x="21" y="5177"/>
                </a:lnTo>
                <a:lnTo>
                  <a:pt x="42" y="5447"/>
                </a:lnTo>
                <a:lnTo>
                  <a:pt x="125" y="5988"/>
                </a:lnTo>
                <a:lnTo>
                  <a:pt x="250" y="6528"/>
                </a:lnTo>
                <a:lnTo>
                  <a:pt x="396" y="7090"/>
                </a:lnTo>
                <a:lnTo>
                  <a:pt x="583" y="7651"/>
                </a:lnTo>
                <a:lnTo>
                  <a:pt x="770" y="8191"/>
                </a:lnTo>
                <a:lnTo>
                  <a:pt x="978" y="8711"/>
                </a:lnTo>
                <a:lnTo>
                  <a:pt x="1186" y="9189"/>
                </a:lnTo>
                <a:lnTo>
                  <a:pt x="1539" y="10021"/>
                </a:lnTo>
                <a:lnTo>
                  <a:pt x="1809" y="10561"/>
                </a:lnTo>
                <a:lnTo>
                  <a:pt x="1913" y="10769"/>
                </a:lnTo>
                <a:lnTo>
                  <a:pt x="8108" y="6071"/>
                </a:lnTo>
                <a:lnTo>
                  <a:pt x="8004" y="5821"/>
                </a:lnTo>
                <a:lnTo>
                  <a:pt x="7755" y="5198"/>
                </a:lnTo>
                <a:lnTo>
                  <a:pt x="7339" y="4283"/>
                </a:lnTo>
                <a:lnTo>
                  <a:pt x="7110" y="3784"/>
                </a:lnTo>
                <a:lnTo>
                  <a:pt x="6840" y="3244"/>
                </a:lnTo>
                <a:lnTo>
                  <a:pt x="6549" y="2703"/>
                </a:lnTo>
                <a:lnTo>
                  <a:pt x="6258" y="2163"/>
                </a:lnTo>
                <a:lnTo>
                  <a:pt x="5946" y="1664"/>
                </a:lnTo>
                <a:lnTo>
                  <a:pt x="5613" y="1206"/>
                </a:lnTo>
                <a:lnTo>
                  <a:pt x="5302" y="791"/>
                </a:lnTo>
                <a:lnTo>
                  <a:pt x="5135" y="624"/>
                </a:lnTo>
                <a:lnTo>
                  <a:pt x="4969" y="458"/>
                </a:lnTo>
                <a:lnTo>
                  <a:pt x="4803" y="333"/>
                </a:lnTo>
                <a:lnTo>
                  <a:pt x="4657" y="209"/>
                </a:lnTo>
                <a:lnTo>
                  <a:pt x="4491" y="125"/>
                </a:lnTo>
                <a:lnTo>
                  <a:pt x="4345" y="84"/>
                </a:lnTo>
                <a:lnTo>
                  <a:pt x="4158" y="42"/>
                </a:lnTo>
                <a:lnTo>
                  <a:pt x="399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7319050" y="4288100"/>
            <a:ext cx="62375" cy="25500"/>
          </a:xfrm>
          <a:custGeom>
            <a:avLst/>
            <a:gdLst/>
            <a:ahLst/>
            <a:cxnLst/>
            <a:rect l="l" t="t" r="r" b="b"/>
            <a:pathLst>
              <a:path w="2495" h="1020" extrusionOk="0">
                <a:moveTo>
                  <a:pt x="437" y="188"/>
                </a:moveTo>
                <a:lnTo>
                  <a:pt x="873" y="271"/>
                </a:lnTo>
                <a:lnTo>
                  <a:pt x="1289" y="396"/>
                </a:lnTo>
                <a:lnTo>
                  <a:pt x="1705" y="541"/>
                </a:lnTo>
                <a:lnTo>
                  <a:pt x="2100" y="729"/>
                </a:lnTo>
                <a:lnTo>
                  <a:pt x="1767" y="770"/>
                </a:lnTo>
                <a:lnTo>
                  <a:pt x="1476" y="812"/>
                </a:lnTo>
                <a:lnTo>
                  <a:pt x="956" y="812"/>
                </a:lnTo>
                <a:lnTo>
                  <a:pt x="748" y="791"/>
                </a:lnTo>
                <a:lnTo>
                  <a:pt x="561" y="749"/>
                </a:lnTo>
                <a:lnTo>
                  <a:pt x="416" y="708"/>
                </a:lnTo>
                <a:lnTo>
                  <a:pt x="312" y="625"/>
                </a:lnTo>
                <a:lnTo>
                  <a:pt x="250" y="562"/>
                </a:lnTo>
                <a:lnTo>
                  <a:pt x="208" y="479"/>
                </a:lnTo>
                <a:lnTo>
                  <a:pt x="187" y="396"/>
                </a:lnTo>
                <a:lnTo>
                  <a:pt x="208" y="313"/>
                </a:lnTo>
                <a:lnTo>
                  <a:pt x="208" y="250"/>
                </a:lnTo>
                <a:lnTo>
                  <a:pt x="270" y="209"/>
                </a:lnTo>
                <a:lnTo>
                  <a:pt x="353" y="188"/>
                </a:lnTo>
                <a:close/>
                <a:moveTo>
                  <a:pt x="395" y="1"/>
                </a:moveTo>
                <a:lnTo>
                  <a:pt x="270" y="22"/>
                </a:lnTo>
                <a:lnTo>
                  <a:pt x="166" y="63"/>
                </a:lnTo>
                <a:lnTo>
                  <a:pt x="104" y="105"/>
                </a:lnTo>
                <a:lnTo>
                  <a:pt x="62" y="167"/>
                </a:lnTo>
                <a:lnTo>
                  <a:pt x="21" y="230"/>
                </a:lnTo>
                <a:lnTo>
                  <a:pt x="0" y="313"/>
                </a:lnTo>
                <a:lnTo>
                  <a:pt x="0" y="438"/>
                </a:lnTo>
                <a:lnTo>
                  <a:pt x="42" y="562"/>
                </a:lnTo>
                <a:lnTo>
                  <a:pt x="104" y="666"/>
                </a:lnTo>
                <a:lnTo>
                  <a:pt x="187" y="770"/>
                </a:lnTo>
                <a:lnTo>
                  <a:pt x="395" y="895"/>
                </a:lnTo>
                <a:lnTo>
                  <a:pt x="645" y="978"/>
                </a:lnTo>
                <a:lnTo>
                  <a:pt x="894" y="1020"/>
                </a:lnTo>
                <a:lnTo>
                  <a:pt x="1143" y="1020"/>
                </a:lnTo>
                <a:lnTo>
                  <a:pt x="1476" y="999"/>
                </a:lnTo>
                <a:lnTo>
                  <a:pt x="1788" y="978"/>
                </a:lnTo>
                <a:lnTo>
                  <a:pt x="2100" y="936"/>
                </a:lnTo>
                <a:lnTo>
                  <a:pt x="2412" y="874"/>
                </a:lnTo>
                <a:lnTo>
                  <a:pt x="2474" y="853"/>
                </a:lnTo>
                <a:lnTo>
                  <a:pt x="2495" y="791"/>
                </a:lnTo>
                <a:lnTo>
                  <a:pt x="2495" y="749"/>
                </a:lnTo>
                <a:lnTo>
                  <a:pt x="2453" y="687"/>
                </a:lnTo>
                <a:lnTo>
                  <a:pt x="2079" y="521"/>
                </a:lnTo>
                <a:lnTo>
                  <a:pt x="1767" y="375"/>
                </a:lnTo>
                <a:lnTo>
                  <a:pt x="1414" y="250"/>
                </a:lnTo>
                <a:lnTo>
                  <a:pt x="1060" y="126"/>
                </a:lnTo>
                <a:lnTo>
                  <a:pt x="707" y="43"/>
                </a:lnTo>
                <a:lnTo>
                  <a:pt x="54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7343475" y="4264725"/>
            <a:ext cx="37425" cy="45250"/>
          </a:xfrm>
          <a:custGeom>
            <a:avLst/>
            <a:gdLst/>
            <a:ahLst/>
            <a:cxnLst/>
            <a:rect l="l" t="t" r="r" b="b"/>
            <a:pathLst>
              <a:path w="1497" h="1810" extrusionOk="0">
                <a:moveTo>
                  <a:pt x="541" y="188"/>
                </a:moveTo>
                <a:lnTo>
                  <a:pt x="645" y="208"/>
                </a:lnTo>
                <a:lnTo>
                  <a:pt x="707" y="250"/>
                </a:lnTo>
                <a:lnTo>
                  <a:pt x="790" y="312"/>
                </a:lnTo>
                <a:lnTo>
                  <a:pt x="894" y="437"/>
                </a:lnTo>
                <a:lnTo>
                  <a:pt x="977" y="583"/>
                </a:lnTo>
                <a:lnTo>
                  <a:pt x="1060" y="728"/>
                </a:lnTo>
                <a:lnTo>
                  <a:pt x="1144" y="874"/>
                </a:lnTo>
                <a:lnTo>
                  <a:pt x="1206" y="1040"/>
                </a:lnTo>
                <a:lnTo>
                  <a:pt x="1247" y="1206"/>
                </a:lnTo>
                <a:lnTo>
                  <a:pt x="1268" y="1373"/>
                </a:lnTo>
                <a:lnTo>
                  <a:pt x="1289" y="1539"/>
                </a:lnTo>
                <a:lnTo>
                  <a:pt x="1289" y="1539"/>
                </a:lnTo>
                <a:lnTo>
                  <a:pt x="1102" y="1414"/>
                </a:lnTo>
                <a:lnTo>
                  <a:pt x="915" y="1269"/>
                </a:lnTo>
                <a:lnTo>
                  <a:pt x="728" y="1081"/>
                </a:lnTo>
                <a:lnTo>
                  <a:pt x="561" y="915"/>
                </a:lnTo>
                <a:lnTo>
                  <a:pt x="416" y="728"/>
                </a:lnTo>
                <a:lnTo>
                  <a:pt x="291" y="562"/>
                </a:lnTo>
                <a:lnTo>
                  <a:pt x="229" y="416"/>
                </a:lnTo>
                <a:lnTo>
                  <a:pt x="208" y="354"/>
                </a:lnTo>
                <a:lnTo>
                  <a:pt x="208" y="292"/>
                </a:lnTo>
                <a:lnTo>
                  <a:pt x="229" y="271"/>
                </a:lnTo>
                <a:lnTo>
                  <a:pt x="250" y="229"/>
                </a:lnTo>
                <a:lnTo>
                  <a:pt x="312" y="188"/>
                </a:lnTo>
                <a:close/>
                <a:moveTo>
                  <a:pt x="374" y="0"/>
                </a:moveTo>
                <a:lnTo>
                  <a:pt x="208" y="42"/>
                </a:lnTo>
                <a:lnTo>
                  <a:pt x="83" y="104"/>
                </a:lnTo>
                <a:lnTo>
                  <a:pt x="21" y="188"/>
                </a:lnTo>
                <a:lnTo>
                  <a:pt x="0" y="271"/>
                </a:lnTo>
                <a:lnTo>
                  <a:pt x="21" y="354"/>
                </a:lnTo>
                <a:lnTo>
                  <a:pt x="42" y="458"/>
                </a:lnTo>
                <a:lnTo>
                  <a:pt x="83" y="562"/>
                </a:lnTo>
                <a:lnTo>
                  <a:pt x="125" y="666"/>
                </a:lnTo>
                <a:lnTo>
                  <a:pt x="291" y="894"/>
                </a:lnTo>
                <a:lnTo>
                  <a:pt x="499" y="1123"/>
                </a:lnTo>
                <a:lnTo>
                  <a:pt x="728" y="1352"/>
                </a:lnTo>
                <a:lnTo>
                  <a:pt x="956" y="1539"/>
                </a:lnTo>
                <a:lnTo>
                  <a:pt x="1185" y="1705"/>
                </a:lnTo>
                <a:lnTo>
                  <a:pt x="1372" y="1809"/>
                </a:lnTo>
                <a:lnTo>
                  <a:pt x="1414" y="1809"/>
                </a:lnTo>
                <a:lnTo>
                  <a:pt x="1455" y="1788"/>
                </a:lnTo>
                <a:lnTo>
                  <a:pt x="1476" y="1768"/>
                </a:lnTo>
                <a:lnTo>
                  <a:pt x="1497" y="1705"/>
                </a:lnTo>
                <a:lnTo>
                  <a:pt x="1455" y="1518"/>
                </a:lnTo>
                <a:lnTo>
                  <a:pt x="1435" y="1310"/>
                </a:lnTo>
                <a:lnTo>
                  <a:pt x="1372" y="1081"/>
                </a:lnTo>
                <a:lnTo>
                  <a:pt x="1310" y="832"/>
                </a:lnTo>
                <a:lnTo>
                  <a:pt x="1206" y="583"/>
                </a:lnTo>
                <a:lnTo>
                  <a:pt x="1060" y="354"/>
                </a:lnTo>
                <a:lnTo>
                  <a:pt x="977" y="250"/>
                </a:lnTo>
                <a:lnTo>
                  <a:pt x="894" y="167"/>
                </a:lnTo>
                <a:lnTo>
                  <a:pt x="769" y="84"/>
                </a:lnTo>
                <a:lnTo>
                  <a:pt x="645" y="42"/>
                </a:lnTo>
                <a:lnTo>
                  <a:pt x="49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7921400" y="4076075"/>
            <a:ext cx="160600" cy="231300"/>
          </a:xfrm>
          <a:custGeom>
            <a:avLst/>
            <a:gdLst/>
            <a:ahLst/>
            <a:cxnLst/>
            <a:rect l="l" t="t" r="r" b="b"/>
            <a:pathLst>
              <a:path w="6424" h="9252" extrusionOk="0">
                <a:moveTo>
                  <a:pt x="0" y="0"/>
                </a:moveTo>
                <a:lnTo>
                  <a:pt x="2432" y="9251"/>
                </a:lnTo>
                <a:lnTo>
                  <a:pt x="6424" y="9251"/>
                </a:lnTo>
                <a:lnTo>
                  <a:pt x="4012"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7921400" y="4076075"/>
            <a:ext cx="160600" cy="231300"/>
          </a:xfrm>
          <a:custGeom>
            <a:avLst/>
            <a:gdLst/>
            <a:ahLst/>
            <a:cxnLst/>
            <a:rect l="l" t="t" r="r" b="b"/>
            <a:pathLst>
              <a:path w="6424" h="9252" fill="none" extrusionOk="0">
                <a:moveTo>
                  <a:pt x="6424" y="9251"/>
                </a:moveTo>
                <a:lnTo>
                  <a:pt x="2432" y="9251"/>
                </a:lnTo>
                <a:lnTo>
                  <a:pt x="0" y="0"/>
                </a:lnTo>
                <a:lnTo>
                  <a:pt x="4012" y="0"/>
                </a:lnTo>
                <a:lnTo>
                  <a:pt x="6424"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7964000" y="4295900"/>
            <a:ext cx="267175" cy="113850"/>
          </a:xfrm>
          <a:custGeom>
            <a:avLst/>
            <a:gdLst/>
            <a:ahLst/>
            <a:cxnLst/>
            <a:rect l="l" t="t" r="r" b="b"/>
            <a:pathLst>
              <a:path w="10687" h="4554" extrusionOk="0">
                <a:moveTo>
                  <a:pt x="167" y="1"/>
                </a:moveTo>
                <a:lnTo>
                  <a:pt x="84" y="63"/>
                </a:lnTo>
                <a:lnTo>
                  <a:pt x="22" y="126"/>
                </a:lnTo>
                <a:lnTo>
                  <a:pt x="1" y="209"/>
                </a:lnTo>
                <a:lnTo>
                  <a:pt x="1" y="271"/>
                </a:lnTo>
                <a:lnTo>
                  <a:pt x="271" y="3826"/>
                </a:lnTo>
                <a:lnTo>
                  <a:pt x="313" y="3971"/>
                </a:lnTo>
                <a:lnTo>
                  <a:pt x="375" y="4096"/>
                </a:lnTo>
                <a:lnTo>
                  <a:pt x="458" y="4221"/>
                </a:lnTo>
                <a:lnTo>
                  <a:pt x="541" y="4325"/>
                </a:lnTo>
                <a:lnTo>
                  <a:pt x="666" y="4408"/>
                </a:lnTo>
                <a:lnTo>
                  <a:pt x="791" y="4470"/>
                </a:lnTo>
                <a:lnTo>
                  <a:pt x="916" y="4512"/>
                </a:lnTo>
                <a:lnTo>
                  <a:pt x="1082" y="4533"/>
                </a:lnTo>
                <a:lnTo>
                  <a:pt x="2121" y="4512"/>
                </a:lnTo>
                <a:lnTo>
                  <a:pt x="3036" y="4470"/>
                </a:lnTo>
                <a:lnTo>
                  <a:pt x="4055" y="4429"/>
                </a:lnTo>
                <a:lnTo>
                  <a:pt x="5343" y="4429"/>
                </a:lnTo>
                <a:lnTo>
                  <a:pt x="6258" y="4450"/>
                </a:lnTo>
                <a:lnTo>
                  <a:pt x="7214" y="4491"/>
                </a:lnTo>
                <a:lnTo>
                  <a:pt x="8275" y="4533"/>
                </a:lnTo>
                <a:lnTo>
                  <a:pt x="9439" y="4554"/>
                </a:lnTo>
                <a:lnTo>
                  <a:pt x="9730" y="4533"/>
                </a:lnTo>
                <a:lnTo>
                  <a:pt x="9979" y="4470"/>
                </a:lnTo>
                <a:lnTo>
                  <a:pt x="10187" y="4387"/>
                </a:lnTo>
                <a:lnTo>
                  <a:pt x="10354" y="4283"/>
                </a:lnTo>
                <a:lnTo>
                  <a:pt x="10478" y="4159"/>
                </a:lnTo>
                <a:lnTo>
                  <a:pt x="10582" y="4013"/>
                </a:lnTo>
                <a:lnTo>
                  <a:pt x="10645" y="3868"/>
                </a:lnTo>
                <a:lnTo>
                  <a:pt x="10686" y="3701"/>
                </a:lnTo>
                <a:lnTo>
                  <a:pt x="10686" y="3535"/>
                </a:lnTo>
                <a:lnTo>
                  <a:pt x="10665" y="3369"/>
                </a:lnTo>
                <a:lnTo>
                  <a:pt x="10624" y="3223"/>
                </a:lnTo>
                <a:lnTo>
                  <a:pt x="10561" y="3078"/>
                </a:lnTo>
                <a:lnTo>
                  <a:pt x="10478" y="2953"/>
                </a:lnTo>
                <a:lnTo>
                  <a:pt x="10374" y="2849"/>
                </a:lnTo>
                <a:lnTo>
                  <a:pt x="10250" y="2766"/>
                </a:lnTo>
                <a:lnTo>
                  <a:pt x="10104" y="2724"/>
                </a:lnTo>
                <a:lnTo>
                  <a:pt x="9543" y="2599"/>
                </a:lnTo>
                <a:lnTo>
                  <a:pt x="9023" y="2454"/>
                </a:lnTo>
                <a:lnTo>
                  <a:pt x="8566" y="2329"/>
                </a:lnTo>
                <a:lnTo>
                  <a:pt x="8171" y="2184"/>
                </a:lnTo>
                <a:lnTo>
                  <a:pt x="7838" y="2038"/>
                </a:lnTo>
                <a:lnTo>
                  <a:pt x="7526" y="1872"/>
                </a:lnTo>
                <a:lnTo>
                  <a:pt x="7256" y="1726"/>
                </a:lnTo>
                <a:lnTo>
                  <a:pt x="7027" y="1560"/>
                </a:lnTo>
                <a:lnTo>
                  <a:pt x="6819" y="1394"/>
                </a:lnTo>
                <a:lnTo>
                  <a:pt x="6632" y="1227"/>
                </a:lnTo>
                <a:lnTo>
                  <a:pt x="6258" y="895"/>
                </a:lnTo>
                <a:lnTo>
                  <a:pt x="5884" y="562"/>
                </a:lnTo>
                <a:lnTo>
                  <a:pt x="5697" y="396"/>
                </a:lnTo>
                <a:lnTo>
                  <a:pt x="5468" y="229"/>
                </a:lnTo>
                <a:lnTo>
                  <a:pt x="5302" y="126"/>
                </a:lnTo>
                <a:lnTo>
                  <a:pt x="5136" y="63"/>
                </a:lnTo>
                <a:lnTo>
                  <a:pt x="4949" y="22"/>
                </a:lnTo>
                <a:lnTo>
                  <a:pt x="47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7921400" y="4076075"/>
            <a:ext cx="131500" cy="119025"/>
          </a:xfrm>
          <a:custGeom>
            <a:avLst/>
            <a:gdLst/>
            <a:ahLst/>
            <a:cxnLst/>
            <a:rect l="l" t="t" r="r" b="b"/>
            <a:pathLst>
              <a:path w="5260" h="4761" extrusionOk="0">
                <a:moveTo>
                  <a:pt x="915" y="3451"/>
                </a:moveTo>
                <a:lnTo>
                  <a:pt x="1247" y="4761"/>
                </a:lnTo>
                <a:lnTo>
                  <a:pt x="1247" y="4761"/>
                </a:lnTo>
                <a:lnTo>
                  <a:pt x="915" y="3451"/>
                </a:lnTo>
                <a:close/>
                <a:moveTo>
                  <a:pt x="4012" y="0"/>
                </a:moveTo>
                <a:lnTo>
                  <a:pt x="0" y="0"/>
                </a:lnTo>
                <a:lnTo>
                  <a:pt x="4012" y="0"/>
                </a:lnTo>
                <a:lnTo>
                  <a:pt x="5260" y="4761"/>
                </a:lnTo>
                <a:lnTo>
                  <a:pt x="5260" y="4761"/>
                </a:lnTo>
                <a:lnTo>
                  <a:pt x="4012"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7944250" y="4162350"/>
            <a:ext cx="8350" cy="32750"/>
          </a:xfrm>
          <a:custGeom>
            <a:avLst/>
            <a:gdLst/>
            <a:ahLst/>
            <a:cxnLst/>
            <a:rect l="l" t="t" r="r" b="b"/>
            <a:pathLst>
              <a:path w="334" h="1310" fill="none" extrusionOk="0">
                <a:moveTo>
                  <a:pt x="1" y="0"/>
                </a:moveTo>
                <a:lnTo>
                  <a:pt x="333" y="1310"/>
                </a:lnTo>
                <a:lnTo>
                  <a:pt x="333" y="131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7921400" y="4076075"/>
            <a:ext cx="131500" cy="119025"/>
          </a:xfrm>
          <a:custGeom>
            <a:avLst/>
            <a:gdLst/>
            <a:ahLst/>
            <a:cxnLst/>
            <a:rect l="l" t="t" r="r" b="b"/>
            <a:pathLst>
              <a:path w="5260" h="4761" fill="none" extrusionOk="0">
                <a:moveTo>
                  <a:pt x="4012" y="0"/>
                </a:moveTo>
                <a:lnTo>
                  <a:pt x="0" y="0"/>
                </a:lnTo>
                <a:lnTo>
                  <a:pt x="4012" y="0"/>
                </a:lnTo>
                <a:lnTo>
                  <a:pt x="5260"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7921400" y="4076075"/>
            <a:ext cx="131500" cy="119025"/>
          </a:xfrm>
          <a:custGeom>
            <a:avLst/>
            <a:gdLst/>
            <a:ahLst/>
            <a:cxnLst/>
            <a:rect l="l" t="t" r="r" b="b"/>
            <a:pathLst>
              <a:path w="5260" h="4761" extrusionOk="0">
                <a:moveTo>
                  <a:pt x="0" y="0"/>
                </a:moveTo>
                <a:lnTo>
                  <a:pt x="915" y="3451"/>
                </a:lnTo>
                <a:lnTo>
                  <a:pt x="1247" y="4761"/>
                </a:lnTo>
                <a:lnTo>
                  <a:pt x="5260" y="4761"/>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7921400" y="4076075"/>
            <a:ext cx="131500" cy="119025"/>
          </a:xfrm>
          <a:custGeom>
            <a:avLst/>
            <a:gdLst/>
            <a:ahLst/>
            <a:cxnLst/>
            <a:rect l="l" t="t" r="r" b="b"/>
            <a:pathLst>
              <a:path w="5260" h="4761" fill="none" extrusionOk="0">
                <a:moveTo>
                  <a:pt x="4012" y="0"/>
                </a:moveTo>
                <a:lnTo>
                  <a:pt x="0" y="0"/>
                </a:lnTo>
                <a:lnTo>
                  <a:pt x="915" y="3451"/>
                </a:lnTo>
                <a:lnTo>
                  <a:pt x="1247"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7375700" y="2119850"/>
            <a:ext cx="680850" cy="2052900"/>
          </a:xfrm>
          <a:custGeom>
            <a:avLst/>
            <a:gdLst/>
            <a:ahLst/>
            <a:cxnLst/>
            <a:rect l="l" t="t" r="r" b="b"/>
            <a:pathLst>
              <a:path w="27234" h="82116" extrusionOk="0">
                <a:moveTo>
                  <a:pt x="10394" y="1"/>
                </a:moveTo>
                <a:lnTo>
                  <a:pt x="0" y="21"/>
                </a:lnTo>
                <a:lnTo>
                  <a:pt x="1060" y="4532"/>
                </a:lnTo>
                <a:lnTo>
                  <a:pt x="2224" y="9459"/>
                </a:lnTo>
                <a:lnTo>
                  <a:pt x="3700" y="15488"/>
                </a:lnTo>
                <a:lnTo>
                  <a:pt x="4532" y="18773"/>
                </a:lnTo>
                <a:lnTo>
                  <a:pt x="5384" y="22161"/>
                </a:lnTo>
                <a:lnTo>
                  <a:pt x="6257" y="25571"/>
                </a:lnTo>
                <a:lnTo>
                  <a:pt x="7151" y="28959"/>
                </a:lnTo>
                <a:lnTo>
                  <a:pt x="8045" y="32265"/>
                </a:lnTo>
                <a:lnTo>
                  <a:pt x="8939" y="35424"/>
                </a:lnTo>
                <a:lnTo>
                  <a:pt x="9791" y="38376"/>
                </a:lnTo>
                <a:lnTo>
                  <a:pt x="10623" y="41058"/>
                </a:lnTo>
                <a:lnTo>
                  <a:pt x="11371" y="43532"/>
                </a:lnTo>
                <a:lnTo>
                  <a:pt x="12203" y="46339"/>
                </a:lnTo>
                <a:lnTo>
                  <a:pt x="13076" y="49394"/>
                </a:lnTo>
                <a:lnTo>
                  <a:pt x="13991" y="52638"/>
                </a:lnTo>
                <a:lnTo>
                  <a:pt x="14926" y="56005"/>
                </a:lnTo>
                <a:lnTo>
                  <a:pt x="15862" y="59415"/>
                </a:lnTo>
                <a:lnTo>
                  <a:pt x="17670" y="66171"/>
                </a:lnTo>
                <a:lnTo>
                  <a:pt x="19292" y="72345"/>
                </a:lnTo>
                <a:lnTo>
                  <a:pt x="20622" y="77418"/>
                </a:lnTo>
                <a:lnTo>
                  <a:pt x="21828" y="82116"/>
                </a:lnTo>
                <a:lnTo>
                  <a:pt x="27233" y="82116"/>
                </a:lnTo>
                <a:lnTo>
                  <a:pt x="26381" y="77480"/>
                </a:lnTo>
                <a:lnTo>
                  <a:pt x="24344" y="66358"/>
                </a:lnTo>
                <a:lnTo>
                  <a:pt x="23138" y="59643"/>
                </a:lnTo>
                <a:lnTo>
                  <a:pt x="21932" y="52866"/>
                </a:lnTo>
                <a:lnTo>
                  <a:pt x="20809" y="46505"/>
                </a:lnTo>
                <a:lnTo>
                  <a:pt x="19874" y="41121"/>
                </a:lnTo>
                <a:lnTo>
                  <a:pt x="19479" y="38709"/>
                </a:lnTo>
                <a:lnTo>
                  <a:pt x="19063" y="36111"/>
                </a:lnTo>
                <a:lnTo>
                  <a:pt x="18190" y="30435"/>
                </a:lnTo>
                <a:lnTo>
                  <a:pt x="17691" y="27442"/>
                </a:lnTo>
                <a:lnTo>
                  <a:pt x="17192" y="24386"/>
                </a:lnTo>
                <a:lnTo>
                  <a:pt x="16652" y="21351"/>
                </a:lnTo>
                <a:lnTo>
                  <a:pt x="16090" y="18315"/>
                </a:lnTo>
                <a:lnTo>
                  <a:pt x="15508" y="15363"/>
                </a:lnTo>
                <a:lnTo>
                  <a:pt x="15197" y="13929"/>
                </a:lnTo>
                <a:lnTo>
                  <a:pt x="14885" y="12536"/>
                </a:lnTo>
                <a:lnTo>
                  <a:pt x="14552" y="11164"/>
                </a:lnTo>
                <a:lnTo>
                  <a:pt x="14219" y="9834"/>
                </a:lnTo>
                <a:lnTo>
                  <a:pt x="13887" y="8565"/>
                </a:lnTo>
                <a:lnTo>
                  <a:pt x="13533" y="7339"/>
                </a:lnTo>
                <a:lnTo>
                  <a:pt x="13180" y="6154"/>
                </a:lnTo>
                <a:lnTo>
                  <a:pt x="12806" y="5052"/>
                </a:lnTo>
                <a:lnTo>
                  <a:pt x="12432" y="4013"/>
                </a:lnTo>
                <a:lnTo>
                  <a:pt x="12037" y="3056"/>
                </a:lnTo>
                <a:lnTo>
                  <a:pt x="11642" y="2163"/>
                </a:lnTo>
                <a:lnTo>
                  <a:pt x="11247" y="1352"/>
                </a:lnTo>
                <a:lnTo>
                  <a:pt x="11039" y="978"/>
                </a:lnTo>
                <a:lnTo>
                  <a:pt x="10810" y="645"/>
                </a:lnTo>
                <a:lnTo>
                  <a:pt x="10602" y="312"/>
                </a:lnTo>
                <a:lnTo>
                  <a:pt x="103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7895925"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8063275" y="4266275"/>
            <a:ext cx="53025" cy="42650"/>
          </a:xfrm>
          <a:custGeom>
            <a:avLst/>
            <a:gdLst/>
            <a:ahLst/>
            <a:cxnLst/>
            <a:rect l="l" t="t" r="r" b="b"/>
            <a:pathLst>
              <a:path w="2121" h="1706" extrusionOk="0">
                <a:moveTo>
                  <a:pt x="1788" y="188"/>
                </a:moveTo>
                <a:lnTo>
                  <a:pt x="1830" y="209"/>
                </a:lnTo>
                <a:lnTo>
                  <a:pt x="1871" y="271"/>
                </a:lnTo>
                <a:lnTo>
                  <a:pt x="1913" y="333"/>
                </a:lnTo>
                <a:lnTo>
                  <a:pt x="1934" y="417"/>
                </a:lnTo>
                <a:lnTo>
                  <a:pt x="1934" y="500"/>
                </a:lnTo>
                <a:lnTo>
                  <a:pt x="1913" y="583"/>
                </a:lnTo>
                <a:lnTo>
                  <a:pt x="1851" y="687"/>
                </a:lnTo>
                <a:lnTo>
                  <a:pt x="1747" y="812"/>
                </a:lnTo>
                <a:lnTo>
                  <a:pt x="1601" y="916"/>
                </a:lnTo>
                <a:lnTo>
                  <a:pt x="1414" y="1040"/>
                </a:lnTo>
                <a:lnTo>
                  <a:pt x="1185" y="1144"/>
                </a:lnTo>
                <a:lnTo>
                  <a:pt x="936" y="1248"/>
                </a:lnTo>
                <a:lnTo>
                  <a:pt x="666" y="1352"/>
                </a:lnTo>
                <a:lnTo>
                  <a:pt x="354" y="1456"/>
                </a:lnTo>
                <a:lnTo>
                  <a:pt x="354" y="1456"/>
                </a:lnTo>
                <a:lnTo>
                  <a:pt x="624" y="1103"/>
                </a:lnTo>
                <a:lnTo>
                  <a:pt x="936" y="791"/>
                </a:lnTo>
                <a:lnTo>
                  <a:pt x="1248" y="500"/>
                </a:lnTo>
                <a:lnTo>
                  <a:pt x="1601" y="230"/>
                </a:lnTo>
                <a:lnTo>
                  <a:pt x="1684" y="209"/>
                </a:lnTo>
                <a:lnTo>
                  <a:pt x="1788" y="188"/>
                </a:lnTo>
                <a:close/>
                <a:moveTo>
                  <a:pt x="1788" y="1"/>
                </a:moveTo>
                <a:lnTo>
                  <a:pt x="1684" y="22"/>
                </a:lnTo>
                <a:lnTo>
                  <a:pt x="1560" y="63"/>
                </a:lnTo>
                <a:lnTo>
                  <a:pt x="1435" y="126"/>
                </a:lnTo>
                <a:lnTo>
                  <a:pt x="1289" y="209"/>
                </a:lnTo>
                <a:lnTo>
                  <a:pt x="1019" y="437"/>
                </a:lnTo>
                <a:lnTo>
                  <a:pt x="749" y="708"/>
                </a:lnTo>
                <a:lnTo>
                  <a:pt x="479" y="999"/>
                </a:lnTo>
                <a:lnTo>
                  <a:pt x="271" y="1248"/>
                </a:lnTo>
                <a:lnTo>
                  <a:pt x="21" y="1560"/>
                </a:lnTo>
                <a:lnTo>
                  <a:pt x="0" y="1622"/>
                </a:lnTo>
                <a:lnTo>
                  <a:pt x="21" y="1664"/>
                </a:lnTo>
                <a:lnTo>
                  <a:pt x="63" y="1706"/>
                </a:lnTo>
                <a:lnTo>
                  <a:pt x="125" y="1706"/>
                </a:lnTo>
                <a:lnTo>
                  <a:pt x="437" y="1622"/>
                </a:lnTo>
                <a:lnTo>
                  <a:pt x="728" y="1539"/>
                </a:lnTo>
                <a:lnTo>
                  <a:pt x="1019" y="1414"/>
                </a:lnTo>
                <a:lnTo>
                  <a:pt x="1310" y="1290"/>
                </a:lnTo>
                <a:lnTo>
                  <a:pt x="1560" y="1186"/>
                </a:lnTo>
                <a:lnTo>
                  <a:pt x="1767" y="1040"/>
                </a:lnTo>
                <a:lnTo>
                  <a:pt x="1934" y="853"/>
                </a:lnTo>
                <a:lnTo>
                  <a:pt x="2079" y="645"/>
                </a:lnTo>
                <a:lnTo>
                  <a:pt x="2121" y="521"/>
                </a:lnTo>
                <a:lnTo>
                  <a:pt x="2121" y="396"/>
                </a:lnTo>
                <a:lnTo>
                  <a:pt x="2100" y="271"/>
                </a:lnTo>
                <a:lnTo>
                  <a:pt x="2038" y="167"/>
                </a:lnTo>
                <a:lnTo>
                  <a:pt x="1996" y="105"/>
                </a:lnTo>
                <a:lnTo>
                  <a:pt x="1934" y="42"/>
                </a:lnTo>
                <a:lnTo>
                  <a:pt x="1871" y="22"/>
                </a:lnTo>
                <a:lnTo>
                  <a:pt x="178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8057550" y="4255900"/>
            <a:ext cx="26025" cy="53025"/>
          </a:xfrm>
          <a:custGeom>
            <a:avLst/>
            <a:gdLst/>
            <a:ahLst/>
            <a:cxnLst/>
            <a:rect l="l" t="t" r="r" b="b"/>
            <a:pathLst>
              <a:path w="1041" h="2121" extrusionOk="0">
                <a:moveTo>
                  <a:pt x="687" y="187"/>
                </a:moveTo>
                <a:lnTo>
                  <a:pt x="749" y="208"/>
                </a:lnTo>
                <a:lnTo>
                  <a:pt x="791" y="229"/>
                </a:lnTo>
                <a:lnTo>
                  <a:pt x="812" y="270"/>
                </a:lnTo>
                <a:lnTo>
                  <a:pt x="832" y="333"/>
                </a:lnTo>
                <a:lnTo>
                  <a:pt x="832" y="499"/>
                </a:lnTo>
                <a:lnTo>
                  <a:pt x="812" y="707"/>
                </a:lnTo>
                <a:lnTo>
                  <a:pt x="749" y="915"/>
                </a:lnTo>
                <a:lnTo>
                  <a:pt x="666" y="1164"/>
                </a:lnTo>
                <a:lnTo>
                  <a:pt x="583" y="1393"/>
                </a:lnTo>
                <a:lnTo>
                  <a:pt x="458" y="1622"/>
                </a:lnTo>
                <a:lnTo>
                  <a:pt x="333" y="1809"/>
                </a:lnTo>
                <a:lnTo>
                  <a:pt x="292" y="1642"/>
                </a:lnTo>
                <a:lnTo>
                  <a:pt x="250" y="1476"/>
                </a:lnTo>
                <a:lnTo>
                  <a:pt x="209" y="1310"/>
                </a:lnTo>
                <a:lnTo>
                  <a:pt x="209" y="1143"/>
                </a:lnTo>
                <a:lnTo>
                  <a:pt x="188" y="977"/>
                </a:lnTo>
                <a:lnTo>
                  <a:pt x="209" y="811"/>
                </a:lnTo>
                <a:lnTo>
                  <a:pt x="229" y="645"/>
                </a:lnTo>
                <a:lnTo>
                  <a:pt x="271" y="478"/>
                </a:lnTo>
                <a:lnTo>
                  <a:pt x="313" y="395"/>
                </a:lnTo>
                <a:lnTo>
                  <a:pt x="375" y="333"/>
                </a:lnTo>
                <a:lnTo>
                  <a:pt x="437" y="291"/>
                </a:lnTo>
                <a:lnTo>
                  <a:pt x="520" y="250"/>
                </a:lnTo>
                <a:lnTo>
                  <a:pt x="583" y="229"/>
                </a:lnTo>
                <a:lnTo>
                  <a:pt x="687" y="187"/>
                </a:lnTo>
                <a:close/>
                <a:moveTo>
                  <a:pt x="666" y="0"/>
                </a:moveTo>
                <a:lnTo>
                  <a:pt x="500" y="42"/>
                </a:lnTo>
                <a:lnTo>
                  <a:pt x="375" y="104"/>
                </a:lnTo>
                <a:lnTo>
                  <a:pt x="250" y="187"/>
                </a:lnTo>
                <a:lnTo>
                  <a:pt x="167" y="291"/>
                </a:lnTo>
                <a:lnTo>
                  <a:pt x="105" y="416"/>
                </a:lnTo>
                <a:lnTo>
                  <a:pt x="42" y="541"/>
                </a:lnTo>
                <a:lnTo>
                  <a:pt x="22" y="665"/>
                </a:lnTo>
                <a:lnTo>
                  <a:pt x="1" y="915"/>
                </a:lnTo>
                <a:lnTo>
                  <a:pt x="1" y="1185"/>
                </a:lnTo>
                <a:lnTo>
                  <a:pt x="42" y="1455"/>
                </a:lnTo>
                <a:lnTo>
                  <a:pt x="105" y="1684"/>
                </a:lnTo>
                <a:lnTo>
                  <a:pt x="146" y="1871"/>
                </a:lnTo>
                <a:lnTo>
                  <a:pt x="209" y="2058"/>
                </a:lnTo>
                <a:lnTo>
                  <a:pt x="250" y="2100"/>
                </a:lnTo>
                <a:lnTo>
                  <a:pt x="292" y="2121"/>
                </a:lnTo>
                <a:lnTo>
                  <a:pt x="375" y="2121"/>
                </a:lnTo>
                <a:lnTo>
                  <a:pt x="396" y="2100"/>
                </a:lnTo>
                <a:lnTo>
                  <a:pt x="541" y="1913"/>
                </a:lnTo>
                <a:lnTo>
                  <a:pt x="666" y="1663"/>
                </a:lnTo>
                <a:lnTo>
                  <a:pt x="791" y="1393"/>
                </a:lnTo>
                <a:lnTo>
                  <a:pt x="895" y="1102"/>
                </a:lnTo>
                <a:lnTo>
                  <a:pt x="978" y="811"/>
                </a:lnTo>
                <a:lnTo>
                  <a:pt x="1019" y="541"/>
                </a:lnTo>
                <a:lnTo>
                  <a:pt x="1040" y="416"/>
                </a:lnTo>
                <a:lnTo>
                  <a:pt x="1019" y="312"/>
                </a:lnTo>
                <a:lnTo>
                  <a:pt x="999" y="208"/>
                </a:lnTo>
                <a:lnTo>
                  <a:pt x="957" y="125"/>
                </a:lnTo>
                <a:lnTo>
                  <a:pt x="895" y="62"/>
                </a:lnTo>
                <a:lnTo>
                  <a:pt x="812" y="21"/>
                </a:lnTo>
                <a:lnTo>
                  <a:pt x="66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7333600" y="1174475"/>
            <a:ext cx="19775" cy="8350"/>
          </a:xfrm>
          <a:custGeom>
            <a:avLst/>
            <a:gdLst/>
            <a:ahLst/>
            <a:cxnLst/>
            <a:rect l="l" t="t" r="r" b="b"/>
            <a:pathLst>
              <a:path w="791" h="334" extrusionOk="0">
                <a:moveTo>
                  <a:pt x="0" y="1"/>
                </a:moveTo>
                <a:lnTo>
                  <a:pt x="83" y="84"/>
                </a:lnTo>
                <a:lnTo>
                  <a:pt x="166" y="167"/>
                </a:lnTo>
                <a:lnTo>
                  <a:pt x="270" y="250"/>
                </a:lnTo>
                <a:lnTo>
                  <a:pt x="395" y="313"/>
                </a:lnTo>
                <a:lnTo>
                  <a:pt x="458" y="334"/>
                </a:lnTo>
                <a:lnTo>
                  <a:pt x="582" y="334"/>
                </a:lnTo>
                <a:lnTo>
                  <a:pt x="665" y="292"/>
                </a:lnTo>
                <a:lnTo>
                  <a:pt x="728" y="250"/>
                </a:lnTo>
                <a:lnTo>
                  <a:pt x="790" y="188"/>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7216125" y="2092825"/>
            <a:ext cx="436600" cy="57200"/>
          </a:xfrm>
          <a:custGeom>
            <a:avLst/>
            <a:gdLst/>
            <a:ahLst/>
            <a:cxnLst/>
            <a:rect l="l" t="t" r="r" b="b"/>
            <a:pathLst>
              <a:path w="17464" h="2288" extrusionOk="0">
                <a:moveTo>
                  <a:pt x="16715" y="1"/>
                </a:moveTo>
                <a:lnTo>
                  <a:pt x="271" y="479"/>
                </a:lnTo>
                <a:lnTo>
                  <a:pt x="167" y="499"/>
                </a:lnTo>
                <a:lnTo>
                  <a:pt x="63" y="541"/>
                </a:lnTo>
                <a:lnTo>
                  <a:pt x="22" y="603"/>
                </a:lnTo>
                <a:lnTo>
                  <a:pt x="1" y="687"/>
                </a:lnTo>
                <a:lnTo>
                  <a:pt x="188" y="2121"/>
                </a:lnTo>
                <a:lnTo>
                  <a:pt x="209" y="2183"/>
                </a:lnTo>
                <a:lnTo>
                  <a:pt x="271" y="2246"/>
                </a:lnTo>
                <a:lnTo>
                  <a:pt x="354" y="2267"/>
                </a:lnTo>
                <a:lnTo>
                  <a:pt x="458" y="2287"/>
                </a:lnTo>
                <a:lnTo>
                  <a:pt x="17193" y="1788"/>
                </a:lnTo>
                <a:lnTo>
                  <a:pt x="17318" y="1768"/>
                </a:lnTo>
                <a:lnTo>
                  <a:pt x="17401" y="1705"/>
                </a:lnTo>
                <a:lnTo>
                  <a:pt x="17443" y="1664"/>
                </a:lnTo>
                <a:lnTo>
                  <a:pt x="17463" y="1643"/>
                </a:lnTo>
                <a:lnTo>
                  <a:pt x="17463" y="1601"/>
                </a:lnTo>
                <a:lnTo>
                  <a:pt x="17443" y="1560"/>
                </a:lnTo>
                <a:lnTo>
                  <a:pt x="16985" y="104"/>
                </a:lnTo>
                <a:lnTo>
                  <a:pt x="16923" y="63"/>
                </a:lnTo>
                <a:lnTo>
                  <a:pt x="16861" y="21"/>
                </a:lnTo>
                <a:lnTo>
                  <a:pt x="1679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7575775" y="2091775"/>
            <a:ext cx="26025" cy="52000"/>
          </a:xfrm>
          <a:custGeom>
            <a:avLst/>
            <a:gdLst/>
            <a:ahLst/>
            <a:cxnLst/>
            <a:rect l="l" t="t" r="r" b="b"/>
            <a:pathLst>
              <a:path w="1041" h="2080" extrusionOk="0">
                <a:moveTo>
                  <a:pt x="105" y="1"/>
                </a:moveTo>
                <a:lnTo>
                  <a:pt x="42" y="22"/>
                </a:lnTo>
                <a:lnTo>
                  <a:pt x="21" y="63"/>
                </a:lnTo>
                <a:lnTo>
                  <a:pt x="1" y="105"/>
                </a:lnTo>
                <a:lnTo>
                  <a:pt x="271" y="1976"/>
                </a:lnTo>
                <a:lnTo>
                  <a:pt x="292" y="2017"/>
                </a:lnTo>
                <a:lnTo>
                  <a:pt x="333" y="2059"/>
                </a:lnTo>
                <a:lnTo>
                  <a:pt x="396" y="2080"/>
                </a:lnTo>
                <a:lnTo>
                  <a:pt x="895" y="2080"/>
                </a:lnTo>
                <a:lnTo>
                  <a:pt x="957" y="2059"/>
                </a:lnTo>
                <a:lnTo>
                  <a:pt x="1019" y="2038"/>
                </a:lnTo>
                <a:lnTo>
                  <a:pt x="1040" y="2017"/>
                </a:lnTo>
                <a:lnTo>
                  <a:pt x="1040" y="1976"/>
                </a:lnTo>
                <a:lnTo>
                  <a:pt x="791" y="84"/>
                </a:lnTo>
                <a:lnTo>
                  <a:pt x="770" y="43"/>
                </a:lnTo>
                <a:lnTo>
                  <a:pt x="728" y="22"/>
                </a:lnTo>
                <a:lnTo>
                  <a:pt x="6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7247850" y="2101150"/>
            <a:ext cx="26000" cy="52000"/>
          </a:xfrm>
          <a:custGeom>
            <a:avLst/>
            <a:gdLst/>
            <a:ahLst/>
            <a:cxnLst/>
            <a:rect l="l" t="t" r="r" b="b"/>
            <a:pathLst>
              <a:path w="1040" h="2080" extrusionOk="0">
                <a:moveTo>
                  <a:pt x="146" y="0"/>
                </a:moveTo>
                <a:lnTo>
                  <a:pt x="104" y="21"/>
                </a:lnTo>
                <a:lnTo>
                  <a:pt x="42" y="42"/>
                </a:lnTo>
                <a:lnTo>
                  <a:pt x="21" y="63"/>
                </a:lnTo>
                <a:lnTo>
                  <a:pt x="0" y="104"/>
                </a:lnTo>
                <a:lnTo>
                  <a:pt x="270" y="1996"/>
                </a:lnTo>
                <a:lnTo>
                  <a:pt x="291" y="2037"/>
                </a:lnTo>
                <a:lnTo>
                  <a:pt x="333" y="2058"/>
                </a:lnTo>
                <a:lnTo>
                  <a:pt x="374" y="2079"/>
                </a:lnTo>
                <a:lnTo>
                  <a:pt x="956" y="2079"/>
                </a:lnTo>
                <a:lnTo>
                  <a:pt x="1019" y="2058"/>
                </a:lnTo>
                <a:lnTo>
                  <a:pt x="1039" y="2017"/>
                </a:lnTo>
                <a:lnTo>
                  <a:pt x="1039" y="1975"/>
                </a:lnTo>
                <a:lnTo>
                  <a:pt x="790" y="104"/>
                </a:lnTo>
                <a:lnTo>
                  <a:pt x="769" y="63"/>
                </a:lnTo>
                <a:lnTo>
                  <a:pt x="728" y="42"/>
                </a:lnTo>
                <a:lnTo>
                  <a:pt x="665" y="21"/>
                </a:lnTo>
                <a:lnTo>
                  <a:pt x="6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7412075" y="2096475"/>
            <a:ext cx="26000" cy="51975"/>
          </a:xfrm>
          <a:custGeom>
            <a:avLst/>
            <a:gdLst/>
            <a:ahLst/>
            <a:cxnLst/>
            <a:rect l="l" t="t" r="r" b="b"/>
            <a:pathLst>
              <a:path w="1040" h="2079" extrusionOk="0">
                <a:moveTo>
                  <a:pt x="83" y="0"/>
                </a:moveTo>
                <a:lnTo>
                  <a:pt x="42" y="21"/>
                </a:lnTo>
                <a:lnTo>
                  <a:pt x="0" y="62"/>
                </a:lnTo>
                <a:lnTo>
                  <a:pt x="0" y="104"/>
                </a:lnTo>
                <a:lnTo>
                  <a:pt x="270" y="1975"/>
                </a:lnTo>
                <a:lnTo>
                  <a:pt x="270" y="2017"/>
                </a:lnTo>
                <a:lnTo>
                  <a:pt x="312" y="2058"/>
                </a:lnTo>
                <a:lnTo>
                  <a:pt x="374" y="2079"/>
                </a:lnTo>
                <a:lnTo>
                  <a:pt x="957" y="2079"/>
                </a:lnTo>
                <a:lnTo>
                  <a:pt x="998" y="2058"/>
                </a:lnTo>
                <a:lnTo>
                  <a:pt x="1019" y="2017"/>
                </a:lnTo>
                <a:lnTo>
                  <a:pt x="1040" y="1975"/>
                </a:lnTo>
                <a:lnTo>
                  <a:pt x="769" y="83"/>
                </a:lnTo>
                <a:lnTo>
                  <a:pt x="749" y="42"/>
                </a:lnTo>
                <a:lnTo>
                  <a:pt x="728" y="21"/>
                </a:lnTo>
                <a:lnTo>
                  <a:pt x="6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7886575" y="2237300"/>
            <a:ext cx="125800" cy="89425"/>
          </a:xfrm>
          <a:custGeom>
            <a:avLst/>
            <a:gdLst/>
            <a:ahLst/>
            <a:cxnLst/>
            <a:rect l="l" t="t" r="r" b="b"/>
            <a:pathLst>
              <a:path w="5032" h="3577" extrusionOk="0">
                <a:moveTo>
                  <a:pt x="208" y="1"/>
                </a:moveTo>
                <a:lnTo>
                  <a:pt x="146" y="146"/>
                </a:lnTo>
                <a:lnTo>
                  <a:pt x="83" y="292"/>
                </a:lnTo>
                <a:lnTo>
                  <a:pt x="21" y="583"/>
                </a:lnTo>
                <a:lnTo>
                  <a:pt x="0" y="874"/>
                </a:lnTo>
                <a:lnTo>
                  <a:pt x="21" y="1186"/>
                </a:lnTo>
                <a:lnTo>
                  <a:pt x="63" y="1498"/>
                </a:lnTo>
                <a:lnTo>
                  <a:pt x="146" y="1789"/>
                </a:lnTo>
                <a:lnTo>
                  <a:pt x="229" y="2080"/>
                </a:lnTo>
                <a:lnTo>
                  <a:pt x="333" y="2350"/>
                </a:lnTo>
                <a:lnTo>
                  <a:pt x="437" y="2599"/>
                </a:lnTo>
                <a:lnTo>
                  <a:pt x="562" y="2828"/>
                </a:lnTo>
                <a:lnTo>
                  <a:pt x="769" y="3223"/>
                </a:lnTo>
                <a:lnTo>
                  <a:pt x="936" y="3473"/>
                </a:lnTo>
                <a:lnTo>
                  <a:pt x="998" y="3576"/>
                </a:lnTo>
                <a:lnTo>
                  <a:pt x="5031" y="3057"/>
                </a:lnTo>
                <a:lnTo>
                  <a:pt x="1850" y="126"/>
                </a:lnTo>
                <a:lnTo>
                  <a:pt x="20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7911000" y="2313700"/>
            <a:ext cx="114875" cy="88900"/>
          </a:xfrm>
          <a:custGeom>
            <a:avLst/>
            <a:gdLst/>
            <a:ahLst/>
            <a:cxnLst/>
            <a:rect l="l" t="t" r="r" b="b"/>
            <a:pathLst>
              <a:path w="4595" h="3556" extrusionOk="0">
                <a:moveTo>
                  <a:pt x="4054" y="1"/>
                </a:moveTo>
                <a:lnTo>
                  <a:pt x="0" y="520"/>
                </a:lnTo>
                <a:lnTo>
                  <a:pt x="1185" y="3556"/>
                </a:lnTo>
                <a:lnTo>
                  <a:pt x="4595" y="3306"/>
                </a:lnTo>
                <a:lnTo>
                  <a:pt x="4054"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7247850" y="1005575"/>
            <a:ext cx="186075" cy="101900"/>
          </a:xfrm>
          <a:custGeom>
            <a:avLst/>
            <a:gdLst/>
            <a:ahLst/>
            <a:cxnLst/>
            <a:rect l="l" t="t" r="r" b="b"/>
            <a:pathLst>
              <a:path w="7443" h="4076" extrusionOk="0">
                <a:moveTo>
                  <a:pt x="5384" y="1"/>
                </a:moveTo>
                <a:lnTo>
                  <a:pt x="4906" y="42"/>
                </a:lnTo>
                <a:lnTo>
                  <a:pt x="4657" y="84"/>
                </a:lnTo>
                <a:lnTo>
                  <a:pt x="4407" y="146"/>
                </a:lnTo>
                <a:lnTo>
                  <a:pt x="4137" y="229"/>
                </a:lnTo>
                <a:lnTo>
                  <a:pt x="3846" y="312"/>
                </a:lnTo>
                <a:lnTo>
                  <a:pt x="3555" y="437"/>
                </a:lnTo>
                <a:lnTo>
                  <a:pt x="3264" y="562"/>
                </a:lnTo>
                <a:lnTo>
                  <a:pt x="2973" y="728"/>
                </a:lnTo>
                <a:lnTo>
                  <a:pt x="2661" y="895"/>
                </a:lnTo>
                <a:lnTo>
                  <a:pt x="2349" y="1102"/>
                </a:lnTo>
                <a:lnTo>
                  <a:pt x="2017" y="1331"/>
                </a:lnTo>
                <a:lnTo>
                  <a:pt x="1684" y="1601"/>
                </a:lnTo>
                <a:lnTo>
                  <a:pt x="1351" y="1892"/>
                </a:lnTo>
                <a:lnTo>
                  <a:pt x="1019" y="2204"/>
                </a:lnTo>
                <a:lnTo>
                  <a:pt x="686" y="2558"/>
                </a:lnTo>
                <a:lnTo>
                  <a:pt x="333" y="2932"/>
                </a:lnTo>
                <a:lnTo>
                  <a:pt x="0" y="3368"/>
                </a:lnTo>
                <a:lnTo>
                  <a:pt x="811" y="3576"/>
                </a:lnTo>
                <a:lnTo>
                  <a:pt x="1601" y="3763"/>
                </a:lnTo>
                <a:lnTo>
                  <a:pt x="2328" y="3888"/>
                </a:lnTo>
                <a:lnTo>
                  <a:pt x="3035" y="3992"/>
                </a:lnTo>
                <a:lnTo>
                  <a:pt x="3700" y="4034"/>
                </a:lnTo>
                <a:lnTo>
                  <a:pt x="4303" y="4075"/>
                </a:lnTo>
                <a:lnTo>
                  <a:pt x="4885" y="4075"/>
                </a:lnTo>
                <a:lnTo>
                  <a:pt x="5384" y="4054"/>
                </a:lnTo>
                <a:lnTo>
                  <a:pt x="5862" y="4034"/>
                </a:lnTo>
                <a:lnTo>
                  <a:pt x="6257" y="3992"/>
                </a:lnTo>
                <a:lnTo>
                  <a:pt x="6902" y="3888"/>
                </a:lnTo>
                <a:lnTo>
                  <a:pt x="7318" y="3805"/>
                </a:lnTo>
                <a:lnTo>
                  <a:pt x="7442" y="3763"/>
                </a:lnTo>
                <a:lnTo>
                  <a:pt x="7047" y="229"/>
                </a:lnTo>
                <a:lnTo>
                  <a:pt x="6902" y="167"/>
                </a:lnTo>
                <a:lnTo>
                  <a:pt x="6715" y="125"/>
                </a:lnTo>
                <a:lnTo>
                  <a:pt x="6465" y="63"/>
                </a:lnTo>
                <a:lnTo>
                  <a:pt x="6153" y="21"/>
                </a:lnTo>
                <a:lnTo>
                  <a:pt x="580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7412075" y="998300"/>
            <a:ext cx="230250" cy="442300"/>
          </a:xfrm>
          <a:custGeom>
            <a:avLst/>
            <a:gdLst/>
            <a:ahLst/>
            <a:cxnLst/>
            <a:rect l="l" t="t" r="r" b="b"/>
            <a:pathLst>
              <a:path w="9210" h="17692" extrusionOk="0">
                <a:moveTo>
                  <a:pt x="1144" y="1"/>
                </a:moveTo>
                <a:lnTo>
                  <a:pt x="769" y="21"/>
                </a:lnTo>
                <a:lnTo>
                  <a:pt x="395" y="42"/>
                </a:lnTo>
                <a:lnTo>
                  <a:pt x="0" y="105"/>
                </a:lnTo>
                <a:lnTo>
                  <a:pt x="104" y="2038"/>
                </a:lnTo>
                <a:lnTo>
                  <a:pt x="208" y="4138"/>
                </a:lnTo>
                <a:lnTo>
                  <a:pt x="312" y="6715"/>
                </a:lnTo>
                <a:lnTo>
                  <a:pt x="333" y="8108"/>
                </a:lnTo>
                <a:lnTo>
                  <a:pt x="354" y="9563"/>
                </a:lnTo>
                <a:lnTo>
                  <a:pt x="354" y="11019"/>
                </a:lnTo>
                <a:lnTo>
                  <a:pt x="333" y="12474"/>
                </a:lnTo>
                <a:lnTo>
                  <a:pt x="291" y="13908"/>
                </a:lnTo>
                <a:lnTo>
                  <a:pt x="229" y="15259"/>
                </a:lnTo>
                <a:lnTo>
                  <a:pt x="125" y="16528"/>
                </a:lnTo>
                <a:lnTo>
                  <a:pt x="63" y="17130"/>
                </a:lnTo>
                <a:lnTo>
                  <a:pt x="0" y="17692"/>
                </a:lnTo>
                <a:lnTo>
                  <a:pt x="0" y="17692"/>
                </a:lnTo>
                <a:lnTo>
                  <a:pt x="437" y="17546"/>
                </a:lnTo>
                <a:lnTo>
                  <a:pt x="873" y="17380"/>
                </a:lnTo>
                <a:lnTo>
                  <a:pt x="1310" y="17193"/>
                </a:lnTo>
                <a:lnTo>
                  <a:pt x="1746" y="17006"/>
                </a:lnTo>
                <a:lnTo>
                  <a:pt x="2183" y="16798"/>
                </a:lnTo>
                <a:lnTo>
                  <a:pt x="2599" y="16569"/>
                </a:lnTo>
                <a:lnTo>
                  <a:pt x="3430" y="16112"/>
                </a:lnTo>
                <a:lnTo>
                  <a:pt x="4220" y="15613"/>
                </a:lnTo>
                <a:lnTo>
                  <a:pt x="4990" y="15093"/>
                </a:lnTo>
                <a:lnTo>
                  <a:pt x="5696" y="14573"/>
                </a:lnTo>
                <a:lnTo>
                  <a:pt x="6382" y="14054"/>
                </a:lnTo>
                <a:lnTo>
                  <a:pt x="6985" y="13555"/>
                </a:lnTo>
                <a:lnTo>
                  <a:pt x="7547" y="13097"/>
                </a:lnTo>
                <a:lnTo>
                  <a:pt x="8440" y="12287"/>
                </a:lnTo>
                <a:lnTo>
                  <a:pt x="9002" y="11746"/>
                </a:lnTo>
                <a:lnTo>
                  <a:pt x="9210" y="11538"/>
                </a:lnTo>
                <a:lnTo>
                  <a:pt x="9168" y="10998"/>
                </a:lnTo>
                <a:lnTo>
                  <a:pt x="9106" y="10374"/>
                </a:lnTo>
                <a:lnTo>
                  <a:pt x="8981" y="9563"/>
                </a:lnTo>
                <a:lnTo>
                  <a:pt x="8794" y="8607"/>
                </a:lnTo>
                <a:lnTo>
                  <a:pt x="8690" y="8087"/>
                </a:lnTo>
                <a:lnTo>
                  <a:pt x="8544" y="7547"/>
                </a:lnTo>
                <a:lnTo>
                  <a:pt x="8399" y="7006"/>
                </a:lnTo>
                <a:lnTo>
                  <a:pt x="8233" y="6424"/>
                </a:lnTo>
                <a:lnTo>
                  <a:pt x="8025" y="5863"/>
                </a:lnTo>
                <a:lnTo>
                  <a:pt x="7817" y="5302"/>
                </a:lnTo>
                <a:lnTo>
                  <a:pt x="7567" y="4720"/>
                </a:lnTo>
                <a:lnTo>
                  <a:pt x="7297" y="4179"/>
                </a:lnTo>
                <a:lnTo>
                  <a:pt x="7006" y="3618"/>
                </a:lnTo>
                <a:lnTo>
                  <a:pt x="6673" y="3098"/>
                </a:lnTo>
                <a:lnTo>
                  <a:pt x="6320" y="2599"/>
                </a:lnTo>
                <a:lnTo>
                  <a:pt x="5925" y="2142"/>
                </a:lnTo>
                <a:lnTo>
                  <a:pt x="5717" y="1913"/>
                </a:lnTo>
                <a:lnTo>
                  <a:pt x="5509" y="1705"/>
                </a:lnTo>
                <a:lnTo>
                  <a:pt x="5281" y="1497"/>
                </a:lnTo>
                <a:lnTo>
                  <a:pt x="5052" y="1289"/>
                </a:lnTo>
                <a:lnTo>
                  <a:pt x="4802" y="1123"/>
                </a:lnTo>
                <a:lnTo>
                  <a:pt x="4553" y="936"/>
                </a:lnTo>
                <a:lnTo>
                  <a:pt x="4303" y="791"/>
                </a:lnTo>
                <a:lnTo>
                  <a:pt x="4033" y="645"/>
                </a:lnTo>
                <a:lnTo>
                  <a:pt x="3742" y="499"/>
                </a:lnTo>
                <a:lnTo>
                  <a:pt x="3451" y="396"/>
                </a:lnTo>
                <a:lnTo>
                  <a:pt x="3160" y="292"/>
                </a:lnTo>
                <a:lnTo>
                  <a:pt x="2848" y="188"/>
                </a:lnTo>
                <a:lnTo>
                  <a:pt x="2536" y="125"/>
                </a:lnTo>
                <a:lnTo>
                  <a:pt x="2204" y="63"/>
                </a:lnTo>
                <a:lnTo>
                  <a:pt x="1871" y="21"/>
                </a:lnTo>
                <a:lnTo>
                  <a:pt x="151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7297200" y="1114725"/>
            <a:ext cx="97750" cy="146575"/>
          </a:xfrm>
          <a:custGeom>
            <a:avLst/>
            <a:gdLst/>
            <a:ahLst/>
            <a:cxnLst/>
            <a:rect l="l" t="t" r="r" b="b"/>
            <a:pathLst>
              <a:path w="3910" h="5863" extrusionOk="0">
                <a:moveTo>
                  <a:pt x="1706" y="229"/>
                </a:moveTo>
                <a:lnTo>
                  <a:pt x="1893" y="250"/>
                </a:lnTo>
                <a:lnTo>
                  <a:pt x="2059" y="291"/>
                </a:lnTo>
                <a:lnTo>
                  <a:pt x="2225" y="354"/>
                </a:lnTo>
                <a:lnTo>
                  <a:pt x="2392" y="437"/>
                </a:lnTo>
                <a:lnTo>
                  <a:pt x="2558" y="562"/>
                </a:lnTo>
                <a:lnTo>
                  <a:pt x="2703" y="686"/>
                </a:lnTo>
                <a:lnTo>
                  <a:pt x="2849" y="853"/>
                </a:lnTo>
                <a:lnTo>
                  <a:pt x="2995" y="1019"/>
                </a:lnTo>
                <a:lnTo>
                  <a:pt x="3119" y="1227"/>
                </a:lnTo>
                <a:lnTo>
                  <a:pt x="3244" y="1435"/>
                </a:lnTo>
                <a:lnTo>
                  <a:pt x="3348" y="1643"/>
                </a:lnTo>
                <a:lnTo>
                  <a:pt x="3431" y="1892"/>
                </a:lnTo>
                <a:lnTo>
                  <a:pt x="3514" y="2141"/>
                </a:lnTo>
                <a:lnTo>
                  <a:pt x="3577" y="2391"/>
                </a:lnTo>
                <a:lnTo>
                  <a:pt x="3618" y="2661"/>
                </a:lnTo>
                <a:lnTo>
                  <a:pt x="3660" y="2931"/>
                </a:lnTo>
                <a:lnTo>
                  <a:pt x="3681" y="3243"/>
                </a:lnTo>
                <a:lnTo>
                  <a:pt x="3681" y="3534"/>
                </a:lnTo>
                <a:lnTo>
                  <a:pt x="3660" y="3846"/>
                </a:lnTo>
                <a:lnTo>
                  <a:pt x="3597" y="4137"/>
                </a:lnTo>
                <a:lnTo>
                  <a:pt x="3493" y="4428"/>
                </a:lnTo>
                <a:lnTo>
                  <a:pt x="3390" y="4698"/>
                </a:lnTo>
                <a:lnTo>
                  <a:pt x="3223" y="4969"/>
                </a:lnTo>
                <a:lnTo>
                  <a:pt x="3057" y="5218"/>
                </a:lnTo>
                <a:lnTo>
                  <a:pt x="2974" y="5301"/>
                </a:lnTo>
                <a:lnTo>
                  <a:pt x="2891" y="5384"/>
                </a:lnTo>
                <a:lnTo>
                  <a:pt x="2787" y="5447"/>
                </a:lnTo>
                <a:lnTo>
                  <a:pt x="2683" y="5509"/>
                </a:lnTo>
                <a:lnTo>
                  <a:pt x="2558" y="5551"/>
                </a:lnTo>
                <a:lnTo>
                  <a:pt x="2454" y="5592"/>
                </a:lnTo>
                <a:lnTo>
                  <a:pt x="2329" y="5613"/>
                </a:lnTo>
                <a:lnTo>
                  <a:pt x="2017" y="5613"/>
                </a:lnTo>
                <a:lnTo>
                  <a:pt x="1851" y="5572"/>
                </a:lnTo>
                <a:lnTo>
                  <a:pt x="1685" y="5509"/>
                </a:lnTo>
                <a:lnTo>
                  <a:pt x="1519" y="5405"/>
                </a:lnTo>
                <a:lnTo>
                  <a:pt x="1352" y="5301"/>
                </a:lnTo>
                <a:lnTo>
                  <a:pt x="1207" y="5156"/>
                </a:lnTo>
                <a:lnTo>
                  <a:pt x="1061" y="5010"/>
                </a:lnTo>
                <a:lnTo>
                  <a:pt x="936" y="4823"/>
                </a:lnTo>
                <a:lnTo>
                  <a:pt x="791" y="4636"/>
                </a:lnTo>
                <a:lnTo>
                  <a:pt x="687" y="4428"/>
                </a:lnTo>
                <a:lnTo>
                  <a:pt x="583" y="4200"/>
                </a:lnTo>
                <a:lnTo>
                  <a:pt x="479" y="3971"/>
                </a:lnTo>
                <a:lnTo>
                  <a:pt x="417" y="3721"/>
                </a:lnTo>
                <a:lnTo>
                  <a:pt x="334" y="3451"/>
                </a:lnTo>
                <a:lnTo>
                  <a:pt x="292" y="3202"/>
                </a:lnTo>
                <a:lnTo>
                  <a:pt x="271" y="2911"/>
                </a:lnTo>
                <a:lnTo>
                  <a:pt x="230" y="2620"/>
                </a:lnTo>
                <a:lnTo>
                  <a:pt x="230" y="2308"/>
                </a:lnTo>
                <a:lnTo>
                  <a:pt x="271" y="2017"/>
                </a:lnTo>
                <a:lnTo>
                  <a:pt x="334" y="1726"/>
                </a:lnTo>
                <a:lnTo>
                  <a:pt x="417" y="1435"/>
                </a:lnTo>
                <a:lnTo>
                  <a:pt x="541" y="1164"/>
                </a:lnTo>
                <a:lnTo>
                  <a:pt x="687" y="894"/>
                </a:lnTo>
                <a:lnTo>
                  <a:pt x="853" y="645"/>
                </a:lnTo>
                <a:lnTo>
                  <a:pt x="936" y="541"/>
                </a:lnTo>
                <a:lnTo>
                  <a:pt x="1040" y="478"/>
                </a:lnTo>
                <a:lnTo>
                  <a:pt x="1144" y="395"/>
                </a:lnTo>
                <a:lnTo>
                  <a:pt x="1248" y="354"/>
                </a:lnTo>
                <a:lnTo>
                  <a:pt x="1352" y="291"/>
                </a:lnTo>
                <a:lnTo>
                  <a:pt x="1477" y="270"/>
                </a:lnTo>
                <a:lnTo>
                  <a:pt x="1602" y="250"/>
                </a:lnTo>
                <a:lnTo>
                  <a:pt x="1706" y="229"/>
                </a:lnTo>
                <a:close/>
                <a:moveTo>
                  <a:pt x="1706" y="0"/>
                </a:moveTo>
                <a:lnTo>
                  <a:pt x="1560" y="21"/>
                </a:lnTo>
                <a:lnTo>
                  <a:pt x="1415" y="42"/>
                </a:lnTo>
                <a:lnTo>
                  <a:pt x="1290" y="83"/>
                </a:lnTo>
                <a:lnTo>
                  <a:pt x="1144" y="146"/>
                </a:lnTo>
                <a:lnTo>
                  <a:pt x="1020" y="208"/>
                </a:lnTo>
                <a:lnTo>
                  <a:pt x="895" y="291"/>
                </a:lnTo>
                <a:lnTo>
                  <a:pt x="791" y="374"/>
                </a:lnTo>
                <a:lnTo>
                  <a:pt x="687" y="499"/>
                </a:lnTo>
                <a:lnTo>
                  <a:pt x="500" y="749"/>
                </a:lnTo>
                <a:lnTo>
                  <a:pt x="334" y="1040"/>
                </a:lnTo>
                <a:lnTo>
                  <a:pt x="209" y="1331"/>
                </a:lnTo>
                <a:lnTo>
                  <a:pt x="105" y="1643"/>
                </a:lnTo>
                <a:lnTo>
                  <a:pt x="43" y="1954"/>
                </a:lnTo>
                <a:lnTo>
                  <a:pt x="1" y="2287"/>
                </a:lnTo>
                <a:lnTo>
                  <a:pt x="1" y="2620"/>
                </a:lnTo>
                <a:lnTo>
                  <a:pt x="43" y="2931"/>
                </a:lnTo>
                <a:lnTo>
                  <a:pt x="63" y="3243"/>
                </a:lnTo>
                <a:lnTo>
                  <a:pt x="126" y="3534"/>
                </a:lnTo>
                <a:lnTo>
                  <a:pt x="188" y="3805"/>
                </a:lnTo>
                <a:lnTo>
                  <a:pt x="292" y="4075"/>
                </a:lnTo>
                <a:lnTo>
                  <a:pt x="396" y="4324"/>
                </a:lnTo>
                <a:lnTo>
                  <a:pt x="500" y="4574"/>
                </a:lnTo>
                <a:lnTo>
                  <a:pt x="625" y="4802"/>
                </a:lnTo>
                <a:lnTo>
                  <a:pt x="770" y="5010"/>
                </a:lnTo>
                <a:lnTo>
                  <a:pt x="936" y="5197"/>
                </a:lnTo>
                <a:lnTo>
                  <a:pt x="1082" y="5364"/>
                </a:lnTo>
                <a:lnTo>
                  <a:pt x="1269" y="5509"/>
                </a:lnTo>
                <a:lnTo>
                  <a:pt x="1435" y="5634"/>
                </a:lnTo>
                <a:lnTo>
                  <a:pt x="1622" y="5717"/>
                </a:lnTo>
                <a:lnTo>
                  <a:pt x="1810" y="5800"/>
                </a:lnTo>
                <a:lnTo>
                  <a:pt x="1997" y="5842"/>
                </a:lnTo>
                <a:lnTo>
                  <a:pt x="2205" y="5863"/>
                </a:lnTo>
                <a:lnTo>
                  <a:pt x="2350" y="5842"/>
                </a:lnTo>
                <a:lnTo>
                  <a:pt x="2496" y="5821"/>
                </a:lnTo>
                <a:lnTo>
                  <a:pt x="2641" y="5779"/>
                </a:lnTo>
                <a:lnTo>
                  <a:pt x="2766" y="5717"/>
                </a:lnTo>
                <a:lnTo>
                  <a:pt x="2891" y="5655"/>
                </a:lnTo>
                <a:lnTo>
                  <a:pt x="3015" y="5572"/>
                </a:lnTo>
                <a:lnTo>
                  <a:pt x="3119" y="5488"/>
                </a:lnTo>
                <a:lnTo>
                  <a:pt x="3223" y="5364"/>
                </a:lnTo>
                <a:lnTo>
                  <a:pt x="3410" y="5114"/>
                </a:lnTo>
                <a:lnTo>
                  <a:pt x="3577" y="4823"/>
                </a:lnTo>
                <a:lnTo>
                  <a:pt x="3701" y="4532"/>
                </a:lnTo>
                <a:lnTo>
                  <a:pt x="3805" y="4220"/>
                </a:lnTo>
                <a:lnTo>
                  <a:pt x="3868" y="3888"/>
                </a:lnTo>
                <a:lnTo>
                  <a:pt x="3909" y="3576"/>
                </a:lnTo>
                <a:lnTo>
                  <a:pt x="3909" y="3243"/>
                </a:lnTo>
                <a:lnTo>
                  <a:pt x="3888" y="2931"/>
                </a:lnTo>
                <a:lnTo>
                  <a:pt x="3847" y="2620"/>
                </a:lnTo>
                <a:lnTo>
                  <a:pt x="3805" y="2329"/>
                </a:lnTo>
                <a:lnTo>
                  <a:pt x="3722" y="2058"/>
                </a:lnTo>
                <a:lnTo>
                  <a:pt x="3639" y="1788"/>
                </a:lnTo>
                <a:lnTo>
                  <a:pt x="3535" y="1539"/>
                </a:lnTo>
                <a:lnTo>
                  <a:pt x="3410" y="1289"/>
                </a:lnTo>
                <a:lnTo>
                  <a:pt x="3286" y="1060"/>
                </a:lnTo>
                <a:lnTo>
                  <a:pt x="3140" y="853"/>
                </a:lnTo>
                <a:lnTo>
                  <a:pt x="2995" y="665"/>
                </a:lnTo>
                <a:lnTo>
                  <a:pt x="2828" y="499"/>
                </a:lnTo>
                <a:lnTo>
                  <a:pt x="2662" y="354"/>
                </a:lnTo>
                <a:lnTo>
                  <a:pt x="2475" y="229"/>
                </a:lnTo>
                <a:lnTo>
                  <a:pt x="2288" y="146"/>
                </a:lnTo>
                <a:lnTo>
                  <a:pt x="2101" y="63"/>
                </a:lnTo>
                <a:lnTo>
                  <a:pt x="1914" y="21"/>
                </a:lnTo>
                <a:lnTo>
                  <a:pt x="1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7207825" y="1114725"/>
            <a:ext cx="77975" cy="146575"/>
          </a:xfrm>
          <a:custGeom>
            <a:avLst/>
            <a:gdLst/>
            <a:ahLst/>
            <a:cxnLst/>
            <a:rect l="l" t="t" r="r" b="b"/>
            <a:pathLst>
              <a:path w="3119" h="5863" extrusionOk="0">
                <a:moveTo>
                  <a:pt x="1331" y="229"/>
                </a:moveTo>
                <a:lnTo>
                  <a:pt x="1456" y="250"/>
                </a:lnTo>
                <a:lnTo>
                  <a:pt x="1601" y="291"/>
                </a:lnTo>
                <a:lnTo>
                  <a:pt x="1726" y="354"/>
                </a:lnTo>
                <a:lnTo>
                  <a:pt x="1850" y="458"/>
                </a:lnTo>
                <a:lnTo>
                  <a:pt x="1975" y="562"/>
                </a:lnTo>
                <a:lnTo>
                  <a:pt x="2100" y="707"/>
                </a:lnTo>
                <a:lnTo>
                  <a:pt x="2204" y="853"/>
                </a:lnTo>
                <a:lnTo>
                  <a:pt x="2329" y="1040"/>
                </a:lnTo>
                <a:lnTo>
                  <a:pt x="2433" y="1227"/>
                </a:lnTo>
                <a:lnTo>
                  <a:pt x="2516" y="1435"/>
                </a:lnTo>
                <a:lnTo>
                  <a:pt x="2599" y="1663"/>
                </a:lnTo>
                <a:lnTo>
                  <a:pt x="2682" y="1892"/>
                </a:lnTo>
                <a:lnTo>
                  <a:pt x="2744" y="2141"/>
                </a:lnTo>
                <a:lnTo>
                  <a:pt x="2807" y="2412"/>
                </a:lnTo>
                <a:lnTo>
                  <a:pt x="2848" y="2661"/>
                </a:lnTo>
                <a:lnTo>
                  <a:pt x="2869" y="2931"/>
                </a:lnTo>
                <a:lnTo>
                  <a:pt x="2890" y="3326"/>
                </a:lnTo>
                <a:lnTo>
                  <a:pt x="2890" y="3680"/>
                </a:lnTo>
                <a:lnTo>
                  <a:pt x="2848" y="4033"/>
                </a:lnTo>
                <a:lnTo>
                  <a:pt x="2786" y="4366"/>
                </a:lnTo>
                <a:lnTo>
                  <a:pt x="2724" y="4657"/>
                </a:lnTo>
                <a:lnTo>
                  <a:pt x="2620" y="4927"/>
                </a:lnTo>
                <a:lnTo>
                  <a:pt x="2474" y="5177"/>
                </a:lnTo>
                <a:lnTo>
                  <a:pt x="2329" y="5364"/>
                </a:lnTo>
                <a:lnTo>
                  <a:pt x="2225" y="5468"/>
                </a:lnTo>
                <a:lnTo>
                  <a:pt x="2100" y="5551"/>
                </a:lnTo>
                <a:lnTo>
                  <a:pt x="1954" y="5613"/>
                </a:lnTo>
                <a:lnTo>
                  <a:pt x="1809" y="5634"/>
                </a:lnTo>
                <a:lnTo>
                  <a:pt x="1684" y="5613"/>
                </a:lnTo>
                <a:lnTo>
                  <a:pt x="1539" y="5572"/>
                </a:lnTo>
                <a:lnTo>
                  <a:pt x="1414" y="5509"/>
                </a:lnTo>
                <a:lnTo>
                  <a:pt x="1289" y="5405"/>
                </a:lnTo>
                <a:lnTo>
                  <a:pt x="1164" y="5301"/>
                </a:lnTo>
                <a:lnTo>
                  <a:pt x="1040" y="5156"/>
                </a:lnTo>
                <a:lnTo>
                  <a:pt x="915" y="5010"/>
                </a:lnTo>
                <a:lnTo>
                  <a:pt x="811" y="4823"/>
                </a:lnTo>
                <a:lnTo>
                  <a:pt x="707" y="4636"/>
                </a:lnTo>
                <a:lnTo>
                  <a:pt x="603" y="4428"/>
                </a:lnTo>
                <a:lnTo>
                  <a:pt x="520" y="4200"/>
                </a:lnTo>
                <a:lnTo>
                  <a:pt x="458" y="3971"/>
                </a:lnTo>
                <a:lnTo>
                  <a:pt x="374" y="3721"/>
                </a:lnTo>
                <a:lnTo>
                  <a:pt x="333" y="3451"/>
                </a:lnTo>
                <a:lnTo>
                  <a:pt x="291" y="3202"/>
                </a:lnTo>
                <a:lnTo>
                  <a:pt x="250" y="2931"/>
                </a:lnTo>
                <a:lnTo>
                  <a:pt x="229" y="2536"/>
                </a:lnTo>
                <a:lnTo>
                  <a:pt x="250" y="2183"/>
                </a:lnTo>
                <a:lnTo>
                  <a:pt x="271" y="1830"/>
                </a:lnTo>
                <a:lnTo>
                  <a:pt x="333" y="1497"/>
                </a:lnTo>
                <a:lnTo>
                  <a:pt x="416" y="1206"/>
                </a:lnTo>
                <a:lnTo>
                  <a:pt x="520" y="936"/>
                </a:lnTo>
                <a:lnTo>
                  <a:pt x="645" y="686"/>
                </a:lnTo>
                <a:lnTo>
                  <a:pt x="790" y="499"/>
                </a:lnTo>
                <a:lnTo>
                  <a:pt x="894" y="395"/>
                </a:lnTo>
                <a:lnTo>
                  <a:pt x="1019" y="312"/>
                </a:lnTo>
                <a:lnTo>
                  <a:pt x="1164" y="250"/>
                </a:lnTo>
                <a:lnTo>
                  <a:pt x="1331" y="229"/>
                </a:lnTo>
                <a:close/>
                <a:moveTo>
                  <a:pt x="1331" y="0"/>
                </a:moveTo>
                <a:lnTo>
                  <a:pt x="1123" y="42"/>
                </a:lnTo>
                <a:lnTo>
                  <a:pt x="936" y="104"/>
                </a:lnTo>
                <a:lnTo>
                  <a:pt x="769" y="208"/>
                </a:lnTo>
                <a:lnTo>
                  <a:pt x="624" y="354"/>
                </a:lnTo>
                <a:lnTo>
                  <a:pt x="458" y="562"/>
                </a:lnTo>
                <a:lnTo>
                  <a:pt x="312" y="811"/>
                </a:lnTo>
                <a:lnTo>
                  <a:pt x="208" y="1102"/>
                </a:lnTo>
                <a:lnTo>
                  <a:pt x="125" y="1414"/>
                </a:lnTo>
                <a:lnTo>
                  <a:pt x="63" y="1767"/>
                </a:lnTo>
                <a:lnTo>
                  <a:pt x="21" y="2141"/>
                </a:lnTo>
                <a:lnTo>
                  <a:pt x="0" y="2536"/>
                </a:lnTo>
                <a:lnTo>
                  <a:pt x="21" y="2931"/>
                </a:lnTo>
                <a:lnTo>
                  <a:pt x="63" y="3243"/>
                </a:lnTo>
                <a:lnTo>
                  <a:pt x="104" y="3534"/>
                </a:lnTo>
                <a:lnTo>
                  <a:pt x="167" y="3825"/>
                </a:lnTo>
                <a:lnTo>
                  <a:pt x="250" y="4096"/>
                </a:lnTo>
                <a:lnTo>
                  <a:pt x="333" y="4345"/>
                </a:lnTo>
                <a:lnTo>
                  <a:pt x="437" y="4574"/>
                </a:lnTo>
                <a:lnTo>
                  <a:pt x="541" y="4802"/>
                </a:lnTo>
                <a:lnTo>
                  <a:pt x="645" y="5010"/>
                </a:lnTo>
                <a:lnTo>
                  <a:pt x="769" y="5197"/>
                </a:lnTo>
                <a:lnTo>
                  <a:pt x="915" y="5364"/>
                </a:lnTo>
                <a:lnTo>
                  <a:pt x="1040" y="5509"/>
                </a:lnTo>
                <a:lnTo>
                  <a:pt x="1185" y="5634"/>
                </a:lnTo>
                <a:lnTo>
                  <a:pt x="1331" y="5717"/>
                </a:lnTo>
                <a:lnTo>
                  <a:pt x="1497" y="5800"/>
                </a:lnTo>
                <a:lnTo>
                  <a:pt x="1643" y="5842"/>
                </a:lnTo>
                <a:lnTo>
                  <a:pt x="1809" y="5863"/>
                </a:lnTo>
                <a:lnTo>
                  <a:pt x="2017" y="5821"/>
                </a:lnTo>
                <a:lnTo>
                  <a:pt x="2204" y="5759"/>
                </a:lnTo>
                <a:lnTo>
                  <a:pt x="2370" y="5655"/>
                </a:lnTo>
                <a:lnTo>
                  <a:pt x="2516" y="5509"/>
                </a:lnTo>
                <a:lnTo>
                  <a:pt x="2661" y="5301"/>
                </a:lnTo>
                <a:lnTo>
                  <a:pt x="2807" y="5052"/>
                </a:lnTo>
                <a:lnTo>
                  <a:pt x="2932" y="4761"/>
                </a:lnTo>
                <a:lnTo>
                  <a:pt x="3015" y="4449"/>
                </a:lnTo>
                <a:lnTo>
                  <a:pt x="3077" y="4096"/>
                </a:lnTo>
                <a:lnTo>
                  <a:pt x="3119" y="3721"/>
                </a:lnTo>
                <a:lnTo>
                  <a:pt x="3119" y="3326"/>
                </a:lnTo>
                <a:lnTo>
                  <a:pt x="3098" y="2931"/>
                </a:lnTo>
                <a:lnTo>
                  <a:pt x="3077" y="2620"/>
                </a:lnTo>
                <a:lnTo>
                  <a:pt x="3015" y="2329"/>
                </a:lnTo>
                <a:lnTo>
                  <a:pt x="2952" y="2038"/>
                </a:lnTo>
                <a:lnTo>
                  <a:pt x="2890" y="1767"/>
                </a:lnTo>
                <a:lnTo>
                  <a:pt x="2807" y="1518"/>
                </a:lnTo>
                <a:lnTo>
                  <a:pt x="2703" y="1289"/>
                </a:lnTo>
                <a:lnTo>
                  <a:pt x="2599" y="1060"/>
                </a:lnTo>
                <a:lnTo>
                  <a:pt x="2474" y="853"/>
                </a:lnTo>
                <a:lnTo>
                  <a:pt x="2349" y="665"/>
                </a:lnTo>
                <a:lnTo>
                  <a:pt x="2225" y="499"/>
                </a:lnTo>
                <a:lnTo>
                  <a:pt x="2079" y="354"/>
                </a:lnTo>
                <a:lnTo>
                  <a:pt x="1934" y="229"/>
                </a:lnTo>
                <a:lnTo>
                  <a:pt x="1788" y="146"/>
                </a:lnTo>
                <a:lnTo>
                  <a:pt x="1643" y="63"/>
                </a:lnTo>
                <a:lnTo>
                  <a:pt x="1476" y="21"/>
                </a:lnTo>
                <a:lnTo>
                  <a:pt x="1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7279550" y="1183325"/>
            <a:ext cx="24450" cy="7825"/>
          </a:xfrm>
          <a:custGeom>
            <a:avLst/>
            <a:gdLst/>
            <a:ahLst/>
            <a:cxnLst/>
            <a:rect l="l" t="t" r="r" b="b"/>
            <a:pathLst>
              <a:path w="978" h="313" extrusionOk="0">
                <a:moveTo>
                  <a:pt x="478" y="0"/>
                </a:moveTo>
                <a:lnTo>
                  <a:pt x="374" y="21"/>
                </a:lnTo>
                <a:lnTo>
                  <a:pt x="270" y="42"/>
                </a:lnTo>
                <a:lnTo>
                  <a:pt x="166" y="63"/>
                </a:lnTo>
                <a:lnTo>
                  <a:pt x="63" y="104"/>
                </a:lnTo>
                <a:lnTo>
                  <a:pt x="21" y="146"/>
                </a:lnTo>
                <a:lnTo>
                  <a:pt x="0" y="187"/>
                </a:lnTo>
                <a:lnTo>
                  <a:pt x="0" y="229"/>
                </a:lnTo>
                <a:lnTo>
                  <a:pt x="21" y="271"/>
                </a:lnTo>
                <a:lnTo>
                  <a:pt x="63" y="291"/>
                </a:lnTo>
                <a:lnTo>
                  <a:pt x="104" y="312"/>
                </a:lnTo>
                <a:lnTo>
                  <a:pt x="146" y="312"/>
                </a:lnTo>
                <a:lnTo>
                  <a:pt x="187" y="291"/>
                </a:lnTo>
                <a:lnTo>
                  <a:pt x="333" y="250"/>
                </a:lnTo>
                <a:lnTo>
                  <a:pt x="499" y="229"/>
                </a:lnTo>
                <a:lnTo>
                  <a:pt x="645" y="250"/>
                </a:lnTo>
                <a:lnTo>
                  <a:pt x="811" y="291"/>
                </a:lnTo>
                <a:lnTo>
                  <a:pt x="915" y="291"/>
                </a:lnTo>
                <a:lnTo>
                  <a:pt x="956" y="250"/>
                </a:lnTo>
                <a:lnTo>
                  <a:pt x="977" y="208"/>
                </a:lnTo>
                <a:lnTo>
                  <a:pt x="956" y="167"/>
                </a:lnTo>
                <a:lnTo>
                  <a:pt x="936" y="146"/>
                </a:lnTo>
                <a:lnTo>
                  <a:pt x="894" y="104"/>
                </a:lnTo>
                <a:lnTo>
                  <a:pt x="790" y="63"/>
                </a:lnTo>
                <a:lnTo>
                  <a:pt x="686" y="42"/>
                </a:lnTo>
                <a:lnTo>
                  <a:pt x="582" y="21"/>
                </a:lnTo>
                <a:lnTo>
                  <a:pt x="4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3193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Movie Duration Analysis</a:t>
            </a:r>
            <a:endParaRPr dirty="0"/>
          </a:p>
        </p:txBody>
      </p:sp>
      <p:sp>
        <p:nvSpPr>
          <p:cNvPr id="12" name="TextBox 11">
            <a:extLst>
              <a:ext uri="{FF2B5EF4-FFF2-40B4-BE49-F238E27FC236}">
                <a16:creationId xmlns:a16="http://schemas.microsoft.com/office/drawing/2014/main" id="{ADADF930-E172-4976-3576-A982CE134934}"/>
              </a:ext>
            </a:extLst>
          </p:cNvPr>
          <p:cNvSpPr txBox="1"/>
          <p:nvPr/>
        </p:nvSpPr>
        <p:spPr>
          <a:xfrm>
            <a:off x="313093" y="1248311"/>
            <a:ext cx="8117657" cy="3231654"/>
          </a:xfrm>
          <a:prstGeom prst="rect">
            <a:avLst/>
          </a:prstGeom>
          <a:solidFill>
            <a:schemeClr val="accent6">
              <a:lumMod val="90000"/>
              <a:lumOff val="10000"/>
            </a:schemeClr>
          </a:solidFill>
        </p:spPr>
        <p:txBody>
          <a:bodyPr wrap="square">
            <a:spAutoFit/>
          </a:bodyPr>
          <a:lstStyle/>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First I created a new sheet and copied IMDb rating and duration column.</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by Using the “UNIQUE” formula selected distinct duration as follows.</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=SORT(UNIQUE(A2:A5029))</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I created a table of those durations as a row &amp; having columns as Average, Median and Standard Deviation using the following formulas, respectively.</a:t>
            </a:r>
          </a:p>
          <a:p>
            <a:pPr marL="285750" indent="-285750">
              <a:buClrTx/>
              <a:buFont typeface="Wingdings" panose="05000000000000000000" pitchFamily="2" charset="2"/>
              <a:buChar char="Ø"/>
            </a:pPr>
            <a:r>
              <a:rPr lang="pt-BR" sz="1800" dirty="0">
                <a:solidFill>
                  <a:schemeClr val="bg1"/>
                </a:solidFill>
                <a:latin typeface="Abel" panose="02000506030000020004" pitchFamily="2" charset="0"/>
              </a:rPr>
              <a:t>=AVERAGEIFS($B$2:$B$5029,$A$2:$A$5029, E5)</a:t>
            </a:r>
          </a:p>
          <a:p>
            <a:pPr marL="285750" indent="-285750">
              <a:buClrTx/>
              <a:buFont typeface="Wingdings" panose="05000000000000000000" pitchFamily="2" charset="2"/>
              <a:buChar char="Ø"/>
            </a:pPr>
            <a:r>
              <a:rPr lang="en-US" sz="1600" dirty="0">
                <a:solidFill>
                  <a:schemeClr val="bg1"/>
                </a:solidFill>
              </a:rPr>
              <a:t>=MEDIAN(IF($A$2:$A$5029=E5,B2:B5029))</a:t>
            </a:r>
          </a:p>
          <a:p>
            <a:pPr marL="285750" indent="-285750">
              <a:buClrTx/>
              <a:buFont typeface="Wingdings" panose="05000000000000000000" pitchFamily="2" charset="2"/>
              <a:buChar char="Ø"/>
            </a:pPr>
            <a:r>
              <a:rPr lang="en-US" sz="1600" dirty="0">
                <a:solidFill>
                  <a:schemeClr val="bg1"/>
                </a:solidFill>
              </a:rPr>
              <a:t>=STDEV.P(IF($A$2:$A$5029=E5,B2:B5029))</a:t>
            </a:r>
          </a:p>
          <a:p>
            <a:pPr marL="285750" indent="-285750">
              <a:buClrTx/>
              <a:buFont typeface="Wingdings" panose="05000000000000000000" pitchFamily="2" charset="2"/>
              <a:buChar char="Ø"/>
            </a:pPr>
            <a:r>
              <a:rPr lang="en-US" sz="1600" dirty="0">
                <a:solidFill>
                  <a:schemeClr val="bg1"/>
                </a:solidFill>
              </a:rPr>
              <a:t>Then I created scatter plot named “</a:t>
            </a:r>
            <a:r>
              <a:rPr lang="en-US" sz="1600" dirty="0"/>
              <a:t>'AVERAGE', 'MEDIAN', 'STANDARD DEVIATION' by 'DURATION’</a:t>
            </a:r>
            <a:r>
              <a:rPr lang="en-US" sz="1600" dirty="0">
                <a:solidFill>
                  <a:schemeClr val="bg1"/>
                </a:solidFill>
              </a:rPr>
              <a:t>” in which I also included trend lines.</a:t>
            </a:r>
          </a:p>
          <a:p>
            <a:pPr marL="285750" indent="-285750">
              <a:buClrTx/>
              <a:buFont typeface="Wingdings" panose="05000000000000000000" pitchFamily="2" charset="2"/>
              <a:buChar char="Ø"/>
            </a:pPr>
            <a:r>
              <a:rPr lang="en-US" sz="1600" dirty="0">
                <a:solidFill>
                  <a:schemeClr val="bg1"/>
                </a:solidFill>
              </a:rPr>
              <a:t>Scatter Plot is given in the next slide</a:t>
            </a:r>
          </a:p>
          <a:p>
            <a:pPr marL="285750" indent="-285750">
              <a:buClrTx/>
              <a:buFont typeface="Wingdings" panose="05000000000000000000" pitchFamily="2" charset="2"/>
              <a:buChar char="Ø"/>
            </a:pPr>
            <a:r>
              <a:rPr lang="en-US" sz="1600" dirty="0">
                <a:solidFill>
                  <a:schemeClr val="bg1"/>
                </a:solidFill>
              </a:rPr>
              <a:t>Trend line shows that </a:t>
            </a:r>
          </a:p>
        </p:txBody>
      </p:sp>
    </p:spTree>
    <p:extLst>
      <p:ext uri="{BB962C8B-B14F-4D97-AF65-F5344CB8AC3E}">
        <p14:creationId xmlns:p14="http://schemas.microsoft.com/office/powerpoint/2010/main" val="2207738547"/>
      </p:ext>
    </p:extLst>
  </p:cSld>
  <p:clrMapOvr>
    <a:masterClrMapping/>
  </p:clrMapOvr>
</p:sld>
</file>

<file path=ppt/theme/theme1.xml><?xml version="1.0" encoding="utf-8"?>
<a:theme xmlns:a="http://schemas.openxmlformats.org/drawingml/2006/main" name="Monthly Marketing Report by Slidesgo">
  <a:themeElements>
    <a:clrScheme name="Simple Light">
      <a:dk1>
        <a:srgbClr val="000000"/>
      </a:dk1>
      <a:lt1>
        <a:srgbClr val="FFFFFF"/>
      </a:lt1>
      <a:dk2>
        <a:srgbClr val="EFEFEF"/>
      </a:dk2>
      <a:lt2>
        <a:srgbClr val="666666"/>
      </a:lt2>
      <a:accent1>
        <a:srgbClr val="61EBC1"/>
      </a:accent1>
      <a:accent2>
        <a:srgbClr val="61EBC1"/>
      </a:accent2>
      <a:accent3>
        <a:srgbClr val="61EBC1"/>
      </a:accent3>
      <a:accent4>
        <a:srgbClr val="ABABAB"/>
      </a:accent4>
      <a:accent5>
        <a:srgbClr val="666666"/>
      </a:accent5>
      <a:accent6>
        <a:srgbClr val="222222"/>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890</TotalTime>
  <Words>1565</Words>
  <Application>Microsoft Office PowerPoint</Application>
  <PresentationFormat>On-screen Show (16:9)</PresentationFormat>
  <Paragraphs>122</Paragraphs>
  <Slides>24</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Wingdings</vt:lpstr>
      <vt:lpstr>Abel</vt:lpstr>
      <vt:lpstr>Abadi Extra Light</vt:lpstr>
      <vt:lpstr>Roboto</vt:lpstr>
      <vt:lpstr>Montserrat Black</vt:lpstr>
      <vt:lpstr>Montserrat ExtraBold</vt:lpstr>
      <vt:lpstr>Arial</vt:lpstr>
      <vt:lpstr>Poppins</vt:lpstr>
      <vt:lpstr>Montserrat SemiBold</vt:lpstr>
      <vt:lpstr>Montserrat</vt:lpstr>
      <vt:lpstr>Monthly Marketing Report by Slidesgo</vt:lpstr>
      <vt:lpstr>Bank Loan  Case Study Report</vt:lpstr>
      <vt:lpstr>Project Description!</vt:lpstr>
      <vt:lpstr>Table of Contents</vt:lpstr>
      <vt:lpstr>"Unveiling insights through data analysis to enhance lending decisions and mitigate loan default risks."</vt:lpstr>
      <vt:lpstr>Managing Missing Data</vt:lpstr>
      <vt:lpstr>Movie Genre Analysis</vt:lpstr>
      <vt:lpstr>Result Table</vt:lpstr>
      <vt:lpstr>Detecting Data Outliers</vt:lpstr>
      <vt:lpstr>Movie Duration Analysis</vt:lpstr>
      <vt:lpstr>Scatter Plot</vt:lpstr>
      <vt:lpstr>Analyze Data Imbalance</vt:lpstr>
      <vt:lpstr>Language Analysis</vt:lpstr>
      <vt:lpstr>Result Table</vt:lpstr>
      <vt:lpstr>Graphs</vt:lpstr>
      <vt:lpstr>Graphs</vt:lpstr>
      <vt:lpstr> Univariate, Segmented Univariate, and Bivariate Analysis</vt:lpstr>
      <vt:lpstr>Director Analysis</vt:lpstr>
      <vt:lpstr>Result Table</vt:lpstr>
      <vt:lpstr>Top Correlations  for Different Scenarios</vt:lpstr>
      <vt:lpstr>Budget Analysis</vt:lpstr>
      <vt:lpstr>Result</vt:lpstr>
      <vt:lpstr>Conclusion </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Movie Analysis Report</dc:title>
  <dc:creator>Yash Shinde</dc:creator>
  <cp:lastModifiedBy>Yash Shinde</cp:lastModifiedBy>
  <cp:revision>9</cp:revision>
  <dcterms:modified xsi:type="dcterms:W3CDTF">2023-08-27T10:30:00Z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2023-08-15T07:07:08Z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7f47eb0a-a82e-413a-8a7f-381c24857609</vt:lpwstr>
  </property>
  <property fmtid="{D5CDD505-2E9C-101B-9397-08002B2CF9AE}" pid="7" name="MSIP_Label_defa4170-0d19-0005-0004-bc88714345d2_ActionId">
    <vt:lpwstr>4f61ecbb-5557-4976-865f-b9cff230b11d</vt:lpwstr>
  </property>
  <property fmtid="{D5CDD505-2E9C-101B-9397-08002B2CF9AE}" pid="8" name="MSIP_Label_defa4170-0d19-0005-0004-bc88714345d2_ContentBits">
    <vt:lpwstr>0</vt:lpwstr>
  </property>
</Properties>
</file>