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54A5-52A1-4F61-83E4-ACDD055AB992}" type="datetimeFigureOut">
              <a:rPr lang="th-TH" smtClean="0"/>
              <a:t>09/12/64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5E4DB-8417-4C58-9D94-A288F61E93B8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adsdasd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นำเสนอทางหน้าจอ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adsdasd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adsdasd</dc:title>
  <dc:creator>PC55-00006</dc:creator>
  <cp:lastModifiedBy>PC55-00006</cp:lastModifiedBy>
  <cp:revision>1</cp:revision>
  <dcterms:created xsi:type="dcterms:W3CDTF">2021-12-09T07:32:01Z</dcterms:created>
  <dcterms:modified xsi:type="dcterms:W3CDTF">2021-12-09T07:32:08Z</dcterms:modified>
</cp:coreProperties>
</file>