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63" r:id="rId5"/>
    <p:sldId id="261" r:id="rId6"/>
    <p:sldId id="262" r:id="rId7"/>
    <p:sldId id="264" r:id="rId8"/>
    <p:sldId id="265" r:id="rId9"/>
    <p:sldId id="266" r:id="rId10"/>
    <p:sldId id="267" r:id="rId11"/>
    <p:sldId id="268"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819" y="2433482"/>
            <a:ext cx="8163233" cy="1378974"/>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94070" y="3827201"/>
            <a:ext cx="8192730" cy="678426"/>
          </a:xfrm>
        </p:spPr>
        <p:txBody>
          <a:bodyPr>
            <a:normAutofit/>
          </a:bodyPr>
          <a:lstStyle>
            <a:lvl1pPr marL="0" indent="0" algn="ct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747905"/>
            <a:ext cx="8259098" cy="763526"/>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519084"/>
            <a:ext cx="8246070" cy="3259392"/>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721473"/>
            <a:ext cx="8093365" cy="763525"/>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8501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5741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8501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5741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2625213"/>
            <a:ext cx="8192728" cy="1445337"/>
          </a:xfrm>
        </p:spPr>
        <p:txBody>
          <a:bodyPr>
            <a:normAutofit/>
          </a:bodyPr>
          <a:lstStyle/>
          <a:p>
            <a:r>
              <a:rPr lang="en-US" sz="4400" dirty="0"/>
              <a:t>BRAIN TUMOR DETECTION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7BD10D-213E-467B-8353-8E4E544B6E9F}"/>
              </a:ext>
            </a:extLst>
          </p:cNvPr>
          <p:cNvPicPr>
            <a:picLocks noGrp="1" noChangeAspect="1"/>
          </p:cNvPicPr>
          <p:nvPr>
            <p:ph idx="1"/>
          </p:nvPr>
        </p:nvPicPr>
        <p:blipFill>
          <a:blip r:embed="rId2"/>
          <a:stretch>
            <a:fillRect/>
          </a:stretch>
        </p:blipFill>
        <p:spPr>
          <a:xfrm>
            <a:off x="1912481" y="1414130"/>
            <a:ext cx="7072769" cy="3315032"/>
          </a:xfrm>
        </p:spPr>
      </p:pic>
      <p:sp>
        <p:nvSpPr>
          <p:cNvPr id="6" name="Content Placeholder 3">
            <a:extLst>
              <a:ext uri="{FF2B5EF4-FFF2-40B4-BE49-F238E27FC236}">
                <a16:creationId xmlns:a16="http://schemas.microsoft.com/office/drawing/2014/main" id="{9019C99F-65D0-492E-9E4C-2EF2EFB16DDA}"/>
              </a:ext>
            </a:extLst>
          </p:cNvPr>
          <p:cNvSpPr txBox="1">
            <a:spLocks/>
          </p:cNvSpPr>
          <p:nvPr/>
        </p:nvSpPr>
        <p:spPr>
          <a:xfrm>
            <a:off x="2168525" y="414338"/>
            <a:ext cx="6816725" cy="40011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Class3 - High Tumor</a:t>
            </a:r>
          </a:p>
        </p:txBody>
      </p:sp>
    </p:spTree>
    <p:extLst>
      <p:ext uri="{BB962C8B-B14F-4D97-AF65-F5344CB8AC3E}">
        <p14:creationId xmlns:p14="http://schemas.microsoft.com/office/powerpoint/2010/main" val="271313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68263E-7AEC-48E3-837B-374AB60025A6}"/>
              </a:ext>
            </a:extLst>
          </p:cNvPr>
          <p:cNvPicPr>
            <a:picLocks noGrp="1" noChangeAspect="1"/>
          </p:cNvPicPr>
          <p:nvPr>
            <p:ph idx="1"/>
          </p:nvPr>
        </p:nvPicPr>
        <p:blipFill>
          <a:blip r:embed="rId2"/>
          <a:stretch>
            <a:fillRect/>
          </a:stretch>
        </p:blipFill>
        <p:spPr>
          <a:xfrm>
            <a:off x="1924026" y="1414592"/>
            <a:ext cx="7061224" cy="3314570"/>
          </a:xfrm>
        </p:spPr>
      </p:pic>
      <p:sp>
        <p:nvSpPr>
          <p:cNvPr id="4" name="Content Placeholder 3">
            <a:extLst>
              <a:ext uri="{FF2B5EF4-FFF2-40B4-BE49-F238E27FC236}">
                <a16:creationId xmlns:a16="http://schemas.microsoft.com/office/drawing/2014/main" id="{7C66A6EE-7F4F-4347-B761-271754B400A8}"/>
              </a:ext>
            </a:extLst>
          </p:cNvPr>
          <p:cNvSpPr txBox="1">
            <a:spLocks/>
          </p:cNvSpPr>
          <p:nvPr/>
        </p:nvSpPr>
        <p:spPr>
          <a:xfrm>
            <a:off x="2168525" y="414338"/>
            <a:ext cx="6816725" cy="400110"/>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Class4 - </a:t>
            </a:r>
            <a:r>
              <a:rPr lang="en-US" sz="2000" b="1" dirty="0" err="1">
                <a:latin typeface="Times New Roman" panose="02020603050405020304" pitchFamily="18" charset="0"/>
                <a:cs typeface="Times New Roman" panose="02020603050405020304" pitchFamily="18" charset="0"/>
              </a:rPr>
              <a:t>NoTumor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6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0FF31-9CE1-4FFA-B3C9-76CDAA814E4A}"/>
              </a:ext>
            </a:extLst>
          </p:cNvPr>
          <p:cNvSpPr txBox="1"/>
          <p:nvPr/>
        </p:nvSpPr>
        <p:spPr>
          <a:xfrm>
            <a:off x="2551814" y="2222204"/>
            <a:ext cx="4306186" cy="1107996"/>
          </a:xfrm>
          <a:prstGeom prst="rect">
            <a:avLst/>
          </a:prstGeom>
          <a:noFill/>
        </p:spPr>
        <p:txBody>
          <a:bodyPr wrap="square" rtlCol="0">
            <a:spAutoFit/>
          </a:bodyPr>
          <a:lstStyle/>
          <a:p>
            <a:r>
              <a:rPr lang="en-US" sz="6600" dirty="0">
                <a:solidFill>
                  <a:schemeClr val="bg1"/>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lstStyle/>
          <a:p>
            <a:pPr algn="l"/>
            <a:r>
              <a:rPr lang="en-US" dirty="0"/>
              <a:t>Introduction</a:t>
            </a:r>
          </a:p>
          <a:p>
            <a:pPr algn="l"/>
            <a:r>
              <a:rPr lang="en-US" dirty="0"/>
              <a:t>Project Description</a:t>
            </a:r>
          </a:p>
          <a:p>
            <a:pPr algn="l"/>
            <a:r>
              <a:rPr lang="en-US" dirty="0"/>
              <a:t>Aims and Objectives</a:t>
            </a:r>
          </a:p>
          <a:p>
            <a:pPr algn="l"/>
            <a:r>
              <a:rPr lang="en-US" dirty="0"/>
              <a:t>Methodology</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normAutofit/>
          </a:bodyPr>
          <a:lstStyle/>
          <a:p>
            <a:pPr algn="just"/>
            <a:r>
              <a:rPr lang="en-US" sz="2000" dirty="0"/>
              <a:t>A brain tumor is </a:t>
            </a:r>
            <a:r>
              <a:rPr lang="en-US" sz="2000" b="1" dirty="0"/>
              <a:t>a mass or growth of abnormal cells in your brain.</a:t>
            </a:r>
          </a:p>
          <a:p>
            <a:pPr algn="just"/>
            <a:r>
              <a:rPr lang="en-US" sz="2000" dirty="0"/>
              <a:t>Which, if not identified at an early stage, can lead to death. The brain tumor must thus be detected as early as feasible in order to be treated.</a:t>
            </a:r>
          </a:p>
          <a:p>
            <a:endParaRPr lang="en-US" sz="20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a:bodyPr>
          <a:lstStyle/>
          <a:p>
            <a:pPr algn="just"/>
            <a:r>
              <a:rPr lang="en-US" sz="2000" dirty="0"/>
              <a:t>It will discuss how to extract and identify brain cancers from a patient's magnetic resonance imaging (MRI) picture. From the Kaggle website, we'll be using MRI Brain Images. A brain tumor region will be detected, with its area and circumference calculated. We propose to apply an anisotropic filter in this project in order to denoise it. In this preprocessing stage, undesirable area noise, such as patient information, is removed from the MRI.</a:t>
            </a:r>
          </a:p>
        </p:txBody>
      </p:sp>
    </p:spTree>
    <p:extLst>
      <p:ext uri="{BB962C8B-B14F-4D97-AF65-F5344CB8AC3E}">
        <p14:creationId xmlns:p14="http://schemas.microsoft.com/office/powerpoint/2010/main" val="273873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9D36-0662-419F-BB53-0E01DFD6A821}"/>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A76BFE68-CCE2-476A-8095-F88472B2F4B1}"/>
              </a:ext>
            </a:extLst>
          </p:cNvPr>
          <p:cNvSpPr>
            <a:spLocks noGrp="1"/>
          </p:cNvSpPr>
          <p:nvPr>
            <p:ph idx="1"/>
          </p:nvPr>
        </p:nvSpPr>
        <p:spPr/>
        <p:txBody>
          <a:bodyPr>
            <a:normAutofit/>
          </a:bodyPr>
          <a:lstStyle/>
          <a:p>
            <a:pPr algn="just"/>
            <a:r>
              <a:rPr lang="en-US" sz="2000" dirty="0"/>
              <a:t>To extract and detect brain tumor region in the MRI images using different methods and we calculate various parameters like area, perimeter of tumor region.</a:t>
            </a:r>
          </a:p>
          <a:p>
            <a:pPr algn="just"/>
            <a:r>
              <a:rPr lang="en-US" sz="2000" dirty="0"/>
              <a:t>Finding suitable techniques that can do efficient tumor detection with accuracy.</a:t>
            </a:r>
          </a:p>
          <a:p>
            <a:pPr algn="just"/>
            <a:r>
              <a:rPr lang="en-US" sz="2000" dirty="0"/>
              <a:t>Reduce the work load and minimize the human error while maintaining and improving the accuracy to detect the tumor.</a:t>
            </a:r>
          </a:p>
        </p:txBody>
      </p:sp>
    </p:spTree>
    <p:extLst>
      <p:ext uri="{BB962C8B-B14F-4D97-AF65-F5344CB8AC3E}">
        <p14:creationId xmlns:p14="http://schemas.microsoft.com/office/powerpoint/2010/main" val="429330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B745-CD48-4739-9725-1BBB401D6FC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C081CF9-0784-44F4-997C-8C562AC28427}"/>
              </a:ext>
            </a:extLst>
          </p:cNvPr>
          <p:cNvSpPr>
            <a:spLocks noGrp="1"/>
          </p:cNvSpPr>
          <p:nvPr>
            <p:ph idx="1"/>
          </p:nvPr>
        </p:nvSpPr>
        <p:spPr>
          <a:xfrm>
            <a:off x="2065853" y="1141598"/>
            <a:ext cx="6304935" cy="3420136"/>
          </a:xfrm>
        </p:spPr>
        <p:txBody>
          <a:bodyPr/>
          <a:lstStyle/>
          <a:p>
            <a:pPr marL="0" indent="0">
              <a:buNone/>
            </a:pPr>
            <a:r>
              <a:rPr lang="en-US" dirty="0"/>
              <a:t>                                       </a:t>
            </a:r>
          </a:p>
        </p:txBody>
      </p:sp>
      <p:sp>
        <p:nvSpPr>
          <p:cNvPr id="4" name="Rounded Rectangle 3"/>
          <p:cNvSpPr/>
          <p:nvPr/>
        </p:nvSpPr>
        <p:spPr>
          <a:xfrm>
            <a:off x="3939422" y="1168889"/>
            <a:ext cx="2584041" cy="42573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Problem identification</a:t>
            </a:r>
          </a:p>
        </p:txBody>
      </p:sp>
      <p:cxnSp>
        <p:nvCxnSpPr>
          <p:cNvPr id="6" name="Straight Arrow Connector 5"/>
          <p:cNvCxnSpPr/>
          <p:nvPr/>
        </p:nvCxnSpPr>
        <p:spPr>
          <a:xfrm flipH="1">
            <a:off x="5231439" y="1594624"/>
            <a:ext cx="10703" cy="214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3965939" y="3064733"/>
            <a:ext cx="2584047" cy="42766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Threshold Segmentation </a:t>
            </a:r>
          </a:p>
        </p:txBody>
      </p:sp>
      <p:sp>
        <p:nvSpPr>
          <p:cNvPr id="10" name="Rounded Rectangle 9"/>
          <p:cNvSpPr/>
          <p:nvPr/>
        </p:nvSpPr>
        <p:spPr>
          <a:xfrm>
            <a:off x="3950120" y="1824667"/>
            <a:ext cx="2584043" cy="41047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Image Acquisition</a:t>
            </a:r>
          </a:p>
        </p:txBody>
      </p:sp>
      <p:sp>
        <p:nvSpPr>
          <p:cNvPr id="11" name="Rounded Rectangle 10"/>
          <p:cNvSpPr/>
          <p:nvPr/>
        </p:nvSpPr>
        <p:spPr>
          <a:xfrm>
            <a:off x="3950120" y="2456599"/>
            <a:ext cx="2584046" cy="398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Preprocessing </a:t>
            </a:r>
          </a:p>
        </p:txBody>
      </p:sp>
      <p:cxnSp>
        <p:nvCxnSpPr>
          <p:cNvPr id="13" name="Straight Arrow Connector 12"/>
          <p:cNvCxnSpPr/>
          <p:nvPr/>
        </p:nvCxnSpPr>
        <p:spPr>
          <a:xfrm flipH="1">
            <a:off x="5242141" y="2223467"/>
            <a:ext cx="2" cy="23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250195" y="2865111"/>
            <a:ext cx="7768" cy="189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5257962" y="3468599"/>
            <a:ext cx="2" cy="23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3965939" y="3730609"/>
            <a:ext cx="2584047" cy="42766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Watershed Segmentation</a:t>
            </a:r>
          </a:p>
        </p:txBody>
      </p:sp>
      <p:cxnSp>
        <p:nvCxnSpPr>
          <p:cNvPr id="24" name="Straight Arrow Connector 23"/>
          <p:cNvCxnSpPr/>
          <p:nvPr/>
        </p:nvCxnSpPr>
        <p:spPr>
          <a:xfrm flipH="1">
            <a:off x="5257962" y="4126871"/>
            <a:ext cx="2" cy="23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959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normAutofit/>
          </a:bodyPr>
          <a:lstStyle/>
          <a:p>
            <a:pPr marL="0" indent="0">
              <a:buNone/>
            </a:pPr>
            <a:r>
              <a:rPr lang="en-US" sz="1600" dirty="0"/>
              <a:t> </a:t>
            </a:r>
          </a:p>
        </p:txBody>
      </p:sp>
      <p:sp>
        <p:nvSpPr>
          <p:cNvPr id="6" name="Rounded Rectangle 5"/>
          <p:cNvSpPr/>
          <p:nvPr/>
        </p:nvSpPr>
        <p:spPr>
          <a:xfrm>
            <a:off x="3924170" y="1371411"/>
            <a:ext cx="2885124"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Morphological Operation</a:t>
            </a:r>
          </a:p>
        </p:txBody>
      </p:sp>
      <p:sp>
        <p:nvSpPr>
          <p:cNvPr id="7" name="Rounded Rectangle 6"/>
          <p:cNvSpPr/>
          <p:nvPr/>
        </p:nvSpPr>
        <p:spPr>
          <a:xfrm>
            <a:off x="3939422" y="2057376"/>
            <a:ext cx="2885124"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Feature extraction</a:t>
            </a:r>
          </a:p>
        </p:txBody>
      </p:sp>
      <p:sp>
        <p:nvSpPr>
          <p:cNvPr id="8" name="Rounded Rectangle 7"/>
          <p:cNvSpPr/>
          <p:nvPr/>
        </p:nvSpPr>
        <p:spPr>
          <a:xfrm>
            <a:off x="5341437" y="2767074"/>
            <a:ext cx="1449820"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Perimeter</a:t>
            </a:r>
          </a:p>
        </p:txBody>
      </p:sp>
      <p:sp>
        <p:nvSpPr>
          <p:cNvPr id="9" name="Rounded Rectangle 8"/>
          <p:cNvSpPr/>
          <p:nvPr/>
        </p:nvSpPr>
        <p:spPr>
          <a:xfrm>
            <a:off x="3939422" y="2767074"/>
            <a:ext cx="1301651"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Area </a:t>
            </a:r>
            <a:endParaRPr lang="en-US" dirty="0"/>
          </a:p>
        </p:txBody>
      </p:sp>
      <p:sp>
        <p:nvSpPr>
          <p:cNvPr id="10" name="Rounded Rectangle 9"/>
          <p:cNvSpPr/>
          <p:nvPr/>
        </p:nvSpPr>
        <p:spPr>
          <a:xfrm>
            <a:off x="3924170" y="4197360"/>
            <a:ext cx="2885124"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Getting tumor out line</a:t>
            </a:r>
          </a:p>
        </p:txBody>
      </p:sp>
      <p:sp>
        <p:nvSpPr>
          <p:cNvPr id="11" name="Rounded Rectangle 10"/>
          <p:cNvSpPr/>
          <p:nvPr/>
        </p:nvSpPr>
        <p:spPr>
          <a:xfrm>
            <a:off x="3308435" y="3419110"/>
            <a:ext cx="1591701"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Image Filling </a:t>
            </a:r>
          </a:p>
        </p:txBody>
      </p:sp>
      <p:sp>
        <p:nvSpPr>
          <p:cNvPr id="12" name="Rounded Rectangle 11"/>
          <p:cNvSpPr/>
          <p:nvPr/>
        </p:nvSpPr>
        <p:spPr>
          <a:xfrm>
            <a:off x="5140712" y="3443581"/>
            <a:ext cx="1301651"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Eroding </a:t>
            </a:r>
          </a:p>
        </p:txBody>
      </p:sp>
      <p:sp>
        <p:nvSpPr>
          <p:cNvPr id="13" name="Rounded Rectangle 12"/>
          <p:cNvSpPr/>
          <p:nvPr/>
        </p:nvSpPr>
        <p:spPr>
          <a:xfrm>
            <a:off x="6682939" y="3445761"/>
            <a:ext cx="1487863" cy="4368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Subtracting </a:t>
            </a:r>
          </a:p>
        </p:txBody>
      </p:sp>
      <p:cxnSp>
        <p:nvCxnSpPr>
          <p:cNvPr id="15" name="Straight Arrow Connector 14"/>
          <p:cNvCxnSpPr>
            <a:endCxn id="6" idx="0"/>
          </p:cNvCxnSpPr>
          <p:nvPr/>
        </p:nvCxnSpPr>
        <p:spPr>
          <a:xfrm flipH="1">
            <a:off x="5366732" y="1148624"/>
            <a:ext cx="15252" cy="22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84976" y="1825036"/>
            <a:ext cx="15252" cy="22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00136" y="2502654"/>
            <a:ext cx="18244" cy="2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879094" y="2502255"/>
            <a:ext cx="18244" cy="2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46810" y="2742698"/>
            <a:ext cx="3378819" cy="14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46810" y="3240970"/>
            <a:ext cx="3378818" cy="24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46810" y="2757616"/>
            <a:ext cx="0" cy="49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25628" y="2766104"/>
            <a:ext cx="0" cy="49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67859" y="3381599"/>
            <a:ext cx="5184043" cy="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67858" y="3934718"/>
            <a:ext cx="5184043" cy="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067858" y="3358320"/>
            <a:ext cx="0" cy="57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251901" y="3373825"/>
            <a:ext cx="0" cy="57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332314" y="3192227"/>
            <a:ext cx="18244" cy="2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02674" y="3903847"/>
            <a:ext cx="18244" cy="2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21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99F8-6A0E-473A-8F57-8F60CCEA13FD}"/>
              </a:ext>
            </a:extLst>
          </p:cNvPr>
          <p:cNvSpPr>
            <a:spLocks noGrp="1"/>
          </p:cNvSpPr>
          <p:nvPr>
            <p:ph type="title"/>
          </p:nvPr>
        </p:nvSpPr>
        <p:spPr>
          <a:xfrm>
            <a:off x="2293778" y="119911"/>
            <a:ext cx="6283782" cy="725349"/>
          </a:xfrm>
        </p:spPr>
        <p:txBody>
          <a:bodyPr/>
          <a:lstStyle/>
          <a:p>
            <a:r>
              <a:rPr lang="en-US" dirty="0"/>
              <a:t>Outputs</a:t>
            </a:r>
          </a:p>
        </p:txBody>
      </p:sp>
      <p:pic>
        <p:nvPicPr>
          <p:cNvPr id="5" name="Content Placeholder 4">
            <a:extLst>
              <a:ext uri="{FF2B5EF4-FFF2-40B4-BE49-F238E27FC236}">
                <a16:creationId xmlns:a16="http://schemas.microsoft.com/office/drawing/2014/main" id="{94952756-18FB-4582-9F87-2C44C84744F3}"/>
              </a:ext>
            </a:extLst>
          </p:cNvPr>
          <p:cNvPicPr>
            <a:picLocks noGrp="1" noChangeAspect="1"/>
          </p:cNvPicPr>
          <p:nvPr>
            <p:ph idx="1"/>
          </p:nvPr>
        </p:nvPicPr>
        <p:blipFill rotWithShape="1">
          <a:blip r:embed="rId2"/>
          <a:srcRect l="1905" t="5448"/>
          <a:stretch/>
        </p:blipFill>
        <p:spPr>
          <a:xfrm>
            <a:off x="2028869" y="1818167"/>
            <a:ext cx="7023734" cy="3205422"/>
          </a:xfrm>
        </p:spPr>
      </p:pic>
      <p:sp>
        <p:nvSpPr>
          <p:cNvPr id="6" name="TextBox 5">
            <a:extLst>
              <a:ext uri="{FF2B5EF4-FFF2-40B4-BE49-F238E27FC236}">
                <a16:creationId xmlns:a16="http://schemas.microsoft.com/office/drawing/2014/main" id="{FDF85C88-44DE-4CEE-BE5A-CF9ECF82F277}"/>
              </a:ext>
            </a:extLst>
          </p:cNvPr>
          <p:cNvSpPr txBox="1"/>
          <p:nvPr/>
        </p:nvSpPr>
        <p:spPr>
          <a:xfrm>
            <a:off x="2293778" y="1075143"/>
            <a:ext cx="282848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Class 1- Low Tumor</a:t>
            </a:r>
          </a:p>
        </p:txBody>
      </p:sp>
    </p:spTree>
    <p:extLst>
      <p:ext uri="{BB962C8B-B14F-4D97-AF65-F5344CB8AC3E}">
        <p14:creationId xmlns:p14="http://schemas.microsoft.com/office/powerpoint/2010/main" val="187978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35CFA1-28A9-4E11-9FA1-970B5320771B}"/>
              </a:ext>
            </a:extLst>
          </p:cNvPr>
          <p:cNvSpPr txBox="1">
            <a:spLocks noGrp="1"/>
          </p:cNvSpPr>
          <p:nvPr>
            <p:ph idx="1"/>
          </p:nvPr>
        </p:nvSpPr>
        <p:spPr>
          <a:xfrm>
            <a:off x="2168525" y="414338"/>
            <a:ext cx="6816725" cy="400110"/>
          </a:xfrm>
          <a:prstGeom prst="rect">
            <a:avLst/>
          </a:prstGeom>
          <a:noFill/>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Class2 - Medium Tumor</a:t>
            </a:r>
          </a:p>
        </p:txBody>
      </p:sp>
      <p:pic>
        <p:nvPicPr>
          <p:cNvPr id="6" name="Picture 5">
            <a:extLst>
              <a:ext uri="{FF2B5EF4-FFF2-40B4-BE49-F238E27FC236}">
                <a16:creationId xmlns:a16="http://schemas.microsoft.com/office/drawing/2014/main" id="{605C2F49-AF2A-41DB-9D05-9F719116FA4B}"/>
              </a:ext>
            </a:extLst>
          </p:cNvPr>
          <p:cNvPicPr>
            <a:picLocks noChangeAspect="1"/>
          </p:cNvPicPr>
          <p:nvPr/>
        </p:nvPicPr>
        <p:blipFill>
          <a:blip r:embed="rId2"/>
          <a:stretch>
            <a:fillRect/>
          </a:stretch>
        </p:blipFill>
        <p:spPr>
          <a:xfrm>
            <a:off x="1881963" y="1413568"/>
            <a:ext cx="7103287" cy="3190411"/>
          </a:xfrm>
          <a:prstGeom prst="rect">
            <a:avLst/>
          </a:prstGeom>
        </p:spPr>
      </p:pic>
    </p:spTree>
    <p:extLst>
      <p:ext uri="{BB962C8B-B14F-4D97-AF65-F5344CB8AC3E}">
        <p14:creationId xmlns:p14="http://schemas.microsoft.com/office/powerpoint/2010/main" val="381935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Words>
  <Application>Microsoft Office PowerPoint</Application>
  <PresentationFormat>On-screen Show (16:9)</PresentationFormat>
  <Paragraphs>39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BRAIN TUMOR DETECTION</vt:lpstr>
      <vt:lpstr>Outline</vt:lpstr>
      <vt:lpstr>Introduction</vt:lpstr>
      <vt:lpstr>Project Description</vt:lpstr>
      <vt:lpstr>Aims and Objectives</vt:lpstr>
      <vt:lpstr>Methodology</vt:lpstr>
      <vt:lpstr>Methodology Cont..</vt:lpstr>
      <vt:lpstr>Outputs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2021-08-27T06:42:18Z</dcterms:modified>
</cp:coreProperties>
</file>