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8" r:id="rId3"/>
    <p:sldId id="257" r:id="rId4"/>
    <p:sldId id="274" r:id="rId5"/>
    <p:sldId id="281" r:id="rId6"/>
    <p:sldId id="314" r:id="rId7"/>
    <p:sldId id="263" r:id="rId8"/>
    <p:sldId id="259" r:id="rId9"/>
    <p:sldId id="283" r:id="rId10"/>
    <p:sldId id="271" r:id="rId11"/>
    <p:sldId id="315" r:id="rId12"/>
  </p:sldIdLst>
  <p:sldSz cx="9144000" cy="5143500" type="screen16x9"/>
  <p:notesSz cx="6858000" cy="9144000"/>
  <p:embeddedFontLst>
    <p:embeddedFont>
      <p:font typeface="Bebas Neue" panose="020B0606020202050201" pitchFamily="34" charset="0"/>
      <p:regular r:id="rId14"/>
    </p:embeddedFont>
    <p:embeddedFont>
      <p:font typeface="Josefin Sans" pitchFamily="2" charset="0"/>
      <p:regular r:id="rId15"/>
      <p:bold r:id="rId16"/>
      <p:italic r:id="rId17"/>
      <p:boldItalic r:id="rId18"/>
    </p:embeddedFont>
    <p:embeddedFont>
      <p:font typeface="Josefin Slab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FA5B9-EAA7-4522-9157-B80BDC6E101D}">
  <a:tblStyle styleId="{79CFA5B9-EAA7-4522-9157-B80BDC6E10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6" autoAdjust="0"/>
  </p:normalViewPr>
  <p:slideViewPr>
    <p:cSldViewPr snapToGrid="0">
      <p:cViewPr varScale="1">
        <p:scale>
          <a:sx n="89" d="100"/>
          <a:sy n="89" d="100"/>
        </p:scale>
        <p:origin x="8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e5d0ec64a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e5d0ec64a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e5d0ec64a2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e5d0ec64a2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31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e310df1ef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e310df1ef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e310df1ef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e310df1ef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e5d6d465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e5d6d465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e5d6d46540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e5d6d4654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e5d6d46540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e5d6d4654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68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e5b921e4ee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e5b921e4ee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e310df1ef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e310df1ef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e5d0ec64a2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e5d0ec64a2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050" y="-74862"/>
            <a:ext cx="9392100" cy="5293200"/>
            <a:chOff x="-124050" y="-74862"/>
            <a:chExt cx="9392100" cy="5293200"/>
          </a:xfrm>
        </p:grpSpPr>
        <p:cxnSp>
          <p:nvCxnSpPr>
            <p:cNvPr id="10" name="Google Shape;10;p2"/>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2"/>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2"/>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21;p2"/>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22;p2"/>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2"/>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2"/>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2"/>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2"/>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2"/>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2"/>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2"/>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2"/>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2"/>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2"/>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2"/>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2"/>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6;p2"/>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2"/>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2"/>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2"/>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2"/>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2"/>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42" name="Google Shape;42;p2"/>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txBox="1">
            <a:spLocks noGrp="1"/>
          </p:cNvSpPr>
          <p:nvPr>
            <p:ph type="ctrTitle"/>
          </p:nvPr>
        </p:nvSpPr>
        <p:spPr>
          <a:xfrm>
            <a:off x="720000" y="1120500"/>
            <a:ext cx="7704000" cy="2902500"/>
          </a:xfrm>
          <a:prstGeom prst="rect">
            <a:avLst/>
          </a:prstGeom>
          <a:solidFill>
            <a:schemeClr val="dk2"/>
          </a:solidFill>
        </p:spPr>
        <p:txBody>
          <a:bodyPr spcFirstLastPara="1" wrap="square" lIns="91425" tIns="91425" rIns="91425" bIns="91425" anchor="ctr" anchorCtr="0">
            <a:normAutofit/>
          </a:bodyPr>
          <a:lstStyle>
            <a:lvl1pPr lvl="0" algn="ctr">
              <a:spcBef>
                <a:spcPts val="0"/>
              </a:spcBef>
              <a:spcAft>
                <a:spcPts val="0"/>
              </a:spcAft>
              <a:buSzPts val="5200"/>
              <a:buNone/>
              <a:defRPr sz="63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4" name="Google Shape;44;p2"/>
          <p:cNvSpPr txBox="1">
            <a:spLocks noGrp="1"/>
          </p:cNvSpPr>
          <p:nvPr>
            <p:ph type="subTitle" idx="1"/>
          </p:nvPr>
        </p:nvSpPr>
        <p:spPr>
          <a:xfrm>
            <a:off x="-100800" y="3192500"/>
            <a:ext cx="9345600" cy="522900"/>
          </a:xfrm>
          <a:prstGeom prst="rect">
            <a:avLst/>
          </a:prstGeom>
          <a:solidFill>
            <a:schemeClr val="accent2"/>
          </a:solidFill>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81"/>
        <p:cNvGrpSpPr/>
        <p:nvPr/>
      </p:nvGrpSpPr>
      <p:grpSpPr>
        <a:xfrm>
          <a:off x="0" y="0"/>
          <a:ext cx="0" cy="0"/>
          <a:chOff x="0" y="0"/>
          <a:chExt cx="0" cy="0"/>
        </a:xfrm>
      </p:grpSpPr>
      <p:grpSp>
        <p:nvGrpSpPr>
          <p:cNvPr id="882" name="Google Shape;882;p26"/>
          <p:cNvGrpSpPr/>
          <p:nvPr/>
        </p:nvGrpSpPr>
        <p:grpSpPr>
          <a:xfrm>
            <a:off x="-124050" y="-74862"/>
            <a:ext cx="9392100" cy="5293200"/>
            <a:chOff x="-124050" y="-74862"/>
            <a:chExt cx="9392100" cy="5293200"/>
          </a:xfrm>
        </p:grpSpPr>
        <p:cxnSp>
          <p:nvCxnSpPr>
            <p:cNvPr id="883" name="Google Shape;883;p26"/>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4" name="Google Shape;884;p26"/>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5" name="Google Shape;885;p26"/>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6" name="Google Shape;886;p26"/>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7" name="Google Shape;887;p26"/>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8" name="Google Shape;888;p26"/>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9" name="Google Shape;889;p26"/>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0" name="Google Shape;890;p26"/>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1" name="Google Shape;891;p26"/>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2" name="Google Shape;892;p26"/>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3" name="Google Shape;893;p26"/>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4" name="Google Shape;894;p26"/>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895" name="Google Shape;895;p26"/>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896" name="Google Shape;896;p26"/>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897" name="Google Shape;897;p26"/>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898" name="Google Shape;898;p26"/>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899" name="Google Shape;899;p26"/>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0" name="Google Shape;900;p26"/>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1" name="Google Shape;901;p26"/>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2" name="Google Shape;902;p26"/>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3" name="Google Shape;903;p26"/>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4" name="Google Shape;904;p26"/>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5" name="Google Shape;905;p26"/>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6" name="Google Shape;906;p26"/>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7" name="Google Shape;907;p26"/>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8" name="Google Shape;908;p26"/>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09" name="Google Shape;909;p26"/>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10" name="Google Shape;910;p26"/>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11" name="Google Shape;911;p26"/>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12" name="Google Shape;912;p26"/>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13" name="Google Shape;913;p26"/>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14" name="Google Shape;914;p26"/>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a:off x="-124050" y="-74862"/>
            <a:ext cx="9392100" cy="5293200"/>
            <a:chOff x="-124050" y="-74862"/>
            <a:chExt cx="9392100" cy="5293200"/>
          </a:xfrm>
        </p:grpSpPr>
        <p:cxnSp>
          <p:nvCxnSpPr>
            <p:cNvPr id="47" name="Google Shape;47;p3"/>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3"/>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3"/>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3"/>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3"/>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3"/>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3"/>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3"/>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3"/>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3"/>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3"/>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3"/>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3"/>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60;p3"/>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3"/>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62;p3"/>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3"/>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3"/>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3"/>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3"/>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3"/>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3"/>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3"/>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3"/>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3"/>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3"/>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3"/>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74;p3"/>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3"/>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3"/>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3"/>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8" name="Google Shape;78;p3"/>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79" name="Google Shape;79;p3"/>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11150" y="1386650"/>
            <a:ext cx="8321700" cy="3216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txBox="1">
            <a:spLocks noGrp="1"/>
          </p:cNvSpPr>
          <p:nvPr>
            <p:ph type="title"/>
          </p:nvPr>
        </p:nvSpPr>
        <p:spPr>
          <a:xfrm>
            <a:off x="1405800" y="2179625"/>
            <a:ext cx="59874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6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 name="Google Shape;82;p3"/>
          <p:cNvSpPr txBox="1">
            <a:spLocks noGrp="1"/>
          </p:cNvSpPr>
          <p:nvPr>
            <p:ph type="title" idx="2" hasCustomPrompt="1"/>
          </p:nvPr>
        </p:nvSpPr>
        <p:spPr>
          <a:xfrm>
            <a:off x="1405800" y="420850"/>
            <a:ext cx="23382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48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 name="Google Shape;83;p3"/>
          <p:cNvSpPr txBox="1">
            <a:spLocks noGrp="1"/>
          </p:cNvSpPr>
          <p:nvPr>
            <p:ph type="subTitle" idx="1"/>
          </p:nvPr>
        </p:nvSpPr>
        <p:spPr>
          <a:xfrm>
            <a:off x="1405800" y="3132175"/>
            <a:ext cx="4360200" cy="713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124050" y="-74862"/>
            <a:ext cx="9392100" cy="5293200"/>
            <a:chOff x="-124050" y="-74862"/>
            <a:chExt cx="9392100" cy="5293200"/>
          </a:xfrm>
        </p:grpSpPr>
        <p:cxnSp>
          <p:nvCxnSpPr>
            <p:cNvPr id="86" name="Google Shape;86;p4"/>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4"/>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4"/>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89;p4"/>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0" name="Google Shape;90;p4"/>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4"/>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4"/>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4"/>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4"/>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4"/>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96;p4"/>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4"/>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4"/>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4"/>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4"/>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4"/>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4"/>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4"/>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4"/>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4"/>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4"/>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4"/>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4"/>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09" name="Google Shape;109;p4"/>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4"/>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4"/>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4"/>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4"/>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4"/>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4"/>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4"/>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4"/>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118" name="Google Shape;118;p4"/>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txBox="1">
            <a:spLocks noGrp="1"/>
          </p:cNvSpPr>
          <p:nvPr>
            <p:ph type="title"/>
          </p:nvPr>
        </p:nvSpPr>
        <p:spPr>
          <a:xfrm>
            <a:off x="540000" y="412788"/>
            <a:ext cx="8064000" cy="572700"/>
          </a:xfrm>
          <a:prstGeom prst="rect">
            <a:avLst/>
          </a:prstGeom>
          <a:solidFill>
            <a:schemeClr val="dk2"/>
          </a:solidFill>
        </p:spPr>
        <p:txBody>
          <a:bodyPr spcFirstLastPara="1" wrap="square" lIns="91425" tIns="91425" rIns="91425" bIns="91425" anchor="t" anchorCtr="0">
            <a:normAutofit/>
          </a:bodyPr>
          <a:lstStyle>
            <a:lvl1pPr lvl="0">
              <a:spcBef>
                <a:spcPts val="0"/>
              </a:spcBef>
              <a:spcAft>
                <a:spcPts val="0"/>
              </a:spcAft>
              <a:buSzPts val="2800"/>
              <a:buNone/>
              <a:defRPr sz="274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4"/>
          <p:cNvSpPr txBox="1">
            <a:spLocks noGrp="1"/>
          </p:cNvSpPr>
          <p:nvPr>
            <p:ph type="body" idx="1"/>
          </p:nvPr>
        </p:nvSpPr>
        <p:spPr>
          <a:xfrm>
            <a:off x="540000" y="1152350"/>
            <a:ext cx="8064000" cy="3570300"/>
          </a:xfrm>
          <a:prstGeom prst="rect">
            <a:avLst/>
          </a:prstGeom>
          <a:solidFill>
            <a:schemeClr val="accent3"/>
          </a:solidFill>
        </p:spPr>
        <p:txBody>
          <a:bodyPr spcFirstLastPara="1" wrap="square" lIns="91425" tIns="91425" rIns="91425" bIns="91425" anchor="t" anchorCtr="0">
            <a:normAutofit/>
          </a:bodyPr>
          <a:lstStyle>
            <a:lvl1pPr marL="457200" lvl="0" indent="-342900">
              <a:lnSpc>
                <a:spcPct val="100000"/>
              </a:lnSpc>
              <a:spcBef>
                <a:spcPts val="0"/>
              </a:spcBef>
              <a:spcAft>
                <a:spcPts val="0"/>
              </a:spcAft>
              <a:buSzPts val="18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5"/>
        <p:cNvGrpSpPr/>
        <p:nvPr/>
      </p:nvGrpSpPr>
      <p:grpSpPr>
        <a:xfrm>
          <a:off x="0" y="0"/>
          <a:ext cx="0" cy="0"/>
          <a:chOff x="0" y="0"/>
          <a:chExt cx="0" cy="0"/>
        </a:xfrm>
      </p:grpSpPr>
      <p:grpSp>
        <p:nvGrpSpPr>
          <p:cNvPr id="236" name="Google Shape;236;p8"/>
          <p:cNvGrpSpPr/>
          <p:nvPr/>
        </p:nvGrpSpPr>
        <p:grpSpPr>
          <a:xfrm>
            <a:off x="-124050" y="-74862"/>
            <a:ext cx="9392100" cy="5293200"/>
            <a:chOff x="-124050" y="-74862"/>
            <a:chExt cx="9392100" cy="5293200"/>
          </a:xfrm>
        </p:grpSpPr>
        <p:cxnSp>
          <p:nvCxnSpPr>
            <p:cNvPr id="237" name="Google Shape;237;p8"/>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8"/>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8"/>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8"/>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8"/>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8"/>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8"/>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8"/>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5" name="Google Shape;245;p8"/>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6" name="Google Shape;246;p8"/>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7" name="Google Shape;247;p8"/>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8"/>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8"/>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8"/>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8"/>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8"/>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3" name="Google Shape;253;p8"/>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8"/>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8"/>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8"/>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8"/>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8"/>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8"/>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8"/>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8"/>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8"/>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8"/>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8"/>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8"/>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8"/>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8"/>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8"/>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269" name="Google Shape;269;p8"/>
          <p:cNvSpPr/>
          <p:nvPr/>
        </p:nvSpPr>
        <p:spPr>
          <a:xfrm>
            <a:off x="-75" y="1694225"/>
            <a:ext cx="9144000" cy="1642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txBox="1">
            <a:spLocks noGrp="1"/>
          </p:cNvSpPr>
          <p:nvPr>
            <p:ph type="title"/>
          </p:nvPr>
        </p:nvSpPr>
        <p:spPr>
          <a:xfrm>
            <a:off x="2054250" y="868825"/>
            <a:ext cx="5079000" cy="3734700"/>
          </a:xfrm>
          <a:prstGeom prst="rect">
            <a:avLst/>
          </a:prstGeom>
          <a:solidFill>
            <a:schemeClr val="accent2"/>
          </a:solidFill>
        </p:spPr>
        <p:txBody>
          <a:bodyPr spcFirstLastPara="1" wrap="square" lIns="91425" tIns="91425" rIns="91425" bIns="91425" anchor="ctr" anchorCtr="0">
            <a:normAutofit/>
          </a:bodyPr>
          <a:lstStyle>
            <a:lvl1pPr lvl="0" algn="ctr">
              <a:spcBef>
                <a:spcPts val="0"/>
              </a:spcBef>
              <a:spcAft>
                <a:spcPts val="0"/>
              </a:spcAft>
              <a:buSzPts val="4800"/>
              <a:buNone/>
              <a:defRPr sz="6300" b="1">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49"/>
        <p:cNvGrpSpPr/>
        <p:nvPr/>
      </p:nvGrpSpPr>
      <p:grpSpPr>
        <a:xfrm>
          <a:off x="0" y="0"/>
          <a:ext cx="0" cy="0"/>
          <a:chOff x="0" y="0"/>
          <a:chExt cx="0" cy="0"/>
        </a:xfrm>
      </p:grpSpPr>
      <p:grpSp>
        <p:nvGrpSpPr>
          <p:cNvPr id="350" name="Google Shape;350;p13"/>
          <p:cNvGrpSpPr/>
          <p:nvPr/>
        </p:nvGrpSpPr>
        <p:grpSpPr>
          <a:xfrm>
            <a:off x="-124050" y="-74862"/>
            <a:ext cx="9392100" cy="5293200"/>
            <a:chOff x="-124050" y="-74862"/>
            <a:chExt cx="9392100" cy="5293200"/>
          </a:xfrm>
        </p:grpSpPr>
        <p:cxnSp>
          <p:nvCxnSpPr>
            <p:cNvPr id="351" name="Google Shape;351;p13"/>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13"/>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p13"/>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4" name="Google Shape;354;p13"/>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13"/>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6" name="Google Shape;356;p13"/>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13"/>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8" name="Google Shape;358;p13"/>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59" name="Google Shape;359;p13"/>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60" name="Google Shape;360;p13"/>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61" name="Google Shape;361;p13"/>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62" name="Google Shape;362;p13"/>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3" name="Google Shape;363;p13"/>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4" name="Google Shape;364;p13"/>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5" name="Google Shape;365;p13"/>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13"/>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7" name="Google Shape;367;p13"/>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13"/>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69" name="Google Shape;369;p13"/>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0" name="Google Shape;370;p13"/>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1" name="Google Shape;371;p13"/>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2" name="Google Shape;372;p13"/>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13"/>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13"/>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13"/>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13"/>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13"/>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13"/>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3"/>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13"/>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13"/>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13"/>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383" name="Google Shape;383;p13"/>
          <p:cNvSpPr txBox="1">
            <a:spLocks noGrp="1"/>
          </p:cNvSpPr>
          <p:nvPr>
            <p:ph type="title"/>
          </p:nvPr>
        </p:nvSpPr>
        <p:spPr>
          <a:xfrm>
            <a:off x="872400" y="1742775"/>
            <a:ext cx="2622600" cy="527700"/>
          </a:xfrm>
          <a:prstGeom prst="rect">
            <a:avLst/>
          </a:prstGeom>
          <a:noFill/>
        </p:spPr>
        <p:txBody>
          <a:bodyPr spcFirstLastPara="1" wrap="square" lIns="91425" tIns="91425" rIns="91425" bIns="91425" anchor="ctr" anchorCtr="0">
            <a:normAutofit/>
          </a:bodyPr>
          <a:lstStyle>
            <a:lvl1pPr lvl="0" rtl="0">
              <a:spcBef>
                <a:spcPts val="0"/>
              </a:spcBef>
              <a:spcAft>
                <a:spcPts val="0"/>
              </a:spcAft>
              <a:buSzPts val="2400"/>
              <a:buNone/>
              <a:defRPr sz="2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4" name="Google Shape;384;p13"/>
          <p:cNvSpPr txBox="1">
            <a:spLocks noGrp="1"/>
          </p:cNvSpPr>
          <p:nvPr>
            <p:ph type="title" idx="2" hasCustomPrompt="1"/>
          </p:nvPr>
        </p:nvSpPr>
        <p:spPr>
          <a:xfrm>
            <a:off x="872400" y="1149600"/>
            <a:ext cx="1275300" cy="5934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5" name="Google Shape;385;p13"/>
          <p:cNvSpPr txBox="1">
            <a:spLocks noGrp="1"/>
          </p:cNvSpPr>
          <p:nvPr>
            <p:ph type="subTitle" idx="1"/>
          </p:nvPr>
        </p:nvSpPr>
        <p:spPr>
          <a:xfrm>
            <a:off x="872400" y="2208371"/>
            <a:ext cx="2336400" cy="4848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6" name="Google Shape;386;p13"/>
          <p:cNvSpPr txBox="1">
            <a:spLocks noGrp="1"/>
          </p:cNvSpPr>
          <p:nvPr>
            <p:ph type="title" idx="3"/>
          </p:nvPr>
        </p:nvSpPr>
        <p:spPr>
          <a:xfrm>
            <a:off x="5232600" y="1742775"/>
            <a:ext cx="2336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7" name="Google Shape;387;p13"/>
          <p:cNvSpPr txBox="1">
            <a:spLocks noGrp="1"/>
          </p:cNvSpPr>
          <p:nvPr>
            <p:ph type="title" idx="4" hasCustomPrompt="1"/>
          </p:nvPr>
        </p:nvSpPr>
        <p:spPr>
          <a:xfrm>
            <a:off x="5232600" y="1149600"/>
            <a:ext cx="1275300" cy="5934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30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8" name="Google Shape;388;p13"/>
          <p:cNvSpPr txBox="1">
            <a:spLocks noGrp="1"/>
          </p:cNvSpPr>
          <p:nvPr>
            <p:ph type="subTitle" idx="5"/>
          </p:nvPr>
        </p:nvSpPr>
        <p:spPr>
          <a:xfrm>
            <a:off x="5232600" y="2208371"/>
            <a:ext cx="2336400" cy="4848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89" name="Google Shape;389;p13"/>
          <p:cNvSpPr txBox="1">
            <a:spLocks noGrp="1"/>
          </p:cNvSpPr>
          <p:nvPr>
            <p:ph type="title" idx="6"/>
          </p:nvPr>
        </p:nvSpPr>
        <p:spPr>
          <a:xfrm>
            <a:off x="872400" y="3623757"/>
            <a:ext cx="2336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0" name="Google Shape;390;p13"/>
          <p:cNvSpPr txBox="1">
            <a:spLocks noGrp="1"/>
          </p:cNvSpPr>
          <p:nvPr>
            <p:ph type="title" idx="7" hasCustomPrompt="1"/>
          </p:nvPr>
        </p:nvSpPr>
        <p:spPr>
          <a:xfrm>
            <a:off x="872400" y="3030582"/>
            <a:ext cx="1275300" cy="5934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1" name="Google Shape;391;p13"/>
          <p:cNvSpPr txBox="1">
            <a:spLocks noGrp="1"/>
          </p:cNvSpPr>
          <p:nvPr>
            <p:ph type="subTitle" idx="8"/>
          </p:nvPr>
        </p:nvSpPr>
        <p:spPr>
          <a:xfrm>
            <a:off x="872400" y="4089353"/>
            <a:ext cx="2336400" cy="4848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SzPts val="1400"/>
              <a:buNone/>
              <a:defRPr sz="16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2" name="Google Shape;392;p13"/>
          <p:cNvSpPr txBox="1">
            <a:spLocks noGrp="1"/>
          </p:cNvSpPr>
          <p:nvPr>
            <p:ph type="title" idx="9"/>
          </p:nvPr>
        </p:nvSpPr>
        <p:spPr>
          <a:xfrm>
            <a:off x="5232600" y="3623757"/>
            <a:ext cx="23364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500" b="1">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3" name="Google Shape;393;p13"/>
          <p:cNvSpPr txBox="1">
            <a:spLocks noGrp="1"/>
          </p:cNvSpPr>
          <p:nvPr>
            <p:ph type="title" idx="13" hasCustomPrompt="1"/>
          </p:nvPr>
        </p:nvSpPr>
        <p:spPr>
          <a:xfrm>
            <a:off x="5232600" y="3030582"/>
            <a:ext cx="1275300" cy="5934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30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4" name="Google Shape;394;p13"/>
          <p:cNvSpPr txBox="1">
            <a:spLocks noGrp="1"/>
          </p:cNvSpPr>
          <p:nvPr>
            <p:ph type="subTitle" idx="14"/>
          </p:nvPr>
        </p:nvSpPr>
        <p:spPr>
          <a:xfrm>
            <a:off x="5232600" y="4089353"/>
            <a:ext cx="2336400" cy="484800"/>
          </a:xfrm>
          <a:prstGeom prst="rect">
            <a:avLst/>
          </a:prstGeom>
        </p:spPr>
        <p:txBody>
          <a:bodyPr spcFirstLastPara="1" wrap="square" lIns="91425" tIns="91425" rIns="91425" bIns="91425" anchor="ctr" anchorCtr="0">
            <a:normAutofit/>
          </a:bodyPr>
          <a:lstStyle>
            <a:lvl1pPr lvl="0" rtl="0">
              <a:lnSpc>
                <a:spcPct val="95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5" name="Google Shape;395;p13"/>
          <p:cNvSpPr txBox="1">
            <a:spLocks noGrp="1"/>
          </p:cNvSpPr>
          <p:nvPr>
            <p:ph type="title" idx="15"/>
          </p:nvPr>
        </p:nvSpPr>
        <p:spPr>
          <a:xfrm>
            <a:off x="540000" y="412788"/>
            <a:ext cx="8064000" cy="572700"/>
          </a:xfrm>
          <a:prstGeom prst="rect">
            <a:avLst/>
          </a:prstGeom>
          <a:solidFill>
            <a:schemeClr val="dk2"/>
          </a:solidFill>
        </p:spPr>
        <p:txBody>
          <a:bodyPr spcFirstLastPara="1" wrap="square" lIns="91425" tIns="91425" rIns="91425" bIns="91425" anchor="t" anchorCtr="0">
            <a:normAutofit/>
          </a:bodyPr>
          <a:lstStyle>
            <a:lvl1pPr lvl="0" rtl="0">
              <a:spcBef>
                <a:spcPts val="0"/>
              </a:spcBef>
              <a:spcAft>
                <a:spcPts val="0"/>
              </a:spcAft>
              <a:buSzPts val="2800"/>
              <a:buNone/>
              <a:defRPr sz="274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96"/>
        <p:cNvGrpSpPr/>
        <p:nvPr/>
      </p:nvGrpSpPr>
      <p:grpSpPr>
        <a:xfrm>
          <a:off x="0" y="0"/>
          <a:ext cx="0" cy="0"/>
          <a:chOff x="0" y="0"/>
          <a:chExt cx="0" cy="0"/>
        </a:xfrm>
      </p:grpSpPr>
      <p:grpSp>
        <p:nvGrpSpPr>
          <p:cNvPr id="397" name="Google Shape;397;p14"/>
          <p:cNvGrpSpPr/>
          <p:nvPr/>
        </p:nvGrpSpPr>
        <p:grpSpPr>
          <a:xfrm>
            <a:off x="-124050" y="-74862"/>
            <a:ext cx="9392100" cy="5293200"/>
            <a:chOff x="-124050" y="-74862"/>
            <a:chExt cx="9392100" cy="5293200"/>
          </a:xfrm>
        </p:grpSpPr>
        <p:cxnSp>
          <p:nvCxnSpPr>
            <p:cNvPr id="398" name="Google Shape;398;p14"/>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14"/>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14"/>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1" name="Google Shape;401;p14"/>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14"/>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3" name="Google Shape;403;p14"/>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4" name="Google Shape;404;p14"/>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14"/>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14"/>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14"/>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14"/>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14"/>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14"/>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1" name="Google Shape;411;p14"/>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14"/>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14"/>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4" name="Google Shape;414;p14"/>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5" name="Google Shape;415;p14"/>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14"/>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7" name="Google Shape;417;p14"/>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8" name="Google Shape;418;p14"/>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19" name="Google Shape;419;p14"/>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0" name="Google Shape;420;p14"/>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1" name="Google Shape;421;p14"/>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14"/>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3" name="Google Shape;423;p14"/>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4" name="Google Shape;424;p14"/>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5" name="Google Shape;425;p14"/>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6" name="Google Shape;426;p14"/>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7" name="Google Shape;427;p14"/>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14"/>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14"/>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430" name="Google Shape;430;p14"/>
          <p:cNvSpPr txBox="1">
            <a:spLocks noGrp="1"/>
          </p:cNvSpPr>
          <p:nvPr>
            <p:ph type="title"/>
          </p:nvPr>
        </p:nvSpPr>
        <p:spPr>
          <a:xfrm>
            <a:off x="1155550" y="2996234"/>
            <a:ext cx="4563900" cy="531900"/>
          </a:xfrm>
          <a:prstGeom prst="rect">
            <a:avLst/>
          </a:prstGeom>
          <a:solidFill>
            <a:schemeClr val="accent2"/>
          </a:solidFill>
        </p:spPr>
        <p:txBody>
          <a:bodyPr spcFirstLastPara="1" wrap="square" lIns="91425" tIns="91425" rIns="91425" bIns="91425" anchor="ctr" anchorCtr="0">
            <a:norm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31" name="Google Shape;431;p14"/>
          <p:cNvSpPr txBox="1">
            <a:spLocks noGrp="1"/>
          </p:cNvSpPr>
          <p:nvPr>
            <p:ph type="subTitle" idx="1"/>
          </p:nvPr>
        </p:nvSpPr>
        <p:spPr>
          <a:xfrm>
            <a:off x="544700" y="859225"/>
            <a:ext cx="8059200" cy="1973100"/>
          </a:xfrm>
          <a:prstGeom prst="rect">
            <a:avLst/>
          </a:prstGeom>
          <a:solidFill>
            <a:schemeClr val="dk2"/>
          </a:solidFill>
        </p:spPr>
        <p:txBody>
          <a:bodyPr spcFirstLastPara="1" wrap="square" lIns="91425" tIns="91425" rIns="91425" bIns="91425" anchor="ctr" anchorCtr="0">
            <a:norm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69"/>
        <p:cNvGrpSpPr/>
        <p:nvPr/>
      </p:nvGrpSpPr>
      <p:grpSpPr>
        <a:xfrm>
          <a:off x="0" y="0"/>
          <a:ext cx="0" cy="0"/>
          <a:chOff x="0" y="0"/>
          <a:chExt cx="0" cy="0"/>
        </a:xfrm>
      </p:grpSpPr>
      <p:grpSp>
        <p:nvGrpSpPr>
          <p:cNvPr id="470" name="Google Shape;470;p16"/>
          <p:cNvGrpSpPr/>
          <p:nvPr/>
        </p:nvGrpSpPr>
        <p:grpSpPr>
          <a:xfrm>
            <a:off x="-124050" y="-74862"/>
            <a:ext cx="9392100" cy="5293200"/>
            <a:chOff x="-124050" y="-74862"/>
            <a:chExt cx="9392100" cy="5293200"/>
          </a:xfrm>
        </p:grpSpPr>
        <p:cxnSp>
          <p:nvCxnSpPr>
            <p:cNvPr id="471" name="Google Shape;471;p16"/>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16"/>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16"/>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4" name="Google Shape;474;p16"/>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16"/>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6" name="Google Shape;476;p16"/>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16"/>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8" name="Google Shape;478;p16"/>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16"/>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16"/>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16"/>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482" name="Google Shape;482;p16"/>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16"/>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16"/>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16"/>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6" name="Google Shape;486;p16"/>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16"/>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16"/>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89" name="Google Shape;489;p16"/>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16"/>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16"/>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16"/>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16"/>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4" name="Google Shape;494;p16"/>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5" name="Google Shape;495;p16"/>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6" name="Google Shape;496;p16"/>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7" name="Google Shape;497;p16"/>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8" name="Google Shape;498;p16"/>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499" name="Google Shape;499;p16"/>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16"/>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16"/>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16"/>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503" name="Google Shape;503;p16"/>
          <p:cNvSpPr txBox="1">
            <a:spLocks noGrp="1"/>
          </p:cNvSpPr>
          <p:nvPr>
            <p:ph type="subTitle" idx="1"/>
          </p:nvPr>
        </p:nvSpPr>
        <p:spPr>
          <a:xfrm>
            <a:off x="1290750" y="3034375"/>
            <a:ext cx="2907600" cy="713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500"/>
              <a:buFont typeface="Bebas Neue"/>
              <a:buNone/>
              <a:defRPr sz="25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4" name="Google Shape;504;p16"/>
          <p:cNvSpPr txBox="1">
            <a:spLocks noGrp="1"/>
          </p:cNvSpPr>
          <p:nvPr>
            <p:ph type="subTitle" idx="2"/>
          </p:nvPr>
        </p:nvSpPr>
        <p:spPr>
          <a:xfrm>
            <a:off x="4945625" y="3034375"/>
            <a:ext cx="2907600" cy="713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2500"/>
              <a:buFont typeface="Bebas Neue"/>
              <a:buNone/>
              <a:defRPr sz="2500" b="1">
                <a:solidFill>
                  <a:schemeClr val="lt1"/>
                </a:solidFill>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5" name="Google Shape;505;p16"/>
          <p:cNvSpPr txBox="1">
            <a:spLocks noGrp="1"/>
          </p:cNvSpPr>
          <p:nvPr>
            <p:ph type="subTitle" idx="3"/>
          </p:nvPr>
        </p:nvSpPr>
        <p:spPr>
          <a:xfrm>
            <a:off x="1290750" y="3598775"/>
            <a:ext cx="2907600" cy="610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6" name="Google Shape;506;p16"/>
          <p:cNvSpPr txBox="1">
            <a:spLocks noGrp="1"/>
          </p:cNvSpPr>
          <p:nvPr>
            <p:ph type="subTitle" idx="4"/>
          </p:nvPr>
        </p:nvSpPr>
        <p:spPr>
          <a:xfrm>
            <a:off x="4945625" y="3598775"/>
            <a:ext cx="2907600" cy="610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16"/>
          <p:cNvSpPr txBox="1">
            <a:spLocks noGrp="1"/>
          </p:cNvSpPr>
          <p:nvPr>
            <p:ph type="title"/>
          </p:nvPr>
        </p:nvSpPr>
        <p:spPr>
          <a:xfrm>
            <a:off x="540000" y="412788"/>
            <a:ext cx="8064000" cy="572700"/>
          </a:xfrm>
          <a:prstGeom prst="rect">
            <a:avLst/>
          </a:prstGeom>
          <a:solidFill>
            <a:schemeClr val="dk2"/>
          </a:solidFill>
        </p:spPr>
        <p:txBody>
          <a:bodyPr spcFirstLastPara="1" wrap="square" lIns="91425" tIns="91425" rIns="91425" bIns="91425" anchor="t" anchorCtr="0">
            <a:normAutofit/>
          </a:bodyPr>
          <a:lstStyle>
            <a:lvl1pPr lvl="0" rtl="0">
              <a:spcBef>
                <a:spcPts val="0"/>
              </a:spcBef>
              <a:spcAft>
                <a:spcPts val="0"/>
              </a:spcAft>
              <a:buSzPts val="2800"/>
              <a:buNone/>
              <a:defRPr sz="274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91"/>
        <p:cNvGrpSpPr/>
        <p:nvPr/>
      </p:nvGrpSpPr>
      <p:grpSpPr>
        <a:xfrm>
          <a:off x="0" y="0"/>
          <a:ext cx="0" cy="0"/>
          <a:chOff x="0" y="0"/>
          <a:chExt cx="0" cy="0"/>
        </a:xfrm>
      </p:grpSpPr>
      <p:grpSp>
        <p:nvGrpSpPr>
          <p:cNvPr id="692" name="Google Shape;692;p21"/>
          <p:cNvGrpSpPr/>
          <p:nvPr/>
        </p:nvGrpSpPr>
        <p:grpSpPr>
          <a:xfrm>
            <a:off x="-124050" y="-74862"/>
            <a:ext cx="9392100" cy="5293200"/>
            <a:chOff x="-124050" y="-74862"/>
            <a:chExt cx="9392100" cy="5293200"/>
          </a:xfrm>
        </p:grpSpPr>
        <p:cxnSp>
          <p:nvCxnSpPr>
            <p:cNvPr id="693" name="Google Shape;693;p21"/>
            <p:cNvCxnSpPr/>
            <p:nvPr/>
          </p:nvCxnSpPr>
          <p:spPr>
            <a:xfrm>
              <a:off x="-124050" y="4293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4" name="Google Shape;694;p21"/>
            <p:cNvCxnSpPr/>
            <p:nvPr/>
          </p:nvCxnSpPr>
          <p:spPr>
            <a:xfrm>
              <a:off x="-124050" y="8578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21"/>
            <p:cNvCxnSpPr/>
            <p:nvPr/>
          </p:nvCxnSpPr>
          <p:spPr>
            <a:xfrm>
              <a:off x="-124050" y="12863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6" name="Google Shape;696;p21"/>
            <p:cNvCxnSpPr/>
            <p:nvPr/>
          </p:nvCxnSpPr>
          <p:spPr>
            <a:xfrm>
              <a:off x="-124050" y="17147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7" name="Google Shape;697;p21"/>
            <p:cNvCxnSpPr/>
            <p:nvPr/>
          </p:nvCxnSpPr>
          <p:spPr>
            <a:xfrm>
              <a:off x="-124050" y="21432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8" name="Google Shape;698;p21"/>
            <p:cNvCxnSpPr/>
            <p:nvPr/>
          </p:nvCxnSpPr>
          <p:spPr>
            <a:xfrm>
              <a:off x="-124050" y="25717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699" name="Google Shape;699;p21"/>
            <p:cNvCxnSpPr/>
            <p:nvPr/>
          </p:nvCxnSpPr>
          <p:spPr>
            <a:xfrm>
              <a:off x="-124050" y="30002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700" name="Google Shape;700;p21"/>
            <p:cNvCxnSpPr/>
            <p:nvPr/>
          </p:nvCxnSpPr>
          <p:spPr>
            <a:xfrm>
              <a:off x="-124050" y="342868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701" name="Google Shape;701;p21"/>
            <p:cNvCxnSpPr/>
            <p:nvPr/>
          </p:nvCxnSpPr>
          <p:spPr>
            <a:xfrm>
              <a:off x="-124050" y="385716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702" name="Google Shape;702;p21"/>
            <p:cNvCxnSpPr/>
            <p:nvPr/>
          </p:nvCxnSpPr>
          <p:spPr>
            <a:xfrm>
              <a:off x="-124050" y="4285638"/>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703" name="Google Shape;703;p21"/>
            <p:cNvCxnSpPr/>
            <p:nvPr/>
          </p:nvCxnSpPr>
          <p:spPr>
            <a:xfrm>
              <a:off x="-124050" y="4714113"/>
              <a:ext cx="9392100" cy="0"/>
            </a:xfrm>
            <a:prstGeom prst="straightConnector1">
              <a:avLst/>
            </a:prstGeom>
            <a:noFill/>
            <a:ln w="9525" cap="flat" cmpd="sng">
              <a:solidFill>
                <a:schemeClr val="dk1"/>
              </a:solidFill>
              <a:prstDash val="solid"/>
              <a:round/>
              <a:headEnd type="none" w="med" len="med"/>
              <a:tailEnd type="none" w="med" len="med"/>
            </a:ln>
          </p:spPr>
        </p:cxnSp>
        <p:cxnSp>
          <p:nvCxnSpPr>
            <p:cNvPr id="704" name="Google Shape;704;p21"/>
            <p:cNvCxnSpPr/>
            <p:nvPr/>
          </p:nvCxnSpPr>
          <p:spPr>
            <a:xfrm>
              <a:off x="299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21"/>
            <p:cNvCxnSpPr/>
            <p:nvPr/>
          </p:nvCxnSpPr>
          <p:spPr>
            <a:xfrm>
              <a:off x="726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6" name="Google Shape;706;p21"/>
            <p:cNvCxnSpPr/>
            <p:nvPr/>
          </p:nvCxnSpPr>
          <p:spPr>
            <a:xfrm>
              <a:off x="1153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7" name="Google Shape;707;p21"/>
            <p:cNvCxnSpPr/>
            <p:nvPr/>
          </p:nvCxnSpPr>
          <p:spPr>
            <a:xfrm>
              <a:off x="1580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8" name="Google Shape;708;p21"/>
            <p:cNvCxnSpPr/>
            <p:nvPr/>
          </p:nvCxnSpPr>
          <p:spPr>
            <a:xfrm>
              <a:off x="2008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21"/>
            <p:cNvCxnSpPr/>
            <p:nvPr/>
          </p:nvCxnSpPr>
          <p:spPr>
            <a:xfrm>
              <a:off x="2435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0" name="Google Shape;710;p21"/>
            <p:cNvCxnSpPr/>
            <p:nvPr/>
          </p:nvCxnSpPr>
          <p:spPr>
            <a:xfrm>
              <a:off x="2862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1" name="Google Shape;711;p21"/>
            <p:cNvCxnSpPr/>
            <p:nvPr/>
          </p:nvCxnSpPr>
          <p:spPr>
            <a:xfrm>
              <a:off x="3290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2" name="Google Shape;712;p21"/>
            <p:cNvCxnSpPr/>
            <p:nvPr/>
          </p:nvCxnSpPr>
          <p:spPr>
            <a:xfrm>
              <a:off x="3717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21"/>
            <p:cNvCxnSpPr/>
            <p:nvPr/>
          </p:nvCxnSpPr>
          <p:spPr>
            <a:xfrm>
              <a:off x="4144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4" name="Google Shape;714;p21"/>
            <p:cNvCxnSpPr/>
            <p:nvPr/>
          </p:nvCxnSpPr>
          <p:spPr>
            <a:xfrm>
              <a:off x="45720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5" name="Google Shape;715;p21"/>
            <p:cNvCxnSpPr/>
            <p:nvPr/>
          </p:nvCxnSpPr>
          <p:spPr>
            <a:xfrm>
              <a:off x="49993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6" name="Google Shape;716;p21"/>
            <p:cNvCxnSpPr/>
            <p:nvPr/>
          </p:nvCxnSpPr>
          <p:spPr>
            <a:xfrm>
              <a:off x="54266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7" name="Google Shape;717;p21"/>
            <p:cNvCxnSpPr/>
            <p:nvPr/>
          </p:nvCxnSpPr>
          <p:spPr>
            <a:xfrm>
              <a:off x="58539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8" name="Google Shape;718;p21"/>
            <p:cNvCxnSpPr/>
            <p:nvPr/>
          </p:nvCxnSpPr>
          <p:spPr>
            <a:xfrm>
              <a:off x="62812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19" name="Google Shape;719;p21"/>
            <p:cNvCxnSpPr/>
            <p:nvPr/>
          </p:nvCxnSpPr>
          <p:spPr>
            <a:xfrm>
              <a:off x="67085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0" name="Google Shape;720;p21"/>
            <p:cNvCxnSpPr/>
            <p:nvPr/>
          </p:nvCxnSpPr>
          <p:spPr>
            <a:xfrm>
              <a:off x="71358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1" name="Google Shape;721;p21"/>
            <p:cNvCxnSpPr/>
            <p:nvPr/>
          </p:nvCxnSpPr>
          <p:spPr>
            <a:xfrm>
              <a:off x="75631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2" name="Google Shape;722;p21"/>
            <p:cNvCxnSpPr/>
            <p:nvPr/>
          </p:nvCxnSpPr>
          <p:spPr>
            <a:xfrm>
              <a:off x="79904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21"/>
            <p:cNvCxnSpPr/>
            <p:nvPr/>
          </p:nvCxnSpPr>
          <p:spPr>
            <a:xfrm>
              <a:off x="8417700" y="-74862"/>
              <a:ext cx="0" cy="5293200"/>
            </a:xfrm>
            <a:prstGeom prst="straightConnector1">
              <a:avLst/>
            </a:prstGeom>
            <a:noFill/>
            <a:ln w="9525" cap="flat" cmpd="sng">
              <a:solidFill>
                <a:schemeClr val="dk1"/>
              </a:solidFill>
              <a:prstDash val="solid"/>
              <a:round/>
              <a:headEnd type="none" w="med" len="med"/>
              <a:tailEnd type="none" w="med" len="med"/>
            </a:ln>
          </p:spPr>
        </p:cxnSp>
        <p:cxnSp>
          <p:nvCxnSpPr>
            <p:cNvPr id="724" name="Google Shape;724;p21"/>
            <p:cNvCxnSpPr/>
            <p:nvPr/>
          </p:nvCxnSpPr>
          <p:spPr>
            <a:xfrm>
              <a:off x="8845000" y="-74862"/>
              <a:ext cx="0" cy="5293200"/>
            </a:xfrm>
            <a:prstGeom prst="straightConnector1">
              <a:avLst/>
            </a:prstGeom>
            <a:noFill/>
            <a:ln w="9525" cap="flat" cmpd="sng">
              <a:solidFill>
                <a:schemeClr val="dk1"/>
              </a:solidFill>
              <a:prstDash val="solid"/>
              <a:round/>
              <a:headEnd type="none" w="med" len="med"/>
              <a:tailEnd type="none" w="med" len="med"/>
            </a:ln>
          </p:spPr>
        </p:cxnSp>
      </p:grpSp>
      <p:sp>
        <p:nvSpPr>
          <p:cNvPr id="725" name="Google Shape;725;p21"/>
          <p:cNvSpPr/>
          <p:nvPr/>
        </p:nvSpPr>
        <p:spPr>
          <a:xfrm>
            <a:off x="4806050" y="0"/>
            <a:ext cx="2733000" cy="46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11150" y="1386650"/>
            <a:ext cx="8321700" cy="321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txBox="1">
            <a:spLocks noGrp="1"/>
          </p:cNvSpPr>
          <p:nvPr>
            <p:ph type="title"/>
          </p:nvPr>
        </p:nvSpPr>
        <p:spPr>
          <a:xfrm>
            <a:off x="1549223" y="2179625"/>
            <a:ext cx="5987400" cy="8418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60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8" name="Google Shape;728;p21"/>
          <p:cNvSpPr txBox="1">
            <a:spLocks noGrp="1"/>
          </p:cNvSpPr>
          <p:nvPr>
            <p:ph type="title" idx="2" hasCustomPrompt="1"/>
          </p:nvPr>
        </p:nvSpPr>
        <p:spPr>
          <a:xfrm>
            <a:off x="5198423" y="420850"/>
            <a:ext cx="2338200" cy="8418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6000"/>
              <a:buNone/>
              <a:defRPr sz="48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9" name="Google Shape;729;p21"/>
          <p:cNvSpPr txBox="1">
            <a:spLocks noGrp="1"/>
          </p:cNvSpPr>
          <p:nvPr>
            <p:ph type="subTitle" idx="1"/>
          </p:nvPr>
        </p:nvSpPr>
        <p:spPr>
          <a:xfrm>
            <a:off x="3176423" y="3132175"/>
            <a:ext cx="4360200" cy="7134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Josefin Slab Medium"/>
              <a:buChar char="●"/>
              <a:defRPr sz="1800">
                <a:solidFill>
                  <a:schemeClr val="dk1"/>
                </a:solidFill>
                <a:latin typeface="Josefin Slab Medium"/>
                <a:ea typeface="Josefin Slab Medium"/>
                <a:cs typeface="Josefin Slab Medium"/>
                <a:sym typeface="Josefin Slab Medium"/>
              </a:defRPr>
            </a:lvl1pPr>
            <a:lvl2pPr marL="914400" lvl="1"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2pPr>
            <a:lvl3pPr marL="1371600" lvl="2"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3pPr>
            <a:lvl4pPr marL="1828800" lvl="3"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4pPr>
            <a:lvl5pPr marL="2286000" lvl="4"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5pPr>
            <a:lvl6pPr marL="2743200" lvl="5"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6pPr>
            <a:lvl7pPr marL="3200400" lvl="6"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7pPr>
            <a:lvl8pPr marL="3657600" lvl="7"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8pPr>
            <a:lvl9pPr marL="4114800" lvl="8" indent="-317500">
              <a:lnSpc>
                <a:spcPct val="115000"/>
              </a:lnSpc>
              <a:spcBef>
                <a:spcPts val="0"/>
              </a:spcBef>
              <a:spcAft>
                <a:spcPts val="0"/>
              </a:spcAft>
              <a:buClr>
                <a:schemeClr val="dk1"/>
              </a:buClr>
              <a:buSzPts val="1400"/>
              <a:buFont typeface="Josefin Slab Medium"/>
              <a:buChar char="■"/>
              <a:defRPr>
                <a:solidFill>
                  <a:schemeClr val="dk1"/>
                </a:solidFill>
                <a:latin typeface="Josefin Slab Medium"/>
                <a:ea typeface="Josefin Slab Medium"/>
                <a:cs typeface="Josefin Slab Medium"/>
                <a:sym typeface="Josefin Slab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60" r:id="rId7"/>
    <p:sldLayoutId id="2147483662" r:id="rId8"/>
    <p:sldLayoutId id="2147483667"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9"/>
          <p:cNvSpPr/>
          <p:nvPr/>
        </p:nvSpPr>
        <p:spPr>
          <a:xfrm>
            <a:off x="2148525" y="2795342"/>
            <a:ext cx="6573000" cy="2305800"/>
          </a:xfrm>
          <a:prstGeom prst="rect">
            <a:avLst/>
          </a:prstGeom>
          <a:solidFill>
            <a:schemeClr val="accent3"/>
          </a:solidFill>
          <a:ln>
            <a:noFill/>
          </a:ln>
        </p:spPr>
        <p:txBody>
          <a:bodyPr spcFirstLastPara="1" wrap="square" lIns="0" tIns="91425" rIns="0" bIns="91425" anchor="ctr" anchorCtr="0">
            <a:noAutofit/>
          </a:bodyPr>
          <a:lstStyle/>
          <a:p>
            <a:pPr marL="0" lvl="0" indent="0" algn="ctr">
              <a:spcBef>
                <a:spcPct val="0"/>
              </a:spcBef>
            </a:pPr>
            <a:endParaRPr lang="en-US" sz="1600" b="1" dirty="0">
              <a:solidFill>
                <a:srgbClr val="503D36"/>
              </a:solidFill>
              <a:latin typeface="Josefin Slab Medium" panose="020B0604020202020204" charset="0"/>
            </a:endParaRPr>
          </a:p>
          <a:p>
            <a:pPr marL="0" lvl="0" indent="0" algn="ctr">
              <a:spcBef>
                <a:spcPct val="0"/>
              </a:spcBef>
            </a:pPr>
            <a:r>
              <a:rPr lang="en-US" sz="1600" b="1" dirty="0">
                <a:solidFill>
                  <a:srgbClr val="503D36"/>
                </a:solidFill>
                <a:latin typeface="Josefin Slab Medium" panose="020B0604020202020204" charset="0"/>
              </a:rPr>
              <a:t>Shindy Putri Intan</a:t>
            </a:r>
          </a:p>
          <a:p>
            <a:pPr marL="0" lvl="0" indent="0" algn="ctr">
              <a:spcBef>
                <a:spcPct val="0"/>
              </a:spcBef>
            </a:pPr>
            <a:r>
              <a:rPr lang="en-US" sz="1600" b="1" dirty="0">
                <a:solidFill>
                  <a:srgbClr val="503D36"/>
                </a:solidFill>
                <a:latin typeface="Josefin Slab Medium" panose="020B0604020202020204" charset="0"/>
              </a:rPr>
              <a:t>200511009</a:t>
            </a:r>
          </a:p>
          <a:p>
            <a:pPr marL="0" lvl="0" indent="0" algn="ctr">
              <a:spcBef>
                <a:spcPct val="0"/>
              </a:spcBef>
            </a:pPr>
            <a:r>
              <a:rPr lang="en-US" sz="1600" b="1" dirty="0">
                <a:solidFill>
                  <a:srgbClr val="503D36"/>
                </a:solidFill>
                <a:latin typeface="Josefin Slab Medium" panose="020B0604020202020204" charset="0"/>
              </a:rPr>
              <a:t>R3</a:t>
            </a:r>
          </a:p>
          <a:p>
            <a:pPr marL="0" lvl="0" indent="0" algn="ctr">
              <a:spcBef>
                <a:spcPct val="0"/>
              </a:spcBef>
            </a:pPr>
            <a:r>
              <a:rPr lang="en-US" sz="1600" b="1" dirty="0">
                <a:solidFill>
                  <a:srgbClr val="503D36"/>
                </a:solidFill>
                <a:latin typeface="Josefin Slab Medium" panose="020B0604020202020204" charset="0"/>
              </a:rPr>
              <a:t>Teknik </a:t>
            </a:r>
            <a:r>
              <a:rPr lang="en-US" sz="1600" b="1" dirty="0" err="1">
                <a:solidFill>
                  <a:srgbClr val="503D36"/>
                </a:solidFill>
                <a:latin typeface="Josefin Slab Medium" panose="020B0604020202020204" charset="0"/>
              </a:rPr>
              <a:t>Informatika</a:t>
            </a:r>
            <a:endParaRPr lang="en-US" sz="1600" b="1" dirty="0">
              <a:solidFill>
                <a:srgbClr val="503D36"/>
              </a:solidFill>
              <a:latin typeface="Josefin Slab Medium" panose="020B0604020202020204" charset="0"/>
            </a:endParaRPr>
          </a:p>
          <a:p>
            <a:pPr marL="0" lvl="0" indent="0" algn="ctr">
              <a:spcBef>
                <a:spcPct val="0"/>
              </a:spcBef>
            </a:pPr>
            <a:r>
              <a:rPr lang="en-US" sz="1600" b="1" dirty="0">
                <a:solidFill>
                  <a:srgbClr val="503D36"/>
                </a:solidFill>
                <a:latin typeface="Josefin Slab Medium" panose="020B0604020202020204" charset="0"/>
              </a:rPr>
              <a:t>Universitas Muhammadiyah Cirebon</a:t>
            </a:r>
            <a:endParaRPr sz="1600" b="1" dirty="0">
              <a:latin typeface="Josefin Slab Medium" panose="020B0604020202020204" charset="0"/>
            </a:endParaRPr>
          </a:p>
        </p:txBody>
      </p:sp>
      <p:sp>
        <p:nvSpPr>
          <p:cNvPr id="924" name="Google Shape;924;p29"/>
          <p:cNvSpPr txBox="1">
            <a:spLocks noGrp="1"/>
          </p:cNvSpPr>
          <p:nvPr>
            <p:ph type="ctrTitle"/>
          </p:nvPr>
        </p:nvSpPr>
        <p:spPr>
          <a:xfrm>
            <a:off x="747450" y="474300"/>
            <a:ext cx="7704000" cy="290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dirty="0"/>
              <a:t>Aplikasi Rawat Inap</a:t>
            </a:r>
            <a:endParaRPr sz="4800" dirty="0"/>
          </a:p>
        </p:txBody>
      </p:sp>
      <p:sp>
        <p:nvSpPr>
          <p:cNvPr id="925" name="Google Shape;925;p29"/>
          <p:cNvSpPr txBox="1">
            <a:spLocks noGrp="1"/>
          </p:cNvSpPr>
          <p:nvPr>
            <p:ph type="subTitle" idx="1"/>
          </p:nvPr>
        </p:nvSpPr>
        <p:spPr>
          <a:xfrm>
            <a:off x="0" y="2310300"/>
            <a:ext cx="9345600" cy="522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i="1" dirty="0"/>
              <a:t>Tugas Besar Pemrograman Visual</a:t>
            </a:r>
            <a:endParaRPr b="1" i="1" dirty="0"/>
          </a:p>
        </p:txBody>
      </p:sp>
      <p:sp>
        <p:nvSpPr>
          <p:cNvPr id="926" name="Google Shape;926;p29"/>
          <p:cNvSpPr/>
          <p:nvPr/>
        </p:nvSpPr>
        <p:spPr>
          <a:xfrm>
            <a:off x="7911300" y="152400"/>
            <a:ext cx="1080300" cy="1194000"/>
          </a:xfrm>
          <a:prstGeom prst="rect">
            <a:avLst/>
          </a:prstGeom>
          <a:solidFill>
            <a:schemeClr val="lt2"/>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4"/>
          <p:cNvSpPr/>
          <p:nvPr/>
        </p:nvSpPr>
        <p:spPr>
          <a:xfrm>
            <a:off x="2426637" y="2676550"/>
            <a:ext cx="6573000" cy="2305800"/>
          </a:xfrm>
          <a:prstGeom prst="rect">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p>
        </p:txBody>
      </p:sp>
      <p:sp>
        <p:nvSpPr>
          <p:cNvPr id="1111" name="Google Shape;1111;p44"/>
          <p:cNvSpPr txBox="1">
            <a:spLocks noGrp="1"/>
          </p:cNvSpPr>
          <p:nvPr>
            <p:ph type="title"/>
          </p:nvPr>
        </p:nvSpPr>
        <p:spPr>
          <a:xfrm>
            <a:off x="2108038" y="1073220"/>
            <a:ext cx="5079000" cy="3734700"/>
          </a:xfrm>
          <a:prstGeom prst="rect">
            <a:avLst/>
          </a:prstGeom>
        </p:spPr>
        <p:txBody>
          <a:bodyPr spcFirstLastPara="1" wrap="square" lIns="91425" tIns="91425" rIns="91425" bIns="91425" anchor="ctr" anchorCtr="0">
            <a:normAutofit/>
          </a:bodyPr>
          <a:lstStyle/>
          <a:p>
            <a:pPr marL="0" lvl="0" indent="0"/>
            <a:r>
              <a:rPr lang="en-US" sz="2000" b="0" i="0" dirty="0" err="1">
                <a:solidFill>
                  <a:schemeClr val="accent4"/>
                </a:solidFill>
                <a:effectLst/>
                <a:latin typeface="Josefin Sans" pitchFamily="2" charset="0"/>
              </a:rPr>
              <a:t>pembuatan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aplikasi</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rawat</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inap</a:t>
            </a:r>
            <a:r>
              <a:rPr lang="en-US" sz="2000" b="0" i="0" dirty="0">
                <a:solidFill>
                  <a:schemeClr val="accent4"/>
                </a:solidFill>
                <a:effectLst/>
                <a:latin typeface="Josefin Sans" pitchFamily="2" charset="0"/>
              </a:rPr>
              <a:t> yang </a:t>
            </a:r>
            <a:r>
              <a:rPr lang="en-US" sz="2000" b="0" i="0" dirty="0" err="1">
                <a:solidFill>
                  <a:schemeClr val="accent4"/>
                </a:solidFill>
                <a:effectLst/>
                <a:latin typeface="Josefin Sans" pitchFamily="2" charset="0"/>
              </a:rPr>
              <a:t>menggunakan</a:t>
            </a:r>
            <a:r>
              <a:rPr lang="en-US" sz="2000" b="0" i="0" dirty="0">
                <a:solidFill>
                  <a:schemeClr val="accent4"/>
                </a:solidFill>
                <a:effectLst/>
                <a:latin typeface="Josefin Sans" pitchFamily="2" charset="0"/>
              </a:rPr>
              <a:t> VB.NET </a:t>
            </a:r>
            <a:r>
              <a:rPr lang="en-US" sz="2000" b="0" i="0" dirty="0" err="1">
                <a:solidFill>
                  <a:schemeClr val="accent4"/>
                </a:solidFill>
                <a:effectLst/>
                <a:latin typeface="Josefin Sans" pitchFamily="2" charset="0"/>
              </a:rPr>
              <a:t>dengan</a:t>
            </a:r>
            <a:r>
              <a:rPr lang="en-US" sz="2000" b="0" i="0" dirty="0">
                <a:solidFill>
                  <a:schemeClr val="accent4"/>
                </a:solidFill>
                <a:effectLst/>
                <a:latin typeface="Josefin Sans" pitchFamily="2" charset="0"/>
              </a:rPr>
              <a:t> form </a:t>
            </a:r>
            <a:r>
              <a:rPr lang="en-US" sz="2000" b="0" i="0" dirty="0" err="1">
                <a:solidFill>
                  <a:schemeClr val="accent4"/>
                </a:solidFill>
                <a:effectLst/>
                <a:latin typeface="Josefin Sans" pitchFamily="2" charset="0"/>
              </a:rPr>
              <a:t>dokter</a:t>
            </a:r>
            <a:r>
              <a:rPr lang="en-US" sz="2000" b="0" i="0" dirty="0">
                <a:solidFill>
                  <a:schemeClr val="accent4"/>
                </a:solidFill>
                <a:effectLst/>
                <a:latin typeface="Josefin Sans" pitchFamily="2" charset="0"/>
              </a:rPr>
              <a:t> dan </a:t>
            </a:r>
            <a:r>
              <a:rPr lang="en-US" sz="2000" b="0" i="0" dirty="0" err="1">
                <a:solidFill>
                  <a:schemeClr val="accent4"/>
                </a:solidFill>
                <a:effectLst/>
                <a:latin typeface="Josefin Sans" pitchFamily="2" charset="0"/>
              </a:rPr>
              <a:t>pasien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adalah</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bahwa</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aplikasi</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ini</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merupakan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solusi</a:t>
            </a:r>
            <a:r>
              <a:rPr lang="en-US" sz="2000" b="0" i="0" dirty="0">
                <a:solidFill>
                  <a:schemeClr val="accent4"/>
                </a:solidFill>
                <a:effectLst/>
                <a:latin typeface="Josefin Sans" pitchFamily="2" charset="0"/>
              </a:rPr>
              <a:t> yang </a:t>
            </a:r>
            <a:r>
              <a:rPr lang="en-US" sz="2000" b="0" i="0" dirty="0" err="1">
                <a:solidFill>
                  <a:schemeClr val="accent4"/>
                </a:solidFill>
                <a:effectLst/>
                <a:latin typeface="Josefin Sans" pitchFamily="2" charset="0"/>
              </a:rPr>
              <a:t>efisien</a:t>
            </a:r>
            <a:r>
              <a:rPr lang="en-US" sz="2000" b="0" i="0" dirty="0">
                <a:solidFill>
                  <a:schemeClr val="accent4"/>
                </a:solidFill>
                <a:effectLst/>
                <a:latin typeface="Josefin Sans" pitchFamily="2" charset="0"/>
              </a:rPr>
              <a:t> dan </a:t>
            </a:r>
            <a:r>
              <a:rPr lang="en-US" sz="2000" b="0" i="0" dirty="0" err="1">
                <a:solidFill>
                  <a:schemeClr val="accent4"/>
                </a:solidFill>
                <a:effectLst/>
                <a:latin typeface="Josefin Sans" pitchFamily="2" charset="0"/>
              </a:rPr>
              <a:t>efektif</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untuk</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mengelola</a:t>
            </a:r>
            <a:r>
              <a:rPr lang="en-US" sz="2000" b="0" i="0" dirty="0">
                <a:solidFill>
                  <a:schemeClr val="accent4"/>
                </a:solidFill>
                <a:effectLst/>
                <a:latin typeface="Josefin Sans" pitchFamily="2" charset="0"/>
              </a:rPr>
              <a:t> data dan </a:t>
            </a:r>
            <a:r>
              <a:rPr lang="en-US" sz="2000" b="0" i="0" dirty="0" err="1">
                <a:solidFill>
                  <a:schemeClr val="accent4"/>
                </a:solidFill>
                <a:effectLst/>
                <a:latin typeface="Josefin Sans" pitchFamily="2" charset="0"/>
              </a:rPr>
              <a:t>informasi</a:t>
            </a:r>
            <a:r>
              <a:rPr lang="en-US" sz="2000" b="0" i="0" dirty="0">
                <a:solidFill>
                  <a:schemeClr val="accent4"/>
                </a:solidFill>
                <a:effectLst/>
                <a:latin typeface="Josefin Sans" pitchFamily="2" charset="0"/>
              </a:rPr>
              <a:t> yang </a:t>
            </a:r>
            <a:r>
              <a:rPr lang="en-US" sz="2000" b="0" i="0" dirty="0" err="1">
                <a:solidFill>
                  <a:schemeClr val="accent4"/>
                </a:solidFill>
                <a:effectLst/>
                <a:latin typeface="Josefin Sans" pitchFamily="2" charset="0"/>
              </a:rPr>
              <a:t>terkait</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dengan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dokter</a:t>
            </a:r>
            <a:r>
              <a:rPr lang="en-US" sz="2000" b="0" i="0" dirty="0">
                <a:solidFill>
                  <a:schemeClr val="accent4"/>
                </a:solidFill>
                <a:effectLst/>
                <a:latin typeface="Josefin Sans" pitchFamily="2" charset="0"/>
              </a:rPr>
              <a:t> dan </a:t>
            </a:r>
            <a:r>
              <a:rPr lang="en-US" sz="2000" b="0" i="0" dirty="0" err="1">
                <a:solidFill>
                  <a:schemeClr val="accent4"/>
                </a:solidFill>
                <a:effectLst/>
                <a:latin typeface="Josefin Sans" pitchFamily="2" charset="0"/>
              </a:rPr>
              <a:t>pasien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dalam</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lingkungan</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rawat</a:t>
            </a:r>
            <a:r>
              <a:rPr lang="en-US" sz="2000" b="0" i="0" dirty="0">
                <a:solidFill>
                  <a:schemeClr val="accent4"/>
                </a:solidFill>
                <a:effectLst/>
                <a:latin typeface="Josefin Sans" pitchFamily="2" charset="0"/>
              </a:rPr>
              <a:t> </a:t>
            </a:r>
            <a:r>
              <a:rPr lang="en-US" sz="2000" b="0" i="0" dirty="0" err="1">
                <a:solidFill>
                  <a:schemeClr val="accent4"/>
                </a:solidFill>
                <a:effectLst/>
                <a:latin typeface="Josefin Sans" pitchFamily="2" charset="0"/>
              </a:rPr>
              <a:t>inap</a:t>
            </a:r>
            <a:endParaRPr lang="en-US" sz="2000" dirty="0">
              <a:solidFill>
                <a:schemeClr val="accent4"/>
              </a:solidFill>
              <a:latin typeface="Josefin Sans" pitchFamily="2" charset="0"/>
            </a:endParaRPr>
          </a:p>
        </p:txBody>
      </p:sp>
      <p:sp>
        <p:nvSpPr>
          <p:cNvPr id="1112" name="Google Shape;1112;p44"/>
          <p:cNvSpPr/>
          <p:nvPr/>
        </p:nvSpPr>
        <p:spPr>
          <a:xfrm>
            <a:off x="7911300" y="152400"/>
            <a:ext cx="1080300" cy="1194000"/>
          </a:xfrm>
          <a:prstGeom prst="rect">
            <a:avLst/>
          </a:prstGeom>
          <a:solidFill>
            <a:srgbClr val="1C4587"/>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2" name="Google Shape;983;p34">
            <a:extLst>
              <a:ext uri="{FF2B5EF4-FFF2-40B4-BE49-F238E27FC236}">
                <a16:creationId xmlns:a16="http://schemas.microsoft.com/office/drawing/2014/main" id="{8C1A20A3-E325-0540-F647-B187EBBA7F11}"/>
              </a:ext>
            </a:extLst>
          </p:cNvPr>
          <p:cNvSpPr txBox="1">
            <a:spLocks/>
          </p:cNvSpPr>
          <p:nvPr/>
        </p:nvSpPr>
        <p:spPr>
          <a:xfrm>
            <a:off x="-152700" y="125698"/>
            <a:ext cx="8064000" cy="627337"/>
          </a:xfrm>
          <a:prstGeom prst="rect">
            <a:avLst/>
          </a:prstGeom>
          <a:solidFill>
            <a:schemeClr val="accent1">
              <a:lumMod val="60000"/>
              <a:lumOff val="4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Josefin Sans"/>
              <a:buNone/>
              <a:defRPr sz="6300" b="1"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4800"/>
              <a:buFont typeface="Josefin Sans"/>
              <a:buNone/>
              <a:defRPr sz="4800" b="0" i="0" u="none" strike="noStrike" cap="none">
                <a:solidFill>
                  <a:schemeClr val="dk1"/>
                </a:solidFill>
                <a:latin typeface="Josefin Sans"/>
                <a:ea typeface="Josefin Sans"/>
                <a:cs typeface="Josefin Sans"/>
                <a:sym typeface="Josefin Sans"/>
              </a:defRPr>
            </a:lvl9pPr>
          </a:lstStyle>
          <a:p>
            <a:pPr algn="l"/>
            <a:r>
              <a:rPr lang="en-US" sz="3600" dirty="0"/>
              <a:t>KESIMPULAN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56"/>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6530125" y="2990963"/>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1367" name="Google Shape;1367;p56"/>
          <p:cNvSpPr/>
          <p:nvPr/>
        </p:nvSpPr>
        <p:spPr>
          <a:xfrm>
            <a:off x="4826875" y="1616100"/>
            <a:ext cx="3406500" cy="298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2451775" y="1616100"/>
            <a:ext cx="3406500" cy="298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txBox="1">
            <a:spLocks noGrp="1"/>
          </p:cNvSpPr>
          <p:nvPr>
            <p:ph type="title"/>
          </p:nvPr>
        </p:nvSpPr>
        <p:spPr>
          <a:xfrm>
            <a:off x="0" y="412788"/>
            <a:ext cx="86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3600" dirty="0"/>
          </a:p>
        </p:txBody>
      </p:sp>
      <p:sp>
        <p:nvSpPr>
          <p:cNvPr id="1376" name="Google Shape;1376;p56"/>
          <p:cNvSpPr/>
          <p:nvPr/>
        </p:nvSpPr>
        <p:spPr>
          <a:xfrm>
            <a:off x="7911300" y="152400"/>
            <a:ext cx="1080300" cy="1194000"/>
          </a:xfrm>
          <a:prstGeom prst="rect">
            <a:avLst/>
          </a:prstGeom>
          <a:solidFill>
            <a:srgbClr val="1C4587"/>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2" name="TextBox 1">
            <a:extLst>
              <a:ext uri="{FF2B5EF4-FFF2-40B4-BE49-F238E27FC236}">
                <a16:creationId xmlns:a16="http://schemas.microsoft.com/office/drawing/2014/main" id="{8F1E4C84-F083-E288-CA59-00B5F6534A81}"/>
              </a:ext>
            </a:extLst>
          </p:cNvPr>
          <p:cNvSpPr txBox="1"/>
          <p:nvPr/>
        </p:nvSpPr>
        <p:spPr>
          <a:xfrm>
            <a:off x="2886824" y="2630051"/>
            <a:ext cx="5346551" cy="923330"/>
          </a:xfrm>
          <a:prstGeom prst="rect">
            <a:avLst/>
          </a:prstGeom>
          <a:noFill/>
        </p:spPr>
        <p:txBody>
          <a:bodyPr wrap="square" rtlCol="0">
            <a:spAutoFit/>
          </a:bodyPr>
          <a:lstStyle/>
          <a:p>
            <a:r>
              <a:rPr lang="en-US" sz="5400" dirty="0">
                <a:solidFill>
                  <a:schemeClr val="bg1"/>
                </a:solidFill>
                <a:latin typeface="Josefin Sans" pitchFamily="2" charset="0"/>
              </a:rPr>
              <a:t>TERIMAKASIH</a:t>
            </a:r>
          </a:p>
        </p:txBody>
      </p:sp>
    </p:spTree>
    <p:extLst>
      <p:ext uri="{BB962C8B-B14F-4D97-AF65-F5344CB8AC3E}">
        <p14:creationId xmlns:p14="http://schemas.microsoft.com/office/powerpoint/2010/main" val="2059160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1"/>
          <p:cNvSpPr txBox="1">
            <a:spLocks noGrp="1"/>
          </p:cNvSpPr>
          <p:nvPr>
            <p:ph type="title"/>
          </p:nvPr>
        </p:nvSpPr>
        <p:spPr>
          <a:xfrm>
            <a:off x="872400" y="1742775"/>
            <a:ext cx="2622600" cy="527700"/>
          </a:xfrm>
          <a:prstGeom prst="rect">
            <a:avLst/>
          </a:prstGeom>
        </p:spPr>
        <p:txBody>
          <a:bodyPr spcFirstLastPara="1" wrap="square" lIns="270000" tIns="90000" rIns="270000" bIns="91425" anchor="ctr" anchorCtr="0">
            <a:noAutofit/>
          </a:bodyPr>
          <a:lstStyle/>
          <a:p>
            <a:pPr marL="0" lvl="0" indent="0" algn="l" rtl="0">
              <a:spcBef>
                <a:spcPts val="0"/>
              </a:spcBef>
              <a:spcAft>
                <a:spcPts val="0"/>
              </a:spcAft>
              <a:buSzPts val="990"/>
              <a:buNone/>
            </a:pPr>
            <a:r>
              <a:rPr lang="en"/>
              <a:t>Liste de contenu</a:t>
            </a:r>
            <a:endParaRPr/>
          </a:p>
        </p:txBody>
      </p:sp>
      <p:sp>
        <p:nvSpPr>
          <p:cNvPr id="940" name="Google Shape;940;p31"/>
          <p:cNvSpPr/>
          <p:nvPr/>
        </p:nvSpPr>
        <p:spPr>
          <a:xfrm>
            <a:off x="540000" y="1209925"/>
            <a:ext cx="3813600" cy="166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txBox="1">
            <a:spLocks noGrp="1"/>
          </p:cNvSpPr>
          <p:nvPr>
            <p:ph type="title"/>
          </p:nvPr>
        </p:nvSpPr>
        <p:spPr>
          <a:xfrm>
            <a:off x="872400" y="1742775"/>
            <a:ext cx="3325150" cy="527700"/>
          </a:xfrm>
          <a:prstGeom prst="rect">
            <a:avLst/>
          </a:prstGeom>
        </p:spPr>
        <p:txBody>
          <a:bodyPr spcFirstLastPara="1" wrap="square" lIns="91425" tIns="91425" rIns="91425" bIns="91425" anchor="ctr" anchorCtr="0">
            <a:noAutofit/>
          </a:bodyPr>
          <a:lstStyle/>
          <a:p>
            <a:pPr marL="0" lvl="0" indent="0" algn="ctr">
              <a:spcBef>
                <a:spcPct val="0"/>
              </a:spcBef>
            </a:pPr>
            <a:r>
              <a:rPr lang="en-US" sz="2400" dirty="0" err="1">
                <a:solidFill>
                  <a:srgbClr val="503D36"/>
                </a:solidFill>
                <a:latin typeface="Josefin Sans" pitchFamily="2" charset="0"/>
              </a:rPr>
              <a:t>Pengertian</a:t>
            </a:r>
            <a:endParaRPr lang="en-US" sz="2400" dirty="0">
              <a:solidFill>
                <a:srgbClr val="503D36"/>
              </a:solidFill>
              <a:latin typeface="Josefin Sans" pitchFamily="2" charset="0"/>
            </a:endParaRPr>
          </a:p>
        </p:txBody>
      </p:sp>
      <p:sp>
        <p:nvSpPr>
          <p:cNvPr id="942" name="Google Shape;942;p31"/>
          <p:cNvSpPr txBox="1">
            <a:spLocks noGrp="1"/>
          </p:cNvSpPr>
          <p:nvPr>
            <p:ph type="title" idx="2"/>
          </p:nvPr>
        </p:nvSpPr>
        <p:spPr>
          <a:xfrm>
            <a:off x="872400" y="11496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44" name="Google Shape;944;p31"/>
          <p:cNvSpPr/>
          <p:nvPr/>
        </p:nvSpPr>
        <p:spPr>
          <a:xfrm>
            <a:off x="4810250" y="1209925"/>
            <a:ext cx="3793800" cy="166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2853000" y="3069312"/>
            <a:ext cx="3813600" cy="166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txBox="1">
            <a:spLocks noGrp="1"/>
          </p:cNvSpPr>
          <p:nvPr>
            <p:ph type="title" idx="3"/>
          </p:nvPr>
        </p:nvSpPr>
        <p:spPr>
          <a:xfrm>
            <a:off x="5232600" y="1742775"/>
            <a:ext cx="3190638" cy="527700"/>
          </a:xfrm>
          <a:prstGeom prst="rect">
            <a:avLst/>
          </a:prstGeom>
        </p:spPr>
        <p:txBody>
          <a:bodyPr spcFirstLastPara="1" wrap="square" lIns="91425" tIns="91425" rIns="91425" bIns="91425" anchor="ctr" anchorCtr="0">
            <a:noAutofit/>
          </a:bodyPr>
          <a:lstStyle/>
          <a:p>
            <a:pPr marL="0" lvl="0" indent="0">
              <a:spcBef>
                <a:spcPct val="0"/>
              </a:spcBef>
            </a:pPr>
            <a:r>
              <a:rPr lang="en-US" sz="2400" dirty="0" err="1">
                <a:solidFill>
                  <a:schemeClr val="bg1"/>
                </a:solidFill>
                <a:latin typeface="Josefin Sans" pitchFamily="2" charset="0"/>
              </a:rPr>
              <a:t>Ngujian</a:t>
            </a:r>
            <a:endParaRPr lang="en-US" sz="2400" dirty="0">
              <a:solidFill>
                <a:schemeClr val="bg1"/>
              </a:solidFill>
              <a:latin typeface="Josefin Sans" pitchFamily="2" charset="0"/>
            </a:endParaRPr>
          </a:p>
        </p:txBody>
      </p:sp>
      <p:sp>
        <p:nvSpPr>
          <p:cNvPr id="948" name="Google Shape;948;p31"/>
          <p:cNvSpPr txBox="1">
            <a:spLocks noGrp="1"/>
          </p:cNvSpPr>
          <p:nvPr>
            <p:ph type="title" idx="4"/>
          </p:nvPr>
        </p:nvSpPr>
        <p:spPr>
          <a:xfrm>
            <a:off x="5232600" y="114960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50" name="Google Shape;950;p31"/>
          <p:cNvSpPr txBox="1">
            <a:spLocks noGrp="1"/>
          </p:cNvSpPr>
          <p:nvPr>
            <p:ph type="title" idx="6"/>
          </p:nvPr>
        </p:nvSpPr>
        <p:spPr>
          <a:xfrm>
            <a:off x="3185400" y="3605369"/>
            <a:ext cx="2336400" cy="527700"/>
          </a:xfrm>
          <a:prstGeom prst="rect">
            <a:avLst/>
          </a:prstGeom>
        </p:spPr>
        <p:txBody>
          <a:bodyPr spcFirstLastPara="1" wrap="square" lIns="91425" tIns="91425" rIns="91425" bIns="91425" anchor="ctr" anchorCtr="0">
            <a:noAutofit/>
          </a:bodyPr>
          <a:lstStyle/>
          <a:p>
            <a:pPr marL="0" lvl="0" indent="0" algn="ctr">
              <a:lnSpc>
                <a:spcPts val="6216"/>
              </a:lnSpc>
              <a:spcBef>
                <a:spcPct val="0"/>
              </a:spcBef>
            </a:pPr>
            <a:r>
              <a:rPr lang="en-US" sz="2400" dirty="0" err="1">
                <a:solidFill>
                  <a:srgbClr val="503D36"/>
                </a:solidFill>
                <a:latin typeface="Josefin Sans" pitchFamily="2" charset="0"/>
              </a:rPr>
              <a:t>kesimpulan</a:t>
            </a:r>
            <a:endParaRPr lang="en-US" sz="2400" dirty="0">
              <a:solidFill>
                <a:srgbClr val="503D36"/>
              </a:solidFill>
              <a:latin typeface="Josefin Sans" pitchFamily="2" charset="0"/>
            </a:endParaRPr>
          </a:p>
        </p:txBody>
      </p:sp>
      <p:sp>
        <p:nvSpPr>
          <p:cNvPr id="951" name="Google Shape;951;p31"/>
          <p:cNvSpPr txBox="1">
            <a:spLocks noGrp="1"/>
          </p:cNvSpPr>
          <p:nvPr>
            <p:ph type="title" idx="7"/>
          </p:nvPr>
        </p:nvSpPr>
        <p:spPr>
          <a:xfrm>
            <a:off x="3185400" y="3012194"/>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56" name="Google Shape;956;p31"/>
          <p:cNvSpPr txBox="1">
            <a:spLocks noGrp="1"/>
          </p:cNvSpPr>
          <p:nvPr>
            <p:ph type="title" idx="15"/>
          </p:nvPr>
        </p:nvSpPr>
        <p:spPr>
          <a:xfrm>
            <a:off x="540000" y="412788"/>
            <a:ext cx="806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dirty="0"/>
              <a:t>Pembahasan </a:t>
            </a:r>
            <a:endParaRPr dirty="0"/>
          </a:p>
        </p:txBody>
      </p:sp>
      <p:sp>
        <p:nvSpPr>
          <p:cNvPr id="957" name="Google Shape;957;p31"/>
          <p:cNvSpPr/>
          <p:nvPr/>
        </p:nvSpPr>
        <p:spPr>
          <a:xfrm>
            <a:off x="7911300" y="152400"/>
            <a:ext cx="1080300" cy="1194000"/>
          </a:xfrm>
          <a:prstGeom prst="rect">
            <a:avLst/>
          </a:prstGeom>
          <a:solidFill>
            <a:srgbClr val="1C4587"/>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p:nvPr/>
        </p:nvSpPr>
        <p:spPr>
          <a:xfrm>
            <a:off x="6530125" y="2990963"/>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932" name="Google Shape;932;p30"/>
          <p:cNvSpPr txBox="1">
            <a:spLocks noGrp="1"/>
          </p:cNvSpPr>
          <p:nvPr>
            <p:ph type="title"/>
          </p:nvPr>
        </p:nvSpPr>
        <p:spPr>
          <a:xfrm>
            <a:off x="910948" y="257097"/>
            <a:ext cx="8064000" cy="572700"/>
          </a:xfrm>
          <a:prstGeom prst="rect">
            <a:avLst/>
          </a:prstGeom>
        </p:spPr>
        <p:txBody>
          <a:bodyPr spcFirstLastPara="1" wrap="square" lIns="270000" tIns="90000" rIns="270000" bIns="91425" anchor="t" anchorCtr="0">
            <a:noAutofit/>
          </a:bodyPr>
          <a:lstStyle/>
          <a:p>
            <a:pPr marL="0" lvl="0" indent="0">
              <a:spcBef>
                <a:spcPct val="0"/>
              </a:spcBef>
            </a:pPr>
            <a:r>
              <a:rPr lang="en-US" sz="3600" b="0" dirty="0">
                <a:solidFill>
                  <a:srgbClr val="343541"/>
                </a:solidFill>
                <a:latin typeface="Josefin Sans" pitchFamily="2" charset="0"/>
              </a:rPr>
              <a:t>PENGERTIAN</a:t>
            </a:r>
            <a:endParaRPr lang="en-US" sz="3600" dirty="0">
              <a:solidFill>
                <a:srgbClr val="503D36"/>
              </a:solidFill>
              <a:latin typeface="Josefin Sans" pitchFamily="2" charset="0"/>
            </a:endParaRPr>
          </a:p>
        </p:txBody>
      </p:sp>
      <p:sp>
        <p:nvSpPr>
          <p:cNvPr id="933" name="Google Shape;933;p30"/>
          <p:cNvSpPr txBox="1">
            <a:spLocks noGrp="1"/>
          </p:cNvSpPr>
          <p:nvPr>
            <p:ph type="body" idx="1"/>
          </p:nvPr>
        </p:nvSpPr>
        <p:spPr>
          <a:xfrm>
            <a:off x="733638" y="2146152"/>
            <a:ext cx="8064000" cy="2305800"/>
          </a:xfrm>
          <a:prstGeom prst="rect">
            <a:avLst/>
          </a:prstGeom>
        </p:spPr>
        <p:txBody>
          <a:bodyPr spcFirstLastPara="1" wrap="square" lIns="306000" tIns="91425" rIns="306000" bIns="91425" anchor="t" anchorCtr="0">
            <a:normAutofit fontScale="62500" lnSpcReduction="20000"/>
          </a:bodyPr>
          <a:lstStyle/>
          <a:p>
            <a:pPr marL="0" lvl="0" indent="0" algn="just">
              <a:lnSpc>
                <a:spcPct val="150000"/>
              </a:lnSpc>
              <a:spcBef>
                <a:spcPct val="0"/>
              </a:spcBef>
              <a:buNone/>
            </a:pPr>
            <a:r>
              <a:rPr lang="en-US" sz="2400" b="0" i="0" dirty="0" err="1">
                <a:solidFill>
                  <a:srgbClr val="374151"/>
                </a:solidFill>
                <a:effectLst/>
                <a:latin typeface="Josefin Sans" pitchFamily="2" charset="0"/>
              </a:rPr>
              <a:t>Pemrograman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adalah</a:t>
            </a:r>
            <a:r>
              <a:rPr lang="en-US" sz="2400" b="0" i="0" dirty="0">
                <a:solidFill>
                  <a:srgbClr val="374151"/>
                </a:solidFill>
                <a:effectLst/>
                <a:latin typeface="Josefin Sans" pitchFamily="2" charset="0"/>
              </a:rPr>
              <a:t> proses </a:t>
            </a:r>
            <a:r>
              <a:rPr lang="en-US" sz="2400" b="0" i="0" dirty="0" err="1">
                <a:solidFill>
                  <a:srgbClr val="374151"/>
                </a:solidFill>
                <a:effectLst/>
                <a:latin typeface="Josefin Sans" pitchFamily="2" charset="0"/>
              </a:rPr>
              <a:t>menulis</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menguji</a:t>
            </a:r>
            <a:r>
              <a:rPr lang="en-US" sz="2400" b="0" i="0" dirty="0">
                <a:solidFill>
                  <a:srgbClr val="374151"/>
                </a:solidFill>
                <a:effectLst/>
                <a:latin typeface="Josefin Sans" pitchFamily="2" charset="0"/>
              </a:rPr>
              <a:t>, dan </a:t>
            </a:r>
            <a:r>
              <a:rPr lang="en-US" sz="2400" b="0" i="0" dirty="0" err="1">
                <a:solidFill>
                  <a:srgbClr val="374151"/>
                </a:solidFill>
                <a:effectLst/>
                <a:latin typeface="Josefin Sans" pitchFamily="2" charset="0"/>
              </a:rPr>
              <a:t>memelihara</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kode</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komputer</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untuk</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menciptakan</a:t>
            </a:r>
            <a:r>
              <a:rPr lang="en-US" sz="2400" b="0" i="0" dirty="0">
                <a:solidFill>
                  <a:srgbClr val="374151"/>
                </a:solidFill>
                <a:effectLst/>
                <a:latin typeface="Josefin Sans" pitchFamily="2" charset="0"/>
              </a:rPr>
              <a:t> program </a:t>
            </a:r>
            <a:r>
              <a:rPr lang="en-US" sz="2400" b="0" i="0" dirty="0" err="1">
                <a:solidFill>
                  <a:srgbClr val="374151"/>
                </a:solidFill>
                <a:effectLst/>
                <a:latin typeface="Josefin Sans" pitchFamily="2" charset="0"/>
              </a:rPr>
              <a:t>atau</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perangkat</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lunak</a:t>
            </a:r>
            <a:r>
              <a:rPr lang="en-US" sz="2400" b="0" i="0" dirty="0">
                <a:solidFill>
                  <a:srgbClr val="374151"/>
                </a:solidFill>
                <a:effectLst/>
                <a:latin typeface="Josefin Sans" pitchFamily="2" charset="0"/>
              </a:rPr>
              <a:t>. </a:t>
            </a:r>
          </a:p>
          <a:p>
            <a:pPr marL="0" lvl="0" indent="0" algn="just">
              <a:lnSpc>
                <a:spcPct val="150000"/>
              </a:lnSpc>
              <a:spcBef>
                <a:spcPct val="0"/>
              </a:spcBef>
              <a:buNone/>
            </a:pPr>
            <a:endParaRPr lang="en-US" sz="2400" b="0" i="0" dirty="0">
              <a:solidFill>
                <a:srgbClr val="374151"/>
              </a:solidFill>
              <a:effectLst/>
              <a:latin typeface="Josefin Sans" pitchFamily="2" charset="0"/>
            </a:endParaRPr>
          </a:p>
          <a:p>
            <a:pPr marL="0" lvl="0" indent="0" algn="just">
              <a:lnSpc>
                <a:spcPct val="150000"/>
              </a:lnSpc>
              <a:spcBef>
                <a:spcPct val="0"/>
              </a:spcBef>
              <a:buNone/>
            </a:pPr>
            <a:r>
              <a:rPr lang="en-US" sz="2400" b="0" i="0" dirty="0" err="1">
                <a:solidFill>
                  <a:srgbClr val="374151"/>
                </a:solidFill>
                <a:effectLst/>
                <a:latin typeface="Josefin Sans" pitchFamily="2" charset="0"/>
              </a:rPr>
              <a:t>Tujuan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utama</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dari</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pemrograman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adalah</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menginstruksikan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komputer</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untuk</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melakukan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tugas-tugas</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tertentu</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atau</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menjalankan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fungsi-fungsi</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tertentu</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dengan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menggunakan</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bahasa</a:t>
            </a:r>
            <a:r>
              <a:rPr lang="en-US" sz="2400" b="0" i="0" dirty="0">
                <a:solidFill>
                  <a:srgbClr val="374151"/>
                </a:solidFill>
                <a:effectLst/>
                <a:latin typeface="Josefin Sans" pitchFamily="2" charset="0"/>
              </a:rPr>
              <a:t> </a:t>
            </a:r>
            <a:r>
              <a:rPr lang="en-US" sz="2400" b="0" i="0" dirty="0" err="1">
                <a:solidFill>
                  <a:srgbClr val="374151"/>
                </a:solidFill>
                <a:effectLst/>
                <a:latin typeface="Josefin Sans" pitchFamily="2" charset="0"/>
              </a:rPr>
              <a:t>pemrograman</a:t>
            </a:r>
            <a:r>
              <a:rPr lang="en-US" sz="2400" b="0" i="0" dirty="0">
                <a:solidFill>
                  <a:srgbClr val="374151"/>
                </a:solidFill>
                <a:effectLst/>
                <a:latin typeface="Josefin Sans" pitchFamily="2" charset="0"/>
              </a:rPr>
              <a:t> yang </a:t>
            </a:r>
            <a:r>
              <a:rPr lang="en-US" sz="2400" b="0" i="0" dirty="0" err="1">
                <a:solidFill>
                  <a:srgbClr val="374151"/>
                </a:solidFill>
                <a:effectLst/>
                <a:latin typeface="Josefin Sans" pitchFamily="2" charset="0"/>
              </a:rPr>
              <a:t>dipahami</a:t>
            </a:r>
            <a:r>
              <a:rPr lang="en-US" sz="2400" b="0" i="0" dirty="0">
                <a:solidFill>
                  <a:srgbClr val="374151"/>
                </a:solidFill>
                <a:effectLst/>
                <a:latin typeface="Josefin Sans" pitchFamily="2" charset="0"/>
              </a:rPr>
              <a:t> oleh </a:t>
            </a:r>
            <a:r>
              <a:rPr lang="en-US" sz="2400" b="0" i="0" dirty="0" err="1">
                <a:solidFill>
                  <a:srgbClr val="374151"/>
                </a:solidFill>
                <a:effectLst/>
                <a:latin typeface="Josefin Sans" pitchFamily="2" charset="0"/>
              </a:rPr>
              <a:t>komputer</a:t>
            </a:r>
            <a:r>
              <a:rPr lang="en-US" sz="2400" b="0" i="0" dirty="0">
                <a:solidFill>
                  <a:srgbClr val="374151"/>
                </a:solidFill>
                <a:effectLst/>
                <a:latin typeface="Josefin Sans" pitchFamily="2" charset="0"/>
              </a:rPr>
              <a:t>.</a:t>
            </a:r>
            <a:endParaRPr lang="en-US" sz="1600" dirty="0">
              <a:solidFill>
                <a:srgbClr val="503D36"/>
              </a:solidFill>
              <a:latin typeface="Josefin Sans" pitchFamily="2" charset="0"/>
            </a:endParaRPr>
          </a:p>
        </p:txBody>
      </p:sp>
      <p:sp>
        <p:nvSpPr>
          <p:cNvPr id="934" name="Google Shape;934;p30"/>
          <p:cNvSpPr/>
          <p:nvPr/>
        </p:nvSpPr>
        <p:spPr>
          <a:xfrm>
            <a:off x="7894648" y="119380"/>
            <a:ext cx="1080300" cy="1194000"/>
          </a:xfrm>
          <a:prstGeom prst="rect">
            <a:avLst/>
          </a:prstGeom>
          <a:solidFill>
            <a:srgbClr val="1C4587"/>
          </a:solidFill>
          <a:ln>
            <a:noFill/>
          </a:ln>
        </p:spPr>
        <p:txBody>
          <a:bodyPr spcFirstLastPara="1" wrap="square" lIns="91425" tIns="91425" rIns="91425" bIns="91425" anchor="t" anchorCtr="0">
            <a:noAutofit/>
          </a:bodyPr>
          <a:lstStyle/>
          <a:p>
            <a:r>
              <a:rPr lang="en" sz="4000" dirty="0">
                <a:solidFill>
                  <a:schemeClr val="bg1"/>
                </a:solidFill>
                <a:latin typeface="Josefin Sans" pitchFamily="2" charset="0"/>
              </a:rPr>
              <a:t>01.</a:t>
            </a:r>
          </a:p>
        </p:txBody>
      </p:sp>
      <p:sp>
        <p:nvSpPr>
          <p:cNvPr id="2" name="Google Shape;966;p32">
            <a:extLst>
              <a:ext uri="{FF2B5EF4-FFF2-40B4-BE49-F238E27FC236}">
                <a16:creationId xmlns:a16="http://schemas.microsoft.com/office/drawing/2014/main" id="{167F2962-EA8D-E2FF-0466-6AF86DF59372}"/>
              </a:ext>
            </a:extLst>
          </p:cNvPr>
          <p:cNvSpPr txBox="1">
            <a:spLocks/>
          </p:cNvSpPr>
          <p:nvPr/>
        </p:nvSpPr>
        <p:spPr>
          <a:xfrm>
            <a:off x="1126101" y="17442"/>
            <a:ext cx="10803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sz="4800" dirty="0">
              <a:solidFill>
                <a:schemeClr val="bg1"/>
              </a:solidFill>
              <a:latin typeface="Josefin Sans" pitchFamily="2" charset="0"/>
            </a:endParaRPr>
          </a:p>
        </p:txBody>
      </p:sp>
      <p:sp>
        <p:nvSpPr>
          <p:cNvPr id="3" name="Google Shape;1016;p36">
            <a:extLst>
              <a:ext uri="{FF2B5EF4-FFF2-40B4-BE49-F238E27FC236}">
                <a16:creationId xmlns:a16="http://schemas.microsoft.com/office/drawing/2014/main" id="{80833A97-2296-F146-4BE5-A94B93BA0178}"/>
              </a:ext>
            </a:extLst>
          </p:cNvPr>
          <p:cNvSpPr txBox="1">
            <a:spLocks/>
          </p:cNvSpPr>
          <p:nvPr/>
        </p:nvSpPr>
        <p:spPr>
          <a:xfrm>
            <a:off x="4411048" y="1469835"/>
            <a:ext cx="4563900" cy="5319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Josefin Sans"/>
              <a:buNone/>
              <a:defRPr sz="274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800"/>
              <a:buFont typeface="Josefin Sans"/>
              <a:buNone/>
              <a:defRPr sz="2800" b="0" i="0" u="none" strike="noStrike" cap="none">
                <a:solidFill>
                  <a:schemeClr val="dk1"/>
                </a:solidFill>
                <a:latin typeface="Josefin Sans"/>
                <a:ea typeface="Josefin Sans"/>
                <a:cs typeface="Josefin Sans"/>
                <a:sym typeface="Josefin Sans"/>
              </a:defRPr>
            </a:lvl9pPr>
          </a:lstStyle>
          <a:p>
            <a:pPr algn="ctr"/>
            <a:r>
              <a:rPr lang="en-US" sz="4400" b="0" i="0" dirty="0" err="1">
                <a:solidFill>
                  <a:schemeClr val="accent4"/>
                </a:solidFill>
                <a:effectLst/>
                <a:latin typeface="Josefin Sans" pitchFamily="2" charset="0"/>
              </a:rPr>
              <a:t>Pemrograman</a:t>
            </a:r>
            <a:endParaRPr lang="en-US" sz="4400" dirty="0">
              <a:solidFill>
                <a:schemeClr val="accent4"/>
              </a:solidFill>
              <a:latin typeface="Josefin Sans"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7"/>
          <p:cNvSpPr/>
          <p:nvPr/>
        </p:nvSpPr>
        <p:spPr>
          <a:xfrm>
            <a:off x="6680732" y="3259904"/>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1201" name="Google Shape;1201;p47"/>
          <p:cNvSpPr/>
          <p:nvPr/>
        </p:nvSpPr>
        <p:spPr>
          <a:xfrm>
            <a:off x="7911300" y="152400"/>
            <a:ext cx="1080300" cy="1194000"/>
          </a:xfrm>
          <a:prstGeom prst="rect">
            <a:avLst/>
          </a:prstGeom>
          <a:solidFill>
            <a:schemeClr val="lt2"/>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1202" name="Google Shape;1202;p47"/>
          <p:cNvSpPr txBox="1">
            <a:spLocks noGrp="1"/>
          </p:cNvSpPr>
          <p:nvPr>
            <p:ph type="title"/>
          </p:nvPr>
        </p:nvSpPr>
        <p:spPr>
          <a:xfrm>
            <a:off x="542725" y="1347408"/>
            <a:ext cx="5987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0" i="0" dirty="0" err="1">
                <a:solidFill>
                  <a:srgbClr val="343541"/>
                </a:solidFill>
                <a:effectLst/>
                <a:latin typeface="Josefin Sans" pitchFamily="2" charset="0"/>
              </a:rPr>
              <a:t>bahasa</a:t>
            </a:r>
            <a:r>
              <a:rPr lang="en-US" sz="4000" b="0" i="0" dirty="0">
                <a:solidFill>
                  <a:srgbClr val="343541"/>
                </a:solidFill>
                <a:effectLst/>
                <a:latin typeface="Josefin Sans" pitchFamily="2" charset="0"/>
              </a:rPr>
              <a:t> </a:t>
            </a:r>
            <a:r>
              <a:rPr lang="en-US" sz="4000" b="0" i="0" dirty="0" err="1">
                <a:solidFill>
                  <a:srgbClr val="343541"/>
                </a:solidFill>
                <a:effectLst/>
                <a:latin typeface="Josefin Sans" pitchFamily="2" charset="0"/>
              </a:rPr>
              <a:t>pemrograman</a:t>
            </a:r>
            <a:endParaRPr sz="4000" dirty="0">
              <a:latin typeface="Josefin Sans" pitchFamily="2" charset="0"/>
            </a:endParaRPr>
          </a:p>
        </p:txBody>
      </p:sp>
      <p:sp>
        <p:nvSpPr>
          <p:cNvPr id="1203" name="Google Shape;1203;p47"/>
          <p:cNvSpPr txBox="1">
            <a:spLocks noGrp="1"/>
          </p:cNvSpPr>
          <p:nvPr>
            <p:ph type="subTitle" idx="1"/>
          </p:nvPr>
        </p:nvSpPr>
        <p:spPr>
          <a:xfrm>
            <a:off x="437611" y="2033195"/>
            <a:ext cx="6092513" cy="2823599"/>
          </a:xfrm>
          <a:prstGeom prst="rect">
            <a:avLst/>
          </a:prstGeom>
        </p:spPr>
        <p:txBody>
          <a:bodyPr spcFirstLastPara="1" wrap="square" lIns="91425" tIns="91425" rIns="91425" bIns="91425" anchor="ctr" anchorCtr="0">
            <a:noAutofit/>
          </a:bodyPr>
          <a:lstStyle/>
          <a:p>
            <a:pPr marL="0" lvl="0" indent="0" algn="just"/>
            <a:r>
              <a:rPr lang="en-US" b="0" i="0" dirty="0">
                <a:solidFill>
                  <a:srgbClr val="374151"/>
                </a:solidFill>
                <a:effectLst/>
                <a:latin typeface="Josefin Sans" pitchFamily="2" charset="0"/>
              </a:rPr>
              <a:t>Bahasa </a:t>
            </a:r>
            <a:r>
              <a:rPr lang="en-US" b="0" i="0" dirty="0" err="1">
                <a:solidFill>
                  <a:srgbClr val="374151"/>
                </a:solidFill>
                <a:effectLst/>
                <a:latin typeface="Josefin Sans" pitchFamily="2" charset="0"/>
              </a:rPr>
              <a:t>pemrograman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adalah</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sebuah</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sistem</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komunikasi</a:t>
            </a:r>
            <a:r>
              <a:rPr lang="en-US" b="0" i="0" dirty="0">
                <a:solidFill>
                  <a:srgbClr val="374151"/>
                </a:solidFill>
                <a:effectLst/>
                <a:latin typeface="Josefin Sans" pitchFamily="2" charset="0"/>
              </a:rPr>
              <a:t> yang </a:t>
            </a:r>
            <a:r>
              <a:rPr lang="en-US" b="0" i="0" dirty="0" err="1">
                <a:solidFill>
                  <a:srgbClr val="374151"/>
                </a:solidFill>
                <a:effectLst/>
                <a:latin typeface="Josefin Sans" pitchFamily="2" charset="0"/>
              </a:rPr>
              <a:t>digunakan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untuk</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memberikan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instruksi</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kepada</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komputer</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atau</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mesin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lainnya</a:t>
            </a:r>
            <a:r>
              <a:rPr lang="en-US" b="0" i="0" dirty="0">
                <a:solidFill>
                  <a:srgbClr val="374151"/>
                </a:solidFill>
                <a:effectLst/>
                <a:latin typeface="Josefin Sans" pitchFamily="2" charset="0"/>
              </a:rPr>
              <a:t>. Bahasa </a:t>
            </a:r>
            <a:r>
              <a:rPr lang="en-US" b="0" i="0" dirty="0" err="1">
                <a:solidFill>
                  <a:srgbClr val="374151"/>
                </a:solidFill>
                <a:effectLst/>
                <a:latin typeface="Josefin Sans" pitchFamily="2" charset="0"/>
              </a:rPr>
              <a:t>pemrograman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memungkinkan</a:t>
            </a:r>
            <a:r>
              <a:rPr lang="en-US" b="0" i="0" dirty="0">
                <a:solidFill>
                  <a:srgbClr val="374151"/>
                </a:solidFill>
                <a:effectLst/>
                <a:latin typeface="Josefin Sans" pitchFamily="2" charset="0"/>
              </a:rPr>
              <a:t> programmer </a:t>
            </a:r>
            <a:r>
              <a:rPr lang="en-US" b="0" i="0" dirty="0" err="1">
                <a:solidFill>
                  <a:srgbClr val="374151"/>
                </a:solidFill>
                <a:effectLst/>
                <a:latin typeface="Josefin Sans" pitchFamily="2" charset="0"/>
              </a:rPr>
              <a:t>untuk</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mengekspresikan</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algoritma</a:t>
            </a:r>
            <a:r>
              <a:rPr lang="en-US" b="0" i="0" dirty="0">
                <a:solidFill>
                  <a:srgbClr val="374151"/>
                </a:solidFill>
                <a:effectLst/>
                <a:latin typeface="Josefin Sans" pitchFamily="2" charset="0"/>
              </a:rPr>
              <a:t> dan </a:t>
            </a:r>
            <a:r>
              <a:rPr lang="en-US" b="0" i="0" dirty="0" err="1">
                <a:solidFill>
                  <a:srgbClr val="374151"/>
                </a:solidFill>
                <a:effectLst/>
                <a:latin typeface="Josefin Sans" pitchFamily="2" charset="0"/>
              </a:rPr>
              <a:t>logika</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dalam</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bentuk</a:t>
            </a:r>
            <a:r>
              <a:rPr lang="en-US" b="0" i="0" dirty="0">
                <a:solidFill>
                  <a:srgbClr val="374151"/>
                </a:solidFill>
                <a:effectLst/>
                <a:latin typeface="Josefin Sans" pitchFamily="2" charset="0"/>
              </a:rPr>
              <a:t> yang </a:t>
            </a:r>
            <a:r>
              <a:rPr lang="en-US" b="0" i="0" dirty="0" err="1">
                <a:solidFill>
                  <a:srgbClr val="374151"/>
                </a:solidFill>
                <a:effectLst/>
                <a:latin typeface="Josefin Sans" pitchFamily="2" charset="0"/>
              </a:rPr>
              <a:t>dapat</a:t>
            </a:r>
            <a:r>
              <a:rPr lang="en-US" b="0" i="0" dirty="0">
                <a:solidFill>
                  <a:srgbClr val="374151"/>
                </a:solidFill>
                <a:effectLst/>
                <a:latin typeface="Josefin Sans" pitchFamily="2" charset="0"/>
              </a:rPr>
              <a:t> </a:t>
            </a:r>
            <a:r>
              <a:rPr lang="en-US" b="0" i="0" dirty="0" err="1">
                <a:solidFill>
                  <a:srgbClr val="374151"/>
                </a:solidFill>
                <a:effectLst/>
                <a:latin typeface="Josefin Sans" pitchFamily="2" charset="0"/>
              </a:rPr>
              <a:t>dimengerti</a:t>
            </a:r>
            <a:r>
              <a:rPr lang="en-US" b="0" i="0" dirty="0">
                <a:solidFill>
                  <a:srgbClr val="374151"/>
                </a:solidFill>
                <a:effectLst/>
                <a:latin typeface="Josefin Sans" pitchFamily="2" charset="0"/>
              </a:rPr>
              <a:t> oleh </a:t>
            </a:r>
            <a:r>
              <a:rPr lang="en-US" b="0" i="0" dirty="0" err="1">
                <a:solidFill>
                  <a:srgbClr val="374151"/>
                </a:solidFill>
                <a:effectLst/>
                <a:latin typeface="Josefin Sans" pitchFamily="2" charset="0"/>
              </a:rPr>
              <a:t>komputer</a:t>
            </a:r>
            <a:r>
              <a:rPr lang="en-US" b="0" i="0" dirty="0">
                <a:solidFill>
                  <a:srgbClr val="374151"/>
                </a:solidFill>
                <a:effectLst/>
                <a:latin typeface="Josefin Sans" pitchFamily="2" charset="0"/>
              </a:rPr>
              <a:t>.</a:t>
            </a:r>
            <a:endParaRPr lang="en-US" dirty="0">
              <a:solidFill>
                <a:srgbClr val="503D36"/>
              </a:solidFill>
              <a:latin typeface="Josefin Sans" pitchFamily="2" charset="0"/>
            </a:endParaRPr>
          </a:p>
        </p:txBody>
      </p:sp>
      <p:sp>
        <p:nvSpPr>
          <p:cNvPr id="1204" name="Google Shape;1204;p47"/>
          <p:cNvSpPr txBox="1">
            <a:spLocks noGrp="1"/>
          </p:cNvSpPr>
          <p:nvPr>
            <p:ph type="title" idx="2"/>
          </p:nvPr>
        </p:nvSpPr>
        <p:spPr>
          <a:xfrm>
            <a:off x="1405800" y="420850"/>
            <a:ext cx="2338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54"/>
          <p:cNvSpPr/>
          <p:nvPr/>
        </p:nvSpPr>
        <p:spPr>
          <a:xfrm>
            <a:off x="6530125" y="2990963"/>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1344" name="Google Shape;1344;p54"/>
          <p:cNvSpPr/>
          <p:nvPr/>
        </p:nvSpPr>
        <p:spPr>
          <a:xfrm>
            <a:off x="4806050" y="0"/>
            <a:ext cx="2733000" cy="46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411150" y="1386650"/>
            <a:ext cx="8321700" cy="321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911300" y="152400"/>
            <a:ext cx="1080300" cy="1194000"/>
          </a:xfrm>
          <a:prstGeom prst="rect">
            <a:avLst/>
          </a:prstGeom>
          <a:solidFill>
            <a:schemeClr val="lt2"/>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1347" name="Google Shape;1347;p54"/>
          <p:cNvSpPr txBox="1">
            <a:spLocks noGrp="1"/>
          </p:cNvSpPr>
          <p:nvPr>
            <p:ph type="title"/>
          </p:nvPr>
        </p:nvSpPr>
        <p:spPr>
          <a:xfrm>
            <a:off x="5198423" y="1276401"/>
            <a:ext cx="3534427"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Visual Studio</a:t>
            </a:r>
            <a:endParaRPr sz="4000" dirty="0"/>
          </a:p>
        </p:txBody>
      </p:sp>
      <p:sp>
        <p:nvSpPr>
          <p:cNvPr id="1348" name="Google Shape;1348;p54"/>
          <p:cNvSpPr txBox="1">
            <a:spLocks noGrp="1"/>
          </p:cNvSpPr>
          <p:nvPr>
            <p:ph type="subTitle" idx="1"/>
          </p:nvPr>
        </p:nvSpPr>
        <p:spPr>
          <a:xfrm>
            <a:off x="411150" y="2386651"/>
            <a:ext cx="7850657" cy="1833686"/>
          </a:xfrm>
          <a:prstGeom prst="rect">
            <a:avLst/>
          </a:prstGeom>
        </p:spPr>
        <p:txBody>
          <a:bodyPr spcFirstLastPara="1" wrap="square" lIns="91425" tIns="91425" rIns="91425" bIns="91425" anchor="ctr" anchorCtr="0">
            <a:noAutofit/>
          </a:bodyPr>
          <a:lstStyle/>
          <a:p>
            <a:pPr marL="0" lvl="0" indent="0" algn="just"/>
            <a:r>
              <a:rPr lang="en-US" b="0" i="0" dirty="0">
                <a:solidFill>
                  <a:schemeClr val="accent4"/>
                </a:solidFill>
                <a:effectLst/>
                <a:latin typeface="Josefin Sans" pitchFamily="2" charset="0"/>
              </a:rPr>
              <a:t>Visual Studio </a:t>
            </a:r>
            <a:r>
              <a:rPr lang="en-US" b="0" i="0" dirty="0" err="1">
                <a:solidFill>
                  <a:schemeClr val="accent4"/>
                </a:solidFill>
                <a:effectLst/>
                <a:latin typeface="Josefin Sans" pitchFamily="2" charset="0"/>
              </a:rPr>
              <a:t>adalah</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sebuah</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lingkungan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pengembangan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terpadu</a:t>
            </a:r>
            <a:r>
              <a:rPr lang="en-US" b="0" i="0" dirty="0">
                <a:solidFill>
                  <a:schemeClr val="accent4"/>
                </a:solidFill>
                <a:effectLst/>
                <a:latin typeface="Josefin Sans" pitchFamily="2" charset="0"/>
              </a:rPr>
              <a:t> (Integrated Development Environment/IDE) yang </a:t>
            </a:r>
            <a:r>
              <a:rPr lang="en-US" b="0" i="0" dirty="0" err="1">
                <a:solidFill>
                  <a:schemeClr val="accent4"/>
                </a:solidFill>
                <a:effectLst/>
                <a:latin typeface="Josefin Sans" pitchFamily="2" charset="0"/>
              </a:rPr>
              <a:t>dikembangkan</a:t>
            </a:r>
            <a:r>
              <a:rPr lang="en-US" b="0" i="0" dirty="0">
                <a:solidFill>
                  <a:schemeClr val="accent4"/>
                </a:solidFill>
                <a:effectLst/>
                <a:latin typeface="Josefin Sans" pitchFamily="2" charset="0"/>
              </a:rPr>
              <a:t> oleh Microsoft. IDE </a:t>
            </a:r>
            <a:r>
              <a:rPr lang="en-US" b="0" i="0" dirty="0" err="1">
                <a:solidFill>
                  <a:schemeClr val="accent4"/>
                </a:solidFill>
                <a:effectLst/>
                <a:latin typeface="Josefin Sans" pitchFamily="2" charset="0"/>
              </a:rPr>
              <a:t>ini</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menyediakan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berbagai</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alat</a:t>
            </a:r>
            <a:r>
              <a:rPr lang="en-US" b="0" i="0" dirty="0">
                <a:solidFill>
                  <a:schemeClr val="accent4"/>
                </a:solidFill>
                <a:effectLst/>
                <a:latin typeface="Josefin Sans" pitchFamily="2" charset="0"/>
              </a:rPr>
              <a:t> dan </a:t>
            </a:r>
            <a:r>
              <a:rPr lang="en-US" b="0" i="0" dirty="0" err="1">
                <a:solidFill>
                  <a:schemeClr val="accent4"/>
                </a:solidFill>
                <a:effectLst/>
                <a:latin typeface="Josefin Sans" pitchFamily="2" charset="0"/>
              </a:rPr>
              <a:t>fitur</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untuk</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mempermudah</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pengembangan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perangkat</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lunak</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termasuk</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aplikasi</a:t>
            </a:r>
            <a:r>
              <a:rPr lang="en-US" b="0" i="0" dirty="0">
                <a:solidFill>
                  <a:schemeClr val="accent4"/>
                </a:solidFill>
                <a:effectLst/>
                <a:latin typeface="Josefin Sans" pitchFamily="2" charset="0"/>
              </a:rPr>
              <a:t> desktop, </a:t>
            </a:r>
            <a:r>
              <a:rPr lang="en-US" b="0" i="0" dirty="0" err="1">
                <a:solidFill>
                  <a:schemeClr val="accent4"/>
                </a:solidFill>
                <a:effectLst/>
                <a:latin typeface="Josefin Sans" pitchFamily="2" charset="0"/>
              </a:rPr>
              <a:t>aplikasi</a:t>
            </a:r>
            <a:r>
              <a:rPr lang="en-US" b="0" i="0" dirty="0">
                <a:solidFill>
                  <a:schemeClr val="accent4"/>
                </a:solidFill>
                <a:effectLst/>
                <a:latin typeface="Josefin Sans" pitchFamily="2" charset="0"/>
              </a:rPr>
              <a:t> web, </a:t>
            </a:r>
            <a:r>
              <a:rPr lang="en-US" b="0" i="0" dirty="0" err="1">
                <a:solidFill>
                  <a:schemeClr val="accent4"/>
                </a:solidFill>
                <a:effectLst/>
                <a:latin typeface="Josefin Sans" pitchFamily="2" charset="0"/>
              </a:rPr>
              <a:t>aplikasi</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seluler</a:t>
            </a:r>
            <a:r>
              <a:rPr lang="en-US" b="0" i="0" dirty="0">
                <a:solidFill>
                  <a:schemeClr val="accent4"/>
                </a:solidFill>
                <a:effectLst/>
                <a:latin typeface="Josefin Sans" pitchFamily="2" charset="0"/>
              </a:rPr>
              <a:t>, game, dan </a:t>
            </a:r>
            <a:r>
              <a:rPr lang="en-US" b="0" i="0" dirty="0" err="1">
                <a:solidFill>
                  <a:schemeClr val="accent4"/>
                </a:solidFill>
                <a:effectLst/>
                <a:latin typeface="Josefin Sans" pitchFamily="2" charset="0"/>
              </a:rPr>
              <a:t>banyak</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lagi</a:t>
            </a:r>
            <a:r>
              <a:rPr lang="en-US" b="0" i="0" dirty="0">
                <a:solidFill>
                  <a:schemeClr val="accent4"/>
                </a:solidFill>
                <a:effectLst/>
                <a:latin typeface="Josefin Sans" pitchFamily="2" charset="0"/>
              </a:rPr>
              <a:t>. Visual Studio </a:t>
            </a:r>
            <a:r>
              <a:rPr lang="en-US" b="0" i="0" dirty="0" err="1">
                <a:solidFill>
                  <a:schemeClr val="accent4"/>
                </a:solidFill>
                <a:effectLst/>
                <a:latin typeface="Josefin Sans" pitchFamily="2" charset="0"/>
              </a:rPr>
              <a:t>dapat</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digunakan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untuk</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berbagai</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bahasa</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pemrograman</a:t>
            </a:r>
            <a:r>
              <a:rPr lang="en-US" b="0" i="0" dirty="0">
                <a:solidFill>
                  <a:schemeClr val="accent4"/>
                </a:solidFill>
                <a:effectLst/>
                <a:latin typeface="Josefin Sans" pitchFamily="2" charset="0"/>
              </a:rPr>
              <a:t>, </a:t>
            </a:r>
            <a:r>
              <a:rPr lang="en-US" b="0" i="0" dirty="0" err="1">
                <a:solidFill>
                  <a:schemeClr val="accent4"/>
                </a:solidFill>
                <a:effectLst/>
                <a:latin typeface="Josefin Sans" pitchFamily="2" charset="0"/>
              </a:rPr>
              <a:t>termasuk</a:t>
            </a:r>
            <a:r>
              <a:rPr lang="en-US" b="0" i="0" dirty="0">
                <a:solidFill>
                  <a:schemeClr val="accent4"/>
                </a:solidFill>
                <a:effectLst/>
                <a:latin typeface="Josefin Sans" pitchFamily="2" charset="0"/>
              </a:rPr>
              <a:t> C++, C#, Visual Basic, F#, JavaScript, Python, dan </a:t>
            </a:r>
            <a:r>
              <a:rPr lang="en-US" b="0" i="0" dirty="0" err="1">
                <a:solidFill>
                  <a:schemeClr val="accent4"/>
                </a:solidFill>
                <a:effectLst/>
                <a:latin typeface="Josefin Sans" pitchFamily="2" charset="0"/>
              </a:rPr>
              <a:t>lainnya</a:t>
            </a:r>
            <a:r>
              <a:rPr lang="en-US" b="0" i="0" dirty="0">
                <a:solidFill>
                  <a:schemeClr val="accent4"/>
                </a:solidFill>
                <a:effectLst/>
                <a:latin typeface="Josefin Sans" pitchFamily="2" charset="0"/>
              </a:rPr>
              <a:t>.</a:t>
            </a:r>
            <a:endParaRPr lang="en-US" sz="1800" dirty="0">
              <a:solidFill>
                <a:schemeClr val="accent4"/>
              </a:solidFill>
              <a:latin typeface="Josefin Sans" pitchFamily="2" charset="0"/>
            </a:endParaRPr>
          </a:p>
        </p:txBody>
      </p:sp>
      <p:sp>
        <p:nvSpPr>
          <p:cNvPr id="1349" name="Google Shape;1349;p54"/>
          <p:cNvSpPr txBox="1">
            <a:spLocks noGrp="1"/>
          </p:cNvSpPr>
          <p:nvPr>
            <p:ph type="title" idx="2"/>
          </p:nvPr>
        </p:nvSpPr>
        <p:spPr>
          <a:xfrm>
            <a:off x="5198423" y="420850"/>
            <a:ext cx="2338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accent4"/>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54"/>
          <p:cNvSpPr/>
          <p:nvPr/>
        </p:nvSpPr>
        <p:spPr>
          <a:xfrm>
            <a:off x="6530125" y="2990963"/>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1345" name="Google Shape;1345;p54"/>
          <p:cNvSpPr/>
          <p:nvPr/>
        </p:nvSpPr>
        <p:spPr>
          <a:xfrm>
            <a:off x="411150" y="1386650"/>
            <a:ext cx="8321700" cy="321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911300" y="152400"/>
            <a:ext cx="1080300" cy="1194000"/>
          </a:xfrm>
          <a:prstGeom prst="rect">
            <a:avLst/>
          </a:prstGeom>
          <a:solidFill>
            <a:schemeClr val="lt2"/>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1347" name="Google Shape;1347;p54"/>
          <p:cNvSpPr txBox="1">
            <a:spLocks noGrp="1"/>
          </p:cNvSpPr>
          <p:nvPr>
            <p:ph type="title"/>
          </p:nvPr>
        </p:nvSpPr>
        <p:spPr>
          <a:xfrm>
            <a:off x="4716967" y="1276401"/>
            <a:ext cx="4015884"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0" i="0" dirty="0" err="1">
                <a:solidFill>
                  <a:schemeClr val="accent4"/>
                </a:solidFill>
                <a:effectLst/>
                <a:latin typeface="Josefin Sans" pitchFamily="2" charset="0"/>
              </a:rPr>
              <a:t>vbnet</a:t>
            </a:r>
            <a:endParaRPr sz="4800" dirty="0">
              <a:solidFill>
                <a:schemeClr val="accent4"/>
              </a:solidFill>
              <a:latin typeface="Josefin Sans" pitchFamily="2" charset="0"/>
            </a:endParaRPr>
          </a:p>
        </p:txBody>
      </p:sp>
      <p:sp>
        <p:nvSpPr>
          <p:cNvPr id="1348" name="Google Shape;1348;p54"/>
          <p:cNvSpPr txBox="1">
            <a:spLocks noGrp="1"/>
          </p:cNvSpPr>
          <p:nvPr>
            <p:ph type="subTitle" idx="1"/>
          </p:nvPr>
        </p:nvSpPr>
        <p:spPr>
          <a:xfrm>
            <a:off x="411150" y="2386651"/>
            <a:ext cx="7850657" cy="1833686"/>
          </a:xfrm>
          <a:prstGeom prst="rect">
            <a:avLst/>
          </a:prstGeom>
        </p:spPr>
        <p:txBody>
          <a:bodyPr spcFirstLastPara="1" wrap="square" lIns="91425" tIns="91425" rIns="91425" bIns="91425" anchor="ctr" anchorCtr="0">
            <a:noAutofit/>
          </a:bodyPr>
          <a:lstStyle/>
          <a:p>
            <a:pPr marL="0" lvl="0" indent="0" algn="just"/>
            <a:r>
              <a:rPr lang="en-US" sz="2000" b="0" i="0" dirty="0">
                <a:solidFill>
                  <a:schemeClr val="accent4"/>
                </a:solidFill>
                <a:effectLst/>
                <a:latin typeface="Söhne"/>
              </a:rPr>
              <a:t>VB.NET (Visual Basic .NET) </a:t>
            </a:r>
            <a:r>
              <a:rPr lang="en-US" sz="2000" b="0" i="0" dirty="0" err="1">
                <a:solidFill>
                  <a:schemeClr val="accent4"/>
                </a:solidFill>
                <a:effectLst/>
                <a:latin typeface="Söhne"/>
              </a:rPr>
              <a:t>adalah</a:t>
            </a:r>
            <a:r>
              <a:rPr lang="en-US" sz="2000" b="0" i="0" dirty="0">
                <a:solidFill>
                  <a:schemeClr val="accent4"/>
                </a:solidFill>
                <a:effectLst/>
                <a:latin typeface="Söhne"/>
              </a:rPr>
              <a:t> </a:t>
            </a:r>
            <a:r>
              <a:rPr lang="en-US" sz="2000" b="0" i="0" dirty="0" err="1">
                <a:solidFill>
                  <a:schemeClr val="accent4"/>
                </a:solidFill>
                <a:effectLst/>
                <a:latin typeface="Söhne"/>
              </a:rPr>
              <a:t>bahasa</a:t>
            </a:r>
            <a:r>
              <a:rPr lang="en-US" sz="2000" b="0" i="0" dirty="0">
                <a:solidFill>
                  <a:schemeClr val="accent4"/>
                </a:solidFill>
                <a:effectLst/>
                <a:latin typeface="Söhne"/>
              </a:rPr>
              <a:t> </a:t>
            </a:r>
            <a:r>
              <a:rPr lang="en-US" sz="2000" b="0" i="0" dirty="0" err="1">
                <a:solidFill>
                  <a:schemeClr val="accent4"/>
                </a:solidFill>
                <a:effectLst/>
                <a:latin typeface="Söhne"/>
              </a:rPr>
              <a:t>pemrograman</a:t>
            </a:r>
            <a:r>
              <a:rPr lang="en-US" sz="2000" b="0" i="0" dirty="0">
                <a:solidFill>
                  <a:schemeClr val="accent4"/>
                </a:solidFill>
                <a:effectLst/>
                <a:latin typeface="Söhne"/>
              </a:rPr>
              <a:t> yang </a:t>
            </a:r>
            <a:r>
              <a:rPr lang="en-US" sz="2000" b="0" i="0" dirty="0" err="1">
                <a:solidFill>
                  <a:schemeClr val="accent4"/>
                </a:solidFill>
                <a:effectLst/>
                <a:latin typeface="Söhne"/>
              </a:rPr>
              <a:t>merupakan</a:t>
            </a:r>
            <a:r>
              <a:rPr lang="en-US" sz="2000" b="0" i="0" dirty="0">
                <a:solidFill>
                  <a:schemeClr val="accent4"/>
                </a:solidFill>
                <a:effectLst/>
                <a:latin typeface="Söhne"/>
              </a:rPr>
              <a:t> </a:t>
            </a:r>
            <a:r>
              <a:rPr lang="en-US" sz="2000" b="0" i="0" dirty="0" err="1">
                <a:solidFill>
                  <a:schemeClr val="accent4"/>
                </a:solidFill>
                <a:effectLst/>
                <a:latin typeface="Söhne"/>
              </a:rPr>
              <a:t>kelanjutan</a:t>
            </a:r>
            <a:r>
              <a:rPr lang="en-US" sz="2000" b="0" i="0" dirty="0">
                <a:solidFill>
                  <a:schemeClr val="accent4"/>
                </a:solidFill>
                <a:effectLst/>
                <a:latin typeface="Söhne"/>
              </a:rPr>
              <a:t> </a:t>
            </a:r>
            <a:r>
              <a:rPr lang="en-US" sz="2000" b="0" i="0" dirty="0" err="1">
                <a:solidFill>
                  <a:schemeClr val="accent4"/>
                </a:solidFill>
                <a:effectLst/>
                <a:latin typeface="Söhne"/>
              </a:rPr>
              <a:t>dari</a:t>
            </a:r>
            <a:r>
              <a:rPr lang="en-US" sz="2000" b="0" i="0" dirty="0">
                <a:solidFill>
                  <a:schemeClr val="accent4"/>
                </a:solidFill>
                <a:effectLst/>
                <a:latin typeface="Söhne"/>
              </a:rPr>
              <a:t> Visual Basic (VB), </a:t>
            </a:r>
            <a:r>
              <a:rPr lang="en-US" sz="2000" b="0" i="0" dirty="0" err="1">
                <a:solidFill>
                  <a:schemeClr val="accent4"/>
                </a:solidFill>
                <a:effectLst/>
                <a:latin typeface="Söhne"/>
              </a:rPr>
              <a:t>dikembangkan</a:t>
            </a:r>
            <a:r>
              <a:rPr lang="en-US" sz="2000" b="0" i="0" dirty="0">
                <a:solidFill>
                  <a:schemeClr val="accent4"/>
                </a:solidFill>
                <a:effectLst/>
                <a:latin typeface="Söhne"/>
              </a:rPr>
              <a:t> oleh Microsoft. VB.NET </a:t>
            </a:r>
            <a:r>
              <a:rPr lang="en-US" sz="2000" b="0" i="0" dirty="0" err="1">
                <a:solidFill>
                  <a:schemeClr val="accent4"/>
                </a:solidFill>
                <a:effectLst/>
                <a:latin typeface="Söhne"/>
              </a:rPr>
              <a:t>adalah</a:t>
            </a:r>
            <a:r>
              <a:rPr lang="en-US" sz="2000" b="0" i="0" dirty="0">
                <a:solidFill>
                  <a:schemeClr val="accent4"/>
                </a:solidFill>
                <a:effectLst/>
                <a:latin typeface="Söhne"/>
              </a:rPr>
              <a:t> salah </a:t>
            </a:r>
            <a:r>
              <a:rPr lang="en-US" sz="2000" b="0" i="0" dirty="0" err="1">
                <a:solidFill>
                  <a:schemeClr val="accent4"/>
                </a:solidFill>
                <a:effectLst/>
                <a:latin typeface="Söhne"/>
              </a:rPr>
              <a:t>satu</a:t>
            </a:r>
            <a:r>
              <a:rPr lang="en-US" sz="2000" b="0" i="0" dirty="0">
                <a:solidFill>
                  <a:schemeClr val="accent4"/>
                </a:solidFill>
                <a:effectLst/>
                <a:latin typeface="Söhne"/>
              </a:rPr>
              <a:t> </a:t>
            </a:r>
            <a:r>
              <a:rPr lang="en-US" sz="2000" b="0" i="0" dirty="0" err="1">
                <a:solidFill>
                  <a:schemeClr val="accent4"/>
                </a:solidFill>
                <a:effectLst/>
                <a:latin typeface="Söhne"/>
              </a:rPr>
              <a:t>bahasa</a:t>
            </a:r>
            <a:r>
              <a:rPr lang="en-US" sz="2000" b="0" i="0" dirty="0">
                <a:solidFill>
                  <a:schemeClr val="accent4"/>
                </a:solidFill>
                <a:effectLst/>
                <a:latin typeface="Söhne"/>
              </a:rPr>
              <a:t> </a:t>
            </a:r>
            <a:r>
              <a:rPr lang="en-US" sz="2000" b="0" i="0" dirty="0" err="1">
                <a:solidFill>
                  <a:schemeClr val="accent4"/>
                </a:solidFill>
                <a:effectLst/>
                <a:latin typeface="Söhne"/>
              </a:rPr>
              <a:t>pemrograman</a:t>
            </a:r>
            <a:r>
              <a:rPr lang="en-US" sz="2000" b="0" i="0" dirty="0">
                <a:solidFill>
                  <a:schemeClr val="accent4"/>
                </a:solidFill>
                <a:effectLst/>
                <a:latin typeface="Söhne"/>
              </a:rPr>
              <a:t> yang </a:t>
            </a:r>
            <a:r>
              <a:rPr lang="en-US" sz="2000" b="0" i="0" dirty="0" err="1">
                <a:solidFill>
                  <a:schemeClr val="accent4"/>
                </a:solidFill>
                <a:effectLst/>
                <a:latin typeface="Söhne"/>
              </a:rPr>
              <a:t>dapat</a:t>
            </a:r>
            <a:r>
              <a:rPr lang="en-US" sz="2000" b="0" i="0" dirty="0">
                <a:solidFill>
                  <a:schemeClr val="accent4"/>
                </a:solidFill>
                <a:effectLst/>
                <a:latin typeface="Söhne"/>
              </a:rPr>
              <a:t> </a:t>
            </a:r>
            <a:r>
              <a:rPr lang="en-US" sz="2000" b="0" i="0" dirty="0" err="1">
                <a:solidFill>
                  <a:schemeClr val="accent4"/>
                </a:solidFill>
                <a:effectLst/>
                <a:latin typeface="Söhne"/>
              </a:rPr>
              <a:t>digunakan</a:t>
            </a:r>
            <a:r>
              <a:rPr lang="en-US" sz="2000" b="0" i="0" dirty="0">
                <a:solidFill>
                  <a:schemeClr val="accent4"/>
                </a:solidFill>
                <a:effectLst/>
                <a:latin typeface="Söhne"/>
              </a:rPr>
              <a:t> </a:t>
            </a:r>
            <a:r>
              <a:rPr lang="en-US" sz="2000" b="0" i="0" dirty="0" err="1">
                <a:solidFill>
                  <a:schemeClr val="accent4"/>
                </a:solidFill>
                <a:effectLst/>
                <a:latin typeface="Söhne"/>
              </a:rPr>
              <a:t>dalam</a:t>
            </a:r>
            <a:r>
              <a:rPr lang="en-US" sz="2000" b="0" i="0" dirty="0">
                <a:solidFill>
                  <a:schemeClr val="accent4"/>
                </a:solidFill>
                <a:effectLst/>
                <a:latin typeface="Söhne"/>
              </a:rPr>
              <a:t> </a:t>
            </a:r>
            <a:r>
              <a:rPr lang="en-US" sz="2000" b="0" i="0" dirty="0" err="1">
                <a:solidFill>
                  <a:schemeClr val="accent4"/>
                </a:solidFill>
                <a:effectLst/>
                <a:latin typeface="Söhne"/>
              </a:rPr>
              <a:t>lingkungan</a:t>
            </a:r>
            <a:r>
              <a:rPr lang="en-US" sz="2000" b="0" i="0" dirty="0">
                <a:solidFill>
                  <a:schemeClr val="accent4"/>
                </a:solidFill>
                <a:effectLst/>
                <a:latin typeface="Söhne"/>
              </a:rPr>
              <a:t> </a:t>
            </a:r>
            <a:r>
              <a:rPr lang="en-US" sz="2000" b="0" i="0" dirty="0" err="1">
                <a:solidFill>
                  <a:schemeClr val="accent4"/>
                </a:solidFill>
                <a:effectLst/>
                <a:latin typeface="Söhne"/>
              </a:rPr>
              <a:t>pengembangan</a:t>
            </a:r>
            <a:r>
              <a:rPr lang="en-US" sz="2000" b="0" i="0" dirty="0">
                <a:solidFill>
                  <a:schemeClr val="accent4"/>
                </a:solidFill>
                <a:effectLst/>
                <a:latin typeface="Söhne"/>
              </a:rPr>
              <a:t> </a:t>
            </a:r>
            <a:r>
              <a:rPr lang="en-US" sz="2000" b="0" i="0" dirty="0" err="1">
                <a:solidFill>
                  <a:schemeClr val="accent4"/>
                </a:solidFill>
                <a:effectLst/>
                <a:latin typeface="Söhne"/>
              </a:rPr>
              <a:t>terpadu</a:t>
            </a:r>
            <a:r>
              <a:rPr lang="en-US" sz="2000" b="0" i="0" dirty="0">
                <a:solidFill>
                  <a:schemeClr val="accent4"/>
                </a:solidFill>
                <a:effectLst/>
                <a:latin typeface="Söhne"/>
              </a:rPr>
              <a:t> (IDE) Visual Studio </a:t>
            </a:r>
            <a:r>
              <a:rPr lang="en-US" sz="2000" b="0" i="0" dirty="0" err="1">
                <a:solidFill>
                  <a:schemeClr val="accent4"/>
                </a:solidFill>
                <a:effectLst/>
                <a:latin typeface="Söhne"/>
              </a:rPr>
              <a:t>untuk</a:t>
            </a:r>
            <a:r>
              <a:rPr lang="en-US" sz="2000" b="0" i="0" dirty="0">
                <a:solidFill>
                  <a:schemeClr val="accent4"/>
                </a:solidFill>
                <a:effectLst/>
                <a:latin typeface="Söhne"/>
              </a:rPr>
              <a:t> </a:t>
            </a:r>
            <a:r>
              <a:rPr lang="en-US" sz="2000" b="0" i="0" dirty="0" err="1">
                <a:solidFill>
                  <a:schemeClr val="accent4"/>
                </a:solidFill>
                <a:effectLst/>
                <a:latin typeface="Söhne"/>
              </a:rPr>
              <a:t>mengembangkan</a:t>
            </a:r>
            <a:r>
              <a:rPr lang="en-US" sz="2000" b="0" i="0" dirty="0">
                <a:solidFill>
                  <a:schemeClr val="accent4"/>
                </a:solidFill>
                <a:effectLst/>
                <a:latin typeface="Söhne"/>
              </a:rPr>
              <a:t> </a:t>
            </a:r>
            <a:r>
              <a:rPr lang="en-US" sz="2000" b="0" i="0" dirty="0" err="1">
                <a:solidFill>
                  <a:schemeClr val="accent4"/>
                </a:solidFill>
                <a:effectLst/>
                <a:latin typeface="Söhne"/>
              </a:rPr>
              <a:t>aplikasi</a:t>
            </a:r>
            <a:r>
              <a:rPr lang="en-US" sz="2000" b="0" i="0" dirty="0">
                <a:solidFill>
                  <a:schemeClr val="accent4"/>
                </a:solidFill>
                <a:effectLst/>
                <a:latin typeface="Söhne"/>
              </a:rPr>
              <a:t> Windows, </a:t>
            </a:r>
            <a:r>
              <a:rPr lang="en-US" sz="2000" b="0" i="0" dirty="0" err="1">
                <a:solidFill>
                  <a:schemeClr val="accent4"/>
                </a:solidFill>
                <a:effectLst/>
                <a:latin typeface="Söhne"/>
              </a:rPr>
              <a:t>aplikasi</a:t>
            </a:r>
            <a:r>
              <a:rPr lang="en-US" sz="2000" b="0" i="0" dirty="0">
                <a:solidFill>
                  <a:schemeClr val="accent4"/>
                </a:solidFill>
                <a:effectLst/>
                <a:latin typeface="Söhne"/>
              </a:rPr>
              <a:t> web, </a:t>
            </a:r>
            <a:r>
              <a:rPr lang="en-US" sz="2000" b="0" i="0" dirty="0" err="1">
                <a:solidFill>
                  <a:schemeClr val="accent4"/>
                </a:solidFill>
                <a:effectLst/>
                <a:latin typeface="Söhne"/>
              </a:rPr>
              <a:t>aplikasi</a:t>
            </a:r>
            <a:r>
              <a:rPr lang="en-US" sz="2000" b="0" i="0" dirty="0">
                <a:solidFill>
                  <a:schemeClr val="accent4"/>
                </a:solidFill>
                <a:effectLst/>
                <a:latin typeface="Söhne"/>
              </a:rPr>
              <a:t> </a:t>
            </a:r>
            <a:r>
              <a:rPr lang="en-US" sz="2000" b="0" i="0" dirty="0" err="1">
                <a:solidFill>
                  <a:schemeClr val="accent4"/>
                </a:solidFill>
                <a:effectLst/>
                <a:latin typeface="Söhne"/>
              </a:rPr>
              <a:t>seluler</a:t>
            </a:r>
            <a:r>
              <a:rPr lang="en-US" sz="2000" b="0" i="0" dirty="0">
                <a:solidFill>
                  <a:schemeClr val="accent4"/>
                </a:solidFill>
                <a:effectLst/>
                <a:latin typeface="Söhne"/>
              </a:rPr>
              <a:t>, dan </a:t>
            </a:r>
            <a:r>
              <a:rPr lang="en-US" sz="2000" b="0" i="0" dirty="0" err="1">
                <a:solidFill>
                  <a:schemeClr val="accent4"/>
                </a:solidFill>
                <a:effectLst/>
                <a:latin typeface="Söhne"/>
              </a:rPr>
              <a:t>layanan</a:t>
            </a:r>
            <a:r>
              <a:rPr lang="en-US" sz="2000" b="0" i="0" dirty="0">
                <a:solidFill>
                  <a:schemeClr val="accent4"/>
                </a:solidFill>
                <a:effectLst/>
                <a:latin typeface="Söhne"/>
              </a:rPr>
              <a:t> web.</a:t>
            </a:r>
            <a:endParaRPr lang="en-US" sz="2000" dirty="0">
              <a:solidFill>
                <a:schemeClr val="accent4"/>
              </a:solidFill>
              <a:latin typeface="Josefin Sans" pitchFamily="2" charset="0"/>
            </a:endParaRPr>
          </a:p>
        </p:txBody>
      </p:sp>
      <p:sp>
        <p:nvSpPr>
          <p:cNvPr id="1349" name="Google Shape;1349;p54"/>
          <p:cNvSpPr txBox="1">
            <a:spLocks noGrp="1"/>
          </p:cNvSpPr>
          <p:nvPr>
            <p:ph type="title" idx="2"/>
          </p:nvPr>
        </p:nvSpPr>
        <p:spPr>
          <a:xfrm>
            <a:off x="6231157" y="321795"/>
            <a:ext cx="1331702"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accent4"/>
              </a:solidFill>
            </a:endParaRPr>
          </a:p>
        </p:txBody>
      </p:sp>
    </p:spTree>
    <p:extLst>
      <p:ext uri="{BB962C8B-B14F-4D97-AF65-F5344CB8AC3E}">
        <p14:creationId xmlns:p14="http://schemas.microsoft.com/office/powerpoint/2010/main" val="3527681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36"/>
          <p:cNvSpPr/>
          <p:nvPr/>
        </p:nvSpPr>
        <p:spPr>
          <a:xfrm>
            <a:off x="2426625" y="3848925"/>
            <a:ext cx="6573000" cy="1133400"/>
          </a:xfrm>
          <a:prstGeom prst="rect">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p>
        </p:txBody>
      </p:sp>
      <p:sp>
        <p:nvSpPr>
          <p:cNvPr id="1014" name="Google Shape;1014;p36"/>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txBox="1">
            <a:spLocks noGrp="1"/>
          </p:cNvSpPr>
          <p:nvPr>
            <p:ph type="subTitle" idx="1"/>
          </p:nvPr>
        </p:nvSpPr>
        <p:spPr>
          <a:xfrm>
            <a:off x="542400" y="1885196"/>
            <a:ext cx="8059200" cy="1973100"/>
          </a:xfrm>
          <a:prstGeom prst="rect">
            <a:avLst/>
          </a:prstGeom>
        </p:spPr>
        <p:txBody>
          <a:bodyPr spcFirstLastPara="1" wrap="square" lIns="540000" tIns="91425" rIns="540000" bIns="91425" anchor="ctr" anchorCtr="0">
            <a:noAutofit/>
          </a:bodyPr>
          <a:lstStyle/>
          <a:p>
            <a:pPr marL="0" lvl="0" indent="0" algn="just">
              <a:spcBef>
                <a:spcPct val="0"/>
              </a:spcBef>
            </a:pPr>
            <a:r>
              <a:rPr lang="en-US" sz="1800" dirty="0">
                <a:solidFill>
                  <a:srgbClr val="503D36"/>
                </a:solidFill>
                <a:latin typeface="Josefin Sans" pitchFamily="2" charset="0"/>
              </a:rPr>
              <a:t>Hypertext Preprocessor </a:t>
            </a:r>
            <a:r>
              <a:rPr lang="en-US" sz="1800" dirty="0" err="1">
                <a:solidFill>
                  <a:srgbClr val="503D36"/>
                </a:solidFill>
                <a:latin typeface="Josefin Sans" pitchFamily="2" charset="0"/>
              </a:rPr>
              <a:t>adalah</a:t>
            </a:r>
            <a:r>
              <a:rPr lang="en-US" sz="1800" dirty="0">
                <a:solidFill>
                  <a:srgbClr val="503D36"/>
                </a:solidFill>
                <a:latin typeface="Josefin Sans" pitchFamily="2" charset="0"/>
              </a:rPr>
              <a:t> Bahasa </a:t>
            </a:r>
            <a:r>
              <a:rPr lang="en-US" sz="1800" dirty="0" err="1">
                <a:solidFill>
                  <a:srgbClr val="503D36"/>
                </a:solidFill>
                <a:latin typeface="Josefin Sans" pitchFamily="2" charset="0"/>
              </a:rPr>
              <a:t>pemrograman</a:t>
            </a:r>
            <a:r>
              <a:rPr lang="en-US" sz="1800" dirty="0">
                <a:solidFill>
                  <a:srgbClr val="503D36"/>
                </a:solidFill>
                <a:latin typeface="Josefin Sans" pitchFamily="2" charset="0"/>
              </a:rPr>
              <a:t> </a:t>
            </a:r>
            <a:r>
              <a:rPr lang="en-US" sz="1800" dirty="0" err="1">
                <a:solidFill>
                  <a:srgbClr val="503D36"/>
                </a:solidFill>
                <a:latin typeface="Josefin Sans" pitchFamily="2" charset="0"/>
              </a:rPr>
              <a:t>skrip</a:t>
            </a:r>
            <a:r>
              <a:rPr lang="en-US" sz="1800" dirty="0">
                <a:solidFill>
                  <a:srgbClr val="503D36"/>
                </a:solidFill>
                <a:latin typeface="Josefin Sans" pitchFamily="2" charset="0"/>
              </a:rPr>
              <a:t> </a:t>
            </a:r>
            <a:r>
              <a:rPr lang="en-US" sz="1800" dirty="0" err="1">
                <a:solidFill>
                  <a:srgbClr val="503D36"/>
                </a:solidFill>
                <a:latin typeface="Josefin Sans" pitchFamily="2" charset="0"/>
              </a:rPr>
              <a:t>sisi</a:t>
            </a:r>
            <a:r>
              <a:rPr lang="en-US" sz="1800" dirty="0">
                <a:solidFill>
                  <a:srgbClr val="503D36"/>
                </a:solidFill>
                <a:latin typeface="Josefin Sans" pitchFamily="2" charset="0"/>
              </a:rPr>
              <a:t> server yang di </a:t>
            </a:r>
            <a:r>
              <a:rPr lang="en-US" sz="1800" dirty="0" err="1">
                <a:solidFill>
                  <a:srgbClr val="503D36"/>
                </a:solidFill>
                <a:latin typeface="Josefin Sans" pitchFamily="2" charset="0"/>
              </a:rPr>
              <a:t>rancang</a:t>
            </a:r>
            <a:r>
              <a:rPr lang="en-US" sz="1800" dirty="0">
                <a:solidFill>
                  <a:srgbClr val="503D36"/>
                </a:solidFill>
                <a:latin typeface="Josefin Sans" pitchFamily="2" charset="0"/>
              </a:rPr>
              <a:t> </a:t>
            </a:r>
            <a:r>
              <a:rPr lang="en-US" sz="1800" dirty="0" err="1">
                <a:solidFill>
                  <a:srgbClr val="503D36"/>
                </a:solidFill>
                <a:latin typeface="Josefin Sans" pitchFamily="2" charset="0"/>
              </a:rPr>
              <a:t>untuk</a:t>
            </a:r>
            <a:r>
              <a:rPr lang="en-US" sz="1800" dirty="0">
                <a:solidFill>
                  <a:srgbClr val="503D36"/>
                </a:solidFill>
                <a:latin typeface="Josefin Sans" pitchFamily="2" charset="0"/>
              </a:rPr>
              <a:t> </a:t>
            </a:r>
            <a:r>
              <a:rPr lang="en-US" sz="1800" dirty="0" err="1">
                <a:solidFill>
                  <a:srgbClr val="503D36"/>
                </a:solidFill>
                <a:latin typeface="Josefin Sans" pitchFamily="2" charset="0"/>
              </a:rPr>
              <a:t>pengembangan</a:t>
            </a:r>
            <a:r>
              <a:rPr lang="en-US" sz="1800" dirty="0">
                <a:solidFill>
                  <a:srgbClr val="503D36"/>
                </a:solidFill>
                <a:latin typeface="Josefin Sans" pitchFamily="2" charset="0"/>
              </a:rPr>
              <a:t> web . </a:t>
            </a:r>
            <a:r>
              <a:rPr lang="en-US" sz="1800" dirty="0" err="1">
                <a:solidFill>
                  <a:srgbClr val="503D36"/>
                </a:solidFill>
                <a:latin typeface="Josefin Sans" pitchFamily="2" charset="0"/>
              </a:rPr>
              <a:t>Dalam</a:t>
            </a:r>
            <a:r>
              <a:rPr lang="en-US" sz="1800" dirty="0">
                <a:solidFill>
                  <a:srgbClr val="503D36"/>
                </a:solidFill>
                <a:latin typeface="Josefin Sans" pitchFamily="2" charset="0"/>
              </a:rPr>
              <a:t> </a:t>
            </a:r>
            <a:r>
              <a:rPr lang="en-US" sz="1800" dirty="0" err="1">
                <a:solidFill>
                  <a:srgbClr val="503D36"/>
                </a:solidFill>
                <a:latin typeface="Josefin Sans" pitchFamily="2" charset="0"/>
              </a:rPr>
              <a:t>konteks</a:t>
            </a:r>
            <a:r>
              <a:rPr lang="en-US" sz="1800" dirty="0">
                <a:solidFill>
                  <a:srgbClr val="503D36"/>
                </a:solidFill>
                <a:latin typeface="Josefin Sans" pitchFamily="2" charset="0"/>
              </a:rPr>
              <a:t> </a:t>
            </a:r>
            <a:r>
              <a:rPr lang="en-US" sz="1800" dirty="0" err="1">
                <a:solidFill>
                  <a:srgbClr val="503D36"/>
                </a:solidFill>
                <a:latin typeface="Josefin Sans" pitchFamily="2" charset="0"/>
              </a:rPr>
              <a:t>ini</a:t>
            </a:r>
            <a:r>
              <a:rPr lang="en-US" sz="1800" dirty="0">
                <a:solidFill>
                  <a:srgbClr val="503D36"/>
                </a:solidFill>
                <a:latin typeface="Josefin Sans" pitchFamily="2" charset="0"/>
              </a:rPr>
              <a:t>, PHP </a:t>
            </a:r>
            <a:r>
              <a:rPr lang="en-US" sz="1800" dirty="0" err="1">
                <a:solidFill>
                  <a:srgbClr val="503D36"/>
                </a:solidFill>
                <a:latin typeface="Josefin Sans" pitchFamily="2" charset="0"/>
              </a:rPr>
              <a:t>berfungsi</a:t>
            </a:r>
            <a:r>
              <a:rPr lang="en-US" sz="1800" dirty="0">
                <a:solidFill>
                  <a:srgbClr val="503D36"/>
                </a:solidFill>
                <a:latin typeface="Josefin Sans" pitchFamily="2" charset="0"/>
              </a:rPr>
              <a:t> </a:t>
            </a:r>
            <a:r>
              <a:rPr lang="en-US" sz="1800" dirty="0" err="1">
                <a:solidFill>
                  <a:srgbClr val="503D36"/>
                </a:solidFill>
                <a:latin typeface="Josefin Sans" pitchFamily="2" charset="0"/>
              </a:rPr>
              <a:t>sebagai</a:t>
            </a:r>
            <a:r>
              <a:rPr lang="en-US" sz="1800" dirty="0">
                <a:solidFill>
                  <a:srgbClr val="503D36"/>
                </a:solidFill>
                <a:latin typeface="Josefin Sans" pitchFamily="2" charset="0"/>
              </a:rPr>
              <a:t> Bahasa </a:t>
            </a:r>
            <a:r>
              <a:rPr lang="en-US" sz="1800" dirty="0" err="1">
                <a:solidFill>
                  <a:srgbClr val="503D36"/>
                </a:solidFill>
                <a:latin typeface="Josefin Sans" pitchFamily="2" charset="0"/>
              </a:rPr>
              <a:t>pemrograman</a:t>
            </a:r>
            <a:r>
              <a:rPr lang="en-US" sz="1800" dirty="0">
                <a:solidFill>
                  <a:srgbClr val="503D36"/>
                </a:solidFill>
                <a:latin typeface="Josefin Sans" pitchFamily="2" charset="0"/>
              </a:rPr>
              <a:t> server-side, yang </a:t>
            </a:r>
            <a:r>
              <a:rPr lang="en-US" sz="1800" dirty="0" err="1">
                <a:solidFill>
                  <a:srgbClr val="503D36"/>
                </a:solidFill>
                <a:latin typeface="Josefin Sans" pitchFamily="2" charset="0"/>
              </a:rPr>
              <a:t>berarti</a:t>
            </a:r>
            <a:r>
              <a:rPr lang="en-US" sz="1800" dirty="0">
                <a:solidFill>
                  <a:srgbClr val="503D36"/>
                </a:solidFill>
                <a:latin typeface="Josefin Sans" pitchFamily="2" charset="0"/>
              </a:rPr>
              <a:t> </a:t>
            </a:r>
            <a:r>
              <a:rPr lang="en-US" sz="1800" dirty="0" err="1">
                <a:solidFill>
                  <a:srgbClr val="503D36"/>
                </a:solidFill>
                <a:latin typeface="Josefin Sans" pitchFamily="2" charset="0"/>
              </a:rPr>
              <a:t>kode</a:t>
            </a:r>
            <a:r>
              <a:rPr lang="en-US" sz="1800" dirty="0">
                <a:solidFill>
                  <a:srgbClr val="503D36"/>
                </a:solidFill>
                <a:latin typeface="Josefin Sans" pitchFamily="2" charset="0"/>
              </a:rPr>
              <a:t> PHP </a:t>
            </a:r>
            <a:r>
              <a:rPr lang="en-US" sz="1800" dirty="0" err="1">
                <a:solidFill>
                  <a:srgbClr val="503D36"/>
                </a:solidFill>
                <a:latin typeface="Josefin Sans" pitchFamily="2" charset="0"/>
              </a:rPr>
              <a:t>dijalankan</a:t>
            </a:r>
            <a:r>
              <a:rPr lang="en-US" sz="1800" dirty="0">
                <a:solidFill>
                  <a:srgbClr val="503D36"/>
                </a:solidFill>
                <a:latin typeface="Josefin Sans" pitchFamily="2" charset="0"/>
              </a:rPr>
              <a:t> pada server web, </a:t>
            </a:r>
            <a:r>
              <a:rPr lang="en-US" sz="1800" dirty="0" err="1">
                <a:solidFill>
                  <a:srgbClr val="503D36"/>
                </a:solidFill>
                <a:latin typeface="Josefin Sans" pitchFamily="2" charset="0"/>
              </a:rPr>
              <a:t>bukan</a:t>
            </a:r>
            <a:r>
              <a:rPr lang="en-US" sz="1800" dirty="0">
                <a:solidFill>
                  <a:srgbClr val="503D36"/>
                </a:solidFill>
                <a:latin typeface="Josefin Sans" pitchFamily="2" charset="0"/>
              </a:rPr>
              <a:t> pada </a:t>
            </a:r>
            <a:r>
              <a:rPr lang="en-US" sz="1800" dirty="0" err="1">
                <a:solidFill>
                  <a:srgbClr val="503D36"/>
                </a:solidFill>
                <a:latin typeface="Josefin Sans" pitchFamily="2" charset="0"/>
              </a:rPr>
              <a:t>perangkat</a:t>
            </a:r>
            <a:r>
              <a:rPr lang="en-US" sz="1800" dirty="0">
                <a:solidFill>
                  <a:srgbClr val="503D36"/>
                </a:solidFill>
                <a:latin typeface="Josefin Sans" pitchFamily="2" charset="0"/>
              </a:rPr>
              <a:t> </a:t>
            </a:r>
            <a:r>
              <a:rPr lang="en-US" sz="1800" dirty="0" err="1">
                <a:solidFill>
                  <a:srgbClr val="503D36"/>
                </a:solidFill>
                <a:latin typeface="Josefin Sans" pitchFamily="2" charset="0"/>
              </a:rPr>
              <a:t>pengguna</a:t>
            </a:r>
            <a:r>
              <a:rPr lang="en-US" sz="1800" dirty="0">
                <a:solidFill>
                  <a:srgbClr val="503D36"/>
                </a:solidFill>
                <a:latin typeface="Josefin Sans" pitchFamily="2" charset="0"/>
              </a:rPr>
              <a:t> </a:t>
            </a:r>
            <a:r>
              <a:rPr lang="en-US" sz="1800" dirty="0" err="1">
                <a:solidFill>
                  <a:srgbClr val="503D36"/>
                </a:solidFill>
                <a:latin typeface="Josefin Sans" pitchFamily="2" charset="0"/>
              </a:rPr>
              <a:t>akhir</a:t>
            </a:r>
            <a:r>
              <a:rPr lang="en-US" sz="1800" dirty="0">
                <a:solidFill>
                  <a:srgbClr val="503D36"/>
                </a:solidFill>
                <a:latin typeface="Josefin Sans" pitchFamily="2" charset="0"/>
              </a:rPr>
              <a:t>.</a:t>
            </a:r>
          </a:p>
        </p:txBody>
      </p:sp>
      <p:sp>
        <p:nvSpPr>
          <p:cNvPr id="1016" name="Google Shape;1016;p36"/>
          <p:cNvSpPr txBox="1">
            <a:spLocks noGrp="1"/>
          </p:cNvSpPr>
          <p:nvPr>
            <p:ph type="title"/>
          </p:nvPr>
        </p:nvSpPr>
        <p:spPr>
          <a:xfrm>
            <a:off x="4037700" y="1048242"/>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0" i="0" dirty="0" err="1">
                <a:solidFill>
                  <a:schemeClr val="accent4"/>
                </a:solidFill>
                <a:effectLst/>
                <a:latin typeface="Josefin Sans" pitchFamily="2" charset="0"/>
              </a:rPr>
              <a:t>php</a:t>
            </a:r>
            <a:endParaRPr sz="4400" dirty="0">
              <a:solidFill>
                <a:schemeClr val="accent4"/>
              </a:solidFill>
              <a:latin typeface="Josefin Sans" pitchFamily="2" charset="0"/>
            </a:endParaRPr>
          </a:p>
        </p:txBody>
      </p:sp>
      <p:sp>
        <p:nvSpPr>
          <p:cNvPr id="1017" name="Google Shape;1017;p36"/>
          <p:cNvSpPr/>
          <p:nvPr/>
        </p:nvSpPr>
        <p:spPr>
          <a:xfrm>
            <a:off x="7911300" y="152400"/>
            <a:ext cx="1080300" cy="1194000"/>
          </a:xfrm>
          <a:prstGeom prst="rect">
            <a:avLst/>
          </a:prstGeom>
          <a:solidFill>
            <a:srgbClr val="1C4587"/>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32"/>
          <p:cNvSpPr/>
          <p:nvPr/>
        </p:nvSpPr>
        <p:spPr>
          <a:xfrm>
            <a:off x="6982800" y="4267672"/>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963" name="Google Shape;963;p32"/>
          <p:cNvSpPr/>
          <p:nvPr/>
        </p:nvSpPr>
        <p:spPr>
          <a:xfrm>
            <a:off x="7911300" y="152400"/>
            <a:ext cx="1080300" cy="1194000"/>
          </a:xfrm>
          <a:prstGeom prst="rect">
            <a:avLst/>
          </a:prstGeom>
          <a:solidFill>
            <a:schemeClr val="lt2"/>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4400" dirty="0">
              <a:solidFill>
                <a:schemeClr val="lt1"/>
              </a:solidFill>
              <a:latin typeface="Josefin Sans"/>
              <a:ea typeface="Josefin Sans"/>
              <a:cs typeface="Josefin Sans"/>
              <a:sym typeface="Josefin Sans"/>
            </a:endParaRPr>
          </a:p>
        </p:txBody>
      </p:sp>
      <p:sp>
        <p:nvSpPr>
          <p:cNvPr id="965" name="Google Shape;965;p32"/>
          <p:cNvSpPr txBox="1">
            <a:spLocks noGrp="1"/>
          </p:cNvSpPr>
          <p:nvPr>
            <p:ph type="subTitle" idx="1"/>
          </p:nvPr>
        </p:nvSpPr>
        <p:spPr>
          <a:xfrm>
            <a:off x="548639" y="2100297"/>
            <a:ext cx="8003689" cy="1745278"/>
          </a:xfrm>
          <a:prstGeom prst="rect">
            <a:avLst/>
          </a:prstGeom>
        </p:spPr>
        <p:txBody>
          <a:bodyPr spcFirstLastPara="1" wrap="square" lIns="91425" tIns="91425" rIns="91425" bIns="91425" anchor="ctr" anchorCtr="0">
            <a:noAutofit/>
          </a:bodyPr>
          <a:lstStyle/>
          <a:p>
            <a:pPr marL="0" lvl="0" indent="0" algn="just">
              <a:spcBef>
                <a:spcPct val="0"/>
              </a:spcBef>
            </a:pPr>
            <a:r>
              <a:rPr lang="en-US" sz="2000" b="0" i="0" dirty="0">
                <a:solidFill>
                  <a:srgbClr val="374151"/>
                </a:solidFill>
                <a:effectLst/>
                <a:latin typeface="Josefin Sans" pitchFamily="2" charset="0"/>
              </a:rPr>
              <a:t>SQL (Structured Query Language) </a:t>
            </a:r>
            <a:r>
              <a:rPr lang="en-US" sz="2000" b="0" i="0" dirty="0" err="1">
                <a:solidFill>
                  <a:srgbClr val="374151"/>
                </a:solidFill>
                <a:effectLst/>
                <a:latin typeface="Josefin Sans" pitchFamily="2" charset="0"/>
              </a:rPr>
              <a:t>adalah</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bahasa</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pemrograman</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khusus</a:t>
            </a:r>
            <a:r>
              <a:rPr lang="en-US" sz="2000" b="0" i="0" dirty="0">
                <a:solidFill>
                  <a:srgbClr val="374151"/>
                </a:solidFill>
                <a:effectLst/>
                <a:latin typeface="Josefin Sans" pitchFamily="2" charset="0"/>
              </a:rPr>
              <a:t> yang </a:t>
            </a:r>
            <a:r>
              <a:rPr lang="en-US" sz="2000" b="0" i="0" dirty="0" err="1">
                <a:solidFill>
                  <a:srgbClr val="374151"/>
                </a:solidFill>
                <a:effectLst/>
                <a:latin typeface="Josefin Sans" pitchFamily="2" charset="0"/>
              </a:rPr>
              <a:t>digunakan</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untuk</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mengelola</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mengambil</a:t>
            </a:r>
            <a:r>
              <a:rPr lang="en-US" sz="2000" b="0" i="0" dirty="0">
                <a:solidFill>
                  <a:srgbClr val="374151"/>
                </a:solidFill>
                <a:effectLst/>
                <a:latin typeface="Josefin Sans" pitchFamily="2" charset="0"/>
              </a:rPr>
              <a:t>, dan </a:t>
            </a:r>
            <a:r>
              <a:rPr lang="en-US" sz="2000" b="0" i="0" dirty="0" err="1">
                <a:solidFill>
                  <a:srgbClr val="374151"/>
                </a:solidFill>
                <a:effectLst/>
                <a:latin typeface="Josefin Sans" pitchFamily="2" charset="0"/>
              </a:rPr>
              <a:t>memanipulasi</a:t>
            </a:r>
            <a:r>
              <a:rPr lang="en-US" sz="2000" b="0" i="0" dirty="0">
                <a:solidFill>
                  <a:srgbClr val="374151"/>
                </a:solidFill>
                <a:effectLst/>
                <a:latin typeface="Josefin Sans" pitchFamily="2" charset="0"/>
              </a:rPr>
              <a:t> basis data (database). SQL </a:t>
            </a:r>
            <a:r>
              <a:rPr lang="en-US" sz="2000" b="0" i="0" dirty="0" err="1">
                <a:solidFill>
                  <a:srgbClr val="374151"/>
                </a:solidFill>
                <a:effectLst/>
                <a:latin typeface="Josefin Sans" pitchFamily="2" charset="0"/>
              </a:rPr>
              <a:t>digunakan</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untuk</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berinteraksi</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dengan</a:t>
            </a:r>
            <a:r>
              <a:rPr lang="en-US" sz="2000" b="0" i="0" dirty="0">
                <a:solidFill>
                  <a:srgbClr val="374151"/>
                </a:solidFill>
                <a:effectLst/>
                <a:latin typeface="Josefin Sans" pitchFamily="2" charset="0"/>
              </a:rPr>
              <a:t> basis data </a:t>
            </a:r>
            <a:r>
              <a:rPr lang="en-US" sz="2000" b="0" i="0" dirty="0" err="1">
                <a:solidFill>
                  <a:srgbClr val="374151"/>
                </a:solidFill>
                <a:effectLst/>
                <a:latin typeface="Josefin Sans" pitchFamily="2" charset="0"/>
              </a:rPr>
              <a:t>relasional</a:t>
            </a:r>
            <a:r>
              <a:rPr lang="en-US" sz="2000" b="0" i="0" dirty="0">
                <a:solidFill>
                  <a:srgbClr val="374151"/>
                </a:solidFill>
                <a:effectLst/>
                <a:latin typeface="Josefin Sans" pitchFamily="2" charset="0"/>
              </a:rPr>
              <a:t> yang </a:t>
            </a:r>
            <a:r>
              <a:rPr lang="en-US" sz="2000" b="0" i="0" dirty="0" err="1">
                <a:solidFill>
                  <a:srgbClr val="374151"/>
                </a:solidFill>
                <a:effectLst/>
                <a:latin typeface="Josefin Sans" pitchFamily="2" charset="0"/>
              </a:rPr>
              <a:t>menyimpan</a:t>
            </a:r>
            <a:r>
              <a:rPr lang="en-US" sz="2000" b="0" i="0" dirty="0">
                <a:solidFill>
                  <a:srgbClr val="374151"/>
                </a:solidFill>
                <a:effectLst/>
                <a:latin typeface="Josefin Sans" pitchFamily="2" charset="0"/>
              </a:rPr>
              <a:t> data </a:t>
            </a:r>
            <a:r>
              <a:rPr lang="en-US" sz="2000" b="0" i="0" dirty="0" err="1">
                <a:solidFill>
                  <a:srgbClr val="374151"/>
                </a:solidFill>
                <a:effectLst/>
                <a:latin typeface="Josefin Sans" pitchFamily="2" charset="0"/>
              </a:rPr>
              <a:t>dalam</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tabel</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dengan</a:t>
            </a:r>
            <a:r>
              <a:rPr lang="en-US" sz="2000" b="0" i="0" dirty="0">
                <a:solidFill>
                  <a:srgbClr val="374151"/>
                </a:solidFill>
                <a:effectLst/>
                <a:latin typeface="Josefin Sans" pitchFamily="2" charset="0"/>
              </a:rPr>
              <a:t> </a:t>
            </a:r>
            <a:r>
              <a:rPr lang="en-US" sz="2000" b="0" i="0" dirty="0" err="1">
                <a:solidFill>
                  <a:srgbClr val="374151"/>
                </a:solidFill>
                <a:effectLst/>
                <a:latin typeface="Josefin Sans" pitchFamily="2" charset="0"/>
              </a:rPr>
              <a:t>kolom</a:t>
            </a:r>
            <a:r>
              <a:rPr lang="en-US" sz="2000" b="0" i="0" dirty="0">
                <a:solidFill>
                  <a:srgbClr val="374151"/>
                </a:solidFill>
                <a:effectLst/>
                <a:latin typeface="Josefin Sans" pitchFamily="2" charset="0"/>
              </a:rPr>
              <a:t> dan baris.</a:t>
            </a:r>
            <a:endParaRPr lang="en-US" sz="2000" dirty="0">
              <a:solidFill>
                <a:srgbClr val="503D36"/>
              </a:solidFill>
              <a:latin typeface="Josefin Sans" pitchFamily="2" charset="0"/>
            </a:endParaRPr>
          </a:p>
        </p:txBody>
      </p:sp>
      <p:sp>
        <p:nvSpPr>
          <p:cNvPr id="2" name="Google Shape;925;p29">
            <a:extLst>
              <a:ext uri="{FF2B5EF4-FFF2-40B4-BE49-F238E27FC236}">
                <a16:creationId xmlns:a16="http://schemas.microsoft.com/office/drawing/2014/main" id="{A44A9742-C982-FCF5-8CA5-BDD16A7FE84E}"/>
              </a:ext>
            </a:extLst>
          </p:cNvPr>
          <p:cNvSpPr txBox="1">
            <a:spLocks/>
          </p:cNvSpPr>
          <p:nvPr/>
        </p:nvSpPr>
        <p:spPr>
          <a:xfrm>
            <a:off x="3102632" y="568214"/>
            <a:ext cx="4808668" cy="778186"/>
          </a:xfrm>
          <a:prstGeom prst="rect">
            <a:avLst/>
          </a:prstGeom>
          <a:solidFill>
            <a:schemeClr val="accen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Josefin Slab Medium"/>
              <a:buNone/>
              <a:defRPr sz="1800" b="0" i="0" u="none" strike="noStrike" cap="none">
                <a:solidFill>
                  <a:schemeClr val="dk1"/>
                </a:solidFill>
                <a:latin typeface="Josefin Slab Medium"/>
                <a:ea typeface="Josefin Slab Medium"/>
                <a:cs typeface="Josefin Slab Medium"/>
                <a:sym typeface="Josefin Slab Medium"/>
              </a:defRPr>
            </a:lvl1pPr>
            <a:lvl2pPr marL="914400" marR="0" lvl="1"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2pPr>
            <a:lvl3pPr marL="1371600" marR="0" lvl="2"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3pPr>
            <a:lvl4pPr marL="1828800" marR="0" lvl="3"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4pPr>
            <a:lvl5pPr marL="2286000" marR="0" lvl="4"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5pPr>
            <a:lvl6pPr marL="2743200" marR="0" lvl="5"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6pPr>
            <a:lvl7pPr marL="3200400" marR="0" lvl="6"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7pPr>
            <a:lvl8pPr marL="3657600" marR="0" lvl="7"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8pPr>
            <a:lvl9pPr marL="4114800" marR="0" lvl="8" indent="-317500" algn="ctr" rtl="0">
              <a:lnSpc>
                <a:spcPct val="100000"/>
              </a:lnSpc>
              <a:spcBef>
                <a:spcPts val="0"/>
              </a:spcBef>
              <a:spcAft>
                <a:spcPts val="0"/>
              </a:spcAft>
              <a:buClr>
                <a:schemeClr val="dk1"/>
              </a:buClr>
              <a:buSzPts val="1400"/>
              <a:buFont typeface="Josefin Slab Medium"/>
              <a:buNone/>
              <a:defRPr sz="1400" b="0" i="0" u="none" strike="noStrike" cap="none">
                <a:solidFill>
                  <a:schemeClr val="dk1"/>
                </a:solidFill>
                <a:latin typeface="Josefin Slab Medium"/>
                <a:ea typeface="Josefin Slab Medium"/>
                <a:cs typeface="Josefin Slab Medium"/>
                <a:sym typeface="Josefin Slab Medium"/>
              </a:defRPr>
            </a:lvl9pPr>
          </a:lstStyle>
          <a:p>
            <a:pPr marL="0" lvl="0" indent="0">
              <a:spcBef>
                <a:spcPct val="0"/>
              </a:spcBef>
            </a:pPr>
            <a:r>
              <a:rPr lang="en-US" sz="4800" b="0" i="0" dirty="0" err="1">
                <a:solidFill>
                  <a:schemeClr val="accent4"/>
                </a:solidFill>
                <a:effectLst/>
                <a:latin typeface="Josefin Sans" pitchFamily="2" charset="0"/>
              </a:rPr>
              <a:t>sql</a:t>
            </a:r>
            <a:endParaRPr lang="en-US" sz="4800" dirty="0">
              <a:solidFill>
                <a:schemeClr val="accent4"/>
              </a:solidFill>
              <a:latin typeface="Josefin Sans"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56"/>
          <p:cNvSpPr/>
          <p:nvPr/>
        </p:nvSpPr>
        <p:spPr>
          <a:xfrm>
            <a:off x="1072250" y="0"/>
            <a:ext cx="2733000" cy="46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6530125" y="2990963"/>
            <a:ext cx="2937300" cy="2305800"/>
          </a:xfrm>
          <a:prstGeom prst="rect">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100" dirty="0">
              <a:solidFill>
                <a:schemeClr val="lt1"/>
              </a:solidFill>
            </a:endParaRPr>
          </a:p>
        </p:txBody>
      </p:sp>
      <p:sp>
        <p:nvSpPr>
          <p:cNvPr id="1367" name="Google Shape;1367;p56"/>
          <p:cNvSpPr/>
          <p:nvPr/>
        </p:nvSpPr>
        <p:spPr>
          <a:xfrm>
            <a:off x="4826875" y="1616100"/>
            <a:ext cx="3406500" cy="298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2451775" y="1616100"/>
            <a:ext cx="3406500" cy="298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txBox="1">
            <a:spLocks noGrp="1"/>
          </p:cNvSpPr>
          <p:nvPr>
            <p:ph type="title"/>
          </p:nvPr>
        </p:nvSpPr>
        <p:spPr>
          <a:xfrm>
            <a:off x="0" y="412788"/>
            <a:ext cx="86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3. PENGUJIAN</a:t>
            </a:r>
          </a:p>
        </p:txBody>
      </p:sp>
      <p:sp>
        <p:nvSpPr>
          <p:cNvPr id="1376" name="Google Shape;1376;p56"/>
          <p:cNvSpPr/>
          <p:nvPr/>
        </p:nvSpPr>
        <p:spPr>
          <a:xfrm>
            <a:off x="7911300" y="152400"/>
            <a:ext cx="1080300" cy="1194000"/>
          </a:xfrm>
          <a:prstGeom prst="rect">
            <a:avLst/>
          </a:prstGeom>
          <a:solidFill>
            <a:srgbClr val="1C4587"/>
          </a:solid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Josefin Sans"/>
              <a:ea typeface="Josefin Sans"/>
              <a:cs typeface="Josefin Sans"/>
              <a:sym typeface="Josefin Sans"/>
            </a:endParaRPr>
          </a:p>
        </p:txBody>
      </p:sp>
      <p:sp>
        <p:nvSpPr>
          <p:cNvPr id="5" name="Arrow: Right 4">
            <a:extLst>
              <a:ext uri="{FF2B5EF4-FFF2-40B4-BE49-F238E27FC236}">
                <a16:creationId xmlns:a16="http://schemas.microsoft.com/office/drawing/2014/main" id="{D7041694-1185-12CF-EF04-11F630E17CD1}"/>
              </a:ext>
            </a:extLst>
          </p:cNvPr>
          <p:cNvSpPr/>
          <p:nvPr/>
        </p:nvSpPr>
        <p:spPr>
          <a:xfrm>
            <a:off x="3294438" y="2555614"/>
            <a:ext cx="3074650" cy="870697"/>
          </a:xfrm>
          <a:prstGeom prst="rightArrow">
            <a:avLst/>
          </a:prstGeom>
          <a:solidFill>
            <a:schemeClr val="accent2"/>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our à L'école by Slidesgo">
  <a:themeElements>
    <a:clrScheme name="Simple Light">
      <a:dk1>
        <a:srgbClr val="1D1D1D"/>
      </a:dk1>
      <a:lt1>
        <a:srgbClr val="FFFFFF"/>
      </a:lt1>
      <a:dk2>
        <a:srgbClr val="FFD145"/>
      </a:dk2>
      <a:lt2>
        <a:srgbClr val="133B7C"/>
      </a:lt2>
      <a:accent1>
        <a:srgbClr val="126843"/>
      </a:accent1>
      <a:accent2>
        <a:srgbClr val="CC0036"/>
      </a:accent2>
      <a:accent3>
        <a:srgbClr val="FAE9D8"/>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378</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Josefin Slab Medium</vt:lpstr>
      <vt:lpstr>Josefin Sans</vt:lpstr>
      <vt:lpstr>Arial</vt:lpstr>
      <vt:lpstr>Bebas Neue</vt:lpstr>
      <vt:lpstr>Söhne</vt:lpstr>
      <vt:lpstr>Retour à L'école by Slidesgo</vt:lpstr>
      <vt:lpstr>Aplikasi Rawat Inap</vt:lpstr>
      <vt:lpstr>Liste de contenu</vt:lpstr>
      <vt:lpstr>PENGERTIAN</vt:lpstr>
      <vt:lpstr>bahasa pemrograman</vt:lpstr>
      <vt:lpstr>Visual Studio</vt:lpstr>
      <vt:lpstr>vbnet</vt:lpstr>
      <vt:lpstr>php</vt:lpstr>
      <vt:lpstr>PowerPoint Presentation</vt:lpstr>
      <vt:lpstr>3. PENGUJIAN</vt:lpstr>
      <vt:lpstr>pembuatan aplikasi rawat inap yang menggunakan VB.NET dengan form dokter dan pasien adalah bahwa aplikasi ini merupakan solusi yang efisien dan efektif untuk mengelola data dan informasi yang terkait dengan dokter dan pasien dalam lingkungan rawat inap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Bank Customer</dc:title>
  <dc:creator>shindyypi</dc:creator>
  <cp:lastModifiedBy>shindy putri intan</cp:lastModifiedBy>
  <cp:revision>19</cp:revision>
  <dcterms:modified xsi:type="dcterms:W3CDTF">2023-07-21T13:07:39Z</dcterms:modified>
</cp:coreProperties>
</file>