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1" r:id="rId5"/>
    <p:sldId id="257" r:id="rId6"/>
    <p:sldId id="272" r:id="rId7"/>
    <p:sldId id="262" r:id="rId8"/>
    <p:sldId id="268" r:id="rId9"/>
    <p:sldId id="271" r:id="rId10"/>
    <p:sldId id="264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D53C8-3FC6-44CA-8D97-3BF679B9F6DB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EF34B7-B4A8-4737-871A-ACD772A43C40}">
      <dgm:prSet phldrT="[文字]"/>
      <dgm:spPr/>
      <dgm:t>
        <a:bodyPr/>
        <a:lstStyle/>
        <a:p>
          <a:r>
            <a:rPr lang="zh-TW" altLang="en-US" dirty="0" smtClean="0"/>
            <a:t>雷達</a:t>
          </a:r>
          <a:endParaRPr lang="zh-TW" altLang="en-US" dirty="0"/>
        </a:p>
      </dgm:t>
    </dgm:pt>
    <dgm:pt modelId="{3DDDF170-2E13-43DF-8C43-50345EF32322}" type="parTrans" cxnId="{C984B35E-B13F-475F-B794-2136A45FD5D4}">
      <dgm:prSet/>
      <dgm:spPr/>
      <dgm:t>
        <a:bodyPr/>
        <a:lstStyle/>
        <a:p>
          <a:endParaRPr lang="zh-TW" altLang="en-US"/>
        </a:p>
      </dgm:t>
    </dgm:pt>
    <dgm:pt modelId="{B73C73C4-8A37-474F-95C8-F53DFA1D18A6}" type="sibTrans" cxnId="{C984B35E-B13F-475F-B794-2136A45FD5D4}">
      <dgm:prSet/>
      <dgm:spPr/>
      <dgm:t>
        <a:bodyPr/>
        <a:lstStyle/>
        <a:p>
          <a:endParaRPr lang="zh-TW" altLang="en-US"/>
        </a:p>
      </dgm:t>
    </dgm:pt>
    <dgm:pt modelId="{C8BA5057-770B-44A0-BFCF-2BEE4497ACB6}">
      <dgm:prSet phldrT="[文字]"/>
      <dgm:spPr/>
      <dgm:t>
        <a:bodyPr/>
        <a:lstStyle/>
        <a:p>
          <a:r>
            <a:rPr lang="zh-TW" altLang="en-US" dirty="0" smtClean="0"/>
            <a:t>尋寵</a:t>
          </a:r>
          <a:endParaRPr lang="zh-TW" altLang="en-US" dirty="0"/>
        </a:p>
      </dgm:t>
    </dgm:pt>
    <dgm:pt modelId="{D672E98A-98CF-4AE2-8810-4FED5418B764}" type="parTrans" cxnId="{1FF8176B-7570-4F44-9091-E3466D48D23C}">
      <dgm:prSet/>
      <dgm:spPr/>
      <dgm:t>
        <a:bodyPr/>
        <a:lstStyle/>
        <a:p>
          <a:endParaRPr lang="zh-TW" altLang="en-US"/>
        </a:p>
      </dgm:t>
    </dgm:pt>
    <dgm:pt modelId="{4CABE8C0-E97A-4F15-BD15-8D66371455C2}" type="sibTrans" cxnId="{1FF8176B-7570-4F44-9091-E3466D48D23C}">
      <dgm:prSet/>
      <dgm:spPr/>
      <dgm:t>
        <a:bodyPr/>
        <a:lstStyle/>
        <a:p>
          <a:endParaRPr lang="zh-TW" altLang="en-US"/>
        </a:p>
      </dgm:t>
    </dgm:pt>
    <dgm:pt modelId="{D54C5141-4254-4BD1-85A8-80335EE1C3BD}">
      <dgm:prSet phldrT="[文字]"/>
      <dgm:spPr/>
      <dgm:t>
        <a:bodyPr/>
        <a:lstStyle/>
        <a:p>
          <a:r>
            <a:rPr lang="zh-TW" altLang="en-US" dirty="0" smtClean="0"/>
            <a:t>會員</a:t>
          </a:r>
          <a:endParaRPr lang="zh-TW" altLang="en-US" dirty="0"/>
        </a:p>
      </dgm:t>
    </dgm:pt>
    <dgm:pt modelId="{6C976A75-D5EE-480D-8CC1-05BE4FA1108F}" type="parTrans" cxnId="{12A42DA5-FEA1-4177-A99B-9E8F770F595E}">
      <dgm:prSet/>
      <dgm:spPr/>
      <dgm:t>
        <a:bodyPr/>
        <a:lstStyle/>
        <a:p>
          <a:endParaRPr lang="zh-TW" altLang="en-US"/>
        </a:p>
      </dgm:t>
    </dgm:pt>
    <dgm:pt modelId="{962F4D34-88CA-4237-AB93-CD7960D99295}" type="sibTrans" cxnId="{12A42DA5-FEA1-4177-A99B-9E8F770F595E}">
      <dgm:prSet/>
      <dgm:spPr/>
      <dgm:t>
        <a:bodyPr/>
        <a:lstStyle/>
        <a:p>
          <a:endParaRPr lang="zh-TW" altLang="en-US"/>
        </a:p>
      </dgm:t>
    </dgm:pt>
    <dgm:pt modelId="{7C2F8559-177F-43E0-A6EE-4BC2DD9E4CAC}">
      <dgm:prSet phldrT="[文字]"/>
      <dgm:spPr/>
      <dgm:t>
        <a:bodyPr/>
        <a:lstStyle/>
        <a:p>
          <a:r>
            <a:rPr lang="zh-TW" altLang="en-US" dirty="0" smtClean="0"/>
            <a:t>拾獲</a:t>
          </a:r>
          <a:endParaRPr lang="zh-TW" altLang="en-US" dirty="0"/>
        </a:p>
      </dgm:t>
    </dgm:pt>
    <dgm:pt modelId="{D36899AF-83A3-43DC-A17C-490AE4FA86FB}" type="parTrans" cxnId="{FC9BA629-93D0-43E3-B05C-5603AD236A47}">
      <dgm:prSet/>
      <dgm:spPr/>
      <dgm:t>
        <a:bodyPr/>
        <a:lstStyle/>
        <a:p>
          <a:endParaRPr lang="zh-TW" altLang="en-US"/>
        </a:p>
      </dgm:t>
    </dgm:pt>
    <dgm:pt modelId="{66602708-51E3-44A7-8AB6-300C75B83359}" type="sibTrans" cxnId="{FC9BA629-93D0-43E3-B05C-5603AD236A47}">
      <dgm:prSet/>
      <dgm:spPr/>
      <dgm:t>
        <a:bodyPr/>
        <a:lstStyle/>
        <a:p>
          <a:endParaRPr lang="zh-TW" altLang="en-US"/>
        </a:p>
      </dgm:t>
    </dgm:pt>
    <dgm:pt modelId="{A8C5CD66-666D-4862-8B5A-DE0A34E369D1}" type="pres">
      <dgm:prSet presAssocID="{DFFD53C8-3FC6-44CA-8D97-3BF679B9F6DB}" presName="compositeShape" presStyleCnt="0">
        <dgm:presLayoutVars>
          <dgm:chMax val="9"/>
          <dgm:dir/>
          <dgm:resizeHandles val="exact"/>
        </dgm:presLayoutVars>
      </dgm:prSet>
      <dgm:spPr/>
    </dgm:pt>
    <dgm:pt modelId="{F5D8C78B-B4BD-4DD5-A770-7B463B1AE4D9}" type="pres">
      <dgm:prSet presAssocID="{DFFD53C8-3FC6-44CA-8D97-3BF679B9F6DB}" presName="triangle1" presStyleLbl="node1" presStyleIdx="0" presStyleCnt="4">
        <dgm:presLayoutVars>
          <dgm:bulletEnabled val="1"/>
        </dgm:presLayoutVars>
      </dgm:prSet>
      <dgm:spPr/>
    </dgm:pt>
    <dgm:pt modelId="{CBF934B0-E388-4693-9DAD-23D929775006}" type="pres">
      <dgm:prSet presAssocID="{DFFD53C8-3FC6-44CA-8D97-3BF679B9F6DB}" presName="triangle2" presStyleLbl="node1" presStyleIdx="1" presStyleCnt="4">
        <dgm:presLayoutVars>
          <dgm:bulletEnabled val="1"/>
        </dgm:presLayoutVars>
      </dgm:prSet>
      <dgm:spPr/>
    </dgm:pt>
    <dgm:pt modelId="{766BBCED-DDC9-4909-BD3E-1879F5132EC4}" type="pres">
      <dgm:prSet presAssocID="{DFFD53C8-3FC6-44CA-8D97-3BF679B9F6DB}" presName="triangle3" presStyleLbl="node1" presStyleIdx="2" presStyleCnt="4">
        <dgm:presLayoutVars>
          <dgm:bulletEnabled val="1"/>
        </dgm:presLayoutVars>
      </dgm:prSet>
      <dgm:spPr/>
    </dgm:pt>
    <dgm:pt modelId="{E4069CD9-A3C2-44F6-B602-F4AE79D711FC}" type="pres">
      <dgm:prSet presAssocID="{DFFD53C8-3FC6-44CA-8D97-3BF679B9F6DB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065F6EDA-FE6E-4A85-84F5-062EF67CBE87}" type="presOf" srcId="{9EEF34B7-B4A8-4737-871A-ACD772A43C40}" destId="{F5D8C78B-B4BD-4DD5-A770-7B463B1AE4D9}" srcOrd="0" destOrd="0" presId="urn:microsoft.com/office/officeart/2005/8/layout/pyramid4"/>
    <dgm:cxn modelId="{C984B35E-B13F-475F-B794-2136A45FD5D4}" srcId="{DFFD53C8-3FC6-44CA-8D97-3BF679B9F6DB}" destId="{9EEF34B7-B4A8-4737-871A-ACD772A43C40}" srcOrd="0" destOrd="0" parTransId="{3DDDF170-2E13-43DF-8C43-50345EF32322}" sibTransId="{B73C73C4-8A37-474F-95C8-F53DFA1D18A6}"/>
    <dgm:cxn modelId="{1FF8176B-7570-4F44-9091-E3466D48D23C}" srcId="{DFFD53C8-3FC6-44CA-8D97-3BF679B9F6DB}" destId="{C8BA5057-770B-44A0-BFCF-2BEE4497ACB6}" srcOrd="1" destOrd="0" parTransId="{D672E98A-98CF-4AE2-8810-4FED5418B764}" sibTransId="{4CABE8C0-E97A-4F15-BD15-8D66371455C2}"/>
    <dgm:cxn modelId="{3DA257F8-D64C-4396-B027-DFD31C88E22A}" type="presOf" srcId="{C8BA5057-770B-44A0-BFCF-2BEE4497ACB6}" destId="{CBF934B0-E388-4693-9DAD-23D929775006}" srcOrd="0" destOrd="0" presId="urn:microsoft.com/office/officeart/2005/8/layout/pyramid4"/>
    <dgm:cxn modelId="{A1E422DB-AC86-4331-B625-E036E7643097}" type="presOf" srcId="{DFFD53C8-3FC6-44CA-8D97-3BF679B9F6DB}" destId="{A8C5CD66-666D-4862-8B5A-DE0A34E369D1}" srcOrd="0" destOrd="0" presId="urn:microsoft.com/office/officeart/2005/8/layout/pyramid4"/>
    <dgm:cxn modelId="{12A42DA5-FEA1-4177-A99B-9E8F770F595E}" srcId="{DFFD53C8-3FC6-44CA-8D97-3BF679B9F6DB}" destId="{D54C5141-4254-4BD1-85A8-80335EE1C3BD}" srcOrd="2" destOrd="0" parTransId="{6C976A75-D5EE-480D-8CC1-05BE4FA1108F}" sibTransId="{962F4D34-88CA-4237-AB93-CD7960D99295}"/>
    <dgm:cxn modelId="{F6DCF4CE-05FB-4FFA-8C36-B90419D103C8}" type="presOf" srcId="{7C2F8559-177F-43E0-A6EE-4BC2DD9E4CAC}" destId="{E4069CD9-A3C2-44F6-B602-F4AE79D711FC}" srcOrd="0" destOrd="0" presId="urn:microsoft.com/office/officeart/2005/8/layout/pyramid4"/>
    <dgm:cxn modelId="{F3308F18-068F-4F6F-8D06-ADCB3CBE2EDB}" type="presOf" srcId="{D54C5141-4254-4BD1-85A8-80335EE1C3BD}" destId="{766BBCED-DDC9-4909-BD3E-1879F5132EC4}" srcOrd="0" destOrd="0" presId="urn:microsoft.com/office/officeart/2005/8/layout/pyramid4"/>
    <dgm:cxn modelId="{FC9BA629-93D0-43E3-B05C-5603AD236A47}" srcId="{DFFD53C8-3FC6-44CA-8D97-3BF679B9F6DB}" destId="{7C2F8559-177F-43E0-A6EE-4BC2DD9E4CAC}" srcOrd="3" destOrd="0" parTransId="{D36899AF-83A3-43DC-A17C-490AE4FA86FB}" sibTransId="{66602708-51E3-44A7-8AB6-300C75B83359}"/>
    <dgm:cxn modelId="{2112CFBC-CF8D-4BAF-9916-3D5D0D655702}" type="presParOf" srcId="{A8C5CD66-666D-4862-8B5A-DE0A34E369D1}" destId="{F5D8C78B-B4BD-4DD5-A770-7B463B1AE4D9}" srcOrd="0" destOrd="0" presId="urn:microsoft.com/office/officeart/2005/8/layout/pyramid4"/>
    <dgm:cxn modelId="{D1E15197-6E2C-414A-ACEE-25E44AA9DBFF}" type="presParOf" srcId="{A8C5CD66-666D-4862-8B5A-DE0A34E369D1}" destId="{CBF934B0-E388-4693-9DAD-23D929775006}" srcOrd="1" destOrd="0" presId="urn:microsoft.com/office/officeart/2005/8/layout/pyramid4"/>
    <dgm:cxn modelId="{58C977ED-FC20-451D-9AFA-5E6FE01EFFB4}" type="presParOf" srcId="{A8C5CD66-666D-4862-8B5A-DE0A34E369D1}" destId="{766BBCED-DDC9-4909-BD3E-1879F5132EC4}" srcOrd="2" destOrd="0" presId="urn:microsoft.com/office/officeart/2005/8/layout/pyramid4"/>
    <dgm:cxn modelId="{EECCBBD9-37E4-400C-967F-33EF53DD9A9B}" type="presParOf" srcId="{A8C5CD66-666D-4862-8B5A-DE0A34E369D1}" destId="{E4069CD9-A3C2-44F6-B602-F4AE79D711F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03C9C-CBEA-404E-8E5C-6280C15831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2CD4120-8E2B-434A-A86A-EC04ADDD695B}">
      <dgm:prSet phldrT="[文字]"/>
      <dgm:spPr/>
      <dgm:t>
        <a:bodyPr/>
        <a:lstStyle/>
        <a:p>
          <a:r>
            <a:rPr lang="zh-TW" altLang="en-US" dirty="0" smtClean="0"/>
            <a:t>會員中心</a:t>
          </a:r>
          <a:endParaRPr lang="zh-TW" altLang="en-US" dirty="0"/>
        </a:p>
      </dgm:t>
    </dgm:pt>
    <dgm:pt modelId="{A0EA980F-DAE1-4B82-B9DA-35217FC6813E}" type="parTrans" cxnId="{98144976-E756-4869-BFF8-CD5F3795E7C9}">
      <dgm:prSet/>
      <dgm:spPr/>
      <dgm:t>
        <a:bodyPr/>
        <a:lstStyle/>
        <a:p>
          <a:endParaRPr lang="zh-TW" altLang="en-US"/>
        </a:p>
      </dgm:t>
    </dgm:pt>
    <dgm:pt modelId="{06650879-3FDB-44CD-94A8-3DF8E44CEEFF}" type="sibTrans" cxnId="{98144976-E756-4869-BFF8-CD5F3795E7C9}">
      <dgm:prSet/>
      <dgm:spPr/>
      <dgm:t>
        <a:bodyPr/>
        <a:lstStyle/>
        <a:p>
          <a:endParaRPr lang="zh-TW" altLang="en-US"/>
        </a:p>
      </dgm:t>
    </dgm:pt>
    <dgm:pt modelId="{9B378523-AE3E-4A6A-8FAA-D75125586104}">
      <dgm:prSet phldrT="[文字]"/>
      <dgm:spPr/>
      <dgm:t>
        <a:bodyPr/>
        <a:lstStyle/>
        <a:p>
          <a:r>
            <a:rPr lang="zh-TW" altLang="en-US" dirty="0" smtClean="0"/>
            <a:t>尋寵啟示</a:t>
          </a:r>
          <a:endParaRPr lang="zh-TW" altLang="en-US" dirty="0"/>
        </a:p>
      </dgm:t>
    </dgm:pt>
    <dgm:pt modelId="{9D11F40B-32E3-45E2-8621-5C3D66AA4A4F}" type="parTrans" cxnId="{EAE8A57B-E13C-4ACA-84FF-6ECD87D312F7}">
      <dgm:prSet/>
      <dgm:spPr/>
      <dgm:t>
        <a:bodyPr/>
        <a:lstStyle/>
        <a:p>
          <a:endParaRPr lang="zh-TW" altLang="en-US"/>
        </a:p>
      </dgm:t>
    </dgm:pt>
    <dgm:pt modelId="{CAD799E7-D634-4CB6-AF0C-0B93A928BED4}" type="sibTrans" cxnId="{EAE8A57B-E13C-4ACA-84FF-6ECD87D312F7}">
      <dgm:prSet/>
      <dgm:spPr/>
      <dgm:t>
        <a:bodyPr/>
        <a:lstStyle/>
        <a:p>
          <a:endParaRPr lang="zh-TW" altLang="en-US"/>
        </a:p>
      </dgm:t>
    </dgm:pt>
    <dgm:pt modelId="{18C9878E-6348-4DA0-8D5D-941282F02977}">
      <dgm:prSet phldrT="[文字]"/>
      <dgm:spPr/>
      <dgm:t>
        <a:bodyPr/>
        <a:lstStyle/>
        <a:p>
          <a:r>
            <a:rPr lang="zh-TW" altLang="en-US" dirty="0" smtClean="0"/>
            <a:t>全部搜尋</a:t>
          </a:r>
          <a:endParaRPr lang="zh-TW" altLang="en-US" dirty="0"/>
        </a:p>
      </dgm:t>
    </dgm:pt>
    <dgm:pt modelId="{8C143228-D0A0-4322-BC00-24292785B967}" type="parTrans" cxnId="{E938F6B0-292F-4B39-AD83-940FA265BDC4}">
      <dgm:prSet/>
      <dgm:spPr/>
      <dgm:t>
        <a:bodyPr/>
        <a:lstStyle/>
        <a:p>
          <a:endParaRPr lang="zh-TW" altLang="en-US"/>
        </a:p>
      </dgm:t>
    </dgm:pt>
    <dgm:pt modelId="{0826457F-A698-4604-81E8-3490B9D0F184}" type="sibTrans" cxnId="{E938F6B0-292F-4B39-AD83-940FA265BDC4}">
      <dgm:prSet/>
      <dgm:spPr/>
      <dgm:t>
        <a:bodyPr/>
        <a:lstStyle/>
        <a:p>
          <a:endParaRPr lang="zh-TW" altLang="en-US"/>
        </a:p>
      </dgm:t>
    </dgm:pt>
    <dgm:pt modelId="{DB16E220-505D-488D-A389-EFEA746B0CBF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.</a:t>
          </a:r>
          <a:r>
            <a:rPr lang="zh-TW" altLang="en-US" dirty="0" smtClean="0"/>
            <a:t>修改</a:t>
          </a:r>
          <a:r>
            <a:rPr lang="en-US" altLang="zh-TW" dirty="0" smtClean="0"/>
            <a:t>.</a:t>
          </a:r>
          <a:r>
            <a:rPr lang="zh-TW" altLang="en-US" dirty="0" smtClean="0"/>
            <a:t>刪除</a:t>
          </a:r>
          <a:endParaRPr lang="zh-TW" altLang="en-US" dirty="0"/>
        </a:p>
      </dgm:t>
    </dgm:pt>
    <dgm:pt modelId="{B2EBD568-82F5-4AD9-8829-FAE4D11F7C15}" type="parTrans" cxnId="{4E88119E-7719-4129-9155-82B0BBA8E14F}">
      <dgm:prSet/>
      <dgm:spPr/>
      <dgm:t>
        <a:bodyPr/>
        <a:lstStyle/>
        <a:p>
          <a:endParaRPr lang="zh-TW" altLang="en-US"/>
        </a:p>
      </dgm:t>
    </dgm:pt>
    <dgm:pt modelId="{F764204C-AD80-439D-BDE1-8BEA4E17BAA8}" type="sibTrans" cxnId="{4E88119E-7719-4129-9155-82B0BBA8E14F}">
      <dgm:prSet/>
      <dgm:spPr/>
      <dgm:t>
        <a:bodyPr/>
        <a:lstStyle/>
        <a:p>
          <a:endParaRPr lang="zh-TW" altLang="en-US"/>
        </a:p>
      </dgm:t>
    </dgm:pt>
    <dgm:pt modelId="{D0E80134-0360-4B96-B88B-E62BC424BE42}">
      <dgm:prSet phldrT="[文字]"/>
      <dgm:spPr/>
      <dgm:t>
        <a:bodyPr/>
        <a:lstStyle/>
        <a:p>
          <a:r>
            <a:rPr lang="zh-TW" altLang="en-US" dirty="0" smtClean="0"/>
            <a:t>拾獲通報</a:t>
          </a:r>
          <a:endParaRPr lang="zh-TW" altLang="en-US" dirty="0"/>
        </a:p>
      </dgm:t>
    </dgm:pt>
    <dgm:pt modelId="{D59DA4A8-957C-40DE-8213-D2C60DBA4481}" type="parTrans" cxnId="{B32875E8-7A19-444C-885C-C0F284BE9200}">
      <dgm:prSet/>
      <dgm:spPr/>
      <dgm:t>
        <a:bodyPr/>
        <a:lstStyle/>
        <a:p>
          <a:endParaRPr lang="zh-TW" altLang="en-US"/>
        </a:p>
      </dgm:t>
    </dgm:pt>
    <dgm:pt modelId="{73A75727-00B9-424C-865B-9F007EDAB31B}" type="sibTrans" cxnId="{B32875E8-7A19-444C-885C-C0F284BE9200}">
      <dgm:prSet/>
      <dgm:spPr/>
      <dgm:t>
        <a:bodyPr/>
        <a:lstStyle/>
        <a:p>
          <a:endParaRPr lang="zh-TW" altLang="en-US"/>
        </a:p>
      </dgm:t>
    </dgm:pt>
    <dgm:pt modelId="{F2EE3B9A-CE51-4B61-A174-C9B511CD3C87}">
      <dgm:prSet phldrT="[文字]"/>
      <dgm:spPr/>
      <dgm:t>
        <a:bodyPr/>
        <a:lstStyle/>
        <a:p>
          <a:r>
            <a:rPr lang="zh-TW" altLang="en-US" dirty="0" smtClean="0"/>
            <a:t>全部搜尋</a:t>
          </a:r>
          <a:endParaRPr lang="zh-TW" altLang="en-US" dirty="0"/>
        </a:p>
      </dgm:t>
    </dgm:pt>
    <dgm:pt modelId="{428165DA-4E9B-4F9B-BABD-174D52ABC1F3}" type="parTrans" cxnId="{7D0680CC-F273-4E74-BFAF-5DB03C9A67C4}">
      <dgm:prSet/>
      <dgm:spPr/>
      <dgm:t>
        <a:bodyPr/>
        <a:lstStyle/>
        <a:p>
          <a:endParaRPr lang="zh-TW" altLang="en-US"/>
        </a:p>
      </dgm:t>
    </dgm:pt>
    <dgm:pt modelId="{700A548E-B5AB-41C6-8DDD-AC90AFF3E88A}" type="sibTrans" cxnId="{7D0680CC-F273-4E74-BFAF-5DB03C9A67C4}">
      <dgm:prSet/>
      <dgm:spPr/>
      <dgm:t>
        <a:bodyPr/>
        <a:lstStyle/>
        <a:p>
          <a:endParaRPr lang="zh-TW" altLang="en-US"/>
        </a:p>
      </dgm:t>
    </dgm:pt>
    <dgm:pt modelId="{D1371E1E-3902-4AE3-9252-2405A728377F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.</a:t>
          </a:r>
          <a:r>
            <a:rPr lang="zh-TW" altLang="en-US" dirty="0" smtClean="0"/>
            <a:t>修改</a:t>
          </a:r>
          <a:r>
            <a:rPr lang="en-US" altLang="zh-TW" dirty="0" smtClean="0"/>
            <a:t>.</a:t>
          </a:r>
          <a:r>
            <a:rPr lang="zh-TW" altLang="en-US" dirty="0" smtClean="0"/>
            <a:t>刪除</a:t>
          </a:r>
          <a:endParaRPr lang="zh-TW" altLang="en-US" dirty="0"/>
        </a:p>
      </dgm:t>
    </dgm:pt>
    <dgm:pt modelId="{7C1FEEE0-15BD-4CAA-93EF-2C3727C4A12C}" type="parTrans" cxnId="{8443FEEF-B4F9-4594-A56A-CA203C99E6FD}">
      <dgm:prSet/>
      <dgm:spPr/>
      <dgm:t>
        <a:bodyPr/>
        <a:lstStyle/>
        <a:p>
          <a:endParaRPr lang="zh-TW" altLang="en-US"/>
        </a:p>
      </dgm:t>
    </dgm:pt>
    <dgm:pt modelId="{550922B0-4C22-4146-B357-FD01A47DF820}" type="sibTrans" cxnId="{8443FEEF-B4F9-4594-A56A-CA203C99E6FD}">
      <dgm:prSet/>
      <dgm:spPr/>
      <dgm:t>
        <a:bodyPr/>
        <a:lstStyle/>
        <a:p>
          <a:endParaRPr lang="zh-TW" altLang="en-US"/>
        </a:p>
      </dgm:t>
    </dgm:pt>
    <dgm:pt modelId="{003DFB4A-8D3F-4B31-88AB-364DF2DA5678}">
      <dgm:prSet phldrT="[文字]"/>
      <dgm:spPr/>
      <dgm:t>
        <a:bodyPr/>
        <a:lstStyle/>
        <a:p>
          <a:r>
            <a:rPr lang="zh-TW" altLang="en-US" dirty="0" smtClean="0"/>
            <a:t>會員拾獲通報</a:t>
          </a:r>
          <a:endParaRPr lang="zh-TW" altLang="en-US" dirty="0"/>
        </a:p>
      </dgm:t>
    </dgm:pt>
    <dgm:pt modelId="{E551587E-A11D-4AFB-BAEC-9A46A6B5D578}" type="sibTrans" cxnId="{EA39EF6A-C840-4975-9C92-CBDE9CC55B8E}">
      <dgm:prSet/>
      <dgm:spPr/>
      <dgm:t>
        <a:bodyPr/>
        <a:lstStyle/>
        <a:p>
          <a:endParaRPr lang="zh-TW" altLang="en-US"/>
        </a:p>
      </dgm:t>
    </dgm:pt>
    <dgm:pt modelId="{7B091652-9421-4DCF-ACC7-2FEE1C54A87E}" type="parTrans" cxnId="{EA39EF6A-C840-4975-9C92-CBDE9CC55B8E}">
      <dgm:prSet/>
      <dgm:spPr/>
      <dgm:t>
        <a:bodyPr/>
        <a:lstStyle/>
        <a:p>
          <a:endParaRPr lang="zh-TW" altLang="en-US"/>
        </a:p>
      </dgm:t>
    </dgm:pt>
    <dgm:pt modelId="{DC30F947-C02F-4188-9EFD-3B21CDBF1EA8}">
      <dgm:prSet phldrT="[文字]"/>
      <dgm:spPr/>
      <dgm:t>
        <a:bodyPr/>
        <a:lstStyle/>
        <a:p>
          <a:r>
            <a:rPr lang="zh-TW" altLang="en-US" dirty="0" smtClean="0"/>
            <a:t>會員尋寵啟示</a:t>
          </a:r>
          <a:endParaRPr lang="zh-TW" altLang="en-US" dirty="0"/>
        </a:p>
      </dgm:t>
    </dgm:pt>
    <dgm:pt modelId="{4AFFEC4C-A0B7-4430-AB92-A8CDABEDC14B}" type="sibTrans" cxnId="{BAC84E5C-D760-4579-B806-E4C91A83E0D4}">
      <dgm:prSet/>
      <dgm:spPr/>
      <dgm:t>
        <a:bodyPr/>
        <a:lstStyle/>
        <a:p>
          <a:endParaRPr lang="zh-TW" altLang="en-US"/>
        </a:p>
      </dgm:t>
    </dgm:pt>
    <dgm:pt modelId="{8949449A-9995-410E-A45C-38E5513BF183}" type="parTrans" cxnId="{BAC84E5C-D760-4579-B806-E4C91A83E0D4}">
      <dgm:prSet/>
      <dgm:spPr/>
      <dgm:t>
        <a:bodyPr/>
        <a:lstStyle/>
        <a:p>
          <a:endParaRPr lang="zh-TW" altLang="en-US"/>
        </a:p>
      </dgm:t>
    </dgm:pt>
    <dgm:pt modelId="{403EFE54-E613-408C-86EF-57320B937633}">
      <dgm:prSet phldrT="[文字]"/>
      <dgm:spPr/>
      <dgm:t>
        <a:bodyPr/>
        <a:lstStyle/>
        <a:p>
          <a:r>
            <a:rPr lang="zh-TW" altLang="en-US" dirty="0" smtClean="0"/>
            <a:t>變更密碼</a:t>
          </a:r>
          <a:endParaRPr lang="zh-TW" altLang="en-US" dirty="0"/>
        </a:p>
      </dgm:t>
    </dgm:pt>
    <dgm:pt modelId="{010A5E6C-C55E-4EE2-83DC-91A2B1C20A19}" type="sibTrans" cxnId="{F0C4C96C-4F19-4434-940E-4D5AAB6A2D33}">
      <dgm:prSet/>
      <dgm:spPr/>
      <dgm:t>
        <a:bodyPr/>
        <a:lstStyle/>
        <a:p>
          <a:endParaRPr lang="zh-TW" altLang="en-US"/>
        </a:p>
      </dgm:t>
    </dgm:pt>
    <dgm:pt modelId="{88D4F931-22FD-443C-82BA-A25E3AC197DD}" type="parTrans" cxnId="{F0C4C96C-4F19-4434-940E-4D5AAB6A2D33}">
      <dgm:prSet/>
      <dgm:spPr/>
      <dgm:t>
        <a:bodyPr/>
        <a:lstStyle/>
        <a:p>
          <a:endParaRPr lang="zh-TW" altLang="en-US"/>
        </a:p>
      </dgm:t>
    </dgm:pt>
    <dgm:pt modelId="{BC069C72-B959-4B18-9F6B-A64A380F859A}">
      <dgm:prSet phldrT="[文字]"/>
      <dgm:spPr/>
      <dgm:t>
        <a:bodyPr/>
        <a:lstStyle/>
        <a:p>
          <a:r>
            <a:rPr lang="zh-TW" altLang="en-US" dirty="0" smtClean="0"/>
            <a:t>基本資料</a:t>
          </a:r>
          <a:endParaRPr lang="zh-TW" altLang="en-US" dirty="0"/>
        </a:p>
      </dgm:t>
    </dgm:pt>
    <dgm:pt modelId="{ED12E8E7-9E01-405C-B59B-A5FC30E44B44}" type="sibTrans" cxnId="{567E2BE4-EF3C-46B2-A600-38D989B896B4}">
      <dgm:prSet/>
      <dgm:spPr/>
      <dgm:t>
        <a:bodyPr/>
        <a:lstStyle/>
        <a:p>
          <a:endParaRPr lang="zh-TW" altLang="en-US"/>
        </a:p>
      </dgm:t>
    </dgm:pt>
    <dgm:pt modelId="{75540D40-3FFB-461A-8957-53B10EC96BA9}" type="parTrans" cxnId="{567E2BE4-EF3C-46B2-A600-38D989B896B4}">
      <dgm:prSet/>
      <dgm:spPr/>
      <dgm:t>
        <a:bodyPr/>
        <a:lstStyle/>
        <a:p>
          <a:endParaRPr lang="zh-TW" altLang="en-US"/>
        </a:p>
      </dgm:t>
    </dgm:pt>
    <dgm:pt modelId="{45EFD978-560C-4221-9BA1-94F47DAE6276}">
      <dgm:prSet phldrT="[文字]"/>
      <dgm:spPr/>
      <dgm:t>
        <a:bodyPr/>
        <a:lstStyle/>
        <a:p>
          <a:r>
            <a:rPr lang="zh-TW" altLang="en-US" dirty="0" smtClean="0"/>
            <a:t>雷達搜尋</a:t>
          </a:r>
          <a:endParaRPr lang="zh-TW" altLang="en-US" dirty="0"/>
        </a:p>
      </dgm:t>
    </dgm:pt>
    <dgm:pt modelId="{27A63F8E-8102-4CC7-AF23-7B5587E29F66}" type="parTrans" cxnId="{70EFDBF5-002F-4956-9611-882AA4642498}">
      <dgm:prSet/>
      <dgm:spPr/>
      <dgm:t>
        <a:bodyPr/>
        <a:lstStyle/>
        <a:p>
          <a:endParaRPr lang="zh-TW" altLang="en-US"/>
        </a:p>
      </dgm:t>
    </dgm:pt>
    <dgm:pt modelId="{001AA429-6A85-446A-ACCF-3841F3BA475B}" type="sibTrans" cxnId="{70EFDBF5-002F-4956-9611-882AA4642498}">
      <dgm:prSet/>
      <dgm:spPr/>
      <dgm:t>
        <a:bodyPr/>
        <a:lstStyle/>
        <a:p>
          <a:endParaRPr lang="zh-TW" altLang="en-US"/>
        </a:p>
      </dgm:t>
    </dgm:pt>
    <dgm:pt modelId="{537DC261-E53F-4D20-BC40-2AFD897DCFD9}">
      <dgm:prSet phldrT="[文字]"/>
      <dgm:spPr/>
      <dgm:t>
        <a:bodyPr/>
        <a:lstStyle/>
        <a:p>
          <a:r>
            <a:rPr lang="zh-TW" altLang="en-US" dirty="0" smtClean="0"/>
            <a:t>站外搜尋</a:t>
          </a:r>
          <a:endParaRPr lang="zh-TW" altLang="en-US" dirty="0"/>
        </a:p>
      </dgm:t>
    </dgm:pt>
    <dgm:pt modelId="{3F3D8D99-78D2-4043-A7DC-687C3FD2E741}" type="parTrans" cxnId="{9220E64F-3532-46A4-9C5A-590371F256C4}">
      <dgm:prSet/>
      <dgm:spPr/>
      <dgm:t>
        <a:bodyPr/>
        <a:lstStyle/>
        <a:p>
          <a:endParaRPr lang="zh-TW" altLang="en-US"/>
        </a:p>
      </dgm:t>
    </dgm:pt>
    <dgm:pt modelId="{D92C0F02-6308-4A49-A903-EDC6838760CE}" type="sibTrans" cxnId="{9220E64F-3532-46A4-9C5A-590371F256C4}">
      <dgm:prSet/>
      <dgm:spPr/>
      <dgm:t>
        <a:bodyPr/>
        <a:lstStyle/>
        <a:p>
          <a:endParaRPr lang="zh-TW" altLang="en-US"/>
        </a:p>
      </dgm:t>
    </dgm:pt>
    <dgm:pt modelId="{B1E6F1C6-1138-4C5C-86D7-E30AD4609F5D}">
      <dgm:prSet phldrT="[文字]"/>
      <dgm:spPr/>
      <dgm:t>
        <a:bodyPr/>
        <a:lstStyle/>
        <a:p>
          <a:r>
            <a:rPr lang="zh-TW" altLang="en-US" dirty="0" smtClean="0"/>
            <a:t>站內搜尋</a:t>
          </a:r>
          <a:endParaRPr lang="zh-TW" altLang="en-US" dirty="0"/>
        </a:p>
      </dgm:t>
    </dgm:pt>
    <dgm:pt modelId="{02E934D2-724D-4148-96B4-E257DF950D59}" type="parTrans" cxnId="{1D59A3A5-1F7E-46F1-A35F-9D1F76ADEAF1}">
      <dgm:prSet/>
      <dgm:spPr/>
      <dgm:t>
        <a:bodyPr/>
        <a:lstStyle/>
        <a:p>
          <a:endParaRPr lang="zh-TW" altLang="en-US"/>
        </a:p>
      </dgm:t>
    </dgm:pt>
    <dgm:pt modelId="{913FA3E5-4667-4EB9-BFE6-AF6B494A0A9F}" type="sibTrans" cxnId="{1D59A3A5-1F7E-46F1-A35F-9D1F76ADEAF1}">
      <dgm:prSet/>
      <dgm:spPr/>
      <dgm:t>
        <a:bodyPr/>
        <a:lstStyle/>
        <a:p>
          <a:endParaRPr lang="zh-TW" altLang="en-US"/>
        </a:p>
      </dgm:t>
    </dgm:pt>
    <dgm:pt modelId="{381935DA-5AD7-41F6-8B4F-9D38DA9C84C5}" type="pres">
      <dgm:prSet presAssocID="{69103C9C-CBEA-404E-8E5C-6280C15831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04892F4-684E-4A6D-80DA-69C02F6EB5AA}" type="pres">
      <dgm:prSet presAssocID="{E2CD4120-8E2B-434A-A86A-EC04ADDD695B}" presName="root" presStyleCnt="0"/>
      <dgm:spPr/>
    </dgm:pt>
    <dgm:pt modelId="{50479826-8340-4EDF-91C3-CAD5C640762E}" type="pres">
      <dgm:prSet presAssocID="{E2CD4120-8E2B-434A-A86A-EC04ADDD695B}" presName="rootComposite" presStyleCnt="0"/>
      <dgm:spPr/>
    </dgm:pt>
    <dgm:pt modelId="{5E505B64-43F1-4315-82BD-9C218FC48DF0}" type="pres">
      <dgm:prSet presAssocID="{E2CD4120-8E2B-434A-A86A-EC04ADDD695B}" presName="rootText" presStyleLbl="node1" presStyleIdx="0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0AC6F47E-7E96-4135-945A-B9CF2818F433}" type="pres">
      <dgm:prSet presAssocID="{E2CD4120-8E2B-434A-A86A-EC04ADDD695B}" presName="rootConnector" presStyleLbl="node1" presStyleIdx="0" presStyleCnt="4"/>
      <dgm:spPr/>
      <dgm:t>
        <a:bodyPr/>
        <a:lstStyle/>
        <a:p>
          <a:endParaRPr lang="zh-TW" altLang="en-US"/>
        </a:p>
      </dgm:t>
    </dgm:pt>
    <dgm:pt modelId="{30511952-4EC0-4D0E-83DE-E9CF15B428A0}" type="pres">
      <dgm:prSet presAssocID="{E2CD4120-8E2B-434A-A86A-EC04ADDD695B}" presName="childShape" presStyleCnt="0"/>
      <dgm:spPr/>
    </dgm:pt>
    <dgm:pt modelId="{00D8D285-11E5-47C6-AC48-6830931F3455}" type="pres">
      <dgm:prSet presAssocID="{75540D40-3FFB-461A-8957-53B10EC96BA9}" presName="Name13" presStyleLbl="parChTrans1D2" presStyleIdx="0" presStyleCnt="10"/>
      <dgm:spPr/>
    </dgm:pt>
    <dgm:pt modelId="{7194E852-AED1-4836-A05F-40697A8E38A3}" type="pres">
      <dgm:prSet presAssocID="{BC069C72-B959-4B18-9F6B-A64A380F859A}" presName="childText" presStyleLbl="bgAcc1" presStyleIdx="0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597B70-EF84-43BD-98A6-FC5CCC1D63B7}" type="pres">
      <dgm:prSet presAssocID="{88D4F931-22FD-443C-82BA-A25E3AC197DD}" presName="Name13" presStyleLbl="parChTrans1D2" presStyleIdx="1" presStyleCnt="10"/>
      <dgm:spPr/>
    </dgm:pt>
    <dgm:pt modelId="{96866919-7ABE-43AD-BDDC-C505E4560D4C}" type="pres">
      <dgm:prSet presAssocID="{403EFE54-E613-408C-86EF-57320B937633}" presName="childText" presStyleLbl="bgAcc1" presStyleIdx="1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4CBB5C-C1A0-46A9-B258-D4DD8FE59F9C}" type="pres">
      <dgm:prSet presAssocID="{8949449A-9995-410E-A45C-38E5513BF183}" presName="Name13" presStyleLbl="parChTrans1D2" presStyleIdx="2" presStyleCnt="10"/>
      <dgm:spPr/>
    </dgm:pt>
    <dgm:pt modelId="{75C6FE6E-65B4-4571-96DF-1F5EA0509069}" type="pres">
      <dgm:prSet presAssocID="{DC30F947-C02F-4188-9EFD-3B21CDBF1EA8}" presName="childText" presStyleLbl="bgAcc1" presStyleIdx="2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F11784-4B00-4991-8F26-95FCE36CF299}" type="pres">
      <dgm:prSet presAssocID="{7B091652-9421-4DCF-ACC7-2FEE1C54A87E}" presName="Name13" presStyleLbl="parChTrans1D2" presStyleIdx="3" presStyleCnt="10"/>
      <dgm:spPr/>
      <dgm:t>
        <a:bodyPr/>
        <a:lstStyle/>
        <a:p>
          <a:endParaRPr lang="zh-TW" altLang="en-US"/>
        </a:p>
      </dgm:t>
    </dgm:pt>
    <dgm:pt modelId="{C7E57225-7986-4A28-AF21-219D1F897BAF}" type="pres">
      <dgm:prSet presAssocID="{003DFB4A-8D3F-4B31-88AB-364DF2DA5678}" presName="childText" presStyleLbl="bgAcc1" presStyleIdx="3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49706D-E08E-4B1C-9A9A-E8938DDD48C7}" type="pres">
      <dgm:prSet presAssocID="{9B378523-AE3E-4A6A-8FAA-D75125586104}" presName="root" presStyleCnt="0"/>
      <dgm:spPr/>
    </dgm:pt>
    <dgm:pt modelId="{ECDA62C3-DE06-45BD-8A23-86559777B05B}" type="pres">
      <dgm:prSet presAssocID="{9B378523-AE3E-4A6A-8FAA-D75125586104}" presName="rootComposite" presStyleCnt="0"/>
      <dgm:spPr/>
    </dgm:pt>
    <dgm:pt modelId="{0E98D102-A85B-46C9-9565-19B7AD9E66C6}" type="pres">
      <dgm:prSet presAssocID="{9B378523-AE3E-4A6A-8FAA-D75125586104}" presName="rootText" presStyleLbl="node1" presStyleIdx="1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CA6A08CD-0675-463A-9EB9-A57729965D92}" type="pres">
      <dgm:prSet presAssocID="{9B378523-AE3E-4A6A-8FAA-D75125586104}" presName="rootConnector" presStyleLbl="node1" presStyleIdx="1" presStyleCnt="4"/>
      <dgm:spPr/>
      <dgm:t>
        <a:bodyPr/>
        <a:lstStyle/>
        <a:p>
          <a:endParaRPr lang="zh-TW" altLang="en-US"/>
        </a:p>
      </dgm:t>
    </dgm:pt>
    <dgm:pt modelId="{D2A9484A-9254-4B7F-98A9-CD1711C5F2FD}" type="pres">
      <dgm:prSet presAssocID="{9B378523-AE3E-4A6A-8FAA-D75125586104}" presName="childShape" presStyleCnt="0"/>
      <dgm:spPr/>
    </dgm:pt>
    <dgm:pt modelId="{C77F96C0-9945-492A-86C9-C10F63F7DDF5}" type="pres">
      <dgm:prSet presAssocID="{8C143228-D0A0-4322-BC00-24292785B967}" presName="Name13" presStyleLbl="parChTrans1D2" presStyleIdx="4" presStyleCnt="10"/>
      <dgm:spPr/>
    </dgm:pt>
    <dgm:pt modelId="{C9262D46-BC89-4BA1-9DAC-678B162CDA9F}" type="pres">
      <dgm:prSet presAssocID="{18C9878E-6348-4DA0-8D5D-941282F02977}" presName="childText" presStyleLbl="bgAcc1" presStyleIdx="4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C2CBBA-58E0-4D7E-936D-D5A21ABA28BD}" type="pres">
      <dgm:prSet presAssocID="{B2EBD568-82F5-4AD9-8829-FAE4D11F7C15}" presName="Name13" presStyleLbl="parChTrans1D2" presStyleIdx="5" presStyleCnt="10"/>
      <dgm:spPr/>
    </dgm:pt>
    <dgm:pt modelId="{18C94880-07A4-4B2F-B34C-DE6A4725E6BF}" type="pres">
      <dgm:prSet presAssocID="{DB16E220-505D-488D-A389-EFEA746B0CBF}" presName="childText" presStyleLbl="bgAcc1" presStyleIdx="5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A4DBF1-1C1F-4ED4-AFC9-EFD529C4414A}" type="pres">
      <dgm:prSet presAssocID="{D0E80134-0360-4B96-B88B-E62BC424BE42}" presName="root" presStyleCnt="0"/>
      <dgm:spPr/>
    </dgm:pt>
    <dgm:pt modelId="{0FC9A472-D48C-428D-9A71-86370AFE239D}" type="pres">
      <dgm:prSet presAssocID="{D0E80134-0360-4B96-B88B-E62BC424BE42}" presName="rootComposite" presStyleCnt="0"/>
      <dgm:spPr/>
    </dgm:pt>
    <dgm:pt modelId="{B5329B5F-5F0B-40AC-AEAC-A7A3FA76D585}" type="pres">
      <dgm:prSet presAssocID="{D0E80134-0360-4B96-B88B-E62BC424BE42}" presName="rootText" presStyleLbl="node1" presStyleIdx="2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4C313F64-F9D8-402F-AF03-039F857D4EE6}" type="pres">
      <dgm:prSet presAssocID="{D0E80134-0360-4B96-B88B-E62BC424BE42}" presName="rootConnector" presStyleLbl="node1" presStyleIdx="2" presStyleCnt="4"/>
      <dgm:spPr/>
      <dgm:t>
        <a:bodyPr/>
        <a:lstStyle/>
        <a:p>
          <a:endParaRPr lang="zh-TW" altLang="en-US"/>
        </a:p>
      </dgm:t>
    </dgm:pt>
    <dgm:pt modelId="{13FFF1B7-2EE0-4B4D-82AD-FFA98BC2D6A8}" type="pres">
      <dgm:prSet presAssocID="{D0E80134-0360-4B96-B88B-E62BC424BE42}" presName="childShape" presStyleCnt="0"/>
      <dgm:spPr/>
    </dgm:pt>
    <dgm:pt modelId="{4140F67D-0D3C-4360-8191-60B02D3EEF9E}" type="pres">
      <dgm:prSet presAssocID="{428165DA-4E9B-4F9B-BABD-174D52ABC1F3}" presName="Name13" presStyleLbl="parChTrans1D2" presStyleIdx="6" presStyleCnt="10"/>
      <dgm:spPr/>
      <dgm:t>
        <a:bodyPr/>
        <a:lstStyle/>
        <a:p>
          <a:endParaRPr lang="zh-TW" altLang="en-US"/>
        </a:p>
      </dgm:t>
    </dgm:pt>
    <dgm:pt modelId="{FEB16A42-130B-444F-B536-08A692F30C6C}" type="pres">
      <dgm:prSet presAssocID="{F2EE3B9A-CE51-4B61-A174-C9B511CD3C87}" presName="childText" presStyleLbl="bgAcc1" presStyleIdx="6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C33555-B7E8-4B57-A400-22D7FEE34EDB}" type="pres">
      <dgm:prSet presAssocID="{7C1FEEE0-15BD-4CAA-93EF-2C3727C4A12C}" presName="Name13" presStyleLbl="parChTrans1D2" presStyleIdx="7" presStyleCnt="10"/>
      <dgm:spPr/>
    </dgm:pt>
    <dgm:pt modelId="{30F466AB-ACF6-4BAD-B2B9-2ACF4CC4CD25}" type="pres">
      <dgm:prSet presAssocID="{D1371E1E-3902-4AE3-9252-2405A728377F}" presName="childText" presStyleLbl="bgAcc1" presStyleIdx="7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6E9ED5-F9B4-4342-B057-9FF1628A6D79}" type="pres">
      <dgm:prSet presAssocID="{45EFD978-560C-4221-9BA1-94F47DAE6276}" presName="root" presStyleCnt="0"/>
      <dgm:spPr/>
    </dgm:pt>
    <dgm:pt modelId="{F5FB5895-3B75-4B5A-B270-250810AF19DA}" type="pres">
      <dgm:prSet presAssocID="{45EFD978-560C-4221-9BA1-94F47DAE6276}" presName="rootComposite" presStyleCnt="0"/>
      <dgm:spPr/>
    </dgm:pt>
    <dgm:pt modelId="{68BC07CE-A13A-48E2-803A-E9D1D68118F9}" type="pres">
      <dgm:prSet presAssocID="{45EFD978-560C-4221-9BA1-94F47DAE6276}" presName="rootText" presStyleLbl="node1" presStyleIdx="3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374941C4-0D67-4FAF-B494-CF475E5D3468}" type="pres">
      <dgm:prSet presAssocID="{45EFD978-560C-4221-9BA1-94F47DAE6276}" presName="rootConnector" presStyleLbl="node1" presStyleIdx="3" presStyleCnt="4"/>
      <dgm:spPr/>
      <dgm:t>
        <a:bodyPr/>
        <a:lstStyle/>
        <a:p>
          <a:endParaRPr lang="zh-TW" altLang="en-US"/>
        </a:p>
      </dgm:t>
    </dgm:pt>
    <dgm:pt modelId="{47386F2C-2F93-4D52-9954-23D208871537}" type="pres">
      <dgm:prSet presAssocID="{45EFD978-560C-4221-9BA1-94F47DAE6276}" presName="childShape" presStyleCnt="0"/>
      <dgm:spPr/>
    </dgm:pt>
    <dgm:pt modelId="{0A2FCE9C-2D82-41CF-ACA3-A880494373C4}" type="pres">
      <dgm:prSet presAssocID="{3F3D8D99-78D2-4043-A7DC-687C3FD2E741}" presName="Name13" presStyleLbl="parChTrans1D2" presStyleIdx="8" presStyleCnt="10"/>
      <dgm:spPr/>
    </dgm:pt>
    <dgm:pt modelId="{86C0DB29-0B93-4FE6-9A56-91E1C5FF99B0}" type="pres">
      <dgm:prSet presAssocID="{537DC261-E53F-4D20-BC40-2AFD897DCFD9}" presName="childText" presStyleLbl="bgAcc1" presStyleIdx="8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421114-D512-4CC9-B9E2-F05C967EC835}" type="pres">
      <dgm:prSet presAssocID="{02E934D2-724D-4148-96B4-E257DF950D59}" presName="Name13" presStyleLbl="parChTrans1D2" presStyleIdx="9" presStyleCnt="10"/>
      <dgm:spPr/>
    </dgm:pt>
    <dgm:pt modelId="{669585C7-169B-4D5A-A4C6-85552CD294C8}" type="pres">
      <dgm:prSet presAssocID="{B1E6F1C6-1138-4C5C-86D7-E30AD4609F5D}" presName="childText" presStyleLbl="bgAcc1" presStyleIdx="9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38F6B0-292F-4B39-AD83-940FA265BDC4}" srcId="{9B378523-AE3E-4A6A-8FAA-D75125586104}" destId="{18C9878E-6348-4DA0-8D5D-941282F02977}" srcOrd="0" destOrd="0" parTransId="{8C143228-D0A0-4322-BC00-24292785B967}" sibTransId="{0826457F-A698-4604-81E8-3490B9D0F184}"/>
    <dgm:cxn modelId="{1044DE87-B0EF-4049-B3B9-401905B4F4E4}" type="presOf" srcId="{9B378523-AE3E-4A6A-8FAA-D75125586104}" destId="{CA6A08CD-0675-463A-9EB9-A57729965D92}" srcOrd="1" destOrd="0" presId="urn:microsoft.com/office/officeart/2005/8/layout/hierarchy3"/>
    <dgm:cxn modelId="{FD5D1051-ABBD-47A2-BF70-4DDDA3B26812}" type="presOf" srcId="{8949449A-9995-410E-A45C-38E5513BF183}" destId="{7F4CBB5C-C1A0-46A9-B258-D4DD8FE59F9C}" srcOrd="0" destOrd="0" presId="urn:microsoft.com/office/officeart/2005/8/layout/hierarchy3"/>
    <dgm:cxn modelId="{38CBCC62-9CB2-4739-BFE9-8D03F8DA5953}" type="presOf" srcId="{8C143228-D0A0-4322-BC00-24292785B967}" destId="{C77F96C0-9945-492A-86C9-C10F63F7DDF5}" srcOrd="0" destOrd="0" presId="urn:microsoft.com/office/officeart/2005/8/layout/hierarchy3"/>
    <dgm:cxn modelId="{70EFDBF5-002F-4956-9611-882AA4642498}" srcId="{69103C9C-CBEA-404E-8E5C-6280C15831FC}" destId="{45EFD978-560C-4221-9BA1-94F47DAE6276}" srcOrd="3" destOrd="0" parTransId="{27A63F8E-8102-4CC7-AF23-7B5587E29F66}" sibTransId="{001AA429-6A85-446A-ACCF-3841F3BA475B}"/>
    <dgm:cxn modelId="{E49D391D-169B-4890-A8CC-EEFBA2429E56}" type="presOf" srcId="{9B378523-AE3E-4A6A-8FAA-D75125586104}" destId="{0E98D102-A85B-46C9-9565-19B7AD9E66C6}" srcOrd="0" destOrd="0" presId="urn:microsoft.com/office/officeart/2005/8/layout/hierarchy3"/>
    <dgm:cxn modelId="{D39BE294-EDAD-42E4-A9B9-838D60F5C8D9}" type="presOf" srcId="{45EFD978-560C-4221-9BA1-94F47DAE6276}" destId="{68BC07CE-A13A-48E2-803A-E9D1D68118F9}" srcOrd="0" destOrd="0" presId="urn:microsoft.com/office/officeart/2005/8/layout/hierarchy3"/>
    <dgm:cxn modelId="{B32875E8-7A19-444C-885C-C0F284BE9200}" srcId="{69103C9C-CBEA-404E-8E5C-6280C15831FC}" destId="{D0E80134-0360-4B96-B88B-E62BC424BE42}" srcOrd="2" destOrd="0" parTransId="{D59DA4A8-957C-40DE-8213-D2C60DBA4481}" sibTransId="{73A75727-00B9-424C-865B-9F007EDAB31B}"/>
    <dgm:cxn modelId="{D2E569D3-757F-4F5E-AB73-E6D882DC5E45}" type="presOf" srcId="{DC30F947-C02F-4188-9EFD-3B21CDBF1EA8}" destId="{75C6FE6E-65B4-4571-96DF-1F5EA0509069}" srcOrd="0" destOrd="0" presId="urn:microsoft.com/office/officeart/2005/8/layout/hierarchy3"/>
    <dgm:cxn modelId="{42D66F64-8E77-43A8-961B-C75E0D1F6D8F}" type="presOf" srcId="{7B091652-9421-4DCF-ACC7-2FEE1C54A87E}" destId="{06F11784-4B00-4991-8F26-95FCE36CF299}" srcOrd="0" destOrd="0" presId="urn:microsoft.com/office/officeart/2005/8/layout/hierarchy3"/>
    <dgm:cxn modelId="{3ADB5967-8BEF-4E24-8B36-7CB9DD91D594}" type="presOf" srcId="{02E934D2-724D-4148-96B4-E257DF950D59}" destId="{87421114-D512-4CC9-B9E2-F05C967EC835}" srcOrd="0" destOrd="0" presId="urn:microsoft.com/office/officeart/2005/8/layout/hierarchy3"/>
    <dgm:cxn modelId="{4999241B-DA0B-459E-98D9-CBDD20BFB128}" type="presOf" srcId="{DB16E220-505D-488D-A389-EFEA746B0CBF}" destId="{18C94880-07A4-4B2F-B34C-DE6A4725E6BF}" srcOrd="0" destOrd="0" presId="urn:microsoft.com/office/officeart/2005/8/layout/hierarchy3"/>
    <dgm:cxn modelId="{425478B3-92A6-4519-9536-42EB94241274}" type="presOf" srcId="{D1371E1E-3902-4AE3-9252-2405A728377F}" destId="{30F466AB-ACF6-4BAD-B2B9-2ACF4CC4CD25}" srcOrd="0" destOrd="0" presId="urn:microsoft.com/office/officeart/2005/8/layout/hierarchy3"/>
    <dgm:cxn modelId="{6FD81007-528C-48D2-99BA-5178B76EA6EA}" type="presOf" srcId="{B2EBD568-82F5-4AD9-8829-FAE4D11F7C15}" destId="{48C2CBBA-58E0-4D7E-936D-D5A21ABA28BD}" srcOrd="0" destOrd="0" presId="urn:microsoft.com/office/officeart/2005/8/layout/hierarchy3"/>
    <dgm:cxn modelId="{C8DD45B6-D4CB-44D1-A556-97E8A3E9695B}" type="presOf" srcId="{D0E80134-0360-4B96-B88B-E62BC424BE42}" destId="{4C313F64-F9D8-402F-AF03-039F857D4EE6}" srcOrd="1" destOrd="0" presId="urn:microsoft.com/office/officeart/2005/8/layout/hierarchy3"/>
    <dgm:cxn modelId="{7784A216-7FFE-4BB1-92DD-8EC8EA19063F}" type="presOf" srcId="{D0E80134-0360-4B96-B88B-E62BC424BE42}" destId="{B5329B5F-5F0B-40AC-AEAC-A7A3FA76D585}" srcOrd="0" destOrd="0" presId="urn:microsoft.com/office/officeart/2005/8/layout/hierarchy3"/>
    <dgm:cxn modelId="{9872EEFD-3C27-42EF-8485-2AE775BAB3B3}" type="presOf" srcId="{BC069C72-B959-4B18-9F6B-A64A380F859A}" destId="{7194E852-AED1-4836-A05F-40697A8E38A3}" srcOrd="0" destOrd="0" presId="urn:microsoft.com/office/officeart/2005/8/layout/hierarchy3"/>
    <dgm:cxn modelId="{B341BC4D-8248-413C-BAED-DF4290096E81}" type="presOf" srcId="{428165DA-4E9B-4F9B-BABD-174D52ABC1F3}" destId="{4140F67D-0D3C-4360-8191-60B02D3EEF9E}" srcOrd="0" destOrd="0" presId="urn:microsoft.com/office/officeart/2005/8/layout/hierarchy3"/>
    <dgm:cxn modelId="{98144976-E756-4869-BFF8-CD5F3795E7C9}" srcId="{69103C9C-CBEA-404E-8E5C-6280C15831FC}" destId="{E2CD4120-8E2B-434A-A86A-EC04ADDD695B}" srcOrd="0" destOrd="0" parTransId="{A0EA980F-DAE1-4B82-B9DA-35217FC6813E}" sibTransId="{06650879-3FDB-44CD-94A8-3DF8E44CEEFF}"/>
    <dgm:cxn modelId="{6C76A314-FB22-44F0-9FA4-B4269CB05C3E}" type="presOf" srcId="{537DC261-E53F-4D20-BC40-2AFD897DCFD9}" destId="{86C0DB29-0B93-4FE6-9A56-91E1C5FF99B0}" srcOrd="0" destOrd="0" presId="urn:microsoft.com/office/officeart/2005/8/layout/hierarchy3"/>
    <dgm:cxn modelId="{5D0F4595-6C7B-46FA-9A76-690502F9E1D4}" type="presOf" srcId="{E2CD4120-8E2B-434A-A86A-EC04ADDD695B}" destId="{0AC6F47E-7E96-4135-945A-B9CF2818F433}" srcOrd="1" destOrd="0" presId="urn:microsoft.com/office/officeart/2005/8/layout/hierarchy3"/>
    <dgm:cxn modelId="{236FACFE-72F1-4C0F-AC28-E6C14005D696}" type="presOf" srcId="{75540D40-3FFB-461A-8957-53B10EC96BA9}" destId="{00D8D285-11E5-47C6-AC48-6830931F3455}" srcOrd="0" destOrd="0" presId="urn:microsoft.com/office/officeart/2005/8/layout/hierarchy3"/>
    <dgm:cxn modelId="{AAFECFB4-B721-4B2F-AAC5-11289CFDE8E1}" type="presOf" srcId="{403EFE54-E613-408C-86EF-57320B937633}" destId="{96866919-7ABE-43AD-BDDC-C505E4560D4C}" srcOrd="0" destOrd="0" presId="urn:microsoft.com/office/officeart/2005/8/layout/hierarchy3"/>
    <dgm:cxn modelId="{7D0680CC-F273-4E74-BFAF-5DB03C9A67C4}" srcId="{D0E80134-0360-4B96-B88B-E62BC424BE42}" destId="{F2EE3B9A-CE51-4B61-A174-C9B511CD3C87}" srcOrd="0" destOrd="0" parTransId="{428165DA-4E9B-4F9B-BABD-174D52ABC1F3}" sibTransId="{700A548E-B5AB-41C6-8DDD-AC90AFF3E88A}"/>
    <dgm:cxn modelId="{9220E64F-3532-46A4-9C5A-590371F256C4}" srcId="{45EFD978-560C-4221-9BA1-94F47DAE6276}" destId="{537DC261-E53F-4D20-BC40-2AFD897DCFD9}" srcOrd="0" destOrd="0" parTransId="{3F3D8D99-78D2-4043-A7DC-687C3FD2E741}" sibTransId="{D92C0F02-6308-4A49-A903-EDC6838760CE}"/>
    <dgm:cxn modelId="{4E88119E-7719-4129-9155-82B0BBA8E14F}" srcId="{9B378523-AE3E-4A6A-8FAA-D75125586104}" destId="{DB16E220-505D-488D-A389-EFEA746B0CBF}" srcOrd="1" destOrd="0" parTransId="{B2EBD568-82F5-4AD9-8829-FAE4D11F7C15}" sibTransId="{F764204C-AD80-439D-BDE1-8BEA4E17BAA8}"/>
    <dgm:cxn modelId="{4086EC9E-EDD7-4997-9FCE-22AB012C46D4}" type="presOf" srcId="{18C9878E-6348-4DA0-8D5D-941282F02977}" destId="{C9262D46-BC89-4BA1-9DAC-678B162CDA9F}" srcOrd="0" destOrd="0" presId="urn:microsoft.com/office/officeart/2005/8/layout/hierarchy3"/>
    <dgm:cxn modelId="{D828553F-986D-4CA3-AC47-B2A50626DDE0}" type="presOf" srcId="{003DFB4A-8D3F-4B31-88AB-364DF2DA5678}" destId="{C7E57225-7986-4A28-AF21-219D1F897BAF}" srcOrd="0" destOrd="0" presId="urn:microsoft.com/office/officeart/2005/8/layout/hierarchy3"/>
    <dgm:cxn modelId="{C2BE84F9-944C-44C6-8310-A790696D87B2}" type="presOf" srcId="{69103C9C-CBEA-404E-8E5C-6280C15831FC}" destId="{381935DA-5AD7-41F6-8B4F-9D38DA9C84C5}" srcOrd="0" destOrd="0" presId="urn:microsoft.com/office/officeart/2005/8/layout/hierarchy3"/>
    <dgm:cxn modelId="{567E2BE4-EF3C-46B2-A600-38D989B896B4}" srcId="{E2CD4120-8E2B-434A-A86A-EC04ADDD695B}" destId="{BC069C72-B959-4B18-9F6B-A64A380F859A}" srcOrd="0" destOrd="0" parTransId="{75540D40-3FFB-461A-8957-53B10EC96BA9}" sibTransId="{ED12E8E7-9E01-405C-B59B-A5FC30E44B44}"/>
    <dgm:cxn modelId="{D05DD120-0C9D-4078-812C-EB52E44121E9}" type="presOf" srcId="{E2CD4120-8E2B-434A-A86A-EC04ADDD695B}" destId="{5E505B64-43F1-4315-82BD-9C218FC48DF0}" srcOrd="0" destOrd="0" presId="urn:microsoft.com/office/officeart/2005/8/layout/hierarchy3"/>
    <dgm:cxn modelId="{88047F57-C806-437D-879A-3424850525BC}" type="presOf" srcId="{B1E6F1C6-1138-4C5C-86D7-E30AD4609F5D}" destId="{669585C7-169B-4D5A-A4C6-85552CD294C8}" srcOrd="0" destOrd="0" presId="urn:microsoft.com/office/officeart/2005/8/layout/hierarchy3"/>
    <dgm:cxn modelId="{F0C4C96C-4F19-4434-940E-4D5AAB6A2D33}" srcId="{E2CD4120-8E2B-434A-A86A-EC04ADDD695B}" destId="{403EFE54-E613-408C-86EF-57320B937633}" srcOrd="1" destOrd="0" parTransId="{88D4F931-22FD-443C-82BA-A25E3AC197DD}" sibTransId="{010A5E6C-C55E-4EE2-83DC-91A2B1C20A19}"/>
    <dgm:cxn modelId="{EA39EF6A-C840-4975-9C92-CBDE9CC55B8E}" srcId="{E2CD4120-8E2B-434A-A86A-EC04ADDD695B}" destId="{003DFB4A-8D3F-4B31-88AB-364DF2DA5678}" srcOrd="3" destOrd="0" parTransId="{7B091652-9421-4DCF-ACC7-2FEE1C54A87E}" sibTransId="{E551587E-A11D-4AFB-BAEC-9A46A6B5D578}"/>
    <dgm:cxn modelId="{1D59A3A5-1F7E-46F1-A35F-9D1F76ADEAF1}" srcId="{45EFD978-560C-4221-9BA1-94F47DAE6276}" destId="{B1E6F1C6-1138-4C5C-86D7-E30AD4609F5D}" srcOrd="1" destOrd="0" parTransId="{02E934D2-724D-4148-96B4-E257DF950D59}" sibTransId="{913FA3E5-4667-4EB9-BFE6-AF6B494A0A9F}"/>
    <dgm:cxn modelId="{F73B21F4-F496-4DDF-9287-444DCAF90FDD}" type="presOf" srcId="{7C1FEEE0-15BD-4CAA-93EF-2C3727C4A12C}" destId="{30C33555-B7E8-4B57-A400-22D7FEE34EDB}" srcOrd="0" destOrd="0" presId="urn:microsoft.com/office/officeart/2005/8/layout/hierarchy3"/>
    <dgm:cxn modelId="{8BF0AC22-9DC5-4669-8073-921612CE8125}" type="presOf" srcId="{45EFD978-560C-4221-9BA1-94F47DAE6276}" destId="{374941C4-0D67-4FAF-B494-CF475E5D3468}" srcOrd="1" destOrd="0" presId="urn:microsoft.com/office/officeart/2005/8/layout/hierarchy3"/>
    <dgm:cxn modelId="{8443FEEF-B4F9-4594-A56A-CA203C99E6FD}" srcId="{D0E80134-0360-4B96-B88B-E62BC424BE42}" destId="{D1371E1E-3902-4AE3-9252-2405A728377F}" srcOrd="1" destOrd="0" parTransId="{7C1FEEE0-15BD-4CAA-93EF-2C3727C4A12C}" sibTransId="{550922B0-4C22-4146-B357-FD01A47DF820}"/>
    <dgm:cxn modelId="{BAC84E5C-D760-4579-B806-E4C91A83E0D4}" srcId="{E2CD4120-8E2B-434A-A86A-EC04ADDD695B}" destId="{DC30F947-C02F-4188-9EFD-3B21CDBF1EA8}" srcOrd="2" destOrd="0" parTransId="{8949449A-9995-410E-A45C-38E5513BF183}" sibTransId="{4AFFEC4C-A0B7-4430-AB92-A8CDABEDC14B}"/>
    <dgm:cxn modelId="{B11ED285-6C32-4416-B3F6-0D77CE344D7C}" type="presOf" srcId="{88D4F931-22FD-443C-82BA-A25E3AC197DD}" destId="{14597B70-EF84-43BD-98A6-FC5CCC1D63B7}" srcOrd="0" destOrd="0" presId="urn:microsoft.com/office/officeart/2005/8/layout/hierarchy3"/>
    <dgm:cxn modelId="{E9E4BD45-A96C-4215-9086-09702365E301}" type="presOf" srcId="{F2EE3B9A-CE51-4B61-A174-C9B511CD3C87}" destId="{FEB16A42-130B-444F-B536-08A692F30C6C}" srcOrd="0" destOrd="0" presId="urn:microsoft.com/office/officeart/2005/8/layout/hierarchy3"/>
    <dgm:cxn modelId="{EAE8A57B-E13C-4ACA-84FF-6ECD87D312F7}" srcId="{69103C9C-CBEA-404E-8E5C-6280C15831FC}" destId="{9B378523-AE3E-4A6A-8FAA-D75125586104}" srcOrd="1" destOrd="0" parTransId="{9D11F40B-32E3-45E2-8621-5C3D66AA4A4F}" sibTransId="{CAD799E7-D634-4CB6-AF0C-0B93A928BED4}"/>
    <dgm:cxn modelId="{32D1547B-2197-4FC6-A065-1B9E07921E9E}" type="presOf" srcId="{3F3D8D99-78D2-4043-A7DC-687C3FD2E741}" destId="{0A2FCE9C-2D82-41CF-ACA3-A880494373C4}" srcOrd="0" destOrd="0" presId="urn:microsoft.com/office/officeart/2005/8/layout/hierarchy3"/>
    <dgm:cxn modelId="{DEDC7023-7095-4F7D-8DFE-9A2C498C4F8E}" type="presParOf" srcId="{381935DA-5AD7-41F6-8B4F-9D38DA9C84C5}" destId="{804892F4-684E-4A6D-80DA-69C02F6EB5AA}" srcOrd="0" destOrd="0" presId="urn:microsoft.com/office/officeart/2005/8/layout/hierarchy3"/>
    <dgm:cxn modelId="{A9420003-BF98-4DB0-B491-36DEFD74C3C9}" type="presParOf" srcId="{804892F4-684E-4A6D-80DA-69C02F6EB5AA}" destId="{50479826-8340-4EDF-91C3-CAD5C640762E}" srcOrd="0" destOrd="0" presId="urn:microsoft.com/office/officeart/2005/8/layout/hierarchy3"/>
    <dgm:cxn modelId="{A1A6EFC3-3664-472D-9610-F889F0C61C4D}" type="presParOf" srcId="{50479826-8340-4EDF-91C3-CAD5C640762E}" destId="{5E505B64-43F1-4315-82BD-9C218FC48DF0}" srcOrd="0" destOrd="0" presId="urn:microsoft.com/office/officeart/2005/8/layout/hierarchy3"/>
    <dgm:cxn modelId="{09058A1C-12DF-4199-A98C-03E19748BD61}" type="presParOf" srcId="{50479826-8340-4EDF-91C3-CAD5C640762E}" destId="{0AC6F47E-7E96-4135-945A-B9CF2818F433}" srcOrd="1" destOrd="0" presId="urn:microsoft.com/office/officeart/2005/8/layout/hierarchy3"/>
    <dgm:cxn modelId="{8AC2E420-E7FC-4D79-A78C-A0362685140B}" type="presParOf" srcId="{804892F4-684E-4A6D-80DA-69C02F6EB5AA}" destId="{30511952-4EC0-4D0E-83DE-E9CF15B428A0}" srcOrd="1" destOrd="0" presId="urn:microsoft.com/office/officeart/2005/8/layout/hierarchy3"/>
    <dgm:cxn modelId="{A14A96E3-9B8D-45AD-9F98-43E52A053A63}" type="presParOf" srcId="{30511952-4EC0-4D0E-83DE-E9CF15B428A0}" destId="{00D8D285-11E5-47C6-AC48-6830931F3455}" srcOrd="0" destOrd="0" presId="urn:microsoft.com/office/officeart/2005/8/layout/hierarchy3"/>
    <dgm:cxn modelId="{5DA7B7E1-B608-4AC7-9093-180D77FD55C1}" type="presParOf" srcId="{30511952-4EC0-4D0E-83DE-E9CF15B428A0}" destId="{7194E852-AED1-4836-A05F-40697A8E38A3}" srcOrd="1" destOrd="0" presId="urn:microsoft.com/office/officeart/2005/8/layout/hierarchy3"/>
    <dgm:cxn modelId="{AAE604D4-9FC9-4736-9E73-6CC71260B497}" type="presParOf" srcId="{30511952-4EC0-4D0E-83DE-E9CF15B428A0}" destId="{14597B70-EF84-43BD-98A6-FC5CCC1D63B7}" srcOrd="2" destOrd="0" presId="urn:microsoft.com/office/officeart/2005/8/layout/hierarchy3"/>
    <dgm:cxn modelId="{3767375E-E073-4A30-A3B1-5837F2D501A7}" type="presParOf" srcId="{30511952-4EC0-4D0E-83DE-E9CF15B428A0}" destId="{96866919-7ABE-43AD-BDDC-C505E4560D4C}" srcOrd="3" destOrd="0" presId="urn:microsoft.com/office/officeart/2005/8/layout/hierarchy3"/>
    <dgm:cxn modelId="{1F1A9CEC-D3CC-4D99-A3AE-C923EA4F65A7}" type="presParOf" srcId="{30511952-4EC0-4D0E-83DE-E9CF15B428A0}" destId="{7F4CBB5C-C1A0-46A9-B258-D4DD8FE59F9C}" srcOrd="4" destOrd="0" presId="urn:microsoft.com/office/officeart/2005/8/layout/hierarchy3"/>
    <dgm:cxn modelId="{0255B6A1-95BE-47D7-88F3-6C7DCABFF965}" type="presParOf" srcId="{30511952-4EC0-4D0E-83DE-E9CF15B428A0}" destId="{75C6FE6E-65B4-4571-96DF-1F5EA0509069}" srcOrd="5" destOrd="0" presId="urn:microsoft.com/office/officeart/2005/8/layout/hierarchy3"/>
    <dgm:cxn modelId="{5B74E2B0-70EC-4B77-87D4-83C567A555C3}" type="presParOf" srcId="{30511952-4EC0-4D0E-83DE-E9CF15B428A0}" destId="{06F11784-4B00-4991-8F26-95FCE36CF299}" srcOrd="6" destOrd="0" presId="urn:microsoft.com/office/officeart/2005/8/layout/hierarchy3"/>
    <dgm:cxn modelId="{AC82E183-86E1-49CE-8F36-1F87A7307478}" type="presParOf" srcId="{30511952-4EC0-4D0E-83DE-E9CF15B428A0}" destId="{C7E57225-7986-4A28-AF21-219D1F897BAF}" srcOrd="7" destOrd="0" presId="urn:microsoft.com/office/officeart/2005/8/layout/hierarchy3"/>
    <dgm:cxn modelId="{F0F9A9EE-7673-4B59-B759-2BD109CC3A14}" type="presParOf" srcId="{381935DA-5AD7-41F6-8B4F-9D38DA9C84C5}" destId="{BF49706D-E08E-4B1C-9A9A-E8938DDD48C7}" srcOrd="1" destOrd="0" presId="urn:microsoft.com/office/officeart/2005/8/layout/hierarchy3"/>
    <dgm:cxn modelId="{5B9BFBC5-8E50-4B3D-B78E-90EC8A5C182F}" type="presParOf" srcId="{BF49706D-E08E-4B1C-9A9A-E8938DDD48C7}" destId="{ECDA62C3-DE06-45BD-8A23-86559777B05B}" srcOrd="0" destOrd="0" presId="urn:microsoft.com/office/officeart/2005/8/layout/hierarchy3"/>
    <dgm:cxn modelId="{D7AA0D7A-6F80-4885-9B82-D31D4036B477}" type="presParOf" srcId="{ECDA62C3-DE06-45BD-8A23-86559777B05B}" destId="{0E98D102-A85B-46C9-9565-19B7AD9E66C6}" srcOrd="0" destOrd="0" presId="urn:microsoft.com/office/officeart/2005/8/layout/hierarchy3"/>
    <dgm:cxn modelId="{42FCFE85-7971-47CB-B18F-66D5ED1C3479}" type="presParOf" srcId="{ECDA62C3-DE06-45BD-8A23-86559777B05B}" destId="{CA6A08CD-0675-463A-9EB9-A57729965D92}" srcOrd="1" destOrd="0" presId="urn:microsoft.com/office/officeart/2005/8/layout/hierarchy3"/>
    <dgm:cxn modelId="{2C81FCBC-93A8-4BE9-A7B3-C0F3BB1F46A3}" type="presParOf" srcId="{BF49706D-E08E-4B1C-9A9A-E8938DDD48C7}" destId="{D2A9484A-9254-4B7F-98A9-CD1711C5F2FD}" srcOrd="1" destOrd="0" presId="urn:microsoft.com/office/officeart/2005/8/layout/hierarchy3"/>
    <dgm:cxn modelId="{FD3D3161-89D9-49D3-91F3-6EB4F1D94AF8}" type="presParOf" srcId="{D2A9484A-9254-4B7F-98A9-CD1711C5F2FD}" destId="{C77F96C0-9945-492A-86C9-C10F63F7DDF5}" srcOrd="0" destOrd="0" presId="urn:microsoft.com/office/officeart/2005/8/layout/hierarchy3"/>
    <dgm:cxn modelId="{05CA2E07-1EBD-4FC3-B571-625709A518A0}" type="presParOf" srcId="{D2A9484A-9254-4B7F-98A9-CD1711C5F2FD}" destId="{C9262D46-BC89-4BA1-9DAC-678B162CDA9F}" srcOrd="1" destOrd="0" presId="urn:microsoft.com/office/officeart/2005/8/layout/hierarchy3"/>
    <dgm:cxn modelId="{EDA4E872-943F-45F6-87A1-51E8C430B5C6}" type="presParOf" srcId="{D2A9484A-9254-4B7F-98A9-CD1711C5F2FD}" destId="{48C2CBBA-58E0-4D7E-936D-D5A21ABA28BD}" srcOrd="2" destOrd="0" presId="urn:microsoft.com/office/officeart/2005/8/layout/hierarchy3"/>
    <dgm:cxn modelId="{23F094F4-BB02-442C-A27B-ECFF5AA687A8}" type="presParOf" srcId="{D2A9484A-9254-4B7F-98A9-CD1711C5F2FD}" destId="{18C94880-07A4-4B2F-B34C-DE6A4725E6BF}" srcOrd="3" destOrd="0" presId="urn:microsoft.com/office/officeart/2005/8/layout/hierarchy3"/>
    <dgm:cxn modelId="{9A953884-14F2-41CD-A10E-2748CC2C4780}" type="presParOf" srcId="{381935DA-5AD7-41F6-8B4F-9D38DA9C84C5}" destId="{8FA4DBF1-1C1F-4ED4-AFC9-EFD529C4414A}" srcOrd="2" destOrd="0" presId="urn:microsoft.com/office/officeart/2005/8/layout/hierarchy3"/>
    <dgm:cxn modelId="{E148CFE1-A371-4065-A893-67597AD66F49}" type="presParOf" srcId="{8FA4DBF1-1C1F-4ED4-AFC9-EFD529C4414A}" destId="{0FC9A472-D48C-428D-9A71-86370AFE239D}" srcOrd="0" destOrd="0" presId="urn:microsoft.com/office/officeart/2005/8/layout/hierarchy3"/>
    <dgm:cxn modelId="{FC53A3E9-138C-429F-82F1-7502597C5CBA}" type="presParOf" srcId="{0FC9A472-D48C-428D-9A71-86370AFE239D}" destId="{B5329B5F-5F0B-40AC-AEAC-A7A3FA76D585}" srcOrd="0" destOrd="0" presId="urn:microsoft.com/office/officeart/2005/8/layout/hierarchy3"/>
    <dgm:cxn modelId="{94453684-7526-4B1F-A914-FC3352A18A3C}" type="presParOf" srcId="{0FC9A472-D48C-428D-9A71-86370AFE239D}" destId="{4C313F64-F9D8-402F-AF03-039F857D4EE6}" srcOrd="1" destOrd="0" presId="urn:microsoft.com/office/officeart/2005/8/layout/hierarchy3"/>
    <dgm:cxn modelId="{20087A74-173F-4CBE-8A5F-0B24B5091F7E}" type="presParOf" srcId="{8FA4DBF1-1C1F-4ED4-AFC9-EFD529C4414A}" destId="{13FFF1B7-2EE0-4B4D-82AD-FFA98BC2D6A8}" srcOrd="1" destOrd="0" presId="urn:microsoft.com/office/officeart/2005/8/layout/hierarchy3"/>
    <dgm:cxn modelId="{89AEBF17-BE14-477C-8982-DACF93F7BA03}" type="presParOf" srcId="{13FFF1B7-2EE0-4B4D-82AD-FFA98BC2D6A8}" destId="{4140F67D-0D3C-4360-8191-60B02D3EEF9E}" srcOrd="0" destOrd="0" presId="urn:microsoft.com/office/officeart/2005/8/layout/hierarchy3"/>
    <dgm:cxn modelId="{42582C47-0996-46E0-B6C8-DC9FA6E26248}" type="presParOf" srcId="{13FFF1B7-2EE0-4B4D-82AD-FFA98BC2D6A8}" destId="{FEB16A42-130B-444F-B536-08A692F30C6C}" srcOrd="1" destOrd="0" presId="urn:microsoft.com/office/officeart/2005/8/layout/hierarchy3"/>
    <dgm:cxn modelId="{52ED09F3-FF6A-41C3-A6CD-15358826A98F}" type="presParOf" srcId="{13FFF1B7-2EE0-4B4D-82AD-FFA98BC2D6A8}" destId="{30C33555-B7E8-4B57-A400-22D7FEE34EDB}" srcOrd="2" destOrd="0" presId="urn:microsoft.com/office/officeart/2005/8/layout/hierarchy3"/>
    <dgm:cxn modelId="{87DD0E71-584F-49C9-8F22-95C6579E49BA}" type="presParOf" srcId="{13FFF1B7-2EE0-4B4D-82AD-FFA98BC2D6A8}" destId="{30F466AB-ACF6-4BAD-B2B9-2ACF4CC4CD25}" srcOrd="3" destOrd="0" presId="urn:microsoft.com/office/officeart/2005/8/layout/hierarchy3"/>
    <dgm:cxn modelId="{AE7FBDD6-D77F-4933-97C0-5D94B42DB5BF}" type="presParOf" srcId="{381935DA-5AD7-41F6-8B4F-9D38DA9C84C5}" destId="{776E9ED5-F9B4-4342-B057-9FF1628A6D79}" srcOrd="3" destOrd="0" presId="urn:microsoft.com/office/officeart/2005/8/layout/hierarchy3"/>
    <dgm:cxn modelId="{C22DC685-561B-4196-873F-7B67C2C1092B}" type="presParOf" srcId="{776E9ED5-F9B4-4342-B057-9FF1628A6D79}" destId="{F5FB5895-3B75-4B5A-B270-250810AF19DA}" srcOrd="0" destOrd="0" presId="urn:microsoft.com/office/officeart/2005/8/layout/hierarchy3"/>
    <dgm:cxn modelId="{AF76A3CB-57AB-403D-8D85-544E07BCE187}" type="presParOf" srcId="{F5FB5895-3B75-4B5A-B270-250810AF19DA}" destId="{68BC07CE-A13A-48E2-803A-E9D1D68118F9}" srcOrd="0" destOrd="0" presId="urn:microsoft.com/office/officeart/2005/8/layout/hierarchy3"/>
    <dgm:cxn modelId="{769BFDF8-9AEC-4BB6-B9D9-F4C858D768F7}" type="presParOf" srcId="{F5FB5895-3B75-4B5A-B270-250810AF19DA}" destId="{374941C4-0D67-4FAF-B494-CF475E5D3468}" srcOrd="1" destOrd="0" presId="urn:microsoft.com/office/officeart/2005/8/layout/hierarchy3"/>
    <dgm:cxn modelId="{C8EE2BD0-1120-4323-BF7D-FC125CB9606C}" type="presParOf" srcId="{776E9ED5-F9B4-4342-B057-9FF1628A6D79}" destId="{47386F2C-2F93-4D52-9954-23D208871537}" srcOrd="1" destOrd="0" presId="urn:microsoft.com/office/officeart/2005/8/layout/hierarchy3"/>
    <dgm:cxn modelId="{F6AED3CF-3BAC-4641-889E-6D7FD8B62C47}" type="presParOf" srcId="{47386F2C-2F93-4D52-9954-23D208871537}" destId="{0A2FCE9C-2D82-41CF-ACA3-A880494373C4}" srcOrd="0" destOrd="0" presId="urn:microsoft.com/office/officeart/2005/8/layout/hierarchy3"/>
    <dgm:cxn modelId="{84FD0C29-D356-4D30-8F26-BEA0C0F03971}" type="presParOf" srcId="{47386F2C-2F93-4D52-9954-23D208871537}" destId="{86C0DB29-0B93-4FE6-9A56-91E1C5FF99B0}" srcOrd="1" destOrd="0" presId="urn:microsoft.com/office/officeart/2005/8/layout/hierarchy3"/>
    <dgm:cxn modelId="{B0A21935-2DA3-44FF-B52B-97342FB3EB38}" type="presParOf" srcId="{47386F2C-2F93-4D52-9954-23D208871537}" destId="{87421114-D512-4CC9-B9E2-F05C967EC835}" srcOrd="2" destOrd="0" presId="urn:microsoft.com/office/officeart/2005/8/layout/hierarchy3"/>
    <dgm:cxn modelId="{AB707AD8-E21C-4EC3-A949-7907EB90B2A3}" type="presParOf" srcId="{47386F2C-2F93-4D52-9954-23D208871537}" destId="{669585C7-169B-4D5A-A4C6-85552CD294C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/>
        </a:p>
      </dgm:t>
    </dgm:pt>
    <dgm:pt modelId="{A6406C01-7E83-4650-8EF5-394419DCB348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1 標題</a:t>
          </a: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zh-TW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zh-TW"/>
        </a:p>
      </dgm:t>
    </dgm:pt>
    <dgm:pt modelId="{E4E9F0D0-FF23-4B59-9B97-973BCBE5DC65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zh-TW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zh-TW"/>
        </a:p>
      </dgm:t>
    </dgm:pt>
    <dgm:pt modelId="{5D952622-A79E-41E4-BBC2-6212DEFFA91C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2 標題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zh-TW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zh-TW"/>
        </a:p>
      </dgm:t>
    </dgm:pt>
    <dgm:pt modelId="{5248D9DA-6444-46F6-8D28-C8BB2253AAD1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zh-TW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zh-TW"/>
        </a:p>
      </dgm:t>
    </dgm:pt>
    <dgm:pt modelId="{50706FFE-8A00-485D-9FF7-8D310692C602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3 標題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zh-TW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zh-TW"/>
        </a:p>
      </dgm:t>
    </dgm:pt>
    <dgm:pt modelId="{3A9B5D84-CB00-4BC9-ADB2-5CF832F36763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zh-TW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zh-TW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zh-TW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zh-TW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zh-TW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</dgm:ptLst>
  <dgm:cxnLst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D8C78B-B4BD-4DD5-A770-7B463B1AE4D9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雷達</a:t>
          </a:r>
          <a:endParaRPr lang="zh-TW" altLang="en-US" sz="4100" kern="1200" dirty="0"/>
        </a:p>
      </dsp:txBody>
      <dsp:txXfrm>
        <a:off x="2709333" y="0"/>
        <a:ext cx="2709333" cy="2709333"/>
      </dsp:txXfrm>
    </dsp:sp>
    <dsp:sp modelId="{CBF934B0-E388-4693-9DAD-23D929775006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尋寵</a:t>
          </a:r>
          <a:endParaRPr lang="zh-TW" altLang="en-US" sz="4100" kern="1200" dirty="0"/>
        </a:p>
      </dsp:txBody>
      <dsp:txXfrm>
        <a:off x="1354666" y="2709333"/>
        <a:ext cx="2709333" cy="2709333"/>
      </dsp:txXfrm>
    </dsp:sp>
    <dsp:sp modelId="{766BBCED-DDC9-4909-BD3E-1879F5132EC4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會員</a:t>
          </a:r>
          <a:endParaRPr lang="zh-TW" altLang="en-US" sz="4100" kern="1200" dirty="0"/>
        </a:p>
      </dsp:txBody>
      <dsp:txXfrm rot="10800000">
        <a:off x="2709333" y="2709333"/>
        <a:ext cx="2709333" cy="2709333"/>
      </dsp:txXfrm>
    </dsp:sp>
    <dsp:sp modelId="{E4069CD9-A3C2-44F6-B602-F4AE79D711FC}">
      <dsp:nvSpPr>
        <dsp:cNvPr id="0" name=""/>
        <dsp:cNvSpPr/>
      </dsp:nvSpPr>
      <dsp:spPr>
        <a:xfrm>
          <a:off x="4063999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拾獲</a:t>
          </a:r>
          <a:endParaRPr lang="zh-TW" altLang="en-US" sz="4100" kern="1200" dirty="0"/>
        </a:p>
      </dsp:txBody>
      <dsp:txXfrm>
        <a:off x="4063999" y="2709333"/>
        <a:ext cx="2709333" cy="27093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505B64-43F1-4315-82BD-9C218FC48DF0}">
      <dsp:nvSpPr>
        <dsp:cNvPr id="0" name=""/>
        <dsp:cNvSpPr/>
      </dsp:nvSpPr>
      <dsp:spPr>
        <a:xfrm>
          <a:off x="268744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會員中心</a:t>
          </a:r>
          <a:endParaRPr lang="zh-TW" altLang="en-US" sz="2200" kern="1200" dirty="0"/>
        </a:p>
      </dsp:txBody>
      <dsp:txXfrm>
        <a:off x="268744" y="21261"/>
        <a:ext cx="1269960" cy="634980"/>
      </dsp:txXfrm>
    </dsp:sp>
    <dsp:sp modelId="{00D8D285-11E5-47C6-AC48-6830931F3455}">
      <dsp:nvSpPr>
        <dsp:cNvPr id="0" name=""/>
        <dsp:cNvSpPr/>
      </dsp:nvSpPr>
      <dsp:spPr>
        <a:xfrm>
          <a:off x="395740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4E852-AED1-4836-A05F-40697A8E38A3}">
      <dsp:nvSpPr>
        <dsp:cNvPr id="0" name=""/>
        <dsp:cNvSpPr/>
      </dsp:nvSpPr>
      <dsp:spPr>
        <a:xfrm>
          <a:off x="522729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基本資料</a:t>
          </a:r>
          <a:endParaRPr lang="zh-TW" altLang="en-US" sz="2500" kern="1200" dirty="0"/>
        </a:p>
      </dsp:txBody>
      <dsp:txXfrm>
        <a:off x="522729" y="791556"/>
        <a:ext cx="2243714" cy="634980"/>
      </dsp:txXfrm>
    </dsp:sp>
    <dsp:sp modelId="{14597B70-EF84-43BD-98A6-FC5CCC1D63B7}">
      <dsp:nvSpPr>
        <dsp:cNvPr id="0" name=""/>
        <dsp:cNvSpPr/>
      </dsp:nvSpPr>
      <dsp:spPr>
        <a:xfrm>
          <a:off x="395740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66919-7ABE-43AD-BDDC-C505E4560D4C}">
      <dsp:nvSpPr>
        <dsp:cNvPr id="0" name=""/>
        <dsp:cNvSpPr/>
      </dsp:nvSpPr>
      <dsp:spPr>
        <a:xfrm>
          <a:off x="522729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變更密碼</a:t>
          </a:r>
          <a:endParaRPr lang="zh-TW" altLang="en-US" sz="2500" kern="1200" dirty="0"/>
        </a:p>
      </dsp:txBody>
      <dsp:txXfrm>
        <a:off x="522729" y="1585281"/>
        <a:ext cx="2243714" cy="634980"/>
      </dsp:txXfrm>
    </dsp:sp>
    <dsp:sp modelId="{7F4CBB5C-C1A0-46A9-B258-D4DD8FE59F9C}">
      <dsp:nvSpPr>
        <dsp:cNvPr id="0" name=""/>
        <dsp:cNvSpPr/>
      </dsp:nvSpPr>
      <dsp:spPr>
        <a:xfrm>
          <a:off x="395740" y="656241"/>
          <a:ext cx="126988" cy="2040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254"/>
              </a:lnTo>
              <a:lnTo>
                <a:pt x="126988" y="2040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6FE6E-65B4-4571-96DF-1F5EA0509069}">
      <dsp:nvSpPr>
        <dsp:cNvPr id="0" name=""/>
        <dsp:cNvSpPr/>
      </dsp:nvSpPr>
      <dsp:spPr>
        <a:xfrm>
          <a:off x="522729" y="237900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會員尋寵啟示</a:t>
          </a:r>
          <a:endParaRPr lang="zh-TW" altLang="en-US" sz="2500" kern="1200" dirty="0"/>
        </a:p>
      </dsp:txBody>
      <dsp:txXfrm>
        <a:off x="522729" y="2379006"/>
        <a:ext cx="2243714" cy="634980"/>
      </dsp:txXfrm>
    </dsp:sp>
    <dsp:sp modelId="{06F11784-4B00-4991-8F26-95FCE36CF299}">
      <dsp:nvSpPr>
        <dsp:cNvPr id="0" name=""/>
        <dsp:cNvSpPr/>
      </dsp:nvSpPr>
      <dsp:spPr>
        <a:xfrm>
          <a:off x="395740" y="656241"/>
          <a:ext cx="126988" cy="283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3979"/>
              </a:lnTo>
              <a:lnTo>
                <a:pt x="126988" y="28339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57225-7986-4A28-AF21-219D1F897BAF}">
      <dsp:nvSpPr>
        <dsp:cNvPr id="0" name=""/>
        <dsp:cNvSpPr/>
      </dsp:nvSpPr>
      <dsp:spPr>
        <a:xfrm>
          <a:off x="522729" y="317273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會員拾獲通報</a:t>
          </a:r>
          <a:endParaRPr lang="zh-TW" altLang="en-US" sz="2500" kern="1200" dirty="0"/>
        </a:p>
      </dsp:txBody>
      <dsp:txXfrm>
        <a:off x="522729" y="3172731"/>
        <a:ext cx="2243714" cy="634980"/>
      </dsp:txXfrm>
    </dsp:sp>
    <dsp:sp modelId="{0E98D102-A85B-46C9-9565-19B7AD9E66C6}">
      <dsp:nvSpPr>
        <dsp:cNvPr id="0" name=""/>
        <dsp:cNvSpPr/>
      </dsp:nvSpPr>
      <dsp:spPr>
        <a:xfrm>
          <a:off x="2829949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尋寵啟示</a:t>
          </a:r>
          <a:endParaRPr lang="zh-TW" altLang="en-US" sz="2200" kern="1200" dirty="0"/>
        </a:p>
      </dsp:txBody>
      <dsp:txXfrm>
        <a:off x="2829949" y="21261"/>
        <a:ext cx="1269960" cy="634980"/>
      </dsp:txXfrm>
    </dsp:sp>
    <dsp:sp modelId="{C77F96C0-9945-492A-86C9-C10F63F7DDF5}">
      <dsp:nvSpPr>
        <dsp:cNvPr id="0" name=""/>
        <dsp:cNvSpPr/>
      </dsp:nvSpPr>
      <dsp:spPr>
        <a:xfrm>
          <a:off x="2956945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62D46-BC89-4BA1-9DAC-678B162CDA9F}">
      <dsp:nvSpPr>
        <dsp:cNvPr id="0" name=""/>
        <dsp:cNvSpPr/>
      </dsp:nvSpPr>
      <dsp:spPr>
        <a:xfrm>
          <a:off x="3083934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全部搜尋</a:t>
          </a:r>
          <a:endParaRPr lang="zh-TW" altLang="en-US" sz="2500" kern="1200" dirty="0"/>
        </a:p>
      </dsp:txBody>
      <dsp:txXfrm>
        <a:off x="3083934" y="791556"/>
        <a:ext cx="2243714" cy="634980"/>
      </dsp:txXfrm>
    </dsp:sp>
    <dsp:sp modelId="{48C2CBBA-58E0-4D7E-936D-D5A21ABA28BD}">
      <dsp:nvSpPr>
        <dsp:cNvPr id="0" name=""/>
        <dsp:cNvSpPr/>
      </dsp:nvSpPr>
      <dsp:spPr>
        <a:xfrm>
          <a:off x="2956945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94880-07A4-4B2F-B34C-DE6A4725E6BF}">
      <dsp:nvSpPr>
        <dsp:cNvPr id="0" name=""/>
        <dsp:cNvSpPr/>
      </dsp:nvSpPr>
      <dsp:spPr>
        <a:xfrm>
          <a:off x="3083934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新增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修改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刪除</a:t>
          </a:r>
          <a:endParaRPr lang="zh-TW" altLang="en-US" sz="2500" kern="1200" dirty="0"/>
        </a:p>
      </dsp:txBody>
      <dsp:txXfrm>
        <a:off x="3083934" y="1585281"/>
        <a:ext cx="2243714" cy="634980"/>
      </dsp:txXfrm>
    </dsp:sp>
    <dsp:sp modelId="{B5329B5F-5F0B-40AC-AEAC-A7A3FA76D585}">
      <dsp:nvSpPr>
        <dsp:cNvPr id="0" name=""/>
        <dsp:cNvSpPr/>
      </dsp:nvSpPr>
      <dsp:spPr>
        <a:xfrm>
          <a:off x="5391154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拾獲通報</a:t>
          </a:r>
          <a:endParaRPr lang="zh-TW" altLang="en-US" sz="2200" kern="1200" dirty="0"/>
        </a:p>
      </dsp:txBody>
      <dsp:txXfrm>
        <a:off x="5391154" y="21261"/>
        <a:ext cx="1269960" cy="634980"/>
      </dsp:txXfrm>
    </dsp:sp>
    <dsp:sp modelId="{4140F67D-0D3C-4360-8191-60B02D3EEF9E}">
      <dsp:nvSpPr>
        <dsp:cNvPr id="0" name=""/>
        <dsp:cNvSpPr/>
      </dsp:nvSpPr>
      <dsp:spPr>
        <a:xfrm>
          <a:off x="5518150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16A42-130B-444F-B536-08A692F30C6C}">
      <dsp:nvSpPr>
        <dsp:cNvPr id="0" name=""/>
        <dsp:cNvSpPr/>
      </dsp:nvSpPr>
      <dsp:spPr>
        <a:xfrm>
          <a:off x="5645139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全部搜尋</a:t>
          </a:r>
          <a:endParaRPr lang="zh-TW" altLang="en-US" sz="2500" kern="1200" dirty="0"/>
        </a:p>
      </dsp:txBody>
      <dsp:txXfrm>
        <a:off x="5645139" y="791556"/>
        <a:ext cx="2243714" cy="634980"/>
      </dsp:txXfrm>
    </dsp:sp>
    <dsp:sp modelId="{30C33555-B7E8-4B57-A400-22D7FEE34EDB}">
      <dsp:nvSpPr>
        <dsp:cNvPr id="0" name=""/>
        <dsp:cNvSpPr/>
      </dsp:nvSpPr>
      <dsp:spPr>
        <a:xfrm>
          <a:off x="5518150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466AB-ACF6-4BAD-B2B9-2ACF4CC4CD25}">
      <dsp:nvSpPr>
        <dsp:cNvPr id="0" name=""/>
        <dsp:cNvSpPr/>
      </dsp:nvSpPr>
      <dsp:spPr>
        <a:xfrm>
          <a:off x="5645139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新增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修改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刪除</a:t>
          </a:r>
          <a:endParaRPr lang="zh-TW" altLang="en-US" sz="2500" kern="1200" dirty="0"/>
        </a:p>
      </dsp:txBody>
      <dsp:txXfrm>
        <a:off x="5645139" y="1585281"/>
        <a:ext cx="2243714" cy="634980"/>
      </dsp:txXfrm>
    </dsp:sp>
    <dsp:sp modelId="{68BC07CE-A13A-48E2-803A-E9D1D68118F9}">
      <dsp:nvSpPr>
        <dsp:cNvPr id="0" name=""/>
        <dsp:cNvSpPr/>
      </dsp:nvSpPr>
      <dsp:spPr>
        <a:xfrm>
          <a:off x="7952359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雷達搜尋</a:t>
          </a:r>
          <a:endParaRPr lang="zh-TW" altLang="en-US" sz="2200" kern="1200" dirty="0"/>
        </a:p>
      </dsp:txBody>
      <dsp:txXfrm>
        <a:off x="7952359" y="21261"/>
        <a:ext cx="1269960" cy="634980"/>
      </dsp:txXfrm>
    </dsp:sp>
    <dsp:sp modelId="{0A2FCE9C-2D82-41CF-ACA3-A880494373C4}">
      <dsp:nvSpPr>
        <dsp:cNvPr id="0" name=""/>
        <dsp:cNvSpPr/>
      </dsp:nvSpPr>
      <dsp:spPr>
        <a:xfrm>
          <a:off x="8079355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0DB29-0B93-4FE6-9A56-91E1C5FF99B0}">
      <dsp:nvSpPr>
        <dsp:cNvPr id="0" name=""/>
        <dsp:cNvSpPr/>
      </dsp:nvSpPr>
      <dsp:spPr>
        <a:xfrm>
          <a:off x="8206344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站外搜尋</a:t>
          </a:r>
          <a:endParaRPr lang="zh-TW" altLang="en-US" sz="2500" kern="1200" dirty="0"/>
        </a:p>
      </dsp:txBody>
      <dsp:txXfrm>
        <a:off x="8206344" y="791556"/>
        <a:ext cx="2243714" cy="634980"/>
      </dsp:txXfrm>
    </dsp:sp>
    <dsp:sp modelId="{87421114-D512-4CC9-B9E2-F05C967EC835}">
      <dsp:nvSpPr>
        <dsp:cNvPr id="0" name=""/>
        <dsp:cNvSpPr/>
      </dsp:nvSpPr>
      <dsp:spPr>
        <a:xfrm>
          <a:off x="8079355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585C7-169B-4D5A-A4C6-85552CD294C8}">
      <dsp:nvSpPr>
        <dsp:cNvPr id="0" name=""/>
        <dsp:cNvSpPr/>
      </dsp:nvSpPr>
      <dsp:spPr>
        <a:xfrm>
          <a:off x="8206344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站內搜尋</a:t>
          </a:r>
          <a:endParaRPr lang="zh-TW" altLang="en-US" sz="2500" kern="1200" dirty="0"/>
        </a:p>
      </dsp:txBody>
      <dsp:txXfrm>
        <a:off x="8206344" y="1585281"/>
        <a:ext cx="2243714" cy="6349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1242342" y="823134"/>
        <a:ext cx="1856482" cy="216373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1 標題</a:t>
          </a:r>
        </a:p>
      </dsp:txBody>
      <dsp:txXfrm>
        <a:off x="4688" y="1286172"/>
        <a:ext cx="1237654" cy="12376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4491186" y="823134"/>
        <a:ext cx="1856482" cy="216373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2 標題</a:t>
          </a:r>
        </a:p>
      </dsp:txBody>
      <dsp:txXfrm>
        <a:off x="3253531" y="1286172"/>
        <a:ext cx="1237654" cy="12376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7740029" y="823134"/>
        <a:ext cx="1856482" cy="216373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3 標題</a:t>
          </a:r>
        </a:p>
      </dsp:txBody>
      <dsp:txXfrm>
        <a:off x="6502375" y="1286172"/>
        <a:ext cx="1237654" cy="123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pPr/>
              <a:t>11/8/2017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rPr/>
              <a:pPr/>
              <a:t>2012/10/4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2012/10/4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2012/10/4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2012/10/4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2012/10/4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2012/10/4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2012/10/4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2012/10/4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2012/10/4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11/8/2017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jpe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38124" y="786810"/>
            <a:ext cx="8052174" cy="2166654"/>
          </a:xfrm>
        </p:spPr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動物</a:t>
            </a:r>
            <a:r>
              <a:rPr lang="en-US" altLang="zh-TW" dirty="0" smtClean="0">
                <a:latin typeface="+mn-ea"/>
                <a:ea typeface="+mn-ea"/>
              </a:rPr>
              <a:t>FOUND</a:t>
            </a:r>
            <a:r>
              <a:rPr lang="zh-TW" altLang="en-US" dirty="0" smtClean="0">
                <a:latin typeface="+mn-ea"/>
                <a:ea typeface="+mn-ea"/>
              </a:rPr>
              <a:t>城市</a:t>
            </a:r>
            <a:endParaRPr lang="zh-TW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4476" y="3741987"/>
            <a:ext cx="10887524" cy="2488692"/>
          </a:xfrm>
        </p:spPr>
        <p:txBody>
          <a:bodyPr>
            <a:normAutofit/>
          </a:bodyPr>
          <a:lstStyle/>
          <a:p>
            <a:endParaRPr lang="en-US" altLang="zh-TW" sz="3600" dirty="0" smtClean="0"/>
          </a:p>
          <a:p>
            <a:r>
              <a:rPr lang="zh-TW" altLang="en-US" sz="2800" dirty="0" smtClean="0"/>
              <a:t>指導老師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錢達智</a:t>
            </a:r>
            <a:endParaRPr lang="en-US" altLang="zh-TW" sz="2800" dirty="0" smtClean="0"/>
          </a:p>
          <a:p>
            <a:r>
              <a:rPr lang="zh-TW" altLang="en-US" sz="2800" dirty="0" smtClean="0"/>
              <a:t>專題成員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黃紹銘、柯雅筑</a:t>
            </a:r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d1786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4566" y="1483916"/>
            <a:ext cx="3810886" cy="45367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動機與目的</a:t>
            </a:r>
            <a:endParaRPr lang="zh-TW" dirty="0"/>
          </a:p>
        </p:txBody>
      </p:sp>
      <p:pic>
        <p:nvPicPr>
          <p:cNvPr id="4" name="內容版面配置區 3" descr="49k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rot="542437">
            <a:off x="6122194" y="1935954"/>
            <a:ext cx="2872951" cy="4067895"/>
          </a:xfrm>
        </p:spPr>
      </p:pic>
      <p:pic>
        <p:nvPicPr>
          <p:cNvPr id="5" name="圖片 4" descr="jh5388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472841">
            <a:off x="7660643" y="2402886"/>
            <a:ext cx="2567878" cy="3626947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327297" y="2002463"/>
            <a:ext cx="4892749" cy="172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提供寵物協尋服務。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提供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拾獲動物的民眾，刊登通報訊息。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提供使用者周遭寵物資訊。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d1786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4566" y="1483916"/>
            <a:ext cx="3810886" cy="45367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</a:t>
            </a:r>
            <a:r>
              <a:rPr lang="zh-TW" altLang="en-US" dirty="0" smtClean="0"/>
              <a:t>主題</a:t>
            </a:r>
            <a:endParaRPr lang="zh-TW" dirty="0"/>
          </a:p>
        </p:txBody>
      </p:sp>
      <p:pic>
        <p:nvPicPr>
          <p:cNvPr id="4" name="內容版面配置區 3" descr="49k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rot="542437">
            <a:off x="6122194" y="1935954"/>
            <a:ext cx="2872951" cy="4067895"/>
          </a:xfrm>
        </p:spPr>
      </p:pic>
      <p:pic>
        <p:nvPicPr>
          <p:cNvPr id="5" name="圖片 4" descr="jh5388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472841">
            <a:off x="7660643" y="2402886"/>
            <a:ext cx="2567878" cy="3626947"/>
          </a:xfrm>
          <a:prstGeom prst="rect">
            <a:avLst/>
          </a:prstGeom>
        </p:spPr>
      </p:pic>
      <p:graphicFrame>
        <p:nvGraphicFramePr>
          <p:cNvPr id="8" name="資料庫圖表 7"/>
          <p:cNvGraphicFramePr/>
          <p:nvPr/>
        </p:nvGraphicFramePr>
        <p:xfrm>
          <a:off x="-367595" y="7410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專案架構</a:t>
            </a:r>
            <a:endParaRPr 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8680" y="1917279"/>
          <a:ext cx="1082571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肘形接點 23"/>
          <p:cNvCxnSpPr/>
          <p:nvPr/>
        </p:nvCxnSpPr>
        <p:spPr>
          <a:xfrm flipV="1">
            <a:off x="3775934" y="4152452"/>
            <a:ext cx="1312433" cy="484094"/>
          </a:xfrm>
          <a:prstGeom prst="bentConnector3">
            <a:avLst>
              <a:gd name="adj1" fmla="val 10082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flipV="1">
            <a:off x="3754419" y="4152453"/>
            <a:ext cx="3926541" cy="1269401"/>
          </a:xfrm>
          <a:prstGeom prst="bentConnector3">
            <a:avLst>
              <a:gd name="adj1" fmla="val 99863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232683" y="2463502"/>
            <a:ext cx="3808529" cy="1027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en-US" altLang="zh-TW" sz="6000" dirty="0" smtClean="0">
                <a:solidFill>
                  <a:schemeClr val="bg1"/>
                </a:solidFill>
              </a:rPr>
              <a:t>DEMO</a:t>
            </a:r>
            <a:endParaRPr kumimoji="0" lang="zh-TW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運用技術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dirty="0"/>
              <a:t>在此插入第一個項目符號</a:t>
            </a:r>
          </a:p>
          <a:p>
            <a:r>
              <a:rPr lang="zh-TW" dirty="0"/>
              <a:t>在此插入第二個項目符號</a:t>
            </a:r>
          </a:p>
          <a:p>
            <a:r>
              <a:rPr lang="zh-TW" dirty="0"/>
              <a:t>在此插入第三個項目符號</a:t>
            </a:r>
          </a:p>
        </p:txBody>
      </p:sp>
      <p:graphicFrame>
        <p:nvGraphicFramePr>
          <p:cNvPr id="5" name="內容版面配置區 4" descr="範例表格，3 欄 4 列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194559350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95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88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 SmartArt 的標題和內容版面配置</a:t>
            </a:r>
          </a:p>
        </p:txBody>
      </p:sp>
      <p:graphicFrame>
        <p:nvGraphicFramePr>
          <p:cNvPr id="4" name="內容版面配置區 3" descr="流程箭號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6155037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內容版面配置區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031015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847684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2012-07-18T04:03:00+00:00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480358</Value>
    </PublishStatusLookup>
    <APAuthor xmlns="c66daf58-3c46-4c48-8560-c485e881f7f9">
      <UserInfo>
        <DisplayName>REDMOND\kristaa</DisplayName>
        <AccountId>136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LocMarketGroupTiers2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TP103031012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</documentManagement>
</p:properties>
</file>

<file path=customXml/itemProps1.xml><?xml version="1.0" encoding="utf-8"?>
<ds:datastoreItem xmlns:ds="http://schemas.openxmlformats.org/officeDocument/2006/customXml" ds:itemID="{85C77690-A151-43A8-BE2F-E82FED454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155</Words>
  <Application>Microsoft Office PowerPoint</Application>
  <PresentationFormat>自訂</PresentationFormat>
  <Paragraphs>53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tf03031015</vt:lpstr>
      <vt:lpstr>動物FOUND城市</vt:lpstr>
      <vt:lpstr>動機與目的</vt:lpstr>
      <vt:lpstr>專案主題</vt:lpstr>
      <vt:lpstr>專案架構</vt:lpstr>
      <vt:lpstr>投影片 5</vt:lpstr>
      <vt:lpstr>運用技術</vt:lpstr>
      <vt:lpstr>含 SmartArt 的標題和內容版面配置</vt:lpstr>
      <vt:lpstr>投影片 8</vt:lpstr>
      <vt:lpstr>投影片 9</vt:lpstr>
      <vt:lpstr>投影片 10</vt:lpstr>
      <vt:lpstr>投影片 11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2017-11-08T03:00:11Z</dcterms:created>
  <dcterms:modified xsi:type="dcterms:W3CDTF">2017-11-08T09:26:46Z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