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AutoTriage – Pilot Tool Demo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4800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Date : 06-Nov-2014</a:t>
            </a:r>
          </a:p>
          <a:p>
            <a:r>
              <a:rPr lang="en-US" b="1" dirty="0" smtClean="0"/>
              <a:t>Presenter : Rengaraj Selvaraj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2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Tool Mission </a:t>
            </a:r>
            <a:r>
              <a:rPr lang="en-US" sz="2800" b="1" dirty="0"/>
              <a:t>Statement</a:t>
            </a:r>
            <a:r>
              <a:rPr lang="en-US" sz="2800" b="1" dirty="0" smtClean="0"/>
              <a:t>:</a:t>
            </a:r>
          </a:p>
          <a:p>
            <a:endParaRPr lang="en-US" sz="2800" dirty="0"/>
          </a:p>
          <a:p>
            <a:r>
              <a:rPr lang="en-US" sz="2800" dirty="0"/>
              <a:t>For a manually triaged </a:t>
            </a:r>
            <a:r>
              <a:rPr lang="en-US" sz="2800" dirty="0">
                <a:solidFill>
                  <a:srgbClr val="00B050"/>
                </a:solidFill>
              </a:rPr>
              <a:t>BUG(B)</a:t>
            </a:r>
            <a:r>
              <a:rPr lang="en-US" sz="2800" dirty="0"/>
              <a:t> having </a:t>
            </a:r>
            <a:r>
              <a:rPr lang="en-US" sz="2800" dirty="0">
                <a:solidFill>
                  <a:srgbClr val="00B050"/>
                </a:solidFill>
              </a:rPr>
              <a:t>ETA(X)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B050"/>
                </a:solidFill>
              </a:rPr>
              <a:t>ASSIGNED_DEVELOPER(Y)</a:t>
            </a:r>
            <a:r>
              <a:rPr lang="en-US" sz="2800" dirty="0"/>
              <a:t>, can we identify a </a:t>
            </a:r>
            <a:r>
              <a:rPr lang="en-US" sz="2800" dirty="0">
                <a:solidFill>
                  <a:srgbClr val="00B050"/>
                </a:solidFill>
              </a:rPr>
              <a:t>BEST DEVELOPER(K)</a:t>
            </a:r>
            <a:r>
              <a:rPr lang="en-US" sz="2800" dirty="0"/>
              <a:t>such that B can be resolved in </a:t>
            </a:r>
            <a:r>
              <a:rPr lang="en-US" sz="2800" dirty="0">
                <a:solidFill>
                  <a:srgbClr val="00B050"/>
                </a:solidFill>
              </a:rPr>
              <a:t>LESS THAN X days</a:t>
            </a:r>
            <a:r>
              <a:rPr lang="en-US" sz="2800" dirty="0"/>
              <a:t> without K being </a:t>
            </a:r>
            <a:r>
              <a:rPr lang="en-US" sz="2800" dirty="0">
                <a:solidFill>
                  <a:srgbClr val="00B050"/>
                </a:solidFill>
              </a:rPr>
              <a:t>OVER-LOADED</a:t>
            </a:r>
            <a:r>
              <a:rPr lang="en-US" sz="2800" dirty="0"/>
              <a:t> with </a:t>
            </a:r>
            <a:r>
              <a:rPr lang="en-US" sz="2800" dirty="0">
                <a:solidFill>
                  <a:srgbClr val="00B050"/>
                </a:solidFill>
              </a:rPr>
              <a:t>Knowledge Distribution Factor(KF) </a:t>
            </a:r>
            <a:r>
              <a:rPr lang="en-US" sz="2800" dirty="0"/>
              <a:t>being considered. IF ABOVE IS TRUE, ASSIGNED_DEVELOPER becomes K and ETA(X) becomes LESS THAN X days.</a:t>
            </a:r>
          </a:p>
        </p:txBody>
      </p:sp>
    </p:spTree>
    <p:extLst>
      <p:ext uri="{BB962C8B-B14F-4D97-AF65-F5344CB8AC3E}">
        <p14:creationId xmlns:p14="http://schemas.microsoft.com/office/powerpoint/2010/main" val="285188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90600"/>
            <a:ext cx="86064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makes a best developer(K) in a bug resolution  perspective ?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Has K worked on the reported data agent recently?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Is K familiar about the nature and behavior of the data agent ?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How much time has K spent on the data agent before?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Has K worked on bugs of similar nature before ?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How many bugs of similar type has K worked on very recently 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How much time has K spent in each section of data agent i.e.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login , account summary, transaction, holdings etc.?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399"/>
            <a:ext cx="854759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makes a good ETA ?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Considering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rgbClr val="00B050"/>
                </a:solidFill>
              </a:rPr>
              <a:t>verage , maximum and minimum closure time for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similar bugs.</a:t>
            </a:r>
          </a:p>
          <a:p>
            <a:r>
              <a:rPr lang="en-US" sz="2400" dirty="0" smtClean="0"/>
              <a:t>2. Considering the latency of data agents.</a:t>
            </a:r>
          </a:p>
          <a:p>
            <a:r>
              <a:rPr lang="en-US" sz="2400" dirty="0" smtClean="0"/>
              <a:t>3. Considering  the end site response time.</a:t>
            </a:r>
          </a:p>
          <a:p>
            <a:r>
              <a:rPr lang="en-US" sz="2400" dirty="0" smtClean="0"/>
              <a:t>4. Considering  the success rate of users</a:t>
            </a:r>
          </a:p>
          <a:p>
            <a:r>
              <a:rPr lang="en-US" sz="2400" dirty="0" smtClean="0"/>
              <a:t>5. </a:t>
            </a:r>
            <a:r>
              <a:rPr lang="en-US" sz="2400" dirty="0" smtClean="0">
                <a:solidFill>
                  <a:srgbClr val="00B050"/>
                </a:solidFill>
              </a:rPr>
              <a:t>Considering the bug metadata like cobrand, error code, priority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and severity.</a:t>
            </a:r>
          </a:p>
          <a:p>
            <a:r>
              <a:rPr lang="en-US" sz="2400" dirty="0" smtClean="0"/>
              <a:t>6. Considering the holidays and scheduled maintenance.</a:t>
            </a:r>
          </a:p>
          <a:p>
            <a:r>
              <a:rPr lang="en-US" sz="2400" dirty="0" smtClean="0"/>
              <a:t>7. Considering agent complexity/type.</a:t>
            </a:r>
          </a:p>
          <a:p>
            <a:r>
              <a:rPr lang="en-US" sz="2400" dirty="0" smtClean="0"/>
              <a:t>8. Considering know issues and duplicate bugs.</a:t>
            </a:r>
          </a:p>
          <a:p>
            <a:r>
              <a:rPr lang="en-US" sz="2400" dirty="0" smtClean="0"/>
              <a:t>9. Considering band width of developers.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477000" y="4308764"/>
            <a:ext cx="1447800" cy="182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</a:t>
            </a:r>
            <a:r>
              <a:rPr lang="en-US" dirty="0" smtClean="0">
                <a:solidFill>
                  <a:schemeClr val="tx1"/>
                </a:solidFill>
              </a:rPr>
              <a:t>Bug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0" y="1766455"/>
            <a:ext cx="2286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Triage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1773382"/>
            <a:ext cx="2286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794164"/>
            <a:ext cx="2286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 flipV="1">
            <a:off x="2667000" y="2299855"/>
            <a:ext cx="571500" cy="27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5524500" y="2299855"/>
            <a:ext cx="419100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 Diagonal Corner Rectangle 13"/>
          <p:cNvSpPr/>
          <p:nvPr/>
        </p:nvSpPr>
        <p:spPr>
          <a:xfrm>
            <a:off x="228600" y="1295400"/>
            <a:ext cx="8382000" cy="21336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381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</a:t>
            </a:r>
            <a:r>
              <a:rPr lang="en-US" sz="2800" b="1" dirty="0" smtClean="0"/>
              <a:t>Tool Modules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AutoTriage</a:t>
            </a:r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>
            <a:off x="609600" y="4038600"/>
            <a:ext cx="1524000" cy="1600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 front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" idx="1"/>
          </p:cNvCxnSpPr>
          <p:nvPr/>
        </p:nvCxnSpPr>
        <p:spPr>
          <a:xfrm>
            <a:off x="7200900" y="3429000"/>
            <a:ext cx="0" cy="8797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</p:cNvCxnSpPr>
          <p:nvPr/>
        </p:nvCxnSpPr>
        <p:spPr>
          <a:xfrm flipV="1">
            <a:off x="1371600" y="34290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3733800" y="4308764"/>
            <a:ext cx="1295400" cy="17110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Perforce Repo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" idx="2"/>
            <a:endCxn id="31" idx="1"/>
          </p:cNvCxnSpPr>
          <p:nvPr/>
        </p:nvCxnSpPr>
        <p:spPr>
          <a:xfrm>
            <a:off x="4381500" y="2833255"/>
            <a:ext cx="0" cy="14755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1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Triage Engine workflow :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4800600" y="304800"/>
            <a:ext cx="10668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4400" y="1219200"/>
            <a:ext cx="1295400" cy="857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bug data from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830783"/>
            <a:ext cx="1600200" cy="63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 no of pushes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24400" y="2453987"/>
            <a:ext cx="1257300" cy="92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eveloper details from repo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3900" y="4856017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86300" y="5657850"/>
            <a:ext cx="12954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similar bug 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095500" y="5772150"/>
            <a:ext cx="6096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4"/>
          </p:cNvCxnSpPr>
          <p:nvPr/>
        </p:nvCxnSpPr>
        <p:spPr>
          <a:xfrm>
            <a:off x="5334000" y="766465"/>
            <a:ext cx="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5353050" y="2076450"/>
            <a:ext cx="19050" cy="37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5353050" y="3381375"/>
            <a:ext cx="19050" cy="449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5334000" y="4464627"/>
            <a:ext cx="38100" cy="39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5334000" y="5313217"/>
            <a:ext cx="0" cy="34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11" idx="6"/>
          </p:cNvCxnSpPr>
          <p:nvPr/>
        </p:nvCxnSpPr>
        <p:spPr>
          <a:xfrm flipH="1">
            <a:off x="2705100" y="600075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0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3829050" y="304800"/>
            <a:ext cx="6096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90900" y="1905000"/>
            <a:ext cx="14859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similar bug count with sum info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4"/>
            <a:endCxn id="4" idx="0"/>
          </p:cNvCxnSpPr>
          <p:nvPr/>
        </p:nvCxnSpPr>
        <p:spPr>
          <a:xfrm>
            <a:off x="4133850" y="762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33750" y="34290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score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4133850" y="3124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4532" y="1108364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68832" y="4191000"/>
            <a:ext cx="14859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</a:t>
            </a:r>
            <a:r>
              <a:rPr lang="en-US" dirty="0" err="1" smtClean="0">
                <a:solidFill>
                  <a:schemeClr val="tx1"/>
                </a:solidFill>
              </a:rPr>
              <a:t>avg,min,max</a:t>
            </a:r>
            <a:r>
              <a:rPr lang="en-US" dirty="0" smtClean="0">
                <a:solidFill>
                  <a:schemeClr val="tx1"/>
                </a:solidFill>
              </a:rPr>
              <a:t> eta for similar bugs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3385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4954732" y="1905000"/>
            <a:ext cx="684068" cy="2895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88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477000" y="1447800"/>
            <a:ext cx="14859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 new developer name and 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86550" y="3352800"/>
            <a:ext cx="10668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>
          <a:xfrm>
            <a:off x="7219950" y="2667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216</TotalTime>
  <Words>327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AutoTriage – Pilot Tool 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Rengaraj Selvaraj</dc:creator>
  <cp:lastModifiedBy>Rengaraj Selvaraj</cp:lastModifiedBy>
  <cp:revision>45</cp:revision>
  <dcterms:created xsi:type="dcterms:W3CDTF">2006-08-16T00:00:00Z</dcterms:created>
  <dcterms:modified xsi:type="dcterms:W3CDTF">2015-09-11T09:14:37Z</dcterms:modified>
</cp:coreProperties>
</file>