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38DA-ABA6-449F-88E3-368FCCC1A21F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0845-E1A4-4207-9377-9930ED52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Selfie Pasanga</a:t>
            </a:r>
            <a:b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(Fetch in a touch)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b="1" dirty="0" smtClean="0"/>
              <a:t>Rengaraj Selvaraj, </a:t>
            </a:r>
            <a:r>
              <a:rPr lang="en-US" sz="3200" b="1" dirty="0" smtClean="0"/>
              <a:t>Vetrivel Kumar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3081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</a:t>
            </a:r>
            <a:r>
              <a:rPr lang="en-US" b="1" dirty="0" smtClean="0"/>
              <a:t>Are You ???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Are You Bored of Legacy Word Search ?</a:t>
            </a:r>
          </a:p>
          <a:p>
            <a:endParaRPr lang="en-US" dirty="0"/>
          </a:p>
          <a:p>
            <a:r>
              <a:rPr lang="en-US" b="1" dirty="0" smtClean="0"/>
              <a:t>Are you looking for a advanced way of Searching?</a:t>
            </a:r>
          </a:p>
          <a:p>
            <a:pPr marL="0" indent="0">
              <a:buNone/>
            </a:pPr>
            <a:r>
              <a:rPr lang="en-US" b="1" dirty="0" smtClean="0"/>
              <a:t>                    If yes, you are wise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135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/>
              <a:t>Selfie Pasanga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Here You Go………………</a:t>
            </a:r>
          </a:p>
          <a:p>
            <a:endParaRPr lang="en-US" b="1" dirty="0"/>
          </a:p>
          <a:p>
            <a:r>
              <a:rPr lang="en-US" b="1" dirty="0" smtClean="0"/>
              <a:t>Take a Snap of anything for one time and say what it is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. Your transactions will be shown up based on the image’s 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75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1032664" cy="99172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                           HOW IT WORKS?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56854"/>
            <a:ext cx="5089064" cy="98814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a Snap And Upload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4" y="2449733"/>
            <a:ext cx="2617545" cy="337285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4116"/>
            <a:ext cx="4977581" cy="634181"/>
          </a:xfrm>
        </p:spPr>
        <p:txBody>
          <a:bodyPr/>
          <a:lstStyle/>
          <a:p>
            <a:r>
              <a:rPr lang="en-US" dirty="0" smtClean="0"/>
              <a:t>        Image Gets Uploaded to DB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874" y="2558818"/>
            <a:ext cx="2448231" cy="3154686"/>
          </a:xfrm>
        </p:spPr>
      </p:pic>
    </p:spTree>
    <p:extLst>
      <p:ext uri="{BB962C8B-B14F-4D97-AF65-F5344CB8AC3E}">
        <p14:creationId xmlns:p14="http://schemas.microsoft.com/office/powerpoint/2010/main" val="270807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                             How IT WORKS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Image’s Category Recognized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6" y="2627866"/>
            <a:ext cx="2576641" cy="332014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773995" cy="8239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Hurrah !!! Got the categorized  transactions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59" y="2627866"/>
            <a:ext cx="5186838" cy="3439005"/>
          </a:xfrm>
        </p:spPr>
      </p:pic>
    </p:spTree>
    <p:extLst>
      <p:ext uri="{BB962C8B-B14F-4D97-AF65-F5344CB8AC3E}">
        <p14:creationId xmlns:p14="http://schemas.microsoft.com/office/powerpoint/2010/main" val="214525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                        Thank You !!!!!!!!!!!!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                                 TOUCH TO FETCH !!!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29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110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Selfie Pasanga (Fetch in a touch)</vt:lpstr>
      <vt:lpstr>                                Are You ???</vt:lpstr>
      <vt:lpstr>                   Selfie Pasanga</vt:lpstr>
      <vt:lpstr>                            HOW IT WORKS?</vt:lpstr>
      <vt:lpstr>                             How IT WORKS</vt:lpstr>
      <vt:lpstr>                        Thank You !!!!!!!!!!!!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Selfie Pasanga</dc:title>
  <dc:creator>Vetrivelkumar Pandi</dc:creator>
  <cp:lastModifiedBy>Rengaraj Selvaraj</cp:lastModifiedBy>
  <cp:revision>8</cp:revision>
  <dcterms:created xsi:type="dcterms:W3CDTF">2015-06-12T02:52:38Z</dcterms:created>
  <dcterms:modified xsi:type="dcterms:W3CDTF">2015-06-12T06:36:45Z</dcterms:modified>
</cp:coreProperties>
</file>