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8E52-2FC6-4C75-9AF8-7B42BCD1EA5D}" type="datetimeFigureOut">
              <a:rPr lang="zh-CN" altLang="en-US" smtClean="0"/>
              <a:t>2023-03-21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2182420" y="589330"/>
            <a:ext cx="7171678" cy="16743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/>
              <a:t>空域滤波 </a:t>
            </a:r>
            <a:endParaRPr lang="zh-CN" altLang="en-US" dirty="0"/>
          </a:p>
        </p:txBody>
      </p:sp>
      <p:sp>
        <p:nvSpPr>
          <p:cNvPr id="10035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F14770-AA82-48E0-94A2-F7020F70AE6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58" y="1799320"/>
            <a:ext cx="8616401" cy="28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5967" y="1217612"/>
            <a:ext cx="7467600" cy="5138738"/>
          </a:xfrm>
        </p:spPr>
      </p:pic>
    </p:spTree>
    <p:extLst>
      <p:ext uri="{BB962C8B-B14F-4D97-AF65-F5344CB8AC3E}">
        <p14:creationId xmlns:p14="http://schemas.microsoft.com/office/powerpoint/2010/main" val="37130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184646" y="567849"/>
            <a:ext cx="7171678" cy="16743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/>
              <a:t>频域滤波 </a:t>
            </a:r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229" y="1836305"/>
            <a:ext cx="4684957" cy="3251936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7033" y="1836305"/>
            <a:ext cx="4627133" cy="3251936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766013" y="3260712"/>
            <a:ext cx="482192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608"/>
            <a:ext cx="105695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39239" y="75638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美容处理</a:t>
            </a:r>
            <a:r>
              <a:rPr lang="en-US" altLang="zh-CN" dirty="0"/>
              <a:t>-</a:t>
            </a:r>
            <a:r>
              <a:rPr lang="zh-CN" altLang="en-US" dirty="0"/>
              <a:t>去</a:t>
            </a:r>
            <a:r>
              <a:rPr lang="zh-CN" altLang="en-US" dirty="0" smtClean="0"/>
              <a:t>皱 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284787" y="3435288"/>
            <a:ext cx="482192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9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 Light</vt:lpstr>
      <vt:lpstr>宋体</vt:lpstr>
      <vt:lpstr>Arial</vt:lpstr>
      <vt:lpstr>Tahoma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qinmu peng</dc:creator>
  <cp:lastModifiedBy>qinmu peng</cp:lastModifiedBy>
  <cp:revision>18</cp:revision>
  <dcterms:created xsi:type="dcterms:W3CDTF">2023-03-10T06:48:52Z</dcterms:created>
  <dcterms:modified xsi:type="dcterms:W3CDTF">2023-03-21T05:04:46Z</dcterms:modified>
</cp:coreProperties>
</file>