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xml" ContentType="application/inkml+xml"/>
  <Override PartName="/ppt/ink/ink110.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xml" ContentType="application/inkml+xml"/>
  <Override PartName="/ppt/ink/ink120.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xml" ContentType="application/inkml+xml"/>
  <Override PartName="/ppt/ink/ink1290.xml" ContentType="application/inkml+xml"/>
  <Override PartName="/ppt/ink/ink1291.xml" ContentType="application/inkml+xml"/>
  <Override PartName="/ppt/ink/ink1292.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xml" ContentType="application/inkml+xml"/>
  <Override PartName="/ppt/ink/ink90.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1"/>
  </p:notesMasterIdLst>
  <p:sldIdLst>
    <p:sldId id="418" r:id="rId3"/>
    <p:sldId id="442" r:id="rId4"/>
    <p:sldId id="471" r:id="rId5"/>
    <p:sldId id="472" r:id="rId6"/>
    <p:sldId id="446" r:id="rId7"/>
    <p:sldId id="474" r:id="rId8"/>
    <p:sldId id="447" r:id="rId9"/>
    <p:sldId id="683" r:id="rId10"/>
    <p:sldId id="684" r:id="rId11"/>
    <p:sldId id="448" r:id="rId12"/>
    <p:sldId id="475" r:id="rId13"/>
    <p:sldId id="476" r:id="rId14"/>
    <p:sldId id="477" r:id="rId15"/>
    <p:sldId id="449" r:id="rId16"/>
    <p:sldId id="450" r:id="rId17"/>
    <p:sldId id="451" r:id="rId18"/>
    <p:sldId id="452" r:id="rId19"/>
    <p:sldId id="453" r:id="rId20"/>
    <p:sldId id="503" r:id="rId21"/>
    <p:sldId id="504" r:id="rId22"/>
    <p:sldId id="505" r:id="rId23"/>
    <p:sldId id="506" r:id="rId24"/>
    <p:sldId id="507" r:id="rId25"/>
    <p:sldId id="454" r:id="rId26"/>
    <p:sldId id="501" r:id="rId27"/>
    <p:sldId id="502" r:id="rId28"/>
    <p:sldId id="455" r:id="rId29"/>
    <p:sldId id="478" r:id="rId30"/>
    <p:sldId id="479" r:id="rId31"/>
    <p:sldId id="480" r:id="rId32"/>
    <p:sldId id="481" r:id="rId33"/>
    <p:sldId id="482" r:id="rId34"/>
    <p:sldId id="457" r:id="rId35"/>
    <p:sldId id="483" r:id="rId36"/>
    <p:sldId id="458" r:id="rId37"/>
    <p:sldId id="484" r:id="rId38"/>
    <p:sldId id="485" r:id="rId39"/>
    <p:sldId id="486" r:id="rId40"/>
    <p:sldId id="487" r:id="rId41"/>
    <p:sldId id="460" r:id="rId42"/>
    <p:sldId id="461" r:id="rId43"/>
    <p:sldId id="462" r:id="rId44"/>
    <p:sldId id="488" r:id="rId45"/>
    <p:sldId id="463" r:id="rId46"/>
    <p:sldId id="489" r:id="rId47"/>
    <p:sldId id="492" r:id="rId48"/>
    <p:sldId id="494" r:id="rId49"/>
    <p:sldId id="490" r:id="rId50"/>
    <p:sldId id="491" r:id="rId51"/>
    <p:sldId id="464" r:id="rId52"/>
    <p:sldId id="465" r:id="rId53"/>
    <p:sldId id="497" r:id="rId54"/>
    <p:sldId id="495" r:id="rId55"/>
    <p:sldId id="466" r:id="rId56"/>
    <p:sldId id="496" r:id="rId57"/>
    <p:sldId id="500" r:id="rId58"/>
    <p:sldId id="469" r:id="rId59"/>
    <p:sldId id="508" r:id="rId60"/>
    <p:sldId id="470" r:id="rId61"/>
    <p:sldId id="511"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525" r:id="rId76"/>
    <p:sldId id="526" r:id="rId77"/>
    <p:sldId id="527" r:id="rId78"/>
    <p:sldId id="528" r:id="rId79"/>
    <p:sldId id="529" r:id="rId80"/>
    <p:sldId id="530" r:id="rId81"/>
    <p:sldId id="531" r:id="rId82"/>
    <p:sldId id="532" r:id="rId83"/>
    <p:sldId id="533" r:id="rId84"/>
    <p:sldId id="534" r:id="rId85"/>
    <p:sldId id="535" r:id="rId86"/>
    <p:sldId id="536" r:id="rId87"/>
    <p:sldId id="537" r:id="rId88"/>
    <p:sldId id="538" r:id="rId89"/>
    <p:sldId id="682" r:id="rId90"/>
    <p:sldId id="539" r:id="rId91"/>
    <p:sldId id="540" r:id="rId92"/>
    <p:sldId id="541" r:id="rId93"/>
    <p:sldId id="542" r:id="rId94"/>
    <p:sldId id="543" r:id="rId95"/>
    <p:sldId id="544" r:id="rId96"/>
    <p:sldId id="545" r:id="rId97"/>
    <p:sldId id="546" r:id="rId98"/>
    <p:sldId id="547" r:id="rId99"/>
    <p:sldId id="548" r:id="rId100"/>
    <p:sldId id="549" r:id="rId101"/>
    <p:sldId id="550" r:id="rId102"/>
    <p:sldId id="551" r:id="rId103"/>
    <p:sldId id="552" r:id="rId104"/>
    <p:sldId id="553" r:id="rId105"/>
    <p:sldId id="554" r:id="rId106"/>
    <p:sldId id="555" r:id="rId107"/>
    <p:sldId id="556" r:id="rId108"/>
    <p:sldId id="557" r:id="rId109"/>
    <p:sldId id="558" r:id="rId110"/>
    <p:sldId id="559" r:id="rId111"/>
    <p:sldId id="560" r:id="rId112"/>
    <p:sldId id="561" r:id="rId113"/>
    <p:sldId id="562" r:id="rId114"/>
    <p:sldId id="563" r:id="rId115"/>
    <p:sldId id="564" r:id="rId116"/>
    <p:sldId id="565" r:id="rId117"/>
    <p:sldId id="566" r:id="rId118"/>
    <p:sldId id="567" r:id="rId119"/>
    <p:sldId id="568" r:id="rId120"/>
    <p:sldId id="569" r:id="rId121"/>
    <p:sldId id="570" r:id="rId122"/>
    <p:sldId id="571" r:id="rId123"/>
    <p:sldId id="572" r:id="rId124"/>
    <p:sldId id="573" r:id="rId125"/>
    <p:sldId id="574" r:id="rId126"/>
    <p:sldId id="575" r:id="rId127"/>
    <p:sldId id="576" r:id="rId128"/>
    <p:sldId id="577" r:id="rId129"/>
    <p:sldId id="578" r:id="rId130"/>
    <p:sldId id="579" r:id="rId131"/>
    <p:sldId id="580" r:id="rId132"/>
    <p:sldId id="581" r:id="rId133"/>
    <p:sldId id="582" r:id="rId134"/>
    <p:sldId id="583" r:id="rId135"/>
    <p:sldId id="584" r:id="rId136"/>
    <p:sldId id="585" r:id="rId137"/>
    <p:sldId id="586" r:id="rId138"/>
    <p:sldId id="587" r:id="rId139"/>
    <p:sldId id="588" r:id="rId140"/>
    <p:sldId id="589" r:id="rId141"/>
    <p:sldId id="590" r:id="rId142"/>
    <p:sldId id="591" r:id="rId143"/>
    <p:sldId id="592" r:id="rId144"/>
    <p:sldId id="593" r:id="rId145"/>
    <p:sldId id="594" r:id="rId146"/>
    <p:sldId id="595" r:id="rId147"/>
    <p:sldId id="596" r:id="rId148"/>
    <p:sldId id="597" r:id="rId149"/>
    <p:sldId id="598" r:id="rId150"/>
    <p:sldId id="599" r:id="rId151"/>
    <p:sldId id="600" r:id="rId152"/>
    <p:sldId id="601" r:id="rId153"/>
    <p:sldId id="602" r:id="rId154"/>
    <p:sldId id="603" r:id="rId155"/>
    <p:sldId id="604" r:id="rId156"/>
    <p:sldId id="605" r:id="rId157"/>
    <p:sldId id="606" r:id="rId158"/>
    <p:sldId id="607" r:id="rId159"/>
    <p:sldId id="608" r:id="rId160"/>
    <p:sldId id="609" r:id="rId161"/>
    <p:sldId id="610" r:id="rId162"/>
    <p:sldId id="611" r:id="rId163"/>
    <p:sldId id="612" r:id="rId164"/>
    <p:sldId id="613" r:id="rId165"/>
    <p:sldId id="614" r:id="rId166"/>
    <p:sldId id="615" r:id="rId167"/>
    <p:sldId id="616" r:id="rId168"/>
    <p:sldId id="617" r:id="rId169"/>
    <p:sldId id="618" r:id="rId170"/>
    <p:sldId id="619" r:id="rId171"/>
    <p:sldId id="620" r:id="rId172"/>
    <p:sldId id="621" r:id="rId173"/>
    <p:sldId id="622" r:id="rId174"/>
    <p:sldId id="623" r:id="rId175"/>
    <p:sldId id="624" r:id="rId176"/>
    <p:sldId id="625" r:id="rId177"/>
    <p:sldId id="626" r:id="rId178"/>
    <p:sldId id="627" r:id="rId179"/>
    <p:sldId id="628" r:id="rId180"/>
    <p:sldId id="629" r:id="rId181"/>
    <p:sldId id="630" r:id="rId182"/>
    <p:sldId id="631" r:id="rId183"/>
    <p:sldId id="632" r:id="rId184"/>
    <p:sldId id="633" r:id="rId185"/>
    <p:sldId id="634" r:id="rId186"/>
    <p:sldId id="635" r:id="rId187"/>
    <p:sldId id="636" r:id="rId188"/>
    <p:sldId id="637" r:id="rId189"/>
    <p:sldId id="638" r:id="rId190"/>
    <p:sldId id="639" r:id="rId192"/>
    <p:sldId id="640" r:id="rId193"/>
    <p:sldId id="641" r:id="rId194"/>
    <p:sldId id="642" r:id="rId195"/>
    <p:sldId id="643" r:id="rId196"/>
    <p:sldId id="644" r:id="rId197"/>
    <p:sldId id="645" r:id="rId198"/>
    <p:sldId id="646" r:id="rId199"/>
    <p:sldId id="647" r:id="rId200"/>
    <p:sldId id="648" r:id="rId20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FCFEE6"/>
    <a:srgbClr val="FEFFE5"/>
    <a:srgbClr val="CC99FF"/>
    <a:srgbClr val="99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5" autoAdjust="0"/>
  </p:normalViewPr>
  <p:slideViewPr>
    <p:cSldViewPr>
      <p:cViewPr varScale="1">
        <p:scale>
          <a:sx n="84" d="100"/>
          <a:sy n="84" d="100"/>
        </p:scale>
        <p:origin x="-15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5" Type="http://schemas.openxmlformats.org/officeDocument/2006/relationships/commentAuthors" Target="commentAuthors.xml"/><Relationship Id="rId204" Type="http://schemas.openxmlformats.org/officeDocument/2006/relationships/tableStyles" Target="tableStyles.xml"/><Relationship Id="rId203" Type="http://schemas.openxmlformats.org/officeDocument/2006/relationships/viewProps" Target="viewProps.xml"/><Relationship Id="rId202" Type="http://schemas.openxmlformats.org/officeDocument/2006/relationships/presProps" Target="presProps.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notesMaster" Target="notesMasters/notesMaster1.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5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5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5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6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30.emf"/><Relationship Id="rId1" Type="http://schemas.openxmlformats.org/officeDocument/2006/relationships/image" Target="../media/image6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0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8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50.png"/></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202 266,'-3'-2,"0"0,0 1,-1-2,1 3,-1-1,0 1,1 1,0 0,0 0,-1 0,0 0,1 0,0 0,0 0,0 0,0 1,0 0,0 1,0 0,0-1,0 0,0 1,0-1,-2 2,2-1,0 0,0 0,0 1,2-1,-1 0,1 2,1-2,1 0,1 0,1 0,0-1,0 0,0-1,0 0,1 0,-1-1,0 1,0-1,0 0,1 1,-1-1,2 0,-1 0,-1 0,1 1,0-1,0 0,0 1,0-1,-1 0,1 0,-1 0,1 0,-1 0,0 0,0 0,0 1,0-1,1 0,-1 0,1 1,0-1,0 0,0 0,1 0,-1 0,0 1,-1-1,1 0,-1 1,1-1,2 1,-2 0,2-1,-1 1,-1-1,-1 0,4 0,-3 0,0 0,0 0,2-1,-2 0,0 1,0-1,0 0,0 0,-1 1,1-1,-1-1,0 1,0-1,-1-1,-3-1,-2 0,0 1,0 0,-1 0,-1 0,-1 0,0 0,2 1,0 1,1 0,-1-1,-1 1,1 0,-5-1,4 1,0 1,0-1,0 1,0 0,-1 0,-3 0,4 0,0 0,0 0,1 1,-1-1,0 1,-3 1,0 0,4-1,-3 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431 677,'3'0,"0"1,1-1,-1 1,0-1,0 0,1 0,-1 0,3 0,-2 0,-1 0,1 0,2 0,-2 0,0 0,3 1,-3-1,1 0,2 1,-2-1,0 0,2 0,-3 0,-1 0,2 0,-1 0,-1 0,2 0,0 0,-1 0,1 0,-1 0,0 0,1 0,-1 0,0 0,3 0,-3 0,1 0,1 0,-1 0,2 0,-3 0,1 0,-1 0,-1 0,3 0,-2 0,-1 0,3 0,-2 0,1 1,-2-1,0 0,2 0,-1 0,-1 0,3 0,-3 0,1 0,2 0,-3 0,3 0,-2 0,0-1,-1 1,1 0,0 0,0 0,0 0,1-1,-1 1,3 0,-3 0,-1 0,1 0,1 0,-1 0,1 0,2 0,-2 0,-1 0,-1 0,1 0,-1 0,4 0,-2-1,-1 1,-1 0,2 0,-1 0,-1-1,2 1,3 0,-3 0,0-1,2 1,-3-1,1 1,1 0,-2-1,0 1,2 0,-3 0,0-1,1 1,-1 0,0 0,0 0,0 0,0 0,0 0,0 0,1 0,0 0,-1 0,0 0,2-1,-1 1,0-1,3 0,-3 0,-1 1,2-1,0 0,0 1,-2-1,0 1,0-1,2 1,-2-1,0 1,0-1,0 1,0 0,2-1,-2 1,0 0,0 0,0-1,0 1,0 0,3 0,-3 0,0 0,0 0,0 0,0 0,2 0,-2 0,0 0,0 0,5 0,-3 1,-2-1,2 0,-2 0,1 1,-1-1,4 1,-4-1,2 0,0 0,-1 1,1-1,0 0,0 0,1 0,-2 0,0 0,3 0,-3 1,0-1,2 0,-3 0,1 0,0 1,0-1,-1 0,1 0,0 0,0 0,0 0,1 1,1-1,-1 0,1 1,-1-1,-1 0,3 1,-3-1,0 0,-1 0,1 1,0-1,0 0,-1 0,1 0,-1 1,1-1,1 0,-2 0,0 0,0 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1142 846,'2'0</inkml:trace>
</inkml:ink>
</file>

<file path=ppt/ink/ink10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334 326,'2'0</inkml:trace>
</inkml:ink>
</file>

<file path=ppt/ink/ink10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1088 655,'1'-3,"-1"0</inkml:trace>
</inkml:ink>
</file>

<file path=ppt/ink/ink10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1187 619,'0'-3,"0"0</inkml:trace>
</inkml:ink>
</file>

<file path=ppt/ink/ink10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1157 642,'2'0</inkml:trace>
</inkml:ink>
</file>

<file path=ppt/ink/ink10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1140 672,'2'0</inkml:trace>
</inkml:ink>
</file>

<file path=ppt/ink/ink10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1141 683,'1'-3</inkml:trace>
</inkml:ink>
</file>

<file path=ppt/ink/ink10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546 733,'2'0</inkml:trace>
</inkml:ink>
</file>

<file path=ppt/ink/ink10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553 736,'2'0</inkml:trace>
</inkml:ink>
</file>

<file path=ppt/ink/ink10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218 496,'-3'0,"7"0,-1 0,0 0,0 0,0 0,1 0,-1-1,1 1,-1 0,1-1,-1 1,1-1,-1 1,1 0,-1 0,1-1,-1 1,0 0,0 0,0 0,0-1,0 1,0 0,0 0,0 0,0 0,0 0,0 0,0 0,0 0,0 0,0 0,1 0,-1 0,0 1,0-1,0 0</inkml:trace>
</inkml:ink>
</file>

<file path=ppt/ink/ink10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631 249,'-3'0,"0"0,0 0,0 0,0 1,0-1,0 1,-1 0,1 0,0 0,-1 0,1 0,0 0,0 0,-1 0,1 1,0 0,0-1,0 1,0 1,0 0,2 0,-1 0,-1 0,2 0,-1 0,2 0,0 0,0 0,0 0,1 0,1 0,0 0,0 0,1-1,0 1,0-2,0 0,0 0,0-1,0 1,0-1,0 1,0-1,0 1,0 0,0-1,1 1,-1 0,0-1,0 0,0 0,0 1,0 0,0 0,0-1,1 0,-1 0,0 0,0 0,0 0,0 0,0 0,1 0,-1 0,0 0,0 0,0-1,1 1,-1 0,0 0,0 0,0 0,0 0,0 0,0-1,0 1,1 0,-1 0,0 0,0 0,0-1,0 1,0 0,0 0,0 0,0 0,1 0,-1 1,0-1,0 0,0 1,0-1,0 0,0 0,1 1,-1-1,2 0,-1 1,-1-1,1 0,-1 1,1-1,0 0,0 0,-1 0,2 0,-2 0,0 0,0 0,1 0,-1-1,1 0,-1 0,0 1,0 0,0 0,0-1,0 0,1 0,-1 0,0-1,0 0,1-1,-1 0,0 1,0-1,-1-1,0 1,-1 0,-1 0,0 0,-1 0,0 0,0 0,-1 0,1 0,-2-1,1 1,0-1,0 1,-2 0,0 1,1 0,-1-1,1 1,0 1,0-1,0 1,0-1,0 1,0 0,-2-1,1 1,-1 0,2 1,-1-1,1 1,-2 0,2 0,-1 0,1 0,-1 0,1 0,0 0,0 0,0 0,-1 0,-2 0,3 0,0-1,-1 1,1 0,0 0,0 0,0 0,0 0,0 0,0 0,0 0,0 0,0 0,0 0,-1 0,1 0,0 0,0 0,0 0,0 0,0 1,0 0,0 0,0 0,0-1,0 2,-1-1,0 0,1 0,0-1,0 1,0-1,0 1,0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1146 850,'0'-3</inkml:trace>
</inkml:ink>
</file>

<file path=ppt/ink/ink10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1533 307,'2'0</inkml:trace>
</inkml:ink>
</file>

<file path=ppt/ink/ink10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1421 176,'2'0</inkml:trace>
</inkml:ink>
</file>

<file path=ppt/ink/ink10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1498 258,'2'0</inkml:trace>
</inkml:ink>
</file>

<file path=ppt/ink/ink10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515 225,'-3'2,"6"-2,0 0,1-2,-1 0,0 1,0 0,1-1,1 1,-1 0,0 0,0 1,0-1,0 1,-1 0,1-1,2 1,-2 0,1 0,-1 0,0 0,-1 0,4 0,-2 0,0 0,0 1,0-1,0 0,0 1,0-1,0 0,-2 1,0-1,0 0,0 0,0 0,6 0,-6 0,0 0,0 1,2-1,-2 0,0 0,0 0,1 0,-1 0,0 0,4 0,-4 0,0 0,0 0,0 0,1 0,-1 0,3 0,-3 0,1 0,-1 0,0 0,1 0,-1 0,4 0,-4 0,1 0,-1 0,0 0,0 0,0 0,4 0,-4 0,0 0,1-1,-1 1,0 0,1 0,2 0,0 0,0 0,0 0,-3 0,3 0,-1 1,-1-1,2 1,-1-1,-2 0,3 1,-3-1,0 0,0 1,0-1,0 1,0-1,3 1,-2-1,-1 1,0-1,1 0,-1 1,3 0,1-1,2 1,-6-1,0 0,1 1,5-1,-5 0,-1 1,3-1,-3 0,0 1,1-1,-1 0,0 1,1-1,3 0,-3 1,-1-1,1 0,0 1,-1-1,1 0,3 1,-3-1,-1 0,1 1,0-1,-1 0,1 0,3 1,1-1,-5 0,4 0,-4 1,0-1,1 0,-1 0,1 0,0 0,3 1,-3-1,-1 0,1 0,0 0,-1 0,0 0,4 0,0 1,-3-1,2 0,-3 0,1 0,-1 1,0-1,0 0,0 0,3 0,0 0,-3 1,3-1,0 0,-3 0,2 0,-2 0,2 0,0 0,-2 0,6 0,-5 0,-1 0,1-1,2 1,-2 0,1 0,-2 0,0 0,2 0</inkml:trace>
</inkml:ink>
</file>

<file path=ppt/ink/ink10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1244 260,'2'0</inkml:trace>
</inkml:ink>
</file>

<file path=ppt/ink/ink10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1256 258,'2'0</inkml:trace>
</inkml:ink>
</file>

<file path=ppt/ink/ink10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95 331,'2'3,"1"-2,0-1,0 0,0 0,2-2,0 0,2-2,-3 1,1-1,0 0,-1 2,2 0,-3 6,0 1,0-1,1 0,0-2,9-5,-7 1,-2 0,-1 0,1 1,-1 1,2 3,-1-1,-1-1,0-1,3 0,-3-1,1 1,2 0,-2 0,-1 0,0 1,0 1,0-1,1 0,-1 0,1 0,6-1,-6 0,0 0,-1 0,3-1,-2 0,0 1,3 0,-4 0,3 0,-3 0,1 0,1 1,-1 0,4-1,-3 0,-1 0,3 0,-3-1,6 0,-7 1,1 0,0 0,0 0,1 0,2 0,-3 0,2 0,-1 1,5-1,-6 1,-1-1,3 1,-1-1,-1 1,1 0,2-1,-2 1,21 1,-21-2,0 0,-2 0,0 1,4-1,-4 0,8 1,-5 0,-3-1,4 1,-4-1,0 0,1 1,0-1,-1 0,1 1,4-1,-4 1,0-1,-1 1,1-1,-1 1,1-1,3 1,-4 0,7 0,-5 0,-2-1,1 1,0 0</inkml:trace>
</inkml:ink>
</file>

<file path=ppt/ink/ink10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347 713,'-3'0,"0"0,0 0,0 0,0 0,0 0,0 0,-1 0,1 0,0 0,0 0,0 0,0 0,0 1,0 0,-1 0,1-1,0 1,0-1,0 1,-2 1,1 0,1-1,-2 2,2-2,-1 2,1-1,0-1,0 2,-1 0,2 0,0 0,1 0,1 0,0 0,1 0,1 0,-1 0,2-1,0-1,0 1,0-1,0 0,1 0,-1 0,1 0,-1-1,0 1,1 0,-1-1,1 0,-1 0,0 0,0 0,2 0,-2 0,1 0,-1 0,2 0,-2-1,1 1,0-1,0 1,-1 0,0-1,0 1,0-1,0 1,0-1,0 1,0-1,0 1,1-1,-1 1,0 0,0-1,1 0,-1 1,0 0,1-2,-1 1,0 0,0 1,1-1,-1 0,0-2,0 2,0 0,0-1,0-1,-1-1,-2 1,0 0,-1 0,0 0,-2-1,0 1,-1-1,1 2,0-1,-1 0,1 1,-1 1,1-1,0 1,-2 0,2 0,0 1,0 0,-1 0,1 0,0 0,0 0,0 0,-1 0,1 0,-1 0,1 1,0 0,0 0,0-1</inkml:trace>
</inkml:ink>
</file>

<file path=ppt/ink/ink10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559 719,'-3'-2,"0"0,0 1,0 1,0 0,-1 0,1 0,0 0,0 0,0 0,0 0,0 0,0 0,0 0,0 0,0 0,0 0,-1 1,1 0,0 0,0 0,0-1,0 2,0 1,0 0,2 0,0 0,1 0,0 0,1 0,1 0,1 0,-1 0,0 0,1-1,0 0,0 1,1-1,-1 0,0-1,0 0,0 0,0-1,0 1,0 0,0-1,0 1,0-1,0 0,0 0,1 0,-1 0,1 0,-1 0,0 0,0 0,0 0,0 0,1 0,-1 0,0 0,0 0,0 0,0 0,0 0,0 0,0 0,1-1,-1 1,0-1,0 1,0 0,2-1,-2 1,1-1,-1 0,1 0,-1 0,0-1,0 1,0-1,1-1,-1 0,0 1,0 0,0-1,0 0,0 0,-2 0,-1 0,1 0,-3 0,0-1,-1 2,0 0,-2-1,1 1,-2 0,2 1,1 0,-1 0,-1 0,-1 1,3-1,-4 1,4 0,-1 0,0 0,-1 1,1 0,-6 0,0 1,4 0,-5 1,6-1,0 0,-1 0,0 0</inkml:trace>
</inkml:ink>
</file>

<file path=ppt/ink/ink10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468 377,'0'-3,"-3"1,0 2,-1-2,1 1,0 0,-1 0,1 1,0 0,0 0,-2 1,2 1,0-1,0 1,0 0,0 1,-1 0,1 0,-1 2,1-2,1 0,0 0,1 0,0 0,0 0,2 1,1 0,-1-1,2 0,0 0,0-1,0 0,0 0,0-1,0 0,0-1,0 1,3-1,-3 0,0 0,1 0,-1 0,0 0,0-1,0 1,0-1,0 0,1 0,0-1,1-1,-2 0,0 1,-1-1,0 0,-1 0,1-1,-2 1,1 0,0 0,-1 0,1 0,-2-1,0 1,0 0,-1 0,0 0,0 0,0 0,0 0,-1 1,0 0,0 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1133 893,'-3'-1,"1"4</inkml:trace>
</inkml:ink>
</file>

<file path=ppt/ink/ink10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454 381,'2'0</inkml:trace>
</inkml:ink>
</file>

<file path=ppt/ink/ink10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399 745,'1'-3,"-1"0,0 0</inkml:trace>
</inkml:ink>
</file>

<file path=ppt/ink/ink10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443 428,'2'0</inkml:trace>
</inkml:ink>
</file>

<file path=ppt/ink/ink10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465 723,'3'-1,"0"0,0 2</inkml:trace>
</inkml:ink>
</file>

<file path=ppt/ink/ink10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532 728,'3'0</inkml:trace>
</inkml:ink>
</file>

<file path=ppt/ink/ink10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564 743,'2'0</inkml:trace>
</inkml:ink>
</file>

<file path=ppt/ink/ink10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636 755,'2'0</inkml:trace>
</inkml:ink>
</file>

<file path=ppt/ink/ink10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637 757,'-1'3</inkml:trace>
</inkml:ink>
</file>

<file path=ppt/ink/ink10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634 759,'2'0</inkml:trace>
</inkml:ink>
</file>

<file path=ppt/ink/ink10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633 760,'2'0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948,'0'-3,"0"6,0 0,0 2,0 0,-1 1,1-3,-1 4,1-3,0 0,0-1</inkml:trace>
</inkml:ink>
</file>

<file path=ppt/ink/ink10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888 588,'2'0</inkml:trace>
</inkml:ink>
</file>

<file path=ppt/ink/ink10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818 642,'2'0</inkml:trace>
</inkml:ink>
</file>

<file path=ppt/ink/ink10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521 568,'-3'-1,"6"1,0 0,0 1,0-1,0 0,0 0,2 0,0 1,-1-1,1 0,-2 1,1-1,1 0,-2 1,0-1,1 1,-1-1,1 0,1 0,-2 0,1 0,0 1,-1-1,0 0,0 0,0 0,0 0,1-1,-1 1,1-1,-1 0,0 1,0 0,0 0,0 0,0-1,0 1,0 0,0 0,0 0,1-1,-1 1,0 0,0 0,0-2,0-1,-2 0,0 0,0 0,0-1,0 1,0-1,-1 1,0 0,0 0,-1-2,0 2,-1-1,0 1,0 0,-2-1,1 2,0 0,0 0,0 1,-1-1,1 1,0-1,-2 1,2 0,-1 0,0 0,-1 0,2 1,0 0,0-1,0 1,0-1,0 1,-1-1,1 1,-1 0,0-1,0 1,0 0,1 0,-1 0,0 0,0 0,0 0,-3 0,3 0,-1 0,1 0,1 1,0-1,0 1,0 0,0-1,-1 1,1 0,0 0,-1 1,1-1,0 1,0 0,0 1,0 0,-1 1,1 0,2-1,0 0,1 1,0-1,0 0,1 0,0 0,1 0,1-1,0 1,0-1,0 0,0 0,0 0,0-1,0 0,1 1,0 0,-1-1,0 0,0-1,1 1,-1 0,1-1,0 1,-1-1,2 1,-1-1,-1 1,2 0,-2-1,1 1,-1-1,1 1,0-1,0 0,0-1,1 0,2 0,-2 0,2-1,-3 1,-1 0,1 0,-1 0,0 0,0 0,2-1,-1 0,-1 1,0-1,1 0,-1 0,1-1,-1 1,0 0,0-1,0-1,-2 1,-1 0,1-1,-1 0,0 1,-1-1,0 0</inkml:trace>
</inkml:ink>
</file>

<file path=ppt/ink/ink10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666 500,'2'0</inkml:trace>
</inkml:ink>
</file>

<file path=ppt/ink/ink10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861 685,'3'0</inkml:trace>
</inkml:ink>
</file>

<file path=ppt/ink/ink10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910 615,'-1'-3,"1"0,-1-1,0 1,1 0,-1 0,-1-2,-1-1,1 1,1 2,0 0,0-1,-1 0,0 1,1 0,-1 0,1 0,0 0,0 0,0 0,4 3,0 0,0 0,1 0,-1 1,0 0,0 0,0-1,0 1,0 0,0 0,1 0,-1 0,0-1,0 0,0 1,0 0,0 0,0-1,0 1,0 0,0 0,0 0,0 0,0-1,0 1,0 0,0-1,0 0,0 0,0 0,0 0,0 0</inkml:trace>
</inkml:ink>
</file>

<file path=ppt/ink/ink10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394 347,'0'-3,"-1"0,0-1,0 1,-2 0,0 0,0 1,0 1,0 0,-1-1,-2 1,1-1,0 1,2 0,-2-1,2 2,-2-1,2 0,0 1,-3 0,-1 0,0 0,0 1,4 0,-3 1,0 1,3-2,-2 2,0 0,-2 2,3-1,0-2,0 1,1 1,-1 0,1 3,2-3,1-1,1 0,0 0,0 0,2 0,-1 0,1-2,0 1,0-1,1 1,-1-1,0-1,2 1,-2 0,3 0,-3-1,1 1,1-1,-1 0,0 0,0 1,1-1,-1 0,-1 0,1 1,-1-1,1 0,-1 0,1 0,0 0,-1 0,1 0,-1 0,1-1,1 1,-2 0,2-1,0 1,2-2,-1 1,1-1,-4 1,2-1,-1 0,-1 1,1-2,-1 0,1 0,-1-1,-1 0,0 0,0 0,0-1,-1 1,-1 0,0-2,0 2,-2 0,1 0,-1 1,-1-1,-1 1,-1 0,1 1,0 1,0 0,0 0,0 1,-1-1,2 1,-1 0,1 0,0 1,2 2,1 0</inkml:trace>
</inkml:ink>
</file>

<file path=ppt/ink/ink10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389 405,'-2'-3,"-1"1,0 1,0 0,0 1,0-1,-1 1,0 0,0 0,0-1,-2 1,2 0,-2 0,3 0,-1 0,0 0,-1 0,2 1,-2-1,2 1,-5 0,3 1,-1-1,3 0,-1 0,0 0,-2 1,1 0,1 0,-2 1,2-1,-1 2,2-2,0 1,-1 2,1-2,1 0,0 0,0 0,0 1,1-1,1 0,0 0,1 0,1 0,1 0,0-2,0 1,2 0,-2-1,1 0,1 0,-1 0,2-1,1 1,-4-1,2 1,-1-1,-1 0,2 0,-1 1,1-1,0 1,1-1,-1 0,1 1,-2-1,2 1,-3-1,1 0,0 1,-1-1,1 0,1 0,-1 0,-1 0,1 1,0-1,-1 0,2 0,-2 1,2-1,-2 0,0 0,1 1,0-1,0 0,2 0,-3 0,1 0,0 0,0 0,-1 0,2-1,-1 1,-1-1,1 1,0 0,0 0,3-1,-3 1,-1 0,0 0,2 0,0 0,1 0,-2 0,0 0,1 0,-1 0,1 0,2-1,-3 0,0 1,0-1,-1 0,1 0,1-1,-2 1,0 0,1-1,-1 0,1 0,-1 0,0 0,0 0,3-1,-2 0,-1 1,2 0,-2 0,0 0,0 0,-1-1,-1 0,0 0,-1 0,-1 0,-1 0,0 0,-1 0,0 0,-2-1,1 2,1 0,-1 1,0 0,0-1,0 1,1 1,-3-2,2 1,0 0,1 1,0-1,0 0,-1 0,1 1,-1-1,1 1,-1 0,-1 0,-1-1,2 1,1 0,-1 0,1 1,-2-1,0 1,-3 0,3 0,2 0,-2 0,2 0,-2 0,0 1,-1-1,3 1,0 1</inkml:trace>
</inkml:ink>
</file>

<file path=ppt/ink/ink10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669 476,'3'1,"1"-1,-1-1,1 0,-1 1,1 0,1-1,4 0,-5 1,1-1,1 1,-2-1,-1 1,3 0,-2 0,1 0,2 0,-4 0,2 0,-2 0,0 0,3 0,-1 0,-2 0,0 0,0 1,4-1,-4 0,1 0,-1 0,1 0,3 0,-4 0,0 0,1 0,-1 0,8 0,-7 0,0 0,3 0,-3-1,0 1,0 0,0 0,0-1,4 1,-4 0,0-1,0 1,0 0,4 0,-4-1,0 1,0 0,0 0,0 0,4 0,-4 0,0 0,0 0,0 0,0-1,4 1,-4 0,0 0,0 0,0 0,4-1,-5 1,1 0,0 0,0 0,0 0,3-1,-3 1,-1 0,0 0,1 0,-1 0,4 0,-4 0,0 0,1 0,-1 0,0 0,3 0,-3 0,0 0,2 0,0 0,-2 0,2-1,-1 1,1 0,-2 0,1 0,0 0,-1 0,0-1</inkml:trace>
</inkml:ink>
</file>

<file path=ppt/ink/ink10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201 562,'3'0,"0"0,0 0,2 0,-2 0,0-1,0 1,0 0,0-1,3 0,-3 1,0-1,0 1,1 0,1 0,-1 0,-1 0,0 0,0 0,0 2,-2 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1219 943,'0'-3,"3"3,-2 3,-1 1,0 0,-2-1,-1 0,0-1</inkml:trace>
</inkml:ink>
</file>

<file path=ppt/ink/ink10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286 628,'3'-1,"0"2,1-1,1 0,0 0,-1-1,-1 0,2 0,0 0,-2 1,1-1,0 0,-1 1,2 0,-1 0,-1 0,2 2,-2-1,2 0,-2 0,1 0,2 0,-3 0,1-1,-1 0,2 0,0-1,-2 0,2 0,-2 1,0-1,2 0,-2 1,0 0,1-1,-1 1,1 0,0-1,1 1,-2 0,1 1,1 0,-1-1,0 1,0-1,0 0,1 0,-1 0,1 0,-1 0,0 0,2 0,-3 1,3-1,-3 0,0 1,3-1,-3 0,1 1,-1-1,1 0,-1 0,1 0,2 0,-3 0,1 0,0 0,-1 0,0 0,1 0,-1 0,0 0</inkml:trace>
</inkml:ink>
</file>

<file path=ppt/ink/ink10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632 614,'-1'3,"4"0,0-2,1 0,-1-1,1 0,-1 0,0 1,0 0,0 0,0 0,0 0,0-1,0-1,0-1,1-1,-1 0,-1 0,0-1,-1 0,0 1,0-1,-1 1,1-1,0 1,-1-3,0 2,-2 1,-1-3,0 3,-2-2,2 2,0 0,-3-1,1 2,1 0,1 2,-4-2,2 1,0 1,2 0,-2 0,-1 1,-1 0,4 0,0-1,-1 1,1 1,0-1,-1 1,-2 1,3-1,0-1,-2 3,0 1,2-1,2-1,-1 1,2-1,0 1,0 0,2 2,1-2,0 0,3 0,-2-2,-1-1,3 1,-3-2,1 1,0-1,-1 0,1 0,4 0,-4 0,0 0</inkml:trace>
</inkml:ink>
</file>

<file path=ppt/ink/ink10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721 605,'1'3,"0"0,1 0,0 0,1-1,1-1,0-2,-1 1,3-2,-3 0,0 1,1 0,-1-1,2-1,-2 2,0-1,0 1,0 0,0 3,0-2,1 0,-1-1,0 0,1 0,-1 0,0 1,1 0,-1 0,0 1,1 1,-1 0,0-1,0 0,1-1,-1 0,0-1,3-1,-2 1,0 0,4 0,-4 0,-1 1,0 0,0 0,1 0,-1 0,1 0,-1 0,1 0,-1 1,2-1,0 0,0 1,0-1,0 0,2 1,-4-1,2 0,0 0,0 0,-2 0,2 0,0 0,-1 0,0 0,0-1,1 1,-2-1,1 0,-2-2</inkml:trace>
</inkml:ink>
</file>

<file path=ppt/ink/ink10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982 609,'-1'3,"-1"0</inkml:trace>
</inkml:ink>
</file>

<file path=ppt/ink/ink10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988 618,'-3'2</inkml:trace>
</inkml:ink>
</file>

<file path=ppt/ink/ink10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737 557,'-3'-3,"0"4,1 3,-1 6,2-6,-1 3,-3 10,4-13,1 0,-2 3,2-4,-1 4,1-4,0 1,0-7</inkml:trace>
</inkml:ink>
</file>

<file path=ppt/ink/ink10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735 559,'4'-2,"-1"2,4-2,-2 1,1 0,-3 1,1-1,0 1,1-1,2 1,-4-1,5 1,-2-1,0 1,-1 0,1-1,-1 1,-2 0,0 0,3 0,-2 0,-1 0,0-1,1 1,-1 0,4 0,-4 0,1 0,-1 0,1 0,-1-1,4 1,-3 0,0 0,0 0,-1 0,1-1,3 1,-3 0,-1 0,0 0,1 0,-1 0,3 0,-3-1,1 1,-1 0,0 0,2 0,1 0,-2 0,0 0,-1 0,0 0,1 0,0-1,-1 1,1 0,-1 0,-6 1,2 3,-1 4,1-5,-1 1,1 0,0 0,-1 1,0 5,0-5,1 0,0 0,-1-1,1 1,-1 3,1-5,1 0,-1 0,0 1,0-1</inkml:trace>
</inkml:ink>
</file>

<file path=ppt/ink/ink10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989 604,'2'0</inkml:trace>
</inkml:ink>
</file>

<file path=ppt/ink/ink10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320 696,'-3'-1,"6"1,0 1,0 0,0 0,1 0,-1 0,0-1,0 1,1-1,1 0,-1 0,0 0,-1 0,0 0,0 1,2-1,-2 0,0 1,2-1,-2 0,2 0,-1 0,-1 0,3 0,-2 0,-1 0,1 1,0-1,-1 0,1 0,1 0,-1 0,0 0,-1 0,1-1,1 0,-2 1,2 0,0-1,2 1,-3 0,-1 0,1 0,-1 0,1 0,-1 0,2 0,-2 0,1 1,-1-1,0 0</inkml:trace>
</inkml:ink>
</file>

<file path=ppt/ink/ink10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587 689,'3'1,"0"1,0-1,0 0,0 0,0-1,1 0,-1 0,0 0,0-1,0 1,1-1,-1 0,0 0,0 1,0 1,0 1,0-1,2 0,-2-1,1 0,2 0,-2-1,0 0,2 0,-2 0,0 0,0 0,-1 1,0 0,0 0,0 0,1 0,-1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1237 941,'3'0,"0"1,0 1,-1 1,-3 0,-1 0,-2 0,2 0,1 0,3 0,2-2,-1 0</inkml:trace>
</inkml:ink>
</file>

<file path=ppt/ink/ink10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726 696,'2'3,"2"-1,-1-2,0 0,0 0,0 0,1-2,-1 2,2-2,-1 1,-1 0,1 0,0 0,-1 0,0 1,0 0,0 1,0 2,0-2,0-1,0 0,1-1,-1 0,1 0,-1 1,0-1,0 1,1 2,-1 0,0-2,0 0,0 0,0-1,1-1,-1 2,0-1,0 1,0 1,0 0,0 1,1-1,-1-1,0 0,1-1,-1 0,0 1,1 0,-1 0,1 1,-1 0,0 0,0-1,1 1,-1-1,0 0,0 0,0 0,1 0,0 0,1 0,-2 0,0 0,1 0,0 0,-1 0,2 1,-2-1,1 1,0-1,0 0,0 1,-1-1,0 0,1 0,-1 0,0 0,3 0,-2 0,0 0,2 0,1 0,-3 0,-1-1,3 1,-2-1,-1 1,1 0,1 0,0 0,0-1,2 0,-2 1,-1-1,-1 1,2 0,-2-1,2 1,-2-1,5 1,-5-1,2 1,-2 0,2-1,0 0,-2 1,0 0,5-1,-3 0,0 0,0 0,-1 0,-1 1,1-1,1 0,-1-1,0 1,1-2,-2 1,0 0,0-1,0 0,-2 0,1 0,-2 0,0 0,0 0,0-1,-1-1,0 2,-1 0,-1-3,0 3,-3-1,1 1,0 1,2 1,-4-1,4 1,-1 0,0 0,0 1,-1 0,1 0,-5 0,5 1,-1 0,0 0,1 0,-1 0,-4 2,4-1,1-1,0 1,0-1,1 1,-2 1,0 0,1 1,1 0,2-1,1 1,1 1,0-1,2 3,0-3,-2-1,2 0,0 1,1-1,3 1,-2-2,-2-1,1 0,-1 0,0 0,4 0,-4-1,1 0,-1 0,0 0,1 0,3 0,-4 0,1 0,0 0,0 0,0-1,4 0</inkml:trace>
</inkml:ink>
</file>

<file path=ppt/ink/ink10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1203 708,'2'0</inkml:trace>
</inkml:ink>
</file>

<file path=ppt/ink/ink10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485 198,'-3'-2,"7"5,-1-1,0 1,1-1,1 1,0-1,-2-1,2-1,-2 0,0 0,0 0,0 0,1-1,-1 0,3-1,0 0,-3 1,1-1,0 1,-1 0,1 0,-1 3,0 1,0-1,0-1,1 0,3-1,-2-1,-2 0,3 0,-1 0,-2 1,2-1,2 1,-3 0,1 0,-2 1,0 0,1 0,-1 0,2-1,0 1,2-1,-3-1,-1 0,2 1,2-1,-3 1,2 0,-2 0,1 0,-1 1,0 0,-1 0,4 0,-3 0,-1-1,2 0,-2 1,0-1,2 0,-2 0,0 0,4 0,-1 0,-2 0,2 0,-3 0,0 0,1 0,-1-1,0 1,1 0,3-1,-1 1,-2-1,2 1,-3 0,0-1,0 1,2 0,-2 0,2-1,0 1,-2 0,2-1,-2 1,2 0,0-1,2 1,-2-1,-2 1,2-1,0 1,-2 0,0 0,0-1,0 1,5 0,-1-1,-3 1,4-1,1 0,-5 1,5-1,-4 0,-1 1,1-1,0 1,1-1,-1 1,6-1,0 0,-6 0,6 0,-1 0,-5 1,4 0,-1-1,-4 1,3 0,-2-1,-2 1,1 0,-1 0</inkml:trace>
</inkml:ink>
</file>

<file path=ppt/ink/ink10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400 476,'-1'-3,"-1"0,5 4,0 0,2-1,-2 1,0-1,0 0,0 0,1 0,0 0,-1 0,0 0,0 0,0 0,2 1,-2-1,1 1,-1-1,0 0,2 1,-2-1,0 1,0-1,0 0,0 0,0 0,1 1,-1 0,0-1,1 1,-1-1,0 0,1 1,-1-1,0 0,0 0,0 0,0 0,0 0,0 0,0 0,0 0,1 0,-1 0,0 0,0 0,0 0,1 0,-1 0,1 0,-1 0,0 0,2 0,-2-1,1 1,0-1,0 1,-1-1,1 1,-1 0,0-1,0 1,0 0,0 0,0 1,1-1,-1 0,0 0,2 0,-2-1,1 0,1 0,-2 1,1-1,1 0,-2-1,1 1,0-1,-1 1,1-3,-2 1,-1-1,0 1,0-2,0 2,-1 0,0-1,0 0,0 1,-1 0,-1 0,1 0,-1-1,-1 0,-1 0,-2-1,1 2,1 1,-2 0,-1 0,4 2,0-1,-2 1,2 0,-2 0,2 1,-1 0,-2 1,3-2,-6 6,6-5,-4 5,2-1,1-1,2-1,-3 4,3-3,1-1,1 1,0 0,0 0,3 2,-1-2,1 0,1-1,0 1,0-2,1 1,0-2,0 0,-2-1,0 0,4 0,-4 0,0 0,1-1,-1 0,0 1,0-1,3-1,-3 1</inkml:trace>
</inkml:ink>
</file>

<file path=ppt/ink/ink10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685 475,'3'1,"0"-1,0 0,0-1,0 0,0 0,0 1,0 0,2-1,-2 1,0 0,2 0,-1-1,0 1,1 0,-1 0,0-1,2 1,-3 0,1 0,1-1,-1 1,1-1,-1 1,-1 0,3-1,-3 1,1 0,1 0,-2-1,1 1,-1 0,0 0,0 0,0 0,0 0,0 0,0 0,4 0,-3 0,-1 0,0 0,2 0,-1 0,-1-1,2 0,-2 1,0-1,3 1,-3 0,0-1,0 1,0-1,0 1,0 0,1-1,-1 1,0 0,0 0,0 0,1 1,0-1,-1 0,0 0,0 0,0 0,1 0,0 0,-1 0,4 0,-3-1,0 1,0 0,0-1,3 1,-3-1,-1 1,2 0,0 0,0 0,0 0,2-1,-2 1,-1 0,3 0,-3 0,2 0,-2 0,0 0,0 0,0 0,2 0,-3 1,3 0,-2-1,0 0,-1 1,1-1,-1 1,1-1,-1 1,0-1,0 1,1-1,-1 0,0 0,0 1,1-1,-1 0,0 0,0 0,0 0,0 1,0-1,2 0,-2 0,0 0,3 0,-3 0,1 0,2 0,-2 0,2-1,-2 1,0-1,6 0,-4 1,-2 0,2-1,-3 1,0-1,1 1,-1 0,0 0,0-1,1-1,-1 2</inkml:trace>
</inkml:ink>
</file>

<file path=ppt/ink/ink10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1241 459,'4'1,"-1"-1,0 1,0-1,2 1,-2-1,0 0,1 1,-1-1,3 0,-3 0,0 0,0 0,0 1,0-1,3 0,-1 1,-2-1,0 0,2 1,0-1,-1 0,0 1,0-1,-1 0</inkml:trace>
</inkml:ink>
</file>

<file path=ppt/ink/ink10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338 552,'3'1,"0"0,0-1,1 1,-1 0,0-1,0 1,1-1,-1 1,1-1,-1 1,0-1,0 1,0-1,0 0,0 0,1 0,-1 1,0-1,1 0,-1 0,1 0,3 0,-2 0,-1 0,-1 0,2 0,-1 0,0 0,2-1,-2 1,-1 0,1 0,1-1,-1 1,3 0,-3-1,0 1,-1 0,1 0,1 0,-1 0,-1 0,4-1,0 0,-3 1,0 0,2 0,-1-1,-1 1,2 0,-1 0,1-1,-3 1,1 0,2-1,-3 1,1 0,2 0,-3-1,1 1,2 0,-2 0,4-1,-5 1,1 0,1 0,-2 0,1 0,1 0,-1 0,0 0,1 0,-1 0,0 0,3-1,-4 1,0 0,1 0,-1-1,1 1,2 0,-2 0,-1 0,3-1,-2 1,-1 0,1 0,0-1,0 1,0 0,1 0,-1-1,0 1,-1 0,1 0,0 0,-1 0,3 0,-3-1,1 1,0 0,-1 0,1 0,-1 0,0 0,0 0,0 0,1 0,-1 0,0 0,0 0,0 0</inkml:trace>
</inkml:ink>
</file>

<file path=ppt/ink/ink10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924 558,'4'-1,"-1"1,0 0,2-2,-1 1,0 0,1-1,-2 2,0 0,1 0,-1 1,1 1,-1-1,0 0,0 0,1 0,2-1,-3-1,1 0,2-1,-3 1,1 0,0 0,-1 0,0 1,0 0,0 0,0 0,0 0,0 0,0 0,1 0,-1 0,2-1,-1 0,-1 0,0 1,2-1,1 0,-2 0,0 1,-1 0,1 0,-1 0,2 0,-2 0,0 0,0-1,0 0,1 1,-1-1,0 0,0 1,0 0,0 1,0 0,0 0,0 0,1-1,-1 1,1-1,-1 0,0 0,1-1,-1 1,0-1,1 1,-1 0,0 1,0 1,0 0,0-2,1 0,-1 0,1-1,0 0,0 0,1 0,-2 1,0 0,0 1,0 0,1 2,-1-2,0 0,3-1,-3 0,2 0,-1-1,-1 1,0 0,0 0,0 0,2 0,-2 0,2 1,-1-1,-1 1,1-1,2 0,-2 0,3 0,-3 0,-1 0,4 0,-3 0,-1 1,1-1,1 0,-1 0,-1 0,0 0</inkml:trace>
</inkml:ink>
</file>

<file path=ppt/ink/ink10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203 643,'3'2,"0"-2,0 0,0 0,0-1,0 0,1 0,-1 0,1 0,-1 1,1 0,-1 0,1 0,-1 0,0 1,2 0,-2-1,1 1,2 0,-2-1,0 1,-1-1,1 0,-1 0,0-1,2 0,-2 0,6-1,-6 1,3 0,-3 1,0 0,2-1,2 1,-3 1,-1-1,1 2,0-1,0 0,3 1,-2 0,0-1,-1-1,-1 0,4 0,-4 0,2-1,0 0,1 1,-1-1,0 0,2 1,-3-1,0 1,2 0,-2 1,0 0,-1-1,1 1,4 0,-4-1,-1 1,3 0,-3 0,0-1,0 1,0 0</inkml:trace>
</inkml:ink>
</file>

<file path=ppt/ink/ink10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643 630,'3'0,"0"0,0 0,0 0,1-1,-1 1,1-1,-1 0,0 1,0-1,0 0,0 1,2-1,-2 1,1 0,1 0,-2 0,0 0,1 0,-1 0,0 0,0 0,0 0,0 0,0 0,0 1,1-1,-1 0,0 0,1 0,0 0,2-1,-3 1,1 0,-1 0,3 0,-3 0,1 0,-1 0,4 1,-2-1,1 1,-1-1,3 1,-5 0,3-1,-3 0,0 0,2 1,-1-1,1 0,-2 0,0 0,2 0,-1-1,-1 0,2 1,-2-1,0 0,2 1,-1-1,1 0,-1 0,0 1,-1-1,1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1158 995,'3'0,"0"0,0-1,0 1,0 0,0-1,0 1,1-1,-1 1,1 0,0-1,2 1,-3 0,1 0,-1-1,1 1,-1 0,1-1,0 1,0-1,0 1,0-1,-1 0,3 1,-3 0,0 0,1 0,-1 0,0 0,4 0,-4 0,0 0,0 0,0 0,0 0,0 0,0 0,0 0,0 0,0 0,0 0,0 0,0 0,0 0,1 1,-1-1,0 1,0-1,0 1,-3 2</inkml:trace>
</inkml:ink>
</file>

<file path=ppt/ink/ink10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924 625,'2'3,"1"-2,0-1,0 0,1 0,0 0,-1 0,2-1,0 0,-2 1,2-1,-2 0,0 1,3-1,0 1,0 0,-1-1,0 1,0 0,0 0,0 0,-1 0,1 1,-1-1,-1 0,2 0,-2 0,2 1,-2-1,1 0,-1 0,1 0,0 0,3-1,-1 1,-3-1,1 1,3-1,-3 1,2-1,-2 1,-1-1,1 1,3-1,-4 1,0-1,1 1,-1 0,0 0,0 0,0 0,0 0</inkml:trace>
</inkml:ink>
</file>

<file path=ppt/ink/ink10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1251 607,'-3'0,"6"-1,0 3,0-1,0-1,1 1,-1 0,0-1,0 0,0 0,0 0,1 0,-1 0,0 0,0 0,0 0,1 0,-1 0,0 0,0 0,-6 0</inkml:trace>
</inkml:ink>
</file>

<file path=ppt/ink/ink10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198 712,'3'0,"0"-1,0 0,1 1,0 0,-1 0,2 1,-1-1,-1 0,0 1,1-1,-1 0,0 0,0 0,1 0,-1 0,0 0,0 0,0 0,0 0,0 0,0-1,0 0,0 1,0-1,0 0,0 1,0 0,0 0,1 0,-1 0,0 0,1 0,0 0,-1 0,1 0,-1 0,2 0,-2 0,1 0,-1 0,0 0,1 0,-1 0,0 0,0 1,0-1,0 0,0 0,0 0,0 0,0 0,0 0,0 0,0 0,0 0,0 0,1 0,-1 0,0 0,0 0,1 0,-1 0,1 0,-1 0,0 0,0 0,0 0,1 0,-1 0,0 0,0 0,0-1,0 1,0 0,1-1,0 1,0 0,-1-1,3 1,-2 0,-1 0,3-1,-3 1,0-1,2 1,-2 0,1 0,1 0,-2 0,0 0,0 0,2 1,-2 0,0-1,2 1,-2-1,0 0,0 1,0-1,2 0,-2 0,0 1,2-1,-1 1,-1-1,2 0,-1 1,-1-1,2 0,-2 1,0-1,4 1,-2-1,-1 0,-1 0,4 0,-3 1,2-1,-2 0,0 1,0-1,0 0,3 0,-2 0,2 1,-4-1,0 0,2 0,2 0,-4 0,2 0,-2 0,5 0,-2 0,2 0,-5 0,2 0,-2 0,0 0,2 0,-2 0,0 0,0 0,0 0,2 0,1 0,-2 0,-1 0,0-1,0 1,0 0,2 0,-2-1,0 1,2 0,0-1,0 0,-2 1,0 0,2-1,-2 1,2-1,-1 1,0-1,0 1,0 0,-1 0,1 0,-1 0,0 1,0-1</inkml:trace>
</inkml:ink>
</file>

<file path=ppt/ink/ink10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917 714,'3'1,"0"0,0 0,0-1,2-1,-2 0,1 0,-1 0,1 0,-1 0,3 1,-3-1,1 0,2 0,-2 1,0 0,-1 0,1-1,1 1,0 0,2 0,-2-1,0 1,-2 0,1-1,-1 1,0 0,3-1,-3 1,6-1,-6 1,1-1,-1 1,0 0,0 0,3-1,-3 1,1 0,-1 0,0 0,1 0,3 0,-3 0,-1 0,1 0,-1-1,1 1,2 0,-2 0,-1 0,1 0,0 0,-1 0,4 1,-3-1,-1 0,1 0,-1 0,0 0,4 1,-4-1,0 0,0 0,0 0,7 1,-7-1,0 0,2 0,0 0,-2 0,2 1,-1-1,-1 0,2 0,0 0,0 0,0 0,2 0,-3 0,-1 0,1 0,0 0,-1 0,1 0,1 0,-2 1,0 0,0-1,0 1,-6 0,-7 0</inkml:trace>
</inkml:ink>
</file>

<file path=ppt/ink/ink10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184 797,'3'2,"0"-1,1 0,0 0,-1-1,0 0,0 1,1-1,-1 0,1 1,5-1,-5 0,1 0,-1 0,1 0,1 0,5 0,-5 0,0 0,0 0,0-1,1 1,-1 0,8-1,-8 1,1 0,0-1,0 1,0 0,6-1,-7 1,1 0,-1 0,0 0,0 0,0 0,6 0,-7 1,1-1,-1 0,-1 0,1 1,3-1,-4 1,0-1,0 0,-1 0,0 1,3-1,0 2,0-1</inkml:trace>
</inkml:ink>
</file>

<file path=ppt/ink/ink10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506 824,'4'3,"-1"0</inkml:trace>
</inkml:ink>
</file>

<file path=ppt/ink/ink10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630 334,'3'3,"0"-3,0 1,1 0,0-1,0 1,-1-1,1 0,-1 0,0 0,1 0,0 0,-1 0,0 0,0 0,0 0,0 0,1 0,-1 0,0 0,0 0,0 0,1 0,0 0,0 0,-1 0,0 0,0 0,2 0,-2 0,2 0,-2 0,1-1,0 1,0 0,0-1,-1 1,1 0,0-1,0 1,2-1,-3 1,1 0,1-1,2 0,-4 1,2 0,0-1,-1 1,1 0,1-1,-1 1,-1-1,1 1,-1 0,-1-1,1 1,1 0,-1-1,0 1,1-1,-1 1,1-1,-2 1,1-1,-1 1,1-1,2 1,-2-1,1 1,-2-1,0 1,0 0,0-1,0 1,0 0,1-1,-1 1,0-1,0 1,1-1,-1 1,0-1,1 1,-1 0,0 0,1 0,-1 0,0 0,0 0,1 0,1 0,-1 0,0 0,1 0,-1 0,-1 0,2 0,-1 0,1 0,-1 0,3 0,-3 1,0-1,0 1,-1-1,1 0,-1 1,1-1,-1 1,0 0,0-2</inkml:trace>
</inkml:ink>
</file>

<file path=ppt/ink/ink10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1125 329,'3'0,"0"0,0 0,0 0,0 0,1 0,0 0,-1 0,1 0,-1 0,2 0,-2 0,4 2,-4-2,0 0,0 1,0-1,0 1,4 0,-4-1,1 1,-1-1,0 1,1-1,3 1,-4-1,0 1,1-1,1 1,0-1,-1 1,-1-1,1 1,-1 0</inkml:trace>
</inkml:ink>
</file>

<file path=ppt/ink/ink10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319 416,'3'1,"0"-1,0 0,1 1,-1-1,2 0,-2 0,1 0,-1 0,2 1,-2-1,3 0,-2 0,-1 0,1 0,-1 0,0 0,1 0,-1 1,0-1,3 1,-2 0,0-1,3 1,-2-1,0 0,2 1,-4-1,2 0,0 0,3 1,0-1,-2 0,2 1,-3-1,-1 0,-1 0,1 0,-1 0,3 0,-1 0,-1 0,0 0,-1 0,0 0</inkml:trace>
</inkml:ink>
</file>

<file path=ppt/ink/ink10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647 414,'3'0,"0"0,0 0,0-1,1 0,-1 0,0 1,0-1,1 1,1-1,-2 1,1 0,1-1,0 1,0 0,-2-1,2 1,0 0,-2-1,2 1,0 0,1-1,-1 1,-2 0,0 0,0-1,3 1,-3 0,0 0,0-1,2 1,0-1,1 1,1 0,-4 0,2 0,0 0,0 0,-1 0,1 0,1 0,-2 0,-1 0,1 0,0 0,1 0,-1 0,-1 0,0 0,0 0,0 0,0 0,0 0,0 0,1 0,1 0,-2 0,0 0,1 0,-1 0,1 0,-1 0,0 0,2 0,0 1,-2-1,1 0,-1 0,1 0,-1 0,0 0,0 0,1 0,-1 0,1 0,-1 0,1 0,-1 0,2 0,-2 0,1 0,1 0,-1 0,1 0,-2 0,2 0,-1 0,0 0,1 0,-1-1,-1 1,0 0,1 0,-1 0,0 0,1 0,-1 0,0 0,0 0,0 0,1 0,-1 0,1 0,0 0,0 0,0 0,0 0,-1 0,1 0,0 0,-1 0,0 0,0 1,2-1,-2 0,0 0,1 0,-1 0,0 1,0-1,1 0,-1 0,1 1,-1-1,0 0,1 0,-1 0,0 0,0 0,0 1,2-1,-1 0,-1 0,0 0,0 0,0 0,0 0,0 0,0 0,0 0,1 0,-1 0,0 0,0 0,0 0,0 0,0 0,0 0,0 0,0 0,0 0,0 0,0 0,0 0,0 0,0-1,0 1,0 0,0 0,0 0,0 0,-6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1154 908,'1'3</inkml:trace>
</inkml:ink>
</file>

<file path=ppt/ink/ink10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306 489,'3'2,"0"-2,1 0,-1 0,0 0,1 0,0 0,-1 0,0 1,1-1,1 1,-2-1,0 0,2 1,-2-1,2 0,-2 0</inkml:trace>
</inkml:ink>
</file>

<file path=ppt/ink/ink10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533 492,'3'0,"0"0,0-1,0 0,0 0,1 0,0 0,0 1,-1 0,1-1,-1 1,0 0,1-1,-1 1,0 0,0-1,2 1,-1-1,0 1,0 0,-1-1,1 1,-1 0,1-1,-1 1,1 0,-1 0,4-1,-3 1,-1 0,5-1,-3 1,2 0,-2-1,-1 1,0 0,0 0,2-1,-2 1,-1 0,0-1,1 1,0 0,1 0,-2 0,0 0,1 0,-1 1,0-1,0 0,0 1,1-1,-1 0,0 0,0 0,0 0,0 0,0 0,0 0,1-1,-1 1,0 0,1-1,0 1,-1 0,0-1,0 1,0 0,2-1,-2 1,1 0,2 0,-2-1,-1 1,3-1,-3 1,1 0,-1-1,3 1,-2-1,0 1,-1 0,1-1,-1 1,2-1,0 1,-1 0,-1 0,6-1,-6 1,1 0,-1 0,2 0,0 0,-2 0,2-1,2 1,-4 0,1 0,-1 0,4 0,-3 0,-1 0,2 0,-1 0,0 0,0 0,2 0,-2 0,-1 0,0 0,0 0,2 0,-1 0,1 0,-2 0,1 0,1 0,-2 0,0 0,2 0,-2 0,2 0,-1 0,0 0,-1 0,2 0,-2 1,1-1,1 0,-1 1,-1-1,2 1,-2-1,1 1,1 0,-2 0,1-1,1 1,-2 0,1-1,-1 1,0-1,1 1,-1-1,1 1,0-1,0 1,-1 0,0-1,0 1,0-1,0 1,0-1,1 0,-1 1,0-1,0 0,0 0,0 0,0 0,0 0,0-1,2 0,-2 0,0 1,0-2,-2-1,-1 0,-1-1,-2 1,0 2,0-1,0 0,-1 0,1 1,-1-1,-2-2,3 2,-1 0,0-1,1 1,0 0,0-1,0 0,0 1,-1-1,1 1,0 0,-3 0,2 0,-3 0,2 0,1 1,1 0,-1 0,1 1,-2-1,1 0,-2 0,3 1,-1 0,-1 0,0 1,1 0,1-1,-1 2,0-1,0 1,1 0,0 0,-2 1,2 0,0-1,0 1,-1-1,1 1,-2 1,3-1,-1 1,-1 1,2-2,1 1,-1-1,1 0,0 1,0-1,1 0,0 0,2 1,0-1,1-1,2 0,-2-1,0-1,3 1,-1-1,1 0,-1 0,-1 0,3-1,-3 1,2-1,-2 0,-1 0,2 0,-2 0,1-1,-1 1,0 0,0-1,0 0,0 1,0 0,1 0,-1 1,0 0,0-1,0 1,0-1,0 1,1-1,-1 1,1-1,-1 1,0-1,0 1,0-1,0 1,0-1,0 1</inkml:trace>
</inkml:ink>
</file>

<file path=ppt/ink/ink10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256 571,'3'0,"0"1,0-1,1 0,-1 1,3-1,-2 1,0 0,1 0,-1 0,1-1,4 2,-2-1,-3 0,1-1,1 1,-2-1,-1 0,1 0,3 1,-3 0,1-1,2 1,-2-1,-1 1,-1-1,1 0,1 1,-1-1,-1 0,1 0,-1 0,1 0,-1 0,1 0,1 0,-1 0,0 0,2-1,-3 1,1-1,0 0,-1 0,2 0,-2 1</inkml:trace>
</inkml:ink>
</file>

<file path=ppt/ink/ink10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575 572,'3'0,"0"0,0 0,0 0,0 0,0 0,1 0,-1-1,2 1,-2-1,0 1,1 0,0-1,-1 1,2 0,-2 0,1 0,2 1,-2-1,1 0,1 0,-3 0,1 0,1 0,-1 0,0-1,-1 1,0 0,1 0,0-1,0 1,1 0,-1-1,-1 1,1 0,0 0,0-1,0 1,0 0,2-1,-2 1,3-1,-3 1,1 0,-1 0,0 0,1 0,-2 0,4 0,-4-1,1 1,-1 0,0 0,3-1,-1 1,-1 0,2 0,-3 0,0-1,1 1,-1 0,0 0,2-1,-2 1,1 0,1-1,-2 1,0-1,2 1,-2-1,2 1,-2 0,0 0,3-1,-1 0,-2 1,0 0,0 0,1 0,1-1,-1 0,-1 1,0 0,2-1,-1 1,1 0,-1-1,-1 1,0 0,2 0,-2 0,1 0,-1 0,0 0,0-1</inkml:trace>
</inkml:ink>
</file>

<file path=ppt/ink/ink10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1008 561,'3'0,"0"0,0 0,0-1,1 1,-1 0,1 0,-1 0,0-1,0 1,2 0,-2-1,0 1,2 0,-2 0,0 0,1 0,0 0,-1 0,3 0,-2 0,-1 0,0 0,1 0,0 0,0 0,3 0,-3 0,0 0,-1 0,2 0,0 0,0 0,-2 0,2 0,0 0,0 0,2 0,-2 0,0 1,3-1,-3 1,0-1,2 1,-4 0,1 0,3-1,-3 1,0-1,0 1,0-1,0 0,0 0,1 0,-2 0,0 0,0 0,0 0</inkml:trace>
</inkml:ink>
</file>

<file path=ppt/ink/ink10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255 659,'4'0,"-1"0,0 0,0 0,0-1,0 1,0 0,1 0,0 0,-1 0,1 0,-1 0,1 0,0 0,-1 0,1 0,-1 0,2 0,-2-1,0 1,1 0,-1 0,2 0,-2 0,1-1,-1 1,0 0,1-1,1 1,-1-1,0 1,0 0,-1-1,2 1,-2 0,2 0,-2-1,0 1,0-1,0 1,0 0,0 0,0 0,0 0,0 0,0 0,2 0,-2 0,0 0,0 1,0-1,0 0</inkml:trace>
</inkml:ink>
</file>

<file path=ppt/ink/ink10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585 647,'3'0,"0"0,0 0,0 0,0 0,1-1,0 0,-1 1,0 0,2-1,-2 1,0-1,0 1,1 0,1 0,-1-1,0 1,2 0,-1 0,-1 0,2-1,-2 1,1 0,-1 0,0-1,2 1,-2 0,0-1,2 1,-2 0,0-1,-1 1,0 0,1-1,-1 1</inkml:trace>
</inkml:ink>
</file>

<file path=ppt/ink/ink10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925 631,'3'-1,"0"0,0 0,0 1,0-1,0 1,0 0,0 0,0-1,2 1,-2 0,0 0,1-1,-1 1,0 0,2 0,-2 0,0 0,2 0,-1 0,0 0,-1 0,0 0,1 0,0 0,-1 0,1 0,0 0,0 0,-1-1,2 1,-2 0,1 0,-1 0,0 0,0 0,2 0,-1 0,-1 0,0 0,3 0,-2 0,0 0,0 0,-1 0,3 0,-2 1,-1-1,2 0,-1 0,-1 0,2 1,-1-1,1 0,-1 0,-1 0,3 1,-2-1,3 0,-3 0,1 0,-2 0,1 0,3 0,-3 1,2-1,-3 0,1 1,0-1,1 1,-1 0,1-1,-1 1,1 0,2-1,-2 1,2 0,-3-1,0 0,1 1,-1-1,-1 0,1 1,-8-1,1 0</inkml:trace>
</inkml:ink>
</file>

<file path=ppt/ink/ink10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235 720,'3'1,"0"-1,2 0,0 1,4 0,-6-1,1 0,-1 0,1 1,-1-1,4 0,0 0,-4 0,2 0,-2 0,2 0,-1 0,1 0,-2 0,1 1,-1 0</inkml:trace>
</inkml:ink>
</file>

<file path=ppt/ink/ink10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326 493,'-1'3</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1117 906,'4'2,"0"-1,-1 0,0-1,1 0,-1 0,0 0</inkml:trace>
</inkml:ink>
</file>

<file path=ppt/ink/ink10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289 895,'-3'-1</inkml:trace>
</inkml:ink>
</file>

<file path=ppt/ink/ink10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337 524,'2'0</inkml:trace>
</inkml:ink>
</file>

<file path=ppt/ink/ink10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338 641,'2'0</inkml:trace>
</inkml:ink>
</file>

<file path=ppt/ink/ink10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341 747,'2'0</inkml:trace>
</inkml:ink>
</file>

<file path=ppt/ink/ink10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330 821,'2'0</inkml:trace>
</inkml:ink>
</file>

<file path=ppt/ink/ink10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254 526,'0'3,"0"1,1-1,-1 1,0-1,1 2,-1 0,0 2,-1-4,1 1,-1 0,1-1,-1 1,0 4,1-4,-1 0,1-1,-1 1,0 0,1 0,-1 3,0-4,1 0,0 0,-1 0,1 0,0 2,0 0,-1 0,1 0,0 0,0-2,0 4,0-4,0 2,-1 0,0 2,1-4,0 2,-1 2,1-3,-1-1,1 3,0-2,0-1,0 2,0 2,0-4,-1 2,1 0,0 0,0 1,0-3,0 2,0-2,-1 2,1-2,0 5,-1-3,1-2,0 2,0 0,-1-2,1 0,0 0,0 0,-1 3,1-3,0 0,-1 0,1 2,-1-2,1 2,-1-2,1 0,0 0,-1 0,1 2,0 1,-1-1,1-2,-1 2,1-2,-1 3,1 0,-1-3,1 3,-1 0,1-3,-1 4,1-4,0 0,-1 2,1-2,-1 0,1 2,-1 1,0 1,0-3,0 2,1-3,0 0</inkml:trace>
</inkml:ink>
</file>

<file path=ppt/ink/ink10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193 915,'-1'5,"1"-2,0 6,0-5,1 0,-1 0,1 1,0-1,0 1,1 4,1-1,-2-5,2 3,0-1,1-3,-1-2,1-5,-1-3,-1 3,0-2,2-9,-2 7,1-1,0-2,1 0,0-1,0 0,1-1,5-12</inkml:trace>
</inkml:ink>
</file>

<file path=ppt/ink/ink10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359 557,'3'1</inkml:trace>
</inkml:ink>
</file>

<file path=ppt/ink/ink10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513 556,'3'0,"0"1,0-1,0 0,0-1,0 0,0 0,2 1,2-2,-4 2,5-2,-5 2,0-1,0 1,2-1,0 1,-1-1,-1 1,1 0,1 0,-2 1,2-1,-2 0,0 1,2-1,-2 0,2 0,0 1,-1-1,0 0,-1 0,1 0,-1 0,0 0</inkml:trace>
</inkml:ink>
</file>

<file path=ppt/ink/ink10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528 672,'3'-2,"0"1,1 0,1 0,0 0,-2 0,4 0,-4 0,0 1,0-1,1 1,-1 0,4-1,-4 1,1 0,-1 0,1 0,-1 0,4 0,-4 0,0 0,0 0,2 0,-1 0,-1 0,0 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903,'3'1,"0"0,0 0,0 1,-5 1,-1-1,0 0,0 0,-1-1,2 2</inkml:trace>
</inkml:ink>
</file>

<file path=ppt/ink/ink10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541 759,'3'-1,"2"2,-1 0,1 0,0-1,1 1,-3-1,2 1,-2-1,0 0,2 0,-2 0,2 0,-1 0,-1 0,0 0,0 0,0 0</inkml:trace>
</inkml:ink>
</file>

<file path=ppt/ink/ink10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554 879,'3'-3,"1"3,-1 0,0 0,4 0,-3 0,0 1,2-1,-2 1,0-1,-1 0,0 0,-2-3</inkml:trace>
</inkml:ink>
</file>

<file path=ppt/ink/ink10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536 968,'3'-2,"0"1,0 0,1 0,-1 0,1 1,-1 0,1 0,-1 0,1 0,-1 0,0 0,-2-3</inkml:trace>
</inkml:ink>
</file>

<file path=ppt/ink/ink10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864 498,'0'-3,"-2"0,-1 2,0-1,0 1,0 0,0 0,0 1,0 0,0 0,0 0,-1 1,0 1,1-2,0 1,0 0,0 1,0 1,0 0,2 0,-2 1,2-1,0 0,0 0,1 0,0 0,-1 0,1 0,0 0,-1 0,1 0,0 0,1 0,1 0,0 0,0 0,1-1,0 0,0 0,1 1,-1-2,1 0,-1-1,0 0,0-1,0 1,1-1,2-1,-2 1,-1 0,0 0,0 0,0 0,1-1,-1 0,0 1,0-1,0 1,-1-2,1 0,0-2,0 0,-1 1,-1 0,0 1,0-1,0 0,-1-2,0 2,-2 1,0 0,0 0,-1 1,0 0,-2 0,2 1,-1 1,1 2</inkml:trace>
</inkml:ink>
</file>

<file path=ppt/ink/ink10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841 611,'-3'-2,"0"1,0 0,-1 0,1 1,0 3,1 1,1-1,-1 1,1 0,1-1,-1 1,1 0,0-1,0 1,2-1,0 0,2 0,2-1,-3-2,0 0,0 0,0 0,0 0,3-2,-3 2,0-1,0 0,0 0,4-3,-4 3,2-2,-1 0,-1-1,0 1,-2-1,0-3,-1 2,0 2,-1-2,-1 2,0-1,-1 0,-1 2,-1 0,1 2,-3 2</inkml:trace>
</inkml:ink>
</file>

<file path=ppt/ink/ink10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858 710,'-4'-2,"1"1,-2 1,1 0,0 1,1 0,0 0,0 2,0-1,-1 3,2-1,0 0,1 0,0 1,0-1,1 0,1-1,1 1,0 0,4 1,-2-3,-1-2,0 0,0 0,4 0,-3-1,-1-1,1 1,-1-1,0 0,3-2,-3 1,1-1,-2 1,2-3,-4 3,0-3,-1 3,-1-1,-7-5,5 6,-1 2,0 1,-3 2,4 2,-4 4</inkml:trace>
</inkml:ink>
</file>

<file path=ppt/ink/ink10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834 812,'0'-3,"0"0,-3 4,0 3,1 0,2-1,-1 2,1-2,-1 2,1-2,1 0,0 1,3 0,0-2,0-2,0-1,0-1,-1 0,1-1,0-1,-1 0,0 0,-2 1,1-1,-1 1,0-2,0 2,-1-2,-1 2,0 0,0 0,-2-1,-1 0,-1 3,2 1,-3 0,0 2,2 0,-1 2,2-2</inkml:trace>
</inkml:ink>
</file>

<file path=ppt/ink/ink10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820 887,'-3'5,"1"-1,0 4,0-3,2-2,0 0,0 0,0 1,0 2,2 1,-2-4,3 3,-1 0,3 1,-2-2,1-2,0 0,1 0,-1-1,1-1,-2-1,2 0,0-1,3-4,-2 1,-3 2,0-1,3-3,-3 3,-1 0,1 0,-1-1,1 1,-2 0,1-1,0-3,-1 1,-1 2,-2-2,-1 0,1 3,-3-1,0 0,1 3,1 1,-4 0,3 1</inkml:trace>
</inkml:ink>
</file>

<file path=ppt/ink/ink10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85 325,'3'-2</inkml:trace>
</inkml:ink>
</file>

<file path=ppt/ink/ink10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109 324,'3'0,"0"1,1-1,0 0,-1 0,0 0,0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487 761,'3'2,"0"-1,0 0,1 0,-1 0,1-1,-1 1,0-1,0 0,1 0,-1 1,0-1,2 0,-1 0,-1 0,0 0,0 0,1 0,3 0,-2 0,-1 0,1 0,-1 0,-1 0,3-1,-3 1,0 0,1-1,0 1,-1 0,1-1,-1 1,4-1,-3 1,-1 0,1-1,0 1,0-1,2 1,-2 0,0 0,-1-1,1 1,0 0,0 0,1-1,-1 1,-1 0,2 0,-2 0,0 0,2 0,-2 0,2 0,-2 0,0 0,2 0,-2 0,1 0,1 0,-2-1,0 1,2 0,-1 0,-1 0,3 0,-2 0,0 0,0 0,0-1,0 1,-1 0,1 0,0 0,1 0,-2 0,4 0,-4 0,2-1,-2 1,1-1,0 0,-1 1,1 0,-1-1,0 1,0 0,1-1,-1 1,1-1,-1 1,1-1,-1 1,0 0,0 0,0 0,0 0,0 1,0-1,0 0,1 0,-1 0,0 1,0-1,0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1123 985,'3'1,"0"-1,0 1,0 0,0-1,0 0,0 0,0 0</inkml:trace>
</inkml:ink>
</file>

<file path=ppt/ink/ink1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156 272,'-3'2,"3"4,-1-2,1-1,0 0,0 2,0 0,-1-1,1 0,0-1</inkml:trace>
</inkml:ink>
</file>

<file path=ppt/ink/ink1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155 272,'1'-3,"4"1,-2 1,0 0,1 0,-1 0,0 1,0 1,-2 2,0 1,-1 1,0-1,1 1,-1 1,1-3,-1 2,0-2</inkml:trace>
</inkml:ink>
</file>

<file path=ppt/ink/ink1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184 240,'-2'3,"0"0,0 1,-1 1,2-2,-1 2,1-2,-1 1,1 0,0 1,1-2,3-1,0-2,1 0,-1 0</inkml:trace>
</inkml:ink>
</file>

<file path=ppt/ink/ink1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192 258,'4'-1,"-1"0,0 0,0 0,0 0,0 0,3 0</inkml:trace>
</inkml:ink>
</file>

<file path=ppt/ink/ink1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219 233,'-3'3,"0"0,-2 2,1-1,0 2,3-3,-1 2,1-2,0 0,1 0,2 0,-1 0,-1 0,0 0,0 1,0-1,-1 0,0 0,0 0,0 0</inkml:trace>
</inkml:ink>
</file>

<file path=ppt/ink/ink1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204 267,'3'-2,"1"-1,-1 2,0 1,0 0,-1 3,-1 0,0 0,-1 1,0-1,-1 3,0-3,-1 2,1-2,-2-1,0-2,2-3,1-1,1 1,2-2,-1 2,0 0,1 1,-1-1,1 2</inkml:trace>
</inkml:ink>
</file>

<file path=ppt/ink/ink1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199 347,'-2'-3,"-1"1,0 0,0 0,0 1,0 0,0 1,0-1,0 1,0 0,0 0,0 2,0 1,0 0,1 0,0 0,1 0,1 0,1 0,0 0,2 0,0 0,0-1,0-1,0 0,1 0,-1-1,0 1,1-1,-1 0,0 0,1 0,-1 0,0 0,0 0,0 0,0-1,0 1,0-1,0 1,0-1,0 0,0 0,0-1,-1-1,1 0,-2 0,1 0,-4 0,-1 0,0 2,0-1,0 1,-1 1,1 0,0 0,0 0,0 2</inkml:trace>
</inkml:ink>
</file>

<file path=ppt/ink/ink1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69 409,'-3'0,"0"0,0 2,2 1,-1 1,1-1,1 1,0-1,1 1,1 0,0-1,-1 0,0 0,0 0,0 2,-1-1,0 0,0-1,-2 1,0-1,0 0,-1 0,0-2,6 1,-2 1,0 0,1 0,-1 0,-1 1,1 1,0-1,-1-1,0 0,1 1,-1-1,0 1,0 0,0-1,0 1,0-1,0 0,0 1,0-1,0 0,0 0,0 0,-1 0,0 1,0 0,1-1,-1 1,1 0,-1-1,1 0,-1 1,1-1,-1 2,1-2,0 0,0 1,-1 0,1-1,0 1,0-1,0 0,0 0,0 0,0 3,-1-1,0-1,1 0,-1 0,1-1,0 0,0 0,0 0,0 2,0 2,0-4,-1 1,1-1,0 1,0-1,0 0,0 0,-1 0,1 1,0-1,-1 1,1-1,0 0,0 0,-1 0,1 1,-1-1,1 0,0 0,-1 2,1-2,0 0,0 0,0 1,0-1,0 0,0 0,0 0,-1 0,1 0,0 0,0 1,0-1,0 1,0-1,1 0,-1 0,1 2,0-2,1 0,0 1,0-1,-1 0,2-1,0 0,0-1</inkml:trace>
</inkml:ink>
</file>

<file path=ppt/ink/ink1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16 453,'-3'0,"2"3,1 0,-1 2,1 0,-1-1,0 3,1-2,-1-2,0 1,1-1</inkml:trace>
</inkml:ink>
</file>

<file path=ppt/ink/ink1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11 447,'1'-3,"2"2,0 0,0 1,0 0,0 0,0 0,0 1,0 2,-3 0,0 0,0 0,0 1,0 0,0 1,0-1,0-1,0 1,0 1,0-2,0 2,0-2,-2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1140 982,'3'2,"0"0,0 0,-5 1,-1-1,0 1,-1-1</inkml:trace>
</inkml:ink>
</file>

<file path=ppt/ink/ink1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9 474,'1'-3,"1"0,1 1,0-1,0 1,0 2</inkml:trace>
</inkml:ink>
</file>

<file path=ppt/ink/ink1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9 482,'-2'3,"5"-3,0-1,1-3,-2 1</inkml:trace>
</inkml:ink>
</file>

<file path=ppt/ink/ink1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22 455,'-3'-1,"2"5,0 0,0 0,1-1,-1 2,1 1,0-1,0-2,0 3,0-3,-1 0</inkml:trace>
</inkml:ink>
</file>

<file path=ppt/ink/ink1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15 538,'2'3,"-2"0</inkml:trace>
</inkml:ink>
</file>

<file path=ppt/ink/ink1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13 549,'3'-4,"0"0,1 0,-1 1,1 1,-1 1,-2 4,-2 0,0 0,-2 1,1-1,-1 0,0 0,6-2,0-2</inkml:trace>
</inkml:ink>
</file>

<file path=ppt/ink/ink1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19 543,'-3'3,"1"0,1 0,0 2,0 2,0-4,1 2,0-2,0 0,0 5</inkml:trace>
</inkml:ink>
</file>

<file path=ppt/ink/ink1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17 625,'1'-3,"0"0,1 0,1 1,0-1,0 2,0 1,0 1,-3 3,0-1,-2 1,0 0,-1 3,1-2,0-1,0 2,1-3,1 0,1 0,3 0,-1-2,2-1,-2 0</inkml:trace>
</inkml:ink>
</file>

<file path=ppt/ink/ink1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48 629,'-3'2,"1"2,0 0,0 0,1 0,0-1,-2 1</inkml:trace>
</inkml:ink>
</file>

<file path=ppt/ink/ink1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31 643,'3'-1,"1"2,-1 1,0-1,0-1</inkml:trace>
</inkml:ink>
</file>

<file path=ppt/ink/ink1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8 520,'0'-3,"1"6,1 0,-1 0,0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1140 912,'2'0</inkml:trace>
</inkml:ink>
</file>

<file path=ppt/ink/ink1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50 402,'3'0,"0"0</inkml:trace>
</inkml:ink>
</file>

<file path=ppt/ink/ink1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89 396,'3'0,"0"0,0-1,0 1,1 0</inkml:trace>
</inkml:ink>
</file>

<file path=ppt/ink/ink1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125 393,'3'2</inkml:trace>
</inkml:ink>
</file>

<file path=ppt/ink/ink1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428 422,'-2'-3,"0"0,-1 2,0 1,0-1,0 1,0 1,0 0,0 0,0 1,0 0,1 1,0 0,1 0,0 0,1 0,-1 0,1 0,0 0,0 0,0 0,1 0,0 0,-1 0,1 0,-1 0,2 0,-1 0,2-1,0 0,0-1,0 0,0 0,0-1,0 0,0 0,0-1,0 0,0-1,0 0,-1-1,1 0,-2 0,0 0,0 0,0 0,-1 0,0 0,-1 0,0 0,0 0,-1 0,-1 2,0-1,0 1,0 0,0 0</inkml:trace>
</inkml:ink>
</file>

<file path=ppt/ink/ink1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351 399,'-3'-1,"0"1,2 3,-1 0,1 0,0 1,1-1,1 0,1 0,-1 0,0 1,-1-1,0 0,0 0,0 0,-2 0,1 0,-2-1,1 1,0 0,1 0,4-1,-2 1,0 0,0 0,-1 0,1 0,-1 0,0 0,0 0,0 0,0 0,0 0,0 0,0 0,0 0,0 0,0 0,0 0,0 0,0 0,2 0,0 0,1-2,0-1</inkml:trace>
</inkml:ink>
</file>

<file path=ppt/ink/ink1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397 563,'0'-3,"-3"2,0 1,0 2,1 2,0-1,2 0,-1 0,0 0,1 0,0 0,1 0,1 0,0 0,1-1,0 1,0-1,0-1,1 0,-1 0,0-1,0 0,0 0,0-1,0-1,0 1,0-1,0 0,-1-1,-1 0,0 0,0 0,-1 0,0 0,-1 0,0 0,-1 0,-1 0,0 1,0 0,0 1,0 1,0 0,0-1,0 1,0 1,0 0,0-1,0 1</inkml:trace>
</inkml:ink>
</file>

<file path=ppt/ink/ink1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349 523,'-3'1,"2"2,0 0,1 0,1 0,-1 0,1 0,-1 0,-1 0,1 0,-1 0,-2 0,0-1,5 1,0 0,-2 0,1 0,-1 0,0 0,0 0,0 0,0 0,0 0,0 0,-1 0,1 0,0 0,-1 0,1 0,0 0,0 0,0 0,0 0,-1 0,1 0,0 0,0 0,0 0,0 0,0 0,0 0,0 0,1 0,-1 0,1 0,0 0,0 0,-1 0,1 0,0 0,0 0,0 0,0 0</inkml:trace>
</inkml:ink>
</file>

<file path=ppt/ink/ink1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417 691,'-3'-2</inkml:trace>
</inkml:ink>
</file>

<file path=ppt/ink/ink1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350 678,'-3'2,"1"1,2 0,0 0,0 0,0 0,0 0,0 0,0 0,-2 0,2 0,0 0,0 0,0 0,0 0,0 0,0 0,1 0,-1 0,0 0,1 0,2 0</inkml:trace>
</inkml:ink>
</file>

<file path=ppt/ink/ink1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446 494,'-2'3</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816 871,'3'-2,"0"0,0 1,0 0,1-1,-1 1,1-1,-1 2,1-1,-1 0,0 0,0 1,0-1,1 1,-1-1,1 1,0 0,-1-1,0 1,0 0,3-1,-2 0,1 1,-1 0,-1-1,1 1,-1 0,0 0,1 0,-1 0,0 0,0 0,0 0,2 0,-2 0,1-1,-1 1,0-1,0 1,0 0,0-1,0 1,0-1,0 1,1-1,-1 1,0 0,0-1,0 1,0 0,0 0,2 0,-2 0,2-1,-2 1,1-1,0 1,0 0,1 0,-1 0,-1 0,1 0,0 1,-1-1,1 1,0 0,-1 0,0 0,-6-1</inkml:trace>
</inkml:ink>
</file>

<file path=ppt/ink/ink1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625 740,'2'0</inkml:trace>
</inkml:ink>
</file>

<file path=ppt/ink/ink1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588 693,'2'0</inkml:trace>
</inkml:ink>
</file>

<file path=ppt/ink/ink1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599 525,'2'0</inkml:trace>
</inkml:ink>
</file>

<file path=ppt/ink/ink1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504 562,'2'-3,"-1"0,-4 7,2-1,-1 0,1 0,-1 1,0 0,2-1,3-3,0 0,-1 3,-4 0,0 1,-1 0,0 0,0-1</inkml:trace>
</inkml:ink>
</file>

<file path=ppt/ink/ink1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490 593,'3'-1,"0"2</inkml:trace>
</inkml:ink>
</file>

<file path=ppt/ink/ink1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512 559,'0'3,"-1"0,0 1,1 0,-1 0,1 1,-2 3,2-4,-1 2,1-2,0-1</inkml:trace>
</inkml:ink>
</file>

<file path=ppt/ink/ink1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515 587,'1'5,"-1"-2</inkml:trace>
</inkml:ink>
</file>

<file path=ppt/ink/ink1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523 558,'2'0</inkml:trace>
</inkml:ink>
</file>

<file path=ppt/ink/ink1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519 568,'3'-1,"0"-1,1 0,0 0</inkml:trace>
</inkml:ink>
</file>

<file path=ppt/ink/ink1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531 573,'1'3,"-1"1,0 0,0-1,-1 1,-1-1,1 1,0-1,-2-1,3-5,1 0,-1 0,2-1,0 1,1-2,0 1,-1 1,0 0,1 0,0 1,0 1,-1 4,-2 0,0 0,-3 1</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1039 829,'1'4,"2"-1,0 1,0-1,-2 0,-1 0,-3 1,0-2,0 0,-3 1,3-1,-2 1</inkml:trace>
</inkml:ink>
</file>

<file path=ppt/ink/ink1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542 579,'0'3,"0"0,0 1,0-1,0 0,0 0,-1 0,1 0</inkml:trace>
</inkml:ink>
</file>

<file path=ppt/ink/ink1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525 578,'2'0</inkml:trace>
</inkml:ink>
</file>

<file path=ppt/ink/ink1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487 625,'3'-1,"0"0,0 0,0 0,0 0,-3 5,-2-1,0 0,1 0,-1 0,1 0,1 0,0 0,1 0,2 1,-3-1,-1 0,-2-1,3-5,1-1,1 1,0 0,1 1,-2 5,-3 1,0-1,1 1</inkml:trace>
</inkml:ink>
</file>

<file path=ppt/ink/ink1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516 616,'-1'3,"0"0</inkml:trace>
</inkml:ink>
</file>

<file path=ppt/ink/ink1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510 631,'4'-2,"-1"0,-3 5,-2 0,0 0,0 0,5-3,0 0,-4 3,-2 0,0 0,6-1,0-3,-2 4,-1 1,-1-1,0 0,0 1,0-1,0 0</inkml:trace>
</inkml:ink>
</file>

<file path=ppt/ink/ink1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536 630,'-2'5,"-1"2,2-4,0 0,0 2,1-2</inkml:trace>
</inkml:ink>
</file>

<file path=ppt/ink/ink1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531 648,'1'-3,"1"0,1 0,1 0,-1-1,0 1,-2 0,0-1,-4 3,1 4,0 1,-1 1,2-1,-1-1</inkml:trace>
</inkml:ink>
</file>

<file path=ppt/ink/ink1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534 657,'3'-3,"0"0,0 2,0 3,-3 1,0 0,0 1,-1-1,0 0,0 0,0 0</inkml:trace>
</inkml:ink>
</file>

<file path=ppt/ink/ink1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601 654,'2'0</inkml:trace>
</inkml:ink>
</file>

<file path=ppt/ink/ink1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804 583,'1'3,"0"0,-1 0,2 0,-1 0,1 0,0 0,1-1,-1 1,2-2,-1 0,1-1,0 1,-1 0,0 0,1 0,-1 0,1-1,-1 0,1 0,-1 0,0-1,1 0,-1 0,0 1,0-1,0 0,0 1,1-1,-1 0,1-1,-1 0,0 0,0 0,0-1,0 1,-1-1,1 0,-2 0,0 0,-1 0,0 0,-1-2,0 2,0 0,-2-2,1 2,1 0,-2 0,1 0,-1-1,0 1,0 1,0 0,0 1,0-1,-1 1,1 0,0 1,0-2,-1 1,1 0,0 1,0 0,-1-1,0 1,0 0,1 0,0 0,0 0,0 0,0 0,-1 1,1 0,0 1,0 0,0 1,0 0,0-1,-1 1,1 0,0-1,1 1,0 0,-1 0,2 0,-1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824 992,'3'-3,"0"2,0-1,0 1,0-1,1 1,2-1,-2 1,0 0,0 0,1 0,2 0,-3 1,-1 0,4-1,-1 1,2 0,-3 0,-2 0,2 0,1 1,-1-1,-2 0,2 1,-2-1,0 0,0 0,2 1,-2-1,4 1,-2-1,-1 0,1 0,-1 0,2 1,-2-1,0 0,-1 0,0 0,1 0,-1 1,0-1,0 1,0-1,0 1,0 0,0-1,0 0,0 1</inkml:trace>
</inkml:ink>
</file>

<file path=ppt/ink/ink1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1595 178,'2'0</inkml:trace>
</inkml:ink>
</file>

<file path=ppt/ink/ink1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1593 179,'2'0</inkml:trace>
</inkml:ink>
</file>

<file path=ppt/ink/ink1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1335 200,'2'0</inkml:trace>
</inkml:ink>
</file>

<file path=ppt/ink/ink1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1453 225,'2'0</inkml:trace>
</inkml:ink>
</file>

<file path=ppt/ink/ink1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1564 133,'2'0</inkml:trace>
</inkml:ink>
</file>

<file path=ppt/ink/ink1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1551 197,'2'0</inkml:trace>
</inkml:ink>
</file>

<file path=ppt/ink/ink1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226 913,'-5'-1,"2"0,0 1,0 0,0-1,-1 1,1 0,-2 0,2 1,-1 0,1 0,-3 1,3 0,-2 1,2-1,-1 2,-1 2,4-3,0 1,0-1,1 0,0 0,0 0,0 0,1 0,1 2,1-3,0 1,1-2,-1-1,0 0,0-1,1 0,0-2,-1 1,3-3,-3 2,2-2,-2 2,-1 0,1 0,0-2,-2 2,0 0,0-1,-3 1,-3-1,2 3,0 0,-2 1,1 0,0 0,0 1,0 0,0 0,1-1,0 1</inkml:trace>
</inkml:ink>
</file>

<file path=ppt/ink/ink1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128 333,'-1'3</inkml:trace>
</inkml:ink>
</file>

<file path=ppt/ink/ink1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114 402,'2'0</inkml:trace>
</inkml:ink>
</file>

<file path=ppt/ink/ink1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220 371,'2'0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1015 966,'3'1,"0"2,0 0,0 1,-3-1,-1 1,-1-1,-3 0,2-1,-1 1,-1-1,1 0,0 0</inkml:trace>
</inkml:ink>
</file>

<file path=ppt/ink/ink1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397 407,'2'0</inkml:trace>
</inkml:ink>
</file>

<file path=ppt/ink/ink1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415 599,'2'0</inkml:trace>
</inkml:ink>
</file>

<file path=ppt/ink/ink1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437 708,'-1'-3</inkml:trace>
</inkml:ink>
</file>

<file path=ppt/ink/ink1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644 660,'2'0</inkml:trace>
</inkml:ink>
</file>

<file path=ppt/ink/ink1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710 611,'2'0</inkml:trace>
</inkml:ink>
</file>

<file path=ppt/ink/ink1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815 615,'0'-3</inkml:trace>
</inkml:ink>
</file>

<file path=ppt/ink/ink1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1071 570,'2'0</inkml:trace>
</inkml:ink>
</file>

<file path=ppt/ink/ink1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703,'2'0</inkml:trace>
</inkml:ink>
</file>

<file path=ppt/ink/ink1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1017 406,'0'-3</inkml:trace>
</inkml:ink>
</file>

<file path=ppt/ink/ink1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1032 400,'2'0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877 852,'1'-3,"-4"5,0 1,0 0,-2 2,2-2,0 1,1-1,5-3,2-1,-2-1,1 1,-1-1,0 1</inkml:trace>
</inkml:ink>
</file>

<file path=ppt/ink/ink1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1041 508,'-3'-1</inkml:trace>
</inkml:ink>
</file>

<file path=ppt/ink/ink1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1309 424,'0'-3,"-1"0,-1 0,-1 1,0 3,0 0,0 2,0-2,0 1,0 0,0 1,1 0,0 0,1 0,0 0,0 0,1 0,0 0,3 0,1 0,-1-2,1 1,-1-2,1 0,-1 0,0 0,0 0,1-1,-1 0,0 0,0 0,0 0,2-1,-2 0,0 1,-1-2,0 0,-2-1,0-1,-1 2,-1 0,-1 0,0 1,-1 1,1 0,-1 0,1 0,0 1,0 1</inkml:trace>
</inkml:ink>
</file>

<file path=ppt/ink/ink1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410,'1'-3,"-1"0,1 6</inkml:trace>
</inkml:ink>
</file>

<file path=ppt/ink/ink1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535,'2'0</inkml:trace>
</inkml:ink>
</file>

<file path=ppt/ink/ink1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1372 486,'2'0</inkml:trace>
</inkml:ink>
</file>

<file path=ppt/ink/ink1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473 199,'3'-1,"0"1,1-1,0 1,1 0,-1-1,0 1,1-1,0 1,0 0,-1-1,-1 1,1 0,1 0,2-1,-3 1,0 0,0-1,2 1,-3 0,1 0,1 1,-2 0,2-1,-2 1,0-1,0 0,0 0,0 1,0-1,1 0,-1 0,1 1,-1-1,1 1,0-1,-1 1,0-1,0 0,0 1,0-1,0 0,2 1,-1-1,2 0,-2 1,0-1,3 0,-2 0,1 0,-3 0,1 0,-1 0,0 0,5 0,-5 0,0 0,0 0,2 0,-2 1,3-1,-1 0,-2 0,0 0,0 1,3-1,0 0,-3 0,3 0,-3 0,0 0,0 0,2 0,-2 0,3 0,-3 0,0 0,1 0,-1 0,0 0,0 0,3 0,-3 0,0 0,0 0,2 0,-2 0,3 0,-1 0,-2 0,0 0,0 0,0 0,3 0,-1 0,-2 0,2 0,-2 0,1 0,-1 1,0-1,5 0,-3 0,-2 0,0 0,2 0,0 0,-2 0,0 0,2 0,-2 0,5 0,-5 0,2 0,-2 0,0 0,0 0,3 0,0 0,-3-1,2 1,-2 0,2 0,-2 0,0-1,0 1,3 0,-3 0,0 0,0 0,0-1,0 1,0 0,2 0,0 0,-2 0,2-1,3 1,-3 0,2 0,-4 0,1 0,-1 0,1 0,1 0,-1 0,-1 0,1 0,-1 0,1-1,-1 1,2 0,-1-1,-1 1,1 0,0 0,2 0,-3 0,1-1,-1 1,0 0,0 0,0 0,2 0,-2 0,0 0,0 0,0 0,1 0,0 0,-1 0,0 0,2 0,-1-1,1 0,-2 1,0-1,0 1</inkml:trace>
</inkml:ink>
</file>

<file path=ppt/ink/ink1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325 324,'-3'-1,"0"0,6-1,0 2,0 0,4-1,-3 0,-1 0,2 0,0 0,-2 0,3 0,-3 1,2-1,-2 1,4-1,-2 1,-1 0,0 0,0 1,0-1,-1 0,2 0,-1 1,0-1,0 1,0 0,-1-1,0 1,0-1,1 0,1 1,-2-1,0 0,0 0,0 0,0 1,0-1,2 0,-2 1,0-1,1 1,-1-1,0 0,-1 3</inkml:trace>
</inkml:ink>
</file>

<file path=ppt/ink/ink1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601 346,'3'1,"1"-2,1 0,-2 0,0 0,1 1,-1-1,0 1,0-1,0 1,0 0,3 0,-3 0,2-1,1 1,-2 0,0 0,-1 0,1 0,0 0,0 0,2 0,-2 0,1 0,1 0,-2 0,2 0,-2 0,0 0,1-1,-1 1,0 0,1 0,-2 0,0 0,1 0,-1 0,0 0,0 0,0 1,0-1,0 0,0 0,0 0,0 0,6 0,-3 0,-3 0,0 0,5 0,-5 0,1 0,-1-1,0 1,2 0,-2 0,1 0,-1 0,0 0,1 0,0 0,-1 0,0 0,0 0,1 0,-1 0,1 0,0 0,-1 0,0 0,0 0,0 0,2 0,-1 0,0 0,1-1,-1 1,1 0,-1 0,-1 0,1 0,1 0,0 0,0 0,0 0,-2 0,2 0,-2 0,5 0,-3 0,-1 0,-1 0,4 0,-4 0,1 0,-1 0,0 0,5 0,2 1,-6-1,0 0,1 0,-1 0,1 0,0 0,2 0,-3 0,-1 0,1 0,0 0,-1 0,1 0,2 0,-1 0,-1 0,-1 0,1 0,1 0,2 0,-3 0,0 0,2 0,-1 0,0 0,-1 1,-1-1,1 0,-1 1,0-1,0 0,1 1,-1-1,0 1</inkml:trace>
</inkml:ink>
</file>

<file path=ppt/ink/ink1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341,'3'-1,"0"1,1-1,0 1,-1 0,2 0,2 0,-4 0,0 0,0 0,0 0,0 0,2 0,-2 0,2 1,-1-1,2 0,-3 0,0 0</inkml:trace>
</inkml:ink>
</file>

<file path=ppt/ink/ink1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333 395,'0'-3,"3"2,1 1,-1 0,0 0,1 0,0-1,0 1,-1 0,1 0,1 0,-1-1,0 1,-1 0,1 0,1 0,0 0,0 0,1 0,-3 0,5 0,-5 0,2-1,0 1,0 0,-1 0,2 0,-2 0,0 0,2 0,-3 0,0-1,1 1,-1 0,0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860 873,'-2'3,"1"0,0 0,1 0,0 0,0 1</inkml:trace>
</inkml:ink>
</file>

<file path=ppt/ink/ink1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264 480,'0'-3,"3"1,0 2,1 0,-1 0,0-1,0 0,1 0,-1 0,2 0,-2 1,0-1,0 1,0-1,2 1,-2-1,0 1,2 0,-2 0,0 0,0 0,0 0,0 0,0-1,1 1,-1-1,1 1,0 0,-1 0,0-1,0 0,2 1,-2-1,2 1,-2-1,0 1,0 0,0 0,2-1,-1 1,0 0,-1 0,1 0,-1 0,1 0,-1 0,0 0,1 0,-1 0,1 0,1 0,-1 0,-1 0,1 0,-1 0,0 0,0 0,0 0,0 0,0 0,0 0,1 0,-1 0,0 0,2-1,-2 0,0 1,1-1,-1 0,0 0,0-1,0 0,0 0,1 0,-2-1,1 1,0-1,-1 0,-1 0,1 0,0-1,-2 1,-1-1,0 1,-2 0,0 0,0 1,0 0,-2-1,2 2,-4-2,4 2,-2 0,2 1,-2-1,1 0,1 1,-1-1,0 1,-1 0,2 0,0-1,-1 1,1 0,0 0,-1 1,0-1,1 0,0 1,-1-1,1 0,0 1,-1 0,1-1,-1 2,0-1,-2 1,2 0,1 0,0 0,0 0,0 1,-1 0,-1 1,1 0,1-1,1 0,-1 0,0 0,1 1,2-1,0 0,1 0,1 0,1 0,0 0,0-2,0 1,1-1,0 0,0-1,-1 0,0 0,0 0,3-1,0 0,-3 0,3-1,-3 1,2 0,-1-1,1 0,-2 0,0 0</inkml:trace>
</inkml:ink>
</file>

<file path=ppt/ink/ink1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601 472,'3'0,"0"0,0 0,2 0,-2-1,0 1,3-1,-2 1,0-1,2 1,-3 0,1 0,2 0,-2 0,0-1,-1 1,1 0,1 0,-2 0,0 0,1 0,-1 0,1 0,3 0,0 0,-3 0,0 0,1 0,-1 0,-1 0,2 0,0 0,0 0,0 0,0-1,-2 1,0 0,0 0,2 0,0 0,-2-1,2 1,-2 0,2 0,-2-1,0 1,0 0,0 0,5 0,-4-1,1 1,-1 0,0 0,-1 0,1 0,0 0,3 0,-3 0,-1 0,5 0,-2 0,-2-1,-1 1,3 0,-2-1,0 1,-1 0,1-1,1 0,-1 1,0-1,0 0,-1 1,2-1,-2 0,1-1,-1 1,1-1,1-1,-2 0,-1 0,0 0,-1-2,-1 1,-2-1,1 2,-1-1,-1 1,-1 0,1 1,0 0,-3-1,3 2,-1-1,1 2,-1-2,1 2,-2-1,2 0,0 1,-3-1,0 1,0 0,3-1,0 1,0 0,0 0,0 0,-4 0,0 0,3 0,-2 0,3 0,-1 0,1 0,0 0,0 0,-5 0,5 0,-1 0,0 0,0 1,1-1,-5 0,5 1,0-1,-1 0,1 0,0 1,-3-1,3 0,0 0,0 0,0 1,-5-1,3 1,0 0,-1 1,3-2,-1 2,0 0,-3 1,3-1,1 0,-2 2,1-1,1 1,1-1,1 1,0-1,1 0,1 1,1-1,1-1,3 0,0 0,-3-2,4 1,-4-1,1 0,0 0,-1 0,1 0,4 0,-5 0,1 0</inkml:trace>
</inkml:ink>
</file>

<file path=ppt/ink/ink1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380 491,'0'-3,"-1"0,-2 1,0 1,0 0,-2 0,2 1,-2-2,1 2,0-1,-2 0,2 0,1 1,-1 0,-1 0,2 0,-2 0,0 1,0-1,2 1,-2 0,1 0,-3 1,2 1,2-2,-2 2,1-1,1 0,-1 1,1-1,-1 1,1 0,-2 2,3-2,1 0,-2 1,1 0,1 0,0 0,2-1,1 0,0 0,1-1,1 1,-1-2,3 2,-1-1,-2-2,1 1,3 0,-3-1,0 0,1 0,0-2,-2 1,8-2,-8 1,2 0,0 0,0 0,-1-1,2-1,-2 1,1-1,-3 0,1 1,-1-2,-2 0,0 1,-2-1,-1 1,0 2,0 0,0 1,-2 0,2 1,-1 3,1 1</inkml:trace>
</inkml:ink>
</file>

<file path=ppt/ink/ink1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390 538,'3'0,"0"0,0 0,0 0,0-1,0 1,1 0,2 0,-3 0,1 0,1 0,-2 0,0 0,2 0,-2 0,1-1,0 0,-1 1,0-1,1 1,-1 0,3-1,-3 1,0 0,1 0,-1 0,1 0,-1-1,1 1,1-1,-2 1,0-1,0 1,0 0,0-1,0 1,0 0,0-1,0 1,2 0,-2 0,1-1,1 1,1 0,-2 0,0 0,-1 0,0 1,1-1,-1 0,1 0,-1 1,0-1,0 0,0 1,0-1,0 0,0 0,1 0,-1 0,0 0,0 1,0-1,0 0,0 0,0 1,0-1,0 1,2-1,3 1,-5-1,2 0,-2 0,0 0,1 0,-1 0,0 0,2 0,-1 0,1 0,-2 0,0 0,0 0,0 0,1-1,-1 1,1 0,-1 0,0 0,0 0,0 0,0 0,0 0,0 0,0 0,0 0,0 0,0 0,0 0,0 0,0 0,0 0,0 0,1 0,-1 0,1 0,-1 0,0 1,0-1,1 0,-1 1,0-1,0 0,0 0,1 1,-1-1,0 0,0 0,0 0,0 0,1 0,-1 1,0-1,0 0,0 0,0 1,0-1,0 0,1 0,-1 0,0 0,0 0,0 0,0 0,0 0,0 0,0 0,0 0,0 0,1 0,1 0,-2 0,1 0,0 0,-1 0,0 0,0 0,0 0,0 0,2 0,-2 0,0 0,0 0,0 0,1 0,-1 0,0 0,0 0,1 0,0 0,-1 0,0 0,0 0,0 0,0 0,1 0,-1 0,0 0,1 0,-1 0,1 0,1 0,-2-1,2 1,-2 0,1 0,1 0,-1-1,-1 1,0 0,1 0,-1 0,0 0,2-1,-2 1,2 0,1 0,-3-1,0 1,2 0,-1 0,0 0,-1 0,0 0,2 0,-1 0,0-1,-1 1,1 0,0 0,0 0,3 0,-3 0,0 0,0 0,2 0,0 1,-3-1,1 0,3 0,-3 0,-1 0,1 0,0 1,0-1,2 0,-2 0,1 1,-1-1,0 0,1 1,-1-1,3 0,-3 0,0 1,-1-1,3 0,-2 0,-1 0,3 0,-3 0,0 0,-6 0,-1 0,1 0</inkml:trace>
</inkml:ink>
</file>

<file path=ppt/ink/ink1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354 624,'3'-2,"0"2,0 0,0 0,3-2,-3 2,2-1,-2 1,3-1,-2 1,0-1,0 1,0-1,3 0,-3 1,0-1,0 0,0 1,0 0,2-1,-2 1,0 0,0 0,0 0,3 0,0 0,-3 0,-1 0,1-1,1 1,0-1,-2 1,2 0,1 0,-3-1,0 1,0 0,0 0,0 0,3-1,-3 0,0 1,0 0,0 0,3-1,-2 1,-1 0,0 0,0 0,1 0,2 0,-3 0,0-1,0 1,0 0,0 0,3 0,-3 0,0 0,2-1,1 1,-1 0,-1 0,-1 0,0 0,1 0,-1 0,0 0</inkml:trace>
</inkml:ink>
</file>

<file path=ppt/ink/ink1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622 598,'3'0</inkml:trace>
</inkml:ink>
</file>

<file path=ppt/ink/ink1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356 688,'3'0,"0"0,0 0,0 0,0 0,0 0,0 0,0 0,0 0,0 0,0 0,1 0,-1 0,0 0,1 0,-1 0,1 0,0 1,0-1,-1 1,1 0,1 0,-1 0,-1-1,0 1,0-1,0 1,0-1,0 1,1-1,-1 1,0-1,0 0,0 0,0 1,0-1,0 0,1 0,0 0,0 0,-1 0,0 0,2 0,-2 0,0 0,3 0,-2 0,-1-1,3 1,-2-1,-1 1,1 0,0-1,2 1,-2 0,0-1,2 1,-2-1,0 1,2-1,-3 1,1 0,0 0,-1-1,3 1,-2 0,-1 0,3 0,-2 0,-1 0,1 0,0 0,-1 1,1-1,2 0,-2 0,0 0,0 1,3-1,-3 0,0 0,3 0,-3 0,0 0,-1 0,1 0,-1 0,2 0,-2 0,4 0,-4-1,0 1,2 0,-2 0,2 0,0-1,-2 1,0 0,5 0,-5 0,8-1,-8 1,2 0,0-1,-1 1,-1 0,1 0,0-1,1 1,-1 0,-1 0,1 0,-1 1,0 0,-5-4</inkml:trace>
</inkml:ink>
</file>

<file path=ppt/ink/ink1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320 757,'3'-1,"1"1,1 0,-2 0,0 0,1 0,1 0,0 0,-2 0,4 0,-4 0,1 0,-1 0,1 0,-1 0,4 0,-4 0,0 0,0 0,0 0,0-1,3 1,-1 0,1 0,-3 0,0 0</inkml:trace>
</inkml:ink>
</file>

<file path=ppt/ink/ink1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288 836,'3'-1,"1"1,-1 0,0 0,3-1,-2 1,3-1,-3 1,-1-1,1 1,3-1,-3 0,0 1,-1 0,3 0,-1 0,-1 0,0 1,1-1,0 1,-1 0,1-1,0 0,0 0,-2 0,2 1,-2-1,3 0,0 0,2 0,-3 0,-2 1,2-1,-2 0,3 0,0 1,-3-1,4 0,-4 0,0 0,0 0,7 0,-7 0,0 0,1 0,0 0,-1 0,5 0,-4 0,1 0,-1 0,0 0,9 0,-9 0,0 0,1 0,-1 0,5 0,-5 1,0-1,1 0,-1 0,1 1,-1-1,5 0,0 0,-5 0,3 0,-4 0,0 0,0 0,0 0,0 0,0 0,2 0,0 0,1 0,-3 1,0-1</inkml:trace>
</inkml:ink>
</file>

<file path=ppt/ink/ink1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480 191,'-4'-3,"0"0,2 0,6 4,-1 0,0-1,3 1,-2 0,0-1,-1 0,1 1,2-1,2 0,-3 0,-2 0,2 0,1 0,-1 0,-2 1,3-1,-3 0,0 1,0-1,1 0,-1 0,0 0,4 0,-4 0,1 1,-1-1,1 0,-1 0,5 0,-1 0,-3 0,3 0,-3 0,-1 0,1 0,-1 0,1 0,0 0,4 0,-4 0,1 0,-1 0,0 0,8 0,-9 0,1 0,4 0,0-1,-4 1,4 0,0 0,-5 0,5 0,-4 0,0 0,8 0,-9 0,1 0,0 0,0 0,0 0,4 0,-4 0,0 0,0 0,1 0,-1 0,1 0,3 0,-4 0,0-1,0 1,0 0,0 0,0 0,3 0,-4 0,1 0,-1 0,0 0,0 0,0 0,2 0,-2 0,1 0,0 0,0 0,-1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860 884,'3'-2,"1"0,-1 1,1 1,-2 3,-2 0,-3 1,2-1</inkml:trace>
</inkml:ink>
</file>

<file path=ppt/ink/ink1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892 189,'2'0</inkml:trace>
</inkml:ink>
</file>

<file path=ppt/ink/ink1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518 228,'1'-3,"-2"0,-2 1,-1 0,0 0,1 1,0 0,0 1,-1-1,0 0,0 1,0 0,1 0,0 1,-3 0,2-1,0 1,0 0,0 0,0 0,1 0,0 1,-1 0,1 0,0 1,0 0,-1 1,2-1,0 0,-1 0,1 0,1 0,1 1,0-1,0 0,0 0,1 0,1 0,0 0,1 0,0-1,-1 1,2 0,-1-1,0 0,1 0,0-1,0-1,-1 0,1 0,0 0,-1 1,0-1,1 0,-1 0,2-1,-2 0,0 0,3-1,-3 1,2 0,-2 0,1 0,-1 0,4-1,-4 0,0 1,1 0,-1-1,1 0,0 1,-1 0,1-1,1-1,-2 1,0 1,0-1,0 1,0-2,0-1,-1 1,-1-1,-1 1,0 0,-1-1,-1 1,0 0,-2-1,0 1,1 2,0-1,0 0,0 1,0 0,0 0,0 1,0 0,-1 0,-2 0,1 1,-3 1,3-1,-1 0,2 0,-1 0,2 0,0 0,0 4</inkml:trace>
</inkml:ink>
</file>

<file path=ppt/ink/ink1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448 300,'4'-1,"-1"1,0-1,1 0,3 0,-2 0,0 0,-2 1,5-1,-3 0,-2 1,2-1,0 1,0 0,0-1,-2 1,0 0,0 1</inkml:trace>
</inkml:ink>
</file>

<file path=ppt/ink/ink1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873 290,'3'0,"0"0,0 0,0 0,0 0,1 0,-1 0,0 0,1 0,-1 0,2 0,-2 0,0 0,0 0,1 0,-1 0,1 0,0 0,0 0,-1 0,1 0,-1 0,1 0,1 1,-1-1,1 0,2 1,-4-1,2 0,0 0,-2 0,3 0,5 0,-6 0,2 0,-4 0,2 0,-2 0,0 0,6-1,-6 1,0 0,3-1,-1 1,-2 0,0 0,5-1,-2 1,-3-1,3 1,-3 0,0 0,0 0,0 0,0 0,0-1,3 1,-3 0,1 0,-1 0,0 0,0-1,1 1,2 0,-2 0,-1 0,0 0,1 0,-1 0,3 0,0 0,-3 0,3-1,-3 1,0 0,0 0,0 0,0 0,1 0,2-1,-3 1,0 0,0 0,2 0,0 0,0-1,-1 1,-1 0,0 0,0 0</inkml:trace>
</inkml:ink>
</file>

<file path=ppt/ink/ink1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203 351,'3'-2,"0"2,0 0,0 0,3 0,-3 0,2 0,-2 0,0 0,1 0,-1 1,0-1,0 1,2-1,-1 1,-1-1,1 1,0-1,-1 0,1 1,1-1,-2 0,0 0,1 0,-1 0,0 0,0 0,2 0,-1 0,-1 0,1 0,-1 0,1 0,-1 0,2 0,-2 0,0 0,0 0,1 0,-1 0,0 0,3-1,-3 1,1 0,0-1,0 1,0-1,-1 1,3-1,-2 0,0 1,0-1,1 0,0 1,0-1,2 0,-4 1,1-1,-1 1,2-1,7 0,-8 0,-1 1,1-1,-1 1,2 0,-2 0,2-1,0 1,-2-1,2 1,-1-1,1 1,0 0,-1-1,2 1,-2-1,0 1,-1 0,0 0,-6-1</inkml:trace>
</inkml:ink>
</file>

<file path=ppt/ink/ink1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999 362,'3'0,"0"-1,0 1,0-1,0 1,0 0,0 0,2 0,-2-1,0 1,0 0,3 0,-2 0,0 0,0 0,0 0,2 0,-1 0,-1 0,-1 0,4 0,-4 0,2 0,0 0,-1 0,-1 0,1 0,0 0,0 0,0 0,0 0,2 0,-2 0,0 0,2 0,-2 0,0 0,2 0,-3 0,3 0,-2 0,-1 0,3 0,-2 0,0 0,1 0,-1 0,0 0,1 0,-2 0,1 0,1 0,-2-1,0 1,2 0,-2 0,0 0,1 0,-1 0,1-1,-1 1,1 0,0-1,0 1,-1 0,0 0,1-1,-1 1,0 0,2 0,-2 0,1-1,-1 1,0 0,0 0,0 0,-6 0,0 0,0 1,-3-1</inkml:trace>
</inkml:ink>
</file>

<file path=ppt/ink/ink1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328 416,'3'2,"0"0,0-2,1 0,2 0,-3 0,2 0,-2 0,6 0,8 0,-13 0,-1 0,2 0,0 0,-2 0,0 0</inkml:trace>
</inkml:ink>
</file>

<file path=ppt/ink/ink1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275 499,'3'-1,"0"2,0-1,0 0,0-1,0 0,0 0,0 0,0 1,0 0,0-1,0 1,0-1,0 1,0 0,0-1,0 1,0 0,0-1,0 1,1 0,-1 0,1-1,0 0,-1 1,0-1,1 0,1 0,-2 0,0 0,0 1,0-1,1 1,-1 0,0 0,2 0,-1 0,0 0,-1 0,0 0,0 0,1 0,1 0,-2 0,1 0,0 1,0-1,-1 1,2-1,-2 0,0 1,3-1,-3 1,1-1,1 1,-2-1,0 1,0-1,0 1,0-1</inkml:trace>
</inkml:ink>
</file>

<file path=ppt/ink/ink1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649 498,'3'0,"0"1,0-1,0 0,0 0,0-1,0 1,0-1,0 0,1 1,-1-1,0 1,0 0,0 0,3 0,-3 0,0 0,2 0,-2 0,0 1,1-1,-1 0,0 1,2-1,-1 1,-1-1,3 1,-2-1,0 0,0 0,0 0,0 0,2 1,-2-1,-1 0,3 1,-2-1,0 0,0 0,-1 0,1 0,1 0,-2 0,0 0,2 0,-1 0,0 0,0 0,1 0,-2 0,0 0,0 0,0 0,0 0,0 0,0-1,0 0,0-1,0 1,0 0,0 0,1-1,-1 1,0 1,0-1,0 0,0 0,1 0,0 0,-1 1,0-1,2 0,-2 1,0 0,2-1,-2 1,0 0,2 0,-1 0,-1 0,2 0,-1 0,0 0,2 0,-3 0,0 0,2 0,-1 0,-1 0,3 1,-3-1,1 0,1 1,-2-1,0 0,2 1,-2-1,0 0,1 0,-1 0,0 0,2 0,-2 0,0 0,0 0,0 0,1 0,-1 0,0 0,0 0,1-1,-1 1,0-1,0 1,1 0,1-1,0 1,-1-1,2 1,-1-1,-1 1,2-1,-2 1,0 0,2-1,-2 1,0-1,2 1,-2 0,2 0,1 0,-2 0,-1 0,-1 0,3-1,-2 1,0 0,2-1,-3 1,1 0,2 0,-2 0,-1 0,2 0,-2 0,0 0,2 1,1-1,-3 0,0 1,2-1,-1 0,-1 0,2 0,-1 0,-1 0,3 0,-2 0,0 0,2 0,-2 0,0 1,1-1,-1 0,0 0,0 0,0 0,0 0,-1 0,1 0,0 0,1 0,-1 0,0 1,0-1,-1 0,-7-1</inkml:trace>
</inkml:ink>
</file>

<file path=ppt/ink/ink1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283 547,'3'0,"0"1,0-1,1 1,-1-1,2 1,-2-1,1 0,2 1,-2-1,1 1,0-1,-1 0,-1 0,2 0,-2 0,0 0,0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729 701,'0'-3,"-1"0,-2 1,0 0,0 2,0 0,0 0,0 0,0 0,0 2,0-1,0 0,0 1,0 1,1 0,1 0,0 0,1 0,-1 0,1 0,0 0,0 0,0 0,0 0,1 0,2 0,-1 0,1-1,0 0,0-1,0-1,0 0,0 1,0-1,0 0,0 0,0 0,0 0,0 0,0 0,0 0,0 0,0 0,0 0,0 0,0-1,0-1,0 1,-1-2,1 0,-1 0,0 0,0 0,-1 0,-1 0,0 0,0 0,-2 0,-1 1,1-1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860 890,'1'3,"2"-1</inkml:trace>
</inkml:ink>
</file>

<file path=ppt/ink/ink1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451 560,'3'0,"0"0,0 0,0 0,0 0,0 0,1 0,-1 0,0 0,0 0,0 0,0-1,0 0,0 1,0-1,0 0,1 0,-1 0,0 1,0-1,1 0,-1 1,1-1,-1 1,2 0,-2 0,0 0,2-1,-2 1,1 0,1 0,-1 0,0 0,1 0,-1 0,-1-1,2 1,-2 0,0 0,1 0,-1 0,0 0,0 1,0-1,0 0,0 1,1-1,-1 0,1 0,-1 1,0-1,0 0,0 1,0-1,0 0,0 1,0-1,1 0,-1 0,1 0,-1 1,1-1,0 0,0 1,-1-1,2 0,0 0,-2 1,0-1,1 0,0 0,-1 0,3 0,-3 0,1 0,1 0,-2 0,0-1,2 1,-2-1,4 1,-4-1,2 1,-2 0,0 0,2-1,-2 1,0 0,1-1,-1 1,0 0,1-1,-1 1,0 0,0 0,0-1,0 1,1 0,-1 0,0 0,0 0,0 0,0 0,0 0,0 1,0-1,1 1,-1-1,1 0,-1 0,2 0,-2 1,0-1,1 0,-1 0,2 0,-1 0,1 1,-2-1,0 0,0 0,0 0,0 0,1 0,0 0,1 0,-2 1,0-1,0 0,1 0,1 0,-2 1,1-1,-1 0,0 0,1 0,0 0,-1 0,0 0,0-1,1 1,-1 0,1 0,0 0,-1 0,1 0,-1 0,0 0,0 0,0 0,0 0,0 0,0 0,0 0,1 0,-1 0,0 0,3-1,-2 1,0-1,3 0,-2 1,0-1,3 1,-5-1,2 1,-2 0,0-1,2 1,-2 0,0-1,0 1,2 0,1 0,-3-1,0 1,2 0,-2 0,2-1,-2 1,0 0,1 0,-1 0,1 0,1-1,-1 1,0 0,0 0,3 0,-3 0,0 0,1-1,-2 1,0 0,1 0,-1 0,0 0,0 0,0 0,0 0,0 0,0 0,0 1,0-1,1 0,-1 0,0 1,0-1,0 0,0 1,0-1,1 0,-1 0,1 1,-1-1,0 0,0 1,3-1,-2 0,-1 1,1-1,0 0,1 1,2-1,-2 1,-2-1,2 0,1 1,-3-1,0 0,0 0,0 1,0-1,2 0,0 1,-1 0,2-1,-2 1,-1-1,0 1,-6-2,-8 0</inkml:trace>
</inkml:ink>
</file>

<file path=ppt/ink/ink1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273 624,'3'1,"0"0,0-1,0 1,0-1,2 0,-2 0,1 1,3-1,-3 0,1 0,2 0,-4 0,2 0,-1 0,1-1,-1 1,0 0,1 0,-2 0,0 0,0 0,0 0,0 0,0 0,0 0,0 0,1 0,0 0,-1 0,0 0,0 0,0 1,0-1,1 0,0 0,1 1,-2-1,0 0</inkml:trace>
</inkml:ink>
</file>

<file path=ppt/ink/ink1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286 704,'3'0,"0"0,0 0,0 0,0 0,0 0,0 0,0 0,0 0,1 1,-1-1,0 0,0 0,1 0,-1 0,0 0,0 0,0 0,0 0,1 0,0 0,-1 0,0 0,0 0,0 0,0 0,0 0,0 0,0-1,0 1,0 0,0-1,1 0,-1 0,0 1,0-1,0 1,0-1,0 1,1-1,-1 1,1-1,-1 1,0-1,0 1,0 0,0-1,0 1,0-1,0 1,0 0,0-1,0 1,0-1,0 1,0 0,0-1,0 1,0-1,0 1,0 0,0 0,0 0,0 0,0-1,0 1,0-1,0 1,0 0,0-1,0 1,0 0,0 0,0 0,0 0,0 0,0 1,0-1,0 0,0 0,0 0,0 1,0-1,0 0,0 0,0 0,0 0,0 0,0 0,0 0,0 0,0 1,0 0,0-1,0 0,0 1,1-1,-1 0,0 1,0-1,0 1,0-1,0 1,0-1,0 0,0 0,0 0,0 0,0 0,0 0,0 0,0 0,0 0,0 0,0 0,0 0,0 0,1 0,-1 0,2 0,-2 0,1-1,0 1,-1 0,1-1,0 1,-1 0,1-1,1 1,0 0,2-1,-2 1,-2 0,1-1,-1 1,1 0,1-1,0 1,-1-1,-1 1,1 0,-1 0,2-1,-1 1,-1 0,1-1,0 1,0-1,0 1,1-1,-1 1,1-1,-2 1,0 0,0 0,0 0,2 0,-2 0,0 0,0 0,0 0,1 0,1 0,-1 0,-1 0,1 0,0 0,1 0,-2 0,0 0,1 0,-1 0,1 0,2 0,-2 0,-1 0,0 0,0 0,2 0,-1 1,-1-1,3 1,-2-1,0 0,1 1,-1-1,2 0,-2 1,0-1,3 0,-3 0,-1 0,1 0,1 1,-1-1,2 0,-2 0,1 1,1-1,-2 0,-1 0,1 0,3 0,-3 0,-1 0,1 0,0 0,0 0,-1 0,3 0,-2 0,1-1,-1 1,-1-1,0 0,1 0,0-1,-1 1,1-1,-1 0,1-2,-2 0,0-1,-1 2,-1-2,-1 2,-1-3,0 3,-1-1,1 1,-3-1,1 1,0 0,1 2,-2-2,2 2,0-1,0 1,0 0,0-1,-1 1,-2-2,2 2,1 0,-1 0,0 0,0 0,-3-1,-1 0,0 0,1 1,3 0,-3 0,0-1,0 1,3 1,1-1,-1 0,0 1,1-1,-4 0,-1 0,5 1,-5-1,5 1,-1 0,1 0,-1-1,1 1,-5 0,5 0,0 0,-1-1,1 1,-1 0,1 0,-4 0,3 0,1 0,0 0,0 0,-6 1,6-1,0 1,-3-1,1 1,2-1,-2 1,2-1,0 0,-2 1,-2 0,4 0,-1 0,-1 0,0 0,1 0,1 0,-2 1,2 0,-1 0,1 1,1 0,-1 1,1-1,1 0,-2 2,2-1,0-1,1 0,0 0,0 1,1-1,0 0,2 1,-1-1,0 0,1 0,0-1,1 1,-1-2,0 1,1-1,-1 1,0-1,3 0,-3 0,0-1,1 0,-1 0,0 0,1 0,-1 0,0 0,0 0,-5-3</inkml:trace>
</inkml:ink>
</file>

<file path=ppt/ink/ink1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272 776,'3'3,"0"-3,1 1,0-1,0 1,-1-1,0-1,1 0,1 0,-1 0,-1 0,2 0,-2 0,0 1,0 1,0 0,1 2,-1-1,0-1,0-1,0 0,0-1,0-1,0 1,0 0,0 1,1 1,-1 0,0-1,0 0,0 0,0 0,0-1,0 0,0 0,0 0,1 0,-1 1,1 0,1 1,-2 0,0 0,0-1,1 1,0-1,-1 0,0 0,0 0,0 0,1-1,-1 1,0-1,0 1,0-1,0 1,0-1,2 1,-1-1,0 0,-1 1,2-1,-2 1,0-1,2 1,-2 0,0 0,0 0,0 0,1 0,-1 0,1 0,-1 0,0 0,1 0,-1 0,0 0,0 0</inkml:trace>
</inkml:ink>
</file>

<file path=ppt/ink/ink1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272 902,'3'1,"0"1,0-1,2-1,-1 1,0-1,-1 0,2-2,-2 1,0 1,4-2,-4 1,2 0,-2 1,0 0,0 1,0-1,0 1,1-1,-1 0,0 0,0-1,2 0,-1 1,0 0,-1 0,0 0,1 0,0 0,2-1,-3 0,1 0,-1 1,0 0,1 1,-1 0,0-1,1 0,1 0,-2 0,0 0,0 0,0-1,0 0,0 1,0 0,0 0,2 0,-2 1,0-1,1 1,0-1,1 0,2 1,-3-1,0 1,1 0,1 0,-1 0,3 0,-3-1,3 1,-3 0,0-1,0 0,-1 1,0-1,2 0,-3 0,0 0,0 0,-3-3</inkml:trace>
</inkml:ink>
</file>

<file path=ppt/ink/ink1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659 766,'1'3,"1"0,1-1,0 0,0-1,0 0,0 0,1-1,-1 1,0-1,0 0,1 1,-1-1,0 0,0 0,0 0,0 0,0-1,0 1,0-1,0 1,0-1,0 1,0 0,0-1,0 1,1 0,-1-1,0 1,0-1,1 1,-1-1,0 1,2-1,-2 1,0-1,0 1,0 0,0-1,0 1,0 0,0-1,0 1,0-1,0 1,0-1,0 0,0 0,0 0,0 1,0 0,0 0,0 0,0 0,0 0,0 0,0 0,0 0,0 0,1 0,-1 0,0 0,0 0,0 1,0-1,0 1,0-1,0 1,0-1,0 0,0 1,0-1,0 0,0 1,0-1,0 0,0 0,0 0,0 0,0 1,0-1,0 0,0 0,0 0,0 0,0-1,0 1,0 0,0 0,1-1,-1 1,0 0,0 0,1 0,-1 0,0 0,1 0,-1 0,0 0,0 0,0 0,0 1,0-1,0 0,1 1,-1-1,1 0,0 0,1 0,-2 0,0 0,2 0,-2 0,1 0,-1 0,0 0,0 0,4 0,-1 0,-1 0,-2 0,0 0,0 0,0 1,0-1,0 0,0 1,1-1,-1 1,1-1,-1 0,1 1,2-1,-2 0,0 0,-1 0,0 0,1 0,-1 0,0 0,0 0,0 0,1 0,-1 0,1 0,-1 0,0 0,0 0,0 0,0 0,2-1,-2 1,0 0,0 0,0-1,2 1,-2 0,0 0,1 0,-1 0,0 0,0 0,0 0,0 0,0 0,1 0,1 0,-1 0,-1 0,0 0,1 0,-1 0,0 0,1 0,1 0,-1 0,2 0,-3 0,2 0,-1 0,-1 0,0 0,0 0,1 0,-1 0,1 0,2 0,-3 0,0 0,0 1,0-1,1 1,-1-1,-6 0,-1 0,-1 0</inkml:trace>
</inkml:ink>
</file>

<file path=ppt/ink/ink1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662 912,'3'0,"0"0,0 0,0-1,0 1,0-1,0 1,0-1,0 0,2 0,-2 1,1 0,-1 0,0-1,1 1,-1 0,1 0,-1 0,2 0,-2 0,1 0,-1 0,2 0,-1 0,-1 0,4 0,-4 0,0 0,1 0,-1 0,0 0,1 0,-1 1,0-1,0 0,0 0,1 0,-1 0,0 0,0 0,0 0,0 1,0-1,0 1,1-1,-1 1,0-1,2 1,-2-1,1 0,1 0,-2 0,0 0,0 0,0 0,0 0,-6-2</inkml:trace>
</inkml:ink>
</file>

<file path=ppt/ink/ink1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891 913,'3'0,"0"0,1 0,0 0,-1 0,0 0,0 0,1 0,-1 0,0 0,2 0,-2 0,1 0,-1 0,1 0,2 0,-3 0,1 0,-1 0,0 0,1 0,-1 0,0 0,1 0,-1 0,0 0,0 0,2 0,-2 0,1 0,-1 0,1-1,-1 1,0 0,0 0,0 0,0 0,0 0,0-1,2 1,-2 0,1-1,-1 1,0-1,0 1,0 0,0-1,0 1,0 0,0-1,0 1,0 0,2-1,-2 1,0 0,2 0,-2 0,0 0,1 0,-1 1,2-1,-2 0,0 1,0-1,0 0,0 0,1 1,-1-1,1 0,-1 0,0 0,2 0,-2 0,1 1,-1-1,1 0,-1 0,0 0,0 0,1 0,-1 0,1 0,-1 0,1 0,-1 0,1 0,-1 0,1 0,2 0,-2 0,1 0,0 0,2 0,-4 0,1 0,0 0,1 0,2 0,-2 0,2 0,-2 0,0 0,-2 0,2 0,1 0,-3-1,2 1,0 0,0 0,-2 0,0 0,-9 1</inkml:trace>
</inkml:ink>
</file>

<file path=ppt/ink/ink1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284 221,'-3'2,"6"-1,0 0,1-1,0 0,0 1,1-1,1 1,-3 0,1-1,-1 1,1 0,0 0,0 0,-1-1,1 0,-1 1,5-1,-2 1,-3-1,3 0,-3 1,0-1,1 0,-1 0,0 0,0 0,4 0,-4 0,0 0,1 0,-1 1,1-1,-1 0,4 0,-3 0,-1 0,1 0,-1 0,1 0,0 0,3 0,-3 0,-1 1,1-1,0 0,0 0,-1 0,5 1,-4-1,-1 0,1 0,0 0,0 0,0 0,4 0,1 0,-5 0,3 0,-3 0,0 0,0 0,-1 0,2 0,-1 0,5 0,-5 0,0 0,1 0,-1 0,1 0,-1-1,5 1,-4 0,-1-1,1 1,-1-1,1 1,-1 0,5-1,-5 1,1-1,0 1,-1-1,1 1,0-1,4 0,-4 1,-1 0,1-1,0 1,0-1,-1 1,6-1,-5 1,-1-1,1 1,0 0,-1-1,1 1,9-1,-10 1,1-1,3 1,-4 0,0 0,1-1,-1 1,1 0,-1 0,6 0,-6 0,1 0,0 0,-1 0,1 0,0-1,4 1,-4 0,0-1,0 1,-1 0,1 0,0 0,4-1,-4 1,-1 0,1 0,0 0,-1 0,1 0,5 0,-6 0,1-1,0 1,0 0,-1 0,1 0,5 0,-5 0,0 0,0 0,0 0,0 0,0 0,4 0,-4 0,0 0,0 0,10 0,-10 0,-1-1,1 1,0 0,0 0,5 0,0-1,-4 1,9-1,-9 0,-1 1,5-1,0 1,-5-1,5 1,0-1,-6 1,5-1,-1 1,-5 0,4 0,-1-1,1 1,-3 0,-1 0,0 0,-6 1</inkml:trace>
</inkml:ink>
</file>

<file path=ppt/ink/ink1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723 299,'1'3,"1"0,1 0,-1 0,0 0,1 0,-1 0,1-1,-1-5,0-1,0 0,1 0,-1 1,1-1,-1 1,0-1,0 1</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868 874,'-3'2,"2"2,0 0,1 0,-1 3,1-2,-1-2,1 1,0-1,0 0</inkml:trace>
</inkml:ink>
</file>

<file path=ppt/ink/ink1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722 478,'1'4,"-1"-1,1 0,0 1,0-1,1 0,0 0,2-4,-1-3,0 0,1-1,-1 0,-1 2,-1 0,4-4,-2 0,-2 4</inkml:trace>
</inkml:ink>
</file>

<file path=ppt/ink/ink1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727 564,'1'4,"-1"2,0-2,0 1,0-1,1-1,1 3,-1-3,2-1,0-2,0-4,0 1,-1 0,1-1,2-1,-2 1,0 1,0-2,-1 2,0-1</inkml:trace>
</inkml:ink>
</file>

<file path=ppt/ink/ink1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495 193,'-3'-3,"0"0,0 0,1 0,5 5,0-1,0 0,0 0,3 1,-2-1,0 0,1 1,-1-1,1 0,-1 0,-1 0,5 1,-3-2,-2 1,3-1,-1 1,-2 0,7 0,-6-1,1 1,-1-1,1-1,-2 1,2-1,-2 0,0 0,0 1,0-1,0 0,0 0,2 0,0-1,1-1,-2 1,-1 0,1 0,0-1,4-2,-5 2,0 0,0 0,-1 0,0 0,0 0,0 0,1-5,-2 5,0 0,0-1,0 0,1-4,-2 5,1-5,0 4,-1 0,0 1,0-1,-1 0,0 0,-1 0,-1-1,-2-1,1 2,-2-2,1 2,2 2,0 1,-3-3,0 1,3 2,-1 0,-3-1,-1 0,4 1,-1 1,-4 0,5 0,-1 0,1 0,-1 0,0 1,1-1,-1 1,0 1,-5 0,0 2,6-2,-1 0,-4 3,1 0,4-2,-3 3,1 1,4-4,-1 0,0 3,1 0,1-3,1 5,0-3,2 0,0 0,1-1,1 1,2-2,0 1,-3-3,1 0,3 2,1-2,-4 0,0 0,5 0,0-1,-5 1,1-1,3 0</inkml:trace>
</inkml:ink>
</file>

<file path=ppt/ink/ink1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402 302,'-1'-3,"4"3,1 0,-1 0,0 0,0 0,0 0,0 0,0 0,1-1,-1 1,0 0,0 0,0 1,1 0,0 0,-1-1,0 1,0-1,1 1,0-1,-1 1,0-1,0 0,0 1,0-1,0 0,0 0,1 0,1 1,-2-1,0 0,2 0,-1 0,1 0,-2 0,1 0,-1 0,1 0,0 0,0 0,2 0,-2 0,3 0,-3 0,1 0,-1 0,1 0,-1 0,0 0,2 0,-2 0,2 0,-3 0,1 0,-1 0,1 0,-1 0,0 0,1 0,-1 1,0-1,0 0,1 1,-1-1,0 1,0-1,0 1,0-1,2 1,-1-1,1 0,-2 1,1-1,-1 0,1 1,1-1,-2 0,0 0,2 1,-1-1,2 0,-3 0,1 0,-1 0,0 0,1 0,-1 0,2 0,-2 0,1 0,-1 0,0 0,0 0,1 0,-1 0,1 0,1 0,-2 0,1 0,-1 0,0-1,0 1,0 0,0 0,1 0,0 0,0 0,0 0,-1 0,0 0,0 0,0 0,0-1,0 1,0-1,0 1,0-1,0 1,0-1,0 1,0-1,1 1,1 0,-2 0,0-1,0 1,0 0,1 0,-1 0,0 0,0 0,0 0,0 0,0 0,0 0,0 0,0 0,0 1,0-1,0 0,0 0,0 0,1 0,0 0,-1-1,1 1,-1 0,1 0,-1-1,0 1,0 0,1 0,-1 0,0 0,1 0,-1 0,1 0,-1 0,1 0,0 1,0-1,1 0,-1 0,-1 0,1 0,0 0,-1 1,0-1,0 0,0 0,0 0,0 0,0 0,0 0,0 0,1 1,0-1,-1 0,0 1,0-1,0 0,0 0,0 0</inkml:trace>
</inkml:ink>
</file>

<file path=ppt/ink/ink1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1116 326,'0'-3,"3"2,0 0,0 0,0 1,0 0,0 0,0 0,3 0,-2 0,0 0,2 0,-2 0,-1 0,2 0,0 0,-2 0,0 0,0 0,0 0,0 0,3 0,5 0,-8 0,0 0,2 0,1 0,-3 0,2 0,-2 0,0 0,2 0,-2 0,2 0,-1 1,1-1,-1 1,0 0,1-1,-1 0,-1 0,0 0,0 0,-6 0</inkml:trace>
</inkml:ink>
</file>

<file path=ppt/ink/ink1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301 370,'3'-1,"0"1,0 1,0-1,0 0,1 0,0-1,1-1,-2 1,0 0,1 0,-1 0,0 0,1 0,-1 1,1 0,-1-1,0 1,0 0,0 0,0 0,1 0,-1 0,0 1,1-1,-1 0,0 1,0-1,0 0,0 0,0 0,2 0,-2 0,1 0,-1 0,0 0,0-1,0 1,0 0,0 0,0 0,0 0,0 0,0 0,0 0,0 0,0 0,0 0,0 1,0 0,0 0,0-1,0 1,0 0,2-1,-1 0,2 1,-2-1,0 0,-1 0,4 0,-4 0,2 0,0 0,-1 0,1 0,2 0,-3 0,0 0,-1 0,2 0,-1 0,-1 0,1 0,0 0,0 0,-1 0,1-1,-1 0,1 1,0-2,0 1,0-1,1-2,-2 1,1-1,-1 1,0-1,-1 1,0 0,0 0,1-1,-2 1,0 0,-1 0,-2 0,0 0,-2-1,0 1,1 2,-2-2,2 2,-1 0,1 1,-2-1,-1 0,2 1,1 0,-1 0,1 0,-1 0,0 1,-4-1,5 1,-1-1,1 1,-1-1,1 0,0 1,-3 0,3-1,0 1,0-1,0 0,0 1,0-1,-3 1,1 0,2-1,-2 1,1-1,1 1,-1 0,-2 0,2-1,1 1,-1 0,1 0,-1 0,1 0,-2 2,2-1,0 0,0 0,1 1,-1-1,-1 2,2-1,-1-1,-1 1,2 0,-1 0,1 0,0 0,2 0,2 0,1-1,0 0,2 0,-2 0,0-2,1 1,-1 0,1-1,-1 0,1 0,0 1,3-1,-2 0,0 0,0 0,0 0,0 0,-2 0,2 0,-1 0,-1 0,1 0,1 0,-1 0,0 0,0 0,0 0,1 0,-1 0,-1 0,1 0,0 0,0 0,2 0,-3 0,3-1,-2 0,0 1,-1-1,1 0,0 1,1-2,-1 1,-1-1,0 1,2-3,-1 1,0 0,-1-1,0 2,2-5,-2 3,-2 0,1 1,-2 0,0 0,-2-1,0 0,-1 1,-1-1,-1 2</inkml:trace>
</inkml:ink>
</file>

<file path=ppt/ink/ink1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704 371,'3'-1,"0"1,0 0,1-1,-1 0,1 0,1-1,-2 2,1-1,1 0,-2 0,0 1,1-1,-1 0,1 1,-1 0,0 0,0 0,0 0,0 0,1 0,-1 0,0 0,0-1,0 1,0 0,0 0,0-1,0 1,0 0,0 0,0 0,1 0,-1 0,0 0,0 0,0 0,0 1,0-1,0 1,0-1,0 1,0 0,0-1,0 1,0-1,0 0,0 0,0 0,0 1,0-1,1 1,-1-1,0 0,0 1,0-1,0 0,0 0,0 1,0-1,0 1,0-1,0 1,2 0,-1 0,0-1,2 1,-3-1,2 0,0 0,1 0,0 0,-3 0,3 0,-1 0,-2 0,2 0,0 0,-2 0,0 0,0 0,0 0,5 0,-5 0,2 0,-1 0,1 0,-1 0,-1 0,1 0,0 1,1-1,1 0,-2 0,0 0,-1 0,1 0,0 0,0 0,2 0,-2 0,1 0,1 0,-1 0,1-1,-2 1,0 0,3 0,-3 0,2-1,-1 1,-1-1,-1 1,2 0,0 0,0-1,-2 1,2 0,-2 0,4-1,-4 1,2 0,0 0,0 0,1-1,1 1,-2-1,-1 1,-1 0,1 0,-1-1,1 1,0 0,2 0,-3 0,0 0,0 0,-6 0,0 0</inkml:trace>
</inkml:ink>
</file>

<file path=ppt/ink/ink1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231 425,'2'-3,"1"3,1-2,-1 2,0 0,2-1,0 1,0 0,-2 0,3 0,-3 0,0 0,2 1,-2-1,1 1,0-1,-1 1,0-1</inkml:trace>
</inkml:ink>
</file>

<file path=ppt/ink/ink1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388 329,'1'-3,"0"0,0 0</inkml:trace>
</inkml:ink>
</file>

<file path=ppt/ink/ink1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350 482,'3'-2,"0"1,0 1,0 0,0 0,0 0,0 0,0 0,1-1,1 1,-1 0,-1-1,0 1,0 0,0 0,0-1,1 1,-1 0,1-1,0 1,0-1,-1 1,1-1,-1 0,0 1,0 0,0 0,0 0,0 0,0 0,1 0,-1-1,0 1,0 0,0 0,2 0,-2 0,0 0,0 0,0 0,0 0,1 0,1 0,-2 0,0 0,2 0,-2 0,1 1,0 0,0-1,-1 1,0-1,1 0,-1 1,1-1,1 0,-1 1,-1-1,3 1,-3-1,2 1,-2-1,0 0,0 0,0 1,0-1,0 1,0-1,0 1,0-1,1 1,2 0,-2 0,-1 0,0-1,0 1,1-1,-1 0,0 0,0 0,1 0,-1 0,1 0,0 0,0 0,-1 1,0-1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856 907,'0'-3,"4"3,-1 0,0 1,0 1,-2 2,-2-1,-2-1,-2 1,2-2,0-1,0 1,7-2,0 0,0 0,1-1,0 1</inkml:trace>
</inkml:ink>
</file>

<file path=ppt/ink/ink1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788 477,'3'0,"0"-1,0 1,1-2,-1 2,2 0,-2 0,0 0,0 1,0-1,4 1,-4 0,0-1,2 0,-1 0,0 1,2-1,-3 0,1 0,2 0,-3 0,1 0,0 0,1 0,0 0,-1-1,1 1,0 0,-1 0,0 0,0 0,2 0,-2 0,-1 0,3 0,-2 0,0 0,-1 0,1 0,1 0,-2 0,1 0,0-1,-1 1,0-1,1 1,-1 0,0 0,0-1,0 1,1 0,-1-1,0 1,1 0,0 0,-1-1,0 1,0 0,0 0,0 0,1-1,-1 1,0 0,0 0,0 0,0 0,0 0,0 0,0 0,0 0,0 0,0 0,0 0,0 0,1 0,-1-1,0 1,0 0,0 0,1 0,-1 0,1-1,-1 1,0 0,1 0,-1-1,1 1,-1 0,1 0,-1 0,0 0,0 0,1 0,-1 0,0 0,0 0,0 0,0 0,0 0,1 0,-1 0,0 0,1 0,-1 0,0 0,1 0,-1 0,3 1,-3-1,0 1,3-1,-2 0,0 0,1 0,-1 0,0 0,-1 0,1 0,0 0,1-1,-1 1,1 0,-1 0,-1 0,2 0,-2 0,1 1,-1-1,0 1</inkml:trace>
</inkml:ink>
</file>

<file path=ppt/ink/ink1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313 588,'0'-3,"3"3,0 0,0 0,2 0,-2-1,2 0,-2 1,1-1,1 0,-2 0,1 1,1 0,-1-1,-1 1,2 0,-1 0,0-1,1 1,-2 0,0 0,2 0,-1 1,0 0,-1-1,0 0,1 1,0-1,1 0,1 0,-2 0,0-1,-1 1,1-1,0 1,0-1,-1 1,0-1,0 1,0 0</inkml:trace>
</inkml:ink>
</file>

<file path=ppt/ink/ink1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583 580,'4'1,"-1"-1,0 0,0 1,1-1,-1 0,0 0,1 0,-1 0,1 1,-1-1,0 0,2 0,-1 0,0 0,2 0,-2-1,1 1,1-1,-1 1,-1 0,1 0,-1 0,-1 0,2 0,-1 0,-1-1,2 1,-1 0,-1 0,1 0,-1 0,0 0,0 0,0 0,1 0,-1 1,0-1,0 0,0 1,0-1,0 0,0 0,0 0,0 0,0 0,0 0,0 1,0-1,0 0,1 0,-1 0,1 0,-1 0,0 0,1 0,-1 0,1 0,-1-1,0 1,0 0,0-1,0 1,1 0,-1 0,0 0,0 0,1 0,-1 0,0 0,0 0,1 0,-1-1,1 1,-1 0,0 0,0 0,0 0,0 0,0 0,0 0,0 0,0 0,0 0,0-1,0 1,0-1,0 1,0 0,0-1,1 1,1 0,-2 0,0-1,0 1,0 0,0 0,2 0,-2 0,2 0,-2 0,1 0,-1 0,0 1,0-1,0 0,0 0,0 0,1 0,1 0,-2 0,1 0,-1 0,1 0,-1 1,0-1,1 0,-1 0,0 0,0 1,1-1,1 0,-2 0,1 1,0-1,0 0,-1 0,0 0,1 0,-1 0,0 1,0-1,0 0,0 0,0 0,1 0,-1 0,0 0,0 1,0-1,0 0,0 0,0 0,0 0,0 0,0 0,0 0,0 0,0 0,0 0,0 0,1-1,0 1,-1 0,0-1,1 1,-1 0,2 0,-2 0,1-1,2 1,-2 0,0 0,0 0,0 0,-1 0,1-1,2 1,-2 0,0 0,0 0,-1 0,1 0,0-1,2 1,-2 0,0 0,1 0,-1 0,1 0,-1 1,0-1,2 1,-2-1,1 0,-1 0,0 1,1-1,-2 0,0 0,0 0,0 1,0-1,-6 0,-3 1</inkml:trace>
</inkml:ink>
</file>

<file path=ppt/ink/ink1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244 625,'3'0,"0"1,0-1,0 0,1 0,0 0,0 0,2 0,-2-1,0 1,1-1,-2 1</inkml:trace>
</inkml:ink>
</file>

<file path=ppt/ink/ink1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356 634,'-3'0,"6"-1,0 1,0-1,0 1,0-1,0 1,2 0,-1-1,-1 1,0 0,0 0,0-1,0 1,0 1</inkml:trace>
</inkml:ink>
</file>

<file path=ppt/ink/ink1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512 634,'3'0,"0"1,0-1,0 0,0 0,1 0,0 0,-1 0,1 0,-1 0,1 0,-1 0,1 0,0-1,0 1,0 0,0 0,0 0,0 0,2 0,-2 0,0 0,2 0,-1 0,-1 0,2 0,-3 0,1 0,1 0,-2 0,1 0,-1 0,1-1,0 1,-1 0,1 0,-1 0,0 0,0 0,0 0,0 0,0 0,0 0,0 0,0 0,0 0,0 0,0 0,0-1,1 1,-1 0,0 0,1 0,-1 0,1 0,-1 0,0 0,0 0,0 0,0 1,0-1,0 0,0 0,0 1,0-1,0 0,0 0,0 0,0 0,0 0,0 0,0 1,0-1,0 0,0 0,0 0,0 0,1 0,-1 0,0 0,0 0,0 0,0 1,0-1,0 0,0 0,1 0,-1 0,1 0,-1 0,0 0,0 0,0 0,1 0,0 0,2 0,-2 0,0 0,0 0,0 0,4 0,-4 0,0 0,1 0,0 0,1 0,-2 0,1 0,1 0,-2 0,0 0,0 0,0 0,-1 0,1 0,1 1,-1-1,-1 0,4 0,-3 1,-1-1,0 0,1 0,1 0,-1 0,-1 0,1 0,0 0,0 0,0 0,-1 0,0-1,0 1,0 0,0-1,0 1,0 0,1 0,-1 0,0 0,1 0,-1 0,0 0,0 0,1 0,-1 0,0 0,0 0,0-1,0 1,1 0,-1 0,0 0,0 0,0 0,1 0,-1 0,2 0,-1 0,-1 0,3 1,-3-1,2 0,-1 0,-1 0,2 0,-1 0,0 0,0 0,1 0,1 0,-3 0,1 0,0 0,0 0,0 1,-1-1,0 0,1 0,-1 1,0-1,2 0,-2 0,2 1,-2-1,0 0,1 1,-1-1,0 0,0 0,0 0,2 0,-1 1,1-1,-1 0,-1 0,0 0,-9-1</inkml:trace>
</inkml:ink>
</file>

<file path=ppt/ink/ink1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310 675,'-3'-3,"6"3,0 0,0 1,0-1,0 1,1-1,0 1,-1-1,0 0,0 0,0 0,2 1,-2-1,0 0,2 0,-1 1,-1-1,1 0,-1 1,0-1,0 0,2 0,-2 0,0 0,1 0,0 0,-1 0,2 1,-1 0,1-1,1 1,-1-1,1 0,-3 0,1 0,-1 0,5 0,-5 0,2 0,-1 0,-1 0,3 0,-3 0,0 0,0 0,0 0,5 0,-5 0,0 0,3-1,0 1,1-1,-4 1,1 0,0 0,0 0,-1 0,0 0,0 0,0-2</inkml:trace>
</inkml:ink>
</file>

<file path=ppt/ink/ink1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252 514,'-3'-3,"6"5,0-1,1 0,-1-1,2 1,-2-1,0 0,0 0,0 0,1 0,-1 0,0 0,0 0,0 0,0 0,0 0,0 0,0 0,2 0,-1 0,-1 0,0 0,0 0,0 1,2-1,-2 1,1-1,1 0,-1 0,0 0,2 0,-2 1,0-1,2 1,-3-1,0 0,1 1,-1-1,0 0,0 1,0-1,0 0,1 0</inkml:trace>
</inkml:ink>
</file>

<file path=ppt/ink/ink1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542 520,'3'1,"0"-1,0 0,1-1,0 1,0 0,0 0,-1-1,2 1,-1-1,0 1,0-1,-1 1,1-1,-1 1,0 0,2 0,-2 0,0-1,0 1,2 0,1 0,-1-1,-2 1,0 0,0-1,3 1,-3 0,2-1,-2 1,3 0,-3 0,2-1,-2 1,4 0,-4 0,2-1,0 1,0 0,0 0,0 0,-1 0,0 0,0 0,1 0,-2 1,1-1,0 1,-1 0,0-1,1 0,0 1,-1-1,0 1,1-1,-1 0,0 0</inkml:trace>
</inkml:ink>
</file>

<file path=ppt/ink/ink1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1078 393,'2'0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905 850,'3'1</inkml:trace>
</inkml:ink>
</file>

<file path=ppt/ink/ink1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1050 811,'-3'-1</inkml:trace>
</inkml:ink>
</file>

<file path=ppt/ink/ink1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1137 403,'2'0</inkml:trace>
</inkml:ink>
</file>

<file path=ppt/ink/ink1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1104 803,'-2'-3</inkml:trace>
</inkml:ink>
</file>

<file path=ppt/ink/ink1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508 590,'3'0,"0"-1,0 1,0-1,0 1,0-1,0 1,2-2,-2 2,1-1,1-1,-1 2,-1 0,3-1,-2 1,-1 0,3 0,-3 0,0 0,2 1,-1-1,-1 1,3-1,-2 0,-1 0,2 0,-1-1,-1 1,2 0,-2 0,0 0,2 0,-1 0,0 0,0 0,0 0,0 0,2-1,-2 1,0-1,1 1,-1-1,-1 1,2 0,-1 0,-1 0,2 0,-1 0,-1 0,2 0,-1 0,-1 0,2 0,-2 0,0 0</inkml:trace>
</inkml:ink>
</file>

<file path=ppt/ink/ink1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164 633,'3'-1,"2"0,-1 0,0 1,-1 0,2-1,-2 1,0 0,0 0,1 0,0 0,3 1,-3-1,0 1,1-1,-1 1,0-1,3 2,-3-2,0 1,-1 0,1-1,0 1,3 0,-3-1,-1 1,1-1,0 0,-1 1,4-1,-3 0,-1 0,1 1,-1-1,1 0,3 0,-4 0,1 0,-1 0,0 0,0 0,2 0,-2 0,0-1,2 1,2 0,-2 0,-1 0,2 0,-3 1,0-1,2 1,-2 0,0 0,0 1</inkml:trace>
</inkml:ink>
</file>

<file path=ppt/ink/ink1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501 633,'3'0,"0"0,0 0,1 0,-1 0,0 0,1 1,0-1,0 0,3 1,-2-1,-2 0,0 0,3 0,-3 0,0 0,0 0,0 0,0 0,3 1,-3-1,0 0,0 0,0 0,3 0,-3 0,0 0,0 0,0 1,0-1,3 0,-3 1,0-1,0 0,5 1,-5-1,0 0,0 0,0 0,0 0,3 0,-3 0,0 0,2 0,0 0,0 0,-1 0,-1 0,1 0,-1 0,1 0,-1 0,1 0,1 0,-1 0,-1 0,1 0,0-1,0 1,1-1,-1 1,-1 0,1-1,-1 1,1 0,-7 0,0 0,0-1</inkml:trace>
</inkml:ink>
</file>

<file path=ppt/ink/ink1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358 826,'2'0</inkml:trace>
</inkml:ink>
</file>

<file path=ppt/ink/ink1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562 529,'-3'-2,"0"4,1 1</inkml:trace>
</inkml:ink>
</file>

<file path=ppt/ink/ink1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337 600,'-4'0</inkml:trace>
</inkml:ink>
</file>

<file path=ppt/ink/ink1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604 583,'4'0,"-1"0,1 0,-1-1,-6-1</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897 860,'-2'3,"0"1,1-1,0 1,0-1,1 0</inkml:trace>
</inkml:ink>
</file>

<file path=ppt/ink/ink1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957 469,'-3'0,"6"-1,0 0,1 0,-1 0,1 1,2 0,-2 0,0 0,2 0,-1 0,-1 0,1 0,0 0,-2 0,2 0,0 0,-2 0,0 0,0 0,0 0,0 0,2 0,-2 0,0 0,2 0,-1 0,-1 0,1 0,0 0,1 1,-1-1,-1 0,1 1,0-1,-1 0,1 0,0 0,0 0,-1 0,1 0,0 0,-1 0,1 0,2 1,-2-1,0 0,2 0,-3 0,1 0,0 0,0 0,0 1,2-1,-2 0,1 0,2 0,-3 0,0 0,-1 0,1 0,0 0,-1 0,3 0,-3 0,1 0,1 0,-1 0,-1 1,2-1,-2 0,0 0,1 0,-1 0,0 0,0 0,0 0,0 0,-6 1</inkml:trace>
</inkml:ink>
</file>

<file path=ppt/ink/ink1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991 384,'-3'-1,"3"4,1 0,1 3,-1-3,0 0,0 0,0 0,0 0,2 2,-2-2,1 0,-1 0,2 1,-1 0,0-1</inkml:trace>
</inkml:ink>
</file>

<file path=ppt/ink/ink1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1038 381,'3'-3,"0"7,-3 0,1 1,0 1,0 0,0-3,0 2,0-2,1 1,1-1,1-1</inkml:trace>
</inkml:ink>
</file>

<file path=ppt/ink/ink1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1097 381,'3'-2,"-3"5,0 1,0 2,0-1,1 0,1 1,0-3,2 0,-1-2</inkml:trace>
</inkml:ink>
</file>

<file path=ppt/ink/ink1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1144 391,'3'-2,"-2"5,-1 1,0-1,0 1,0-1,1 0,2 1,0-4,1 0</inkml:trace>
</inkml:ink>
</file>

<file path=ppt/ink/ink1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1191 388,'1'4,"-2"2,0-3,1 1,0-1,1 0,2 0</inkml:trace>
</inkml:ink>
</file>

<file path=ppt/ink/ink1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1219 381,'0'4,"-1"0,0-1,1 1,0 0,0-1,0 0,2 0,1-1</inkml:trace>
</inkml:ink>
</file>

<file path=ppt/ink/ink1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1249 391,'1'3,"-1"0,0 0,0 2,-1-1,1 2,0-1,1-1,2 1,0-2,0-2</inkml:trace>
</inkml:ink>
</file>

<file path=ppt/ink/ink1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1270 419,'1'-3,"-1"7,0-1,0 0,0 0,0 0</inkml:trace>
</inkml:ink>
</file>

<file path=ppt/ink/ink1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1284 373,'3'0,"0"4,-2-1,-1 0,0 0,-2 3,1-3,-1 0,1 0,1 0,3-2,-2 2,-4 1,0-1,2 0,-1 0,1 0,1 0,-1 0,1 0,0 0,1 0,1 1,-1-1,-1 0,-1 1,-2-2,-1 1,1-1,0 0,0-1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897 873,'3'-3,"0"1,1-1,1 0,-2 1,0 2</inkml:trace>
</inkml:ink>
</file>

<file path=ppt/ink/ink1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1315 389,'-1'5,"0"-1,0 1,-1 2,1-2,0-1,0 1,1-2</inkml:trace>
</inkml:ink>
</file>

<file path=ppt/ink/ink1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376,'3'-2,"1"5,-2 0,-1 0,-1 1,0-1,-3 0,0 0,0-1,0-1</inkml:trace>
</inkml:ink>
</file>

<file path=ppt/ink/ink1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1345 384,'0'3,"-1"0,0 1,0 0,-1 0,1-1,-3 4,3-4,0 0,0 2</inkml:trace>
</inkml:ink>
</file>

<file path=ppt/ink/ink1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1258 484,'3'0,"0"0,3 1,-2-1,-1 0,2 1,-2-1,0 1,0-1,0 0</inkml:trace>
</inkml:ink>
</file>

<file path=ppt/ink/ink1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1310 474,'0'3,"-1"1,0-1,0 0,0 0,0 0,1 0</inkml:trace>
</inkml:ink>
</file>

<file path=ppt/ink/ink1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472,'-1'3,"0"0,0 0,1 0,3-1,0-4,-1-1,0-1,-1 0,-1 1,-3 1</inkml:trace>
</inkml:ink>
</file>

<file path=ppt/ink/ink1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1345 464,'1'3,"-1"0,-1 0,0 0,0 1,0 1,0-1,0-1,1 0</inkml:trace>
</inkml:ink>
</file>

<file path=ppt/ink/ink1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1361 475,'-1'-3,"-2"3,0 2,0-1,0 1,0 0,4 1,2-1,1 0,-1-1,0 0,2 1</inkml:trace>
</inkml:ink>
</file>

<file path=ppt/ink/ink1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485,'2'0</inkml:trace>
</inkml:ink>
</file>

<file path=ppt/ink/ink1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961 815,'-3'-1,"1"4,5-1,0-3,0 0,1 1,1-2,-1 2,-1 0,2-1,0 1,-2 0,0 0,0 0,3-1,-3 1,0 0,1 0,-1 0,1 0,4 0,-5 1,1-1,1 0,-1 0,0 1,4-1,0 1,-4-1,4 1,-5-1,1 0,0 0,0 0,0 1,4-1,-4 0,-1 0,1 0,0 0,0 0,4 0,-4 0,-1 0,1 0,0 0,-1 0,4 0,-1 0,-3 0,4 0,-4 0,0 0,2 0,-2 0,3 0,-3 0,2 0,-1 0,1 0,-1 1,1-1,-1 0,-1 0,2 0,-2 0,0 0,0 0,0 0,0-1,0 0,0 1,0-1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911 874,'0'3,"0"1,0-1,0 0,0 0,3-2</inkml:trace>
</inkml:ink>
</file>

<file path=ppt/ink/ink1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969 749,'1'3,"0"0,-1 2,1 0,0-2,-1 0,1 0,-1 0,2 4,0-3,0 0,2-1</inkml:trace>
</inkml:ink>
</file>

<file path=ppt/ink/ink1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1019 748,'1'5,"-1"-1,-1 1,-1 4,2-5,0-1,0 2</inkml:trace>
</inkml:ink>
</file>

<file path=ppt/ink/ink1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1064 758,'2'3,"-2"1,0 2,0-3,0 0,0 2,2 1,-1-3</inkml:trace>
</inkml:ink>
</file>

<file path=ppt/ink/ink1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755,'3'3,"-1"1,-1 1,-1-2,2 5,-1-4,0-1,2 0,0-2</inkml:trace>
</inkml:ink>
</file>

<file path=ppt/ink/ink1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1204 754,'2'6,"-2"-3,0 0,-1 1,0 1,0-2,1 1</inkml:trace>
</inkml:ink>
</file>

<file path=ppt/ink/ink1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1230 752,'0'3,"0"0,-1 0,0 1,0 0,1 1</inkml:trace>
</inkml:ink>
</file>

<file path=ppt/ink/ink1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1249 743,'0'3,"0"0,0 1,-1 1,0-2,1 0,0 0,-1 2,1-1</inkml:trace>
</inkml:ink>
</file>

<file path=ppt/ink/ink1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1259 770,'3'-3,"0"2,0 0,0 0,0 0,1 0,-1 0,2 0,-2 1,0-2,0 1</inkml:trace>
</inkml:ink>
</file>

<file path=ppt/ink/ink1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1274 754,'-3'2,"0"0,-1 1,0 0,-1 0,2-1,2 1,5-2,0-1,0 1,1-1,2-1</inkml:trace>
</inkml:ink>
</file>

<file path=ppt/ink/ink1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1322 737,'0'3,"-2"1,0 0,2-1,-3 5,1-3,1-1,1 1,0-2</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911 881,'-5'3,"2"0,0-1,0 1,2 0,2 0,2 0,1 0,-1-1,1-1,-1-1,0 0,0 0,0-1</inkml:trace>
</inkml:ink>
</file>

<file path=ppt/ink/ink1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1328 737,'3'-2,"0"0,0 1,0 3,-2 2,-1 0,-2-1,1 0,-2 1,1-1,-2-1,2 1</inkml:trace>
</inkml:ink>
</file>

<file path=ppt/ink/ink1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1338 754,'3'0,"0"2,-2 1,-1 0,-1 0,-1 0,0 0,0 0,1 0,1 0,3 0,2-3,-2 0</inkml:trace>
</inkml:ink>
</file>

<file path=ppt/ink/ink1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1130 827,'-3'3,"2"0,1 0,0 0,0 0,0 1,0-1,0 0,0 0,-3 0,0 0,0-1</inkml:trace>
</inkml:ink>
</file>

<file path=ppt/ink/ink1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835,'3'-1,"0"0,0 0,0 0,-2 4,-1 0,-1 0,1 2,0-2,3 0,0-3,0-2,0-1,-1-1,-2 1,0 0,-3 1,0 2</inkml:trace>
</inkml:ink>
</file>

<file path=ppt/ink/ink1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1170 832,'0'4,"-1"-1,0 0,1 1,-1 0,1-1,-1 1,1 0</inkml:trace>
</inkml:ink>
</file>

<file path=ppt/ink/ink1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1190 836,'-5'0,"2"2,0 1,-1-1,1 1,1 0,4 0,1-1,0 0,2 1,-2-1,1 2</inkml:trace>
</inkml:ink>
</file>

<file path=ppt/ink/ink1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1273 485,'2'0</inkml:trace>
</inkml:ink>
</file>

<file path=ppt/ink/ink1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843,'3'0,"0"0,0 0,1 0,0-1,0 0,1 0,-2 1,0-1</inkml:trace>
</inkml:ink>
</file>

<file path=ppt/ink/ink1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1291 824,'-4'1,"1"1,-1 0,-1 1,0-1,1 1,0-1,0 0,5 1,2-2,0 0,0 1,0-1,0 0</inkml:trace>
</inkml:ink>
</file>

<file path=ppt/ink/ink1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1320 818,'3'-2,"0"4,0 0,0 0,0 1,-1 0,-4 0,-1 0,0-1,-1 1,1-1,1 1,1 0,0 0,5-3,0-2,0 1,-1-1,0 0,0 0,0 1,-2 4,-1 0,3-3,-1-4,-2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957 857,'-3'0,"0"0,-1 2,1 1,0 2,3-2,0 0,2 2,-2-1,1-1,-1 1,0-1,0 0,0 0</inkml:trace>
</inkml:ink>
</file>

<file path=ppt/ink/ink1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1327 822,'-1'3,"-1"3,2-3,-1 0,0 0,0 1,0 0,0 0,-1 4,0-4,1 0,0-1,0 0,1 0,-2 3,1-3</inkml:trace>
</inkml:ink>
</file>

<file path=ppt/ink/ink1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1328 827,'3'-3,"1"4,-1 2,0 1,-2-1,1 1,-2-1,0 0,-3 2,-1-3,0 0,0 0</inkml:trace>
</inkml:ink>
</file>

<file path=ppt/ink/ink1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1352 835,'4'1,"-1"0,0 1,-2 1,-2 0,-2-2,0 2,1 0,1 0,3 1,-1-1,1 0,0 0,-1 0,-4 0,0 0,0-2,-3 1,2-2,1 1,-2-1</inkml:trace>
</inkml:ink>
</file>

<file path=ppt/ink/ink1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657 573,'2'0</inkml:trace>
</inkml:ink>
</file>

<file path=ppt/ink/ink1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1103 411,'-3'-1,"2"4</inkml:trace>
</inkml:ink>
</file>

<file path=ppt/ink/ink1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423,'2'0</inkml:trace>
</inkml:ink>
</file>

<file path=ppt/ink/ink1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1101 847,'-1'-3</inkml:trace>
</inkml:ink>
</file>

<file path=ppt/ink/ink1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1112 442,'-1'-3</inkml:trace>
</inkml:ink>
</file>

<file path=ppt/ink/ink1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1093 421,'2'0</inkml:trace>
</inkml:ink>
</file>

<file path=ppt/ink/ink1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408,'2'0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952 872,'3'-2,"0"1,0-1,1 1</inkml:trace>
</inkml:ink>
</file>

<file path=ppt/ink/ink1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1053 495,'2'0</inkml:trace>
</inkml:ink>
</file>

<file path=ppt/ink/ink1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1103 820,'2'0</inkml:trace>
</inkml:ink>
</file>

<file path=ppt/ink/ink1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531 199,'-3'-1,"0"-1,6 3,1-1,-1 0,0 0,1 0,-1 0,0 0,0-1,1 1,0 0,2 0,-3 0,1 0,0-1,0 1,0-1,2 1,-2 0,1 0,-2 0,0 0,0 0,1 0,-1 0,0 1,0-1,0 0,1 0,-1 0,0 0,0 0,0 0,1 1,-1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1110 777,'3'-2</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963 873,'3'-1,"0"-1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963 876,'-1'3,"0"0,1 0,3-2,0-1,0-2,1 0,-5 5,-2 0,1 0,0 0,-1 1,3-1,3-1,0-2,1-1,-1-1,1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963 851,'1'3</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725 864,'2'0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897 988,'-2'-3</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1201 781,'-1'-3,"1"0,-3 1,0 3,0 1,0 0,0 1,1 0,-1 0,2 0,0 0,1 0,0 0,0 0,1 0,0 0,1 0,0 0,0 0,1-1,0-1,0 0,0 0,0 0,0 0,0-1,1 0,-1 1,0-1,1 0,0 0,-1 0,1-1,-1 0,0 0,0 0,0 0,0 0,0-1,0 0,-1-1,0 0,-1 0,0 0,-1-2,0 2,-2 0,1 0,-1 0,-1 1,0 0,0 1,0 0,0 1,-1 0,1 0,0 0,-1 1,1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823 1011,'2'0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815 1024,'2'0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780 899,'3'0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1185 890,'2'0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1158 765,'0'-3,"3"3,0 0,1 0,-1 0,1 0,0 0,-1 0,1 0,-1 0,1 0,-1 1,4-1,-2 0,0 0,2 0,-2 0,-1 0,-1 0,1 0,1 0,-1 0,1 0,-1 0,-1 0,2-1,-2 1,0-1,2 1,-2-1,0 1,1 0,-1 0,0-1,0 1,0-1,0 0,0 1,0 0,0 0,0 0,0-1,0 1,0 0,0 0,0 0,-4 3,0 0,0 0,1 0,-1 0,1 0,0 0,0 0,0 3,0-3,0 1,0-1,0 0,0 2,0-2,0 1,0 0,0-1,0 0,0 0,0 0,0 2,0-2,0 0,-1 2,1-2,0 0,-1 2,0-2,1 1,-1 1,0-2,1 0,-1 0,1 0,-1 0,1 1,0 0,-1-1,1 0,0 0,0 0,0 1,0 1,0-2,0 1,0-1,1 0,0 1,-1-1,1 1,0 0,0 0,-1-1,1 1,0-1,-1 0,2 2,-1-2,0 1,1 0,-1 0,1 0,-2-1,1 0,1 1,-1-1,0 1,0-1,1 1,-1-1,0 0,-5-4</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767 860,'2'0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756 851,'2'0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397 390,'-3'-1,"5"4,1-2,0 1,0 0,0 0,0 0,0-1,1 1,-1-1,2 1,-2-1,0-1,0 1,0-1,1 1,-1-1,0 0,0 0,3-1,-2 0,0 0,4 0,-2-1,-2 1,0 0,2-1,-2 0,2-1,-2 1,0 0,1-1,-1 0,-1 0,-1 0,0 0,0 0,0-1,-1 1,0 0,0-2,0 2,-1-1,0 1,0-1,-2 0,1 1,-1-3,0 2,-1 0,0 1,0-1,0 2,-1-1,0 1,1 0,-1 0,1 1,-1-1,1 1,0 0,0 0,0 0,0 1,0-1,0 1,-1 0,1 0,-1 1,0 0,0-1,0 1,0 1,0-1,0 1,0 0,-1 1,1 0,0 0,1 0,-1 1,0 0,1-1,0 1,1-1,0 0,0 0,0 0,0 1,2-1,-1 0,1 0,0 0,0 0,0 0,1 2,0-2,0 0,1 2,0-2,1 0,0 0,0-1,0 0,3 1,-2-2,-1-1,1 1,0-1,1 0,0-1,0-1,-2 2,0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627 407,'3'0,"0"0,1 0,-1 0,0 0,0-1,0 1,0 0,0-1,2 1,-1-1,-1 0,0 1,0-1,0 1,0-1,0 1,0-1,0 1,0-1,2 1,-2 0,0-1,1 1,-1 0,0-1,0 1,0 0,0-1,0 1,0-1,0 0,0 1,1-1,-1 0,0 0,1 1,-1-1,2 1,-2 0,0 0,0 0,0 0,0 0,0 0,1 1,-1-1,0 1,1-1,0 1,-1 0,0-1,2 1,-2 0,1-1,-1 1,0-1,1 0,-1 0,0 1,0-1,0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1024 395,'3'0,"0"0,0 0,0 0,0 0,5 0,-5 0,0 0,1 0,-1 0,1 0,-1 0,1 1,-1-1,0 0,3 0,-2 0,1 0,-1 0,-1 0,2 1,-1-1,-1 0,3 0,-2 0,1 0,-1 0,0 0,2 0,-2 0,0 0,1 0,-1 0,-1 0,1 0,-1 0,3 0,-3 0,1 0,2 0,-2 0,2 0,-3 1,0-1,1 0,-1 0,0 0,0 0,0 0,0-1,1 0,-1 1,0 0,0 0,1 0,0 0,-1 0,0 1</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238 481,'-3'-1,"0"0,7 1,0 0,-1 0,1 0,-1 0,2 0,-2 0,0 0,3 0,1-1,-1 0,-1 1,-2 0,1 0,-1 0,1 0,1 1,-1-1</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336 479,'0'3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545 942,'-3'2,"2"2,1 0,-1 1,0-2,1 0,0 0,-1 1,1 0,-1 5,0 0,1-4,-1-1,1 4,0-1,-1-4,1 0,0 2,0 0,0-2,0 0,0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538 945,'3'3,"1"-1,-1-1,0 0,0-1,0 0,1 0,-1 1,0-1,0 0,0 0,0 0,0 0,1 0,-1 1,3-1,-3 0,0 0,1 0,3 0,-3 0,2 0,-2 0,2 0,-2 0,-1 0,1 0,3 0,-2 0,-2 0,2 0,-1-1,2 1,-2-1,3 1,-3 0,0-1,-1 1,4 0,-2-1,2 1,-3 0,1 0,-1 0,-1 0,1 0,0 0,0 0,4-1,-5 1,1 0,-1-1,4 1,-4 0,1 0,-1 0,0-1,0 1,1 0,0-1,2 1,-2-1,1 1,-1-1,0 1,-1-1,3 0,-1 1,2-1,-2 0,2 0,-2 1,2 0,-4-1,2 1,0 0,-2-1,5 1,-5 0,0 0,0-1,0 1,0 0,0 0,3 0,0 0,1-1,-2 1,-2 0,2-1,-1 1,-1 0,2 0,-1 0,-1 0,1 0,0 0,2 0,-3 0,1 0,-1 0,0 0,0 0,0 0,2 0,0 0,-2 0,0 0,0 0,1 1,0-1,-1 1,0-1,0 0,0 1,0-1,0 0,0 1,0-1,0 0,0 1,0 0,-5 3,0-1,1 0,-1 1,0-1,2 0,-1 1,0-1,1 0,0 2,0-2,0 0,0 0,0 1,1-1,-1 1,1 0,0-1,-1 1,1 0,0 0,0-1,0 1,0-1,-1 0,0 0,2 0,-1 0,0 0,0 0,1 0,-5-1,-2-3,2 1,-1 0,1 0,-2-1,2 1,-2 0,2 0,-1 0,-2 0,2 0,0 0,0 0,1 0,-2 0,-3 0,4 0,0 0,0 1,-1-1,1 0,-5 1,4-1,1 1,-1-1,0 0,-4 1,-1-1,1 0,0 1,1-1,4 0,-1 0,1 1,0-1,-1 0,-4 0,4 0,1 1,-1-1,0 0,0 0,-3 0,3 1,1-1,-1 0,1 0,-1 1,-3-1,3 1,1-1,0 0,0 1,0-1,-4 1,4-1,0 1,0-1,0 0,0 1,-3 0,3-1,0 0,1 1,-1-1,1 1,-4-1,4 1,-1-1,1 1,-1-1,1 1,-4-1,4 1,0-1,0 1,0-1,0 0,-3 1,3-1,0 1,0-1,0 0,0 1,-3-1,3 0,0 0,-2 1,2-1,-2 0,2 0,0 1,0-1,-5 0,3 0,2 0,-2 1,0-1,1 0,-3 0,-2 1,5-1,0 0,-2 0,3 0,-1 0,1 1,0-1</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1044,'3'1,"0"-1,0 0,1 0,-1 0,1 0,-1 0,1 0,1-1,-1 1,-1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1150 1029,'1'3,"2"-2,0-1,0 0,0 0,1 0,-1 0,0 0,2 0,-1 0,-1 0,4 0,-3 0,1 0,-1 0,1 0,-2 1,4-1,-2 0,-2 0,4 1,-2-1,-1 0,0 1,0-1,4 0,-5 0,0 0,2 0,-2 0,0 0,0 0,0 0,0 0,0 0,0 0,1 0,-1 0,0 0,0 0,0 0,0 0,0 0,0 0,0 0,0 0,-1-3,-2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863 1031,'3'2,"1"0,0 0,0-1,-1 0,0-1,0 0,0 0,1 1,-1-1,0 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1000 1036,'4'1</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166 319,'-2'-3,"2"0,-3 0,0 1,0 0,0 1,0 0,0 1,-1-1,1 1,0 0,0 0,-2 1,1-1,1 1,0-1,-1 0,0 1,1 0,-1 0,1 1,0-1,0 1,0 0,0 1,0 0,1 0,-1-1,1 1,-1 1,0-1,1 0,0 0,-1 0,1 0,1 0,-1 0,1 0,0 0,0 0,0 0,0 1,0-1,0 0,-1 0,1 0,0 0,0 0,1 0,-1 0,1 0,-1 0,0 0,1 0,-1 0,0 1,0-1,0 0,1 0,-1 0,0 1,1 0,-1-1,1 1,-1-1,1 1,-1 0,1-1,0 0,-1 1,1-1,0 0,0 1,-1 0,1 0,0 0,-1-1,1 0,0 0,0 0,0 1,0 0,0-1,-1 1,1 0,0-1,-1 0,1 0,-1 0,1 0,0 0,0 0,-1 0,1 0,0 1,0-1,0 0,0 0,0 1,0 0,0 1,0-2,0 1,0 0,0 0,0 0,0 0,0 4,1-4,-1 0,1-1,-1 1,0-1,1 1,0-1,-1 0,1 0,0 1,0 0,1 1,-2-2,1 0,0 0,-1 0,1 1,0-1,-1 0,1 1,1 0,-2-1,2 0,-1 0,0 1,1-1,-1 0,1 0,-1 0,1 0,-1 0,1 0,-1 0,0 0,2 2,0-1,-1-1,1 1,-1-1,1 0,0 0,0-1,-1 1,1-1,-1 1,1-1,0 0,0 0,0-1,0 0,3 1,-3-1,1 0,0 0,-1 0,0-1,1 0,-1 0,0 0,1-1,-1 0,1 0,-1-1,0 0,0 0,0 0,0-2,0 1,6-8,-7 8,0-1,0-1,0 0,0-3,-1 3,0 2,0 0,-1 0,2-3,-1 0,0-2,0 5,-1 0,0 0,1 0,-1 0,1-2,-1-1,0 3,0-2,1 1,-1 1,0-2,0 0,0 0,1-2,0-2,-1 4,1 1,0-3,0 2,-1-2,1 4,-1-2,1 0,-1 0,1 0,-1 0,0 0,0 0,0 0,0 2,0-2,0 0,0-1,0 2,0-1,0-1,-1 2,0 0,0-2,1 1,-1 1,1 1,-1-4,1 2,0 1,-1 1,1-1,-1 0,1 0,-1 0,0 0,0 1,0-5,0 5,-1-2,1 1,0 0,0 0,0 1,0 0,0 0,0-1,-1 1,0-2,0 1,0 1,1 0,-1 0,0-1,0 0,-1 0,0 1,0 0,0 0,0 0,0 0,0 1,-1-2,0 2,1 0,0 0,0-1,-1 2,1 0,-1 0,0 0,1 2,-1 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326 259,'-3'-1,"-1"-2,0 2,0 0,1 0,0 1,-2-1,1 0,1 1,-1 0,1 0,0 0,-2 1,2 0,-1 0,1 0,-1 0,0 1,1 0,-1 1,1-1,-1 2,1-1,1 0,0 0,0 0,0 0,1 0,0 0,0 1,0-1,1 0,0 0,-1 0,1 0,0 0,1 0,0 0,0 0,0 1,1-1,0 0,0 0,0 0,1 0,0 0,0-1,0 0,0-1,1 1,1-1,-2 1,2-1,-2-1,0 1,0-1,0 0,0 0,1 0,-1 0,0-1,1 0,-1 0,2-1,-1 1,-1-1,1 0,-1 0,0-1,0 1,-2-1,2 0,-1 0,0 0,2-3,-3 3,1 0,0-1,-1 1,0 0,0-1,-1 1,0-1,0 0,0 1,0 0,0-2,-2 0,1 2,-1 0,-1-1,1 1,-1 1,-1-1,0 1,0 0,1 1,-1-2,0 2,1 0,-1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214 406,'2'0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228 415,'2'0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225 416,'2'0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459 341,'-1'-3,"-2"2,0 1,0 0,0 0,0 1,0-1,0 0,0 0,0 0,0 1,-1-1,1 1,0-1,0 1,0 0,0 1,0 0,0 0,0 0,-1 0,1 0,0 1,0-1,0 1,1 0,0 0,1 0,-1 0,1 0,0 0,0 0,1 0,0 0,0 0,1 0,0 0,0 0,0 0,2-1,0 0,0-1,0-1,0 0,2 0,0-1,-2 1,3-2,-2 2,1-1,-1 0,1 0,-2 0,1 0,5-1,-5 0,3 1,-4 0,2 0,-2 0,1 1,-1-1,3-1,-2 1,4-1,-5 1,1 0,0 0,-1 0,0 0,0 0,2-1,-2 1,1-1,1 0,-2 0,0 1,1-1,1-1,-2 1,1-2,-2 1,0 0,-1 0,0 0,-1 0,0 0,-1-1,-1 1,-1-1,1 1,-1 1,0 0,-2-2,1 2,-7-1,8 2,0 1,-1 0,0 0,-5 1,5-1,-1 1,1 0,-1 0,-17 7,18-6,-3 2</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460 498,'-3'-2,"0"-1,0 2,0-1,0 2,-1-1,1 0,-1 1,-2 0,3 1,-1 0,-2 0,2 1,0-1,-2 2,3-2,0 1,-2 1,2-1,-1 1,1 0,0 0,0 0,0 0,1 0,0 0,0 0,0 0,0 0,1 0,0 0,1 0,0 0,3-1,0 0,0-1,0-1,1 1,-1 0,0-1,0 0,0 0,0 0,0 0,0 0,0 0,0 0,1-1,-1 1,2 0,-1 0,0-1,0 1,0-1,0 1,1-1,-2 1,2-1,-2 1,0 0,1 0,-1-1,0 1,1 0,-1 0,0 0,0 0,0-1,1 1,-1 0,1-1,-1 0,1 1,-1-1,0 0,1-1,-1 1,0 0,0-1,0 0,0 0,0 0,-2-1,0 0,-1 0,-2 0,-1 0,0 0,0 2,0-1,-1 0,1 0,0 0,0 1,0-1,-2 0,1 0,1 1,0-1,0 1,-1-1,1 1,0 0,-1 0,0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484 661,'-4'-2,"1"0,0 1,0-1,0 1,-1-1,1 1,-1 0,-1 0,2 0,-1 0,0 1,-1 0,1 0,-3 0,4 0,-2 2,0-1,0 1,0 0,1 0,-4 3,5-2,-1 0,-2 3,3-3,-1 1,-1 2,2-2,1 0,-1 2,1-2,1 0,0 2,1-2,1-1,1 2,-1-1,2-1,1 1,-1-2,1 0,1 1,0-2,-1-1,3 1,-4-1,0 0,0 0,0-1,0 1,3-1,-3 0,0 1,1-1,-1 1,4-2,-1 1,2-1,-1 0,1 0,-1 1,1-1,-5 1,1 0,0 0,0 0,0 0,4-1,-4 1,0 0,0 0,0 1,-1-1,3-1,-3 1,0 0,0 0,1-1,1 0,-2 1,0-1,0-1,-2-1,0 0,0-4,-1 5,0-1,0 0,0 0,0 0,-2-3,1 3,0 0,0 1,-1-1,0 1,-4-2,3 3,0 0,-1 0,1 0,-2 1,-3-1,3 1,1 1,-1-1,-8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1339 987,'0'3,"-1"1,1-1,0 0,0 0,0 1,0 1,0-2,1 3,-1-3,0 0,0 0,0 0,-3-1,0-2,0 0,0 0,0 0,3 3,3-2,0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241 408,'2'0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252 401,'2'0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245 414,'2'0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226 413,'2'0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230 405,'2'0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475 329,'-3'-2,"0"2,0 0,0 0,0 0,0 1,0-1,0 0,0 0,0 0,0 0,0 2,0-1,0 0,0 0,0 1,0 0,0-1,0 0,-1 1,1-1,0 0,0 1,0-1,0 1,0 0,1 1,0 1,-1-1,2 0,-1 0,1 1,0-1,1 0,0 0,0 0,0 0,0 0,3 0,-2 0,1 0,1 0,0 0,0-1,0 0,0-1,2 2,-2-1,1-1,-1 0,0 0,1 0,-1-1,1 1,-1-1,1 0,-1 0,0 0,0 0,1 0,-1-1,0 0,2 0,-2 1,2-1,-2 0,1 0,0 0,-1-1,0 1,2-1,-1 0,-1-1,0 2,0-2,0 2,0-2,0 1,1-2,-1 1,-2-1,0 0,-1 1,0-1,0 1,-1 0,0 0,0 0,0 0,-1 0,0 0,-1 0,0 1,0-1,0 2,-1-2,1 1,-2 0,1 1,1-1,0 1,0 1,-1-1,0 1,-1 0,1 1,1-1,-3 1,3 0,-1-1,1 1,0-1,0 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529 523,'2'0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626 294,'-1'-3,"-2"0,1 0,-1 1,0 0,0 0,0 1,-2-2,2 2,0-1,-2 1,2-1,0 2,0-1,0 1,0 0,-1 0,1 1,-1 0,1 1,-1 0,-1 1,1-1,1 1,0-1,1 1,0 0,0 0,1 0,0 0,0 0,1 0,0 0,1 0,1 0,0 0,1-1,1 0,-1 0,1-1,-1 0,1 0,-1 0,0-1,0 0,1 1,-1-1,0 0,0 0,0 0,1 0,-1 0,1 0,-1 0,1 0,0 0,-1 0,1 0,-1 0,2-1,-2 0,0 1,0-1,1-1,-1 1,0 0,0-1,0 0,-2-1,1 0,0-1,-1 1,-1 0,0-1,-1 1,-1-1,0 0,-1 2</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634 288,'2'0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801 443,'-3'-1,"1"-2,-1 1,0 1,0 0,0 0,0 1,0-1,0 0,-1 1,1 0,0 1,0 0,0 0,0 0,-2 1,2-1,0-1,0 1,0 0,-1 0,1 0,0 0,0 0,0 0,0 0,0 1,-1 0,1 0,0 1,0-1,0 1,0 0,0 0,0-1,0 1,1 0,-1 0,0 0,0 0,1 0,-1 0,0-1,0 1,-1 0,1 0,0-1,0 0,-1 2,1-1,-2 0,2 0,-1 1,2-1,-1-1,1 1,0 0,-1 0,1 0,0 0,0 0,0 1,1-1,-1 0,2 0,-1 0,0 0,1 0,0 0,-1 2,0-2,1 0,-1 1,1-1,-1 1,1 0,-1-1,1 0,0 0,0 0,1 3,-1-1,0-2,0 0,-1 2,0-2,0 1,0 0,1-1,-1 0,0 0,0 0,-1 3,1-3,0 0,0 3,0-2,0 0,0 1,0-1,0 0,0 2,0-2,0 0,0 0,0 2,1-3,-1 1,0 2,1-3,0 1,-1 2,1-2,0 0,0 2,0-2,0-1,0 2,0-2,1 1,0 0,0 0,0-1,1 0,-1 0,0 0,1 1,0 0,0 0,0-1,0 0,0 0,1 0,-1 0,1 0,-1 0,2 0,0 1,0-1,-1 0,0-1,0 2,0-2,1 0,0 1,-1-1,0-1,1 2,-1-2,0 0,1 1,-1-1,1 1,0 0,-1-1,0 0,1 0,-1 0,1-1,0 1,2 0,-2-1,2 0,-2 0,1 1,-1-1,0 0,3 0,-3 0,-1 0,0 0,2 0,0-1,-1 1,3-1,-3 1,0-1,2 1,-2-1,1 0,0 1,1-2,-2 2,-1-1,3 0,-2 0,0 0,2-2,4 0,-3 0,0-1,0 0,-3 2,2-1,-3 0,3 0,-2 0,-1 1,1 0,-1-1,1 0,-1 0,9-8,-9 7,3-4,-4 5,1-2,-1 2,0 0,1 0,-1-1,0 1,-1-1,1 0,-1-1,1 0,0-2,-1 4,0-1,0-1,0 2,0-2,0 0,0 2,0-3,0 0,0 0,-1 3,1 0,-1 0,0 0,1 0,-1-4,1-6,0 9,-1 1,0 0,0 0,0-4,0 4,0-1,0 1,0-1,0 1,0-4,-1-7,0 10,1 1,-1 0,0-4,0 1,0 3,0-3,0 3,0-1,0 1,0 0,0 0,1-1,-3-5,2 6,-1-3,1 3,-1-3,-1-2,2 5,-1-3,-1 1,2 2,0 0,-2-2,0 0,0 1,2 1,-2-1,0-1,0 0,-2-1,-1-1,2 4,-1-2,2 2,-1 0,-2-1,3 1,-3 0,3 0,-1 1,0-1,0 0,1 2,-1-1,-1-1,1 1,-1 0,-1-2,3 3,-1-1,1 2,-2-2,0 1,2 0,0 0,0 1,0-1,0 0,-2 0,-1 0,3 1,-3-1,3 1,-2 0,1-1,1 1,0 0,-4 0,3 0,1 0,-1 1,1-1,-1 1,-3 0,0 0,3 0,-3 1,3-1,0 0,0 0,1 0,-1 0,0 0,-4 3,4-3,0 1,0 1,-1-1,1 0,-5 3</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1296 726,'0'-3</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164 818,'-1'-3,"-2"0,0 1,0 1,0 0,0 0,0 0,0 1,0 0,0 0,-2 0,2 0,0 0,-1 1,0 0,1 0,0 0,0 0,0 0,-1 1,1 0,0 0,0 0,0 0,0 0,0 0,0 0,0 1,0-1,0 1,0-1,-1 2,2-1,-1 0,1 1,-1 1,3-2,-1 0,1 1,0 0,1-1,1 0,-1 0,2 0,0 0,0-2,0 1,4-1,-3 0,-1 0,2-1,0 1,3 0,-3-1,-2 0,5 1,-5-1,0 0,2 0,-2 0,0 0,2 0,0 0,2-2,-2 1,3 0,-3 0,0 0,0 0,0 0,0 1,-2-1,4 0,-2-1,-2 2,1-1,1 0,2-1,-3 0,1 0,-1 0,-1 1,0-1,0 1,0-2,0 1,-1-1,-1 0,-1 0,-1 0,0-2,0 2,-1 0,0-1,0 1,-1-1,-6-3,4 4,-2 1,0 0,3 1,-5 0,1 1,3 0,1 0,-5 2,4-1,0 0,0 0,0 1,0 0,0 1,-4 2,-1 2</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479 475,'2'0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356 216,'-3'0,"-1"0,1 0,0 0,-1 0,0 0,0 0,-1 0,0-1,0 1,0 0,0 0,0 0,0 1,1 0,1 0,-1 1,-1 0,-2 2,4-3,-2 1,0 1,-2 2,2-1,1 0,0-1,0 1,0 0,1-1,0 0,0 0,-1 3,3-3,0 0,1 0,1 1,1-1,1 1,0 0,-1-1,1-1,0 0,1 1,-1-1,0-1,0 0,0 1,0-1,1 1,0-1,0 0,0 1,1 0,-2-2,2 2,0-1,-2 0,2-1,-2 1,0-1,0 0,1 1,-1-1,1 0,3 1,-3-1,-1 0,1 0,0 0,-1 0,1 0,4 0,-5 0,1 0,0 0,0 0,0 0,-1 0,4 0,-3 0,-1 0,1 0,-1 0,1 0,0 0,3 0,1 0,-5 0,4-1,-3 1,-1 0,0 0,1 0,0 0,0 0,4 0,-4 0,1 0,-1 0,0 0,1 0,-1 0,6 0,-6 0,1 0,0 0,0 1,0-1,-1 1,6-1,-6 0,1 1,0-1,-1 0,1 0,-1 1,5-1,-5 1,0-1,1 0,-1 0,0 0,0 0,4 0,-4 0,0 0,0 0,-1-1,1 1,-1-1,4 0,-4 1,1 0,-1-1,0 0,0 1,5-1,-3 0,-1 0,0 0,-1 0,1 0,0-1,-1 0,1-1,-1 0,-1 0,0 0,0-1,-1 0,0 0,-1 1,0 0,-1 0,0-1,-1 0,-1 0,0 0,0 0,-2 1,0 0,2 2,-7-3,7 3,-1-1,0 1,0 0,0 0,-4-1,4 1,-1 0,0-1,1 1,-1 0,0 0,-5-1,5 1,0 0,-1 0,1 1,0-1,0 0,-6-1,1 1,0 0,1 0,4 1,-4-1,0 0,4 1,-4 0,4-1,1 1,-1 0,1 0,-1 0,0 0,-5 0,5 0,1 0,-1 0,1 0,-1 0,1 0,-5 0,4 0,1 0,0 1,0-1,-1 0,1 1,-4 0,-1 0,5 0,-4 0,4-1,0 1,0-1,1 1,-1 0,0 0,-3 0,3 0,0 0,1 0,-1 0,1 0,-1 0,-2 2,1-1</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757 249,'-1'5,"1"-2,0 3,0-1,1 0,-1 0,1 0,-1-1,0 0,0 1,-1-2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744 286,'0'3,"1"2,1-1,2 1,-1-3,0-2,0-2,-1-1,0-1,0 0,-1 1,-1 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714 170,'4'-1,"-1"1,0 0,0 0,1 0,-1 0,0 0,0 0,-1 3,-7 4,2-2,-3 2,3-3,2-1,-1 1,0 1,2-1,4-1,-1-3,0 0,0-1,2-2</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724 195,'3'1,"0"-3,1 1,1-1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747 201,'3'2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749 174,'3'5,"-2"-1,1 0,0 0,0 1,-1-1,1 0,1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768 180,'-6'4,"3"-2,-2 4,2-2,1-1,0 1,1-1,0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1159 765,'0'3,"0"0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778 190,'4'0,"0"-2,-1 1,0-1,0-1,-1 0,0 0,0 0,-3-1,-3 3,0 3,1-1,-2 2,0 2,2-3,0 3,1-1,1 0,1 0,2 0,1-2,2-1,0 0,-1-1,1-1,-2-1</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694 224,'0'3,"3"0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713 237,'4'0,"0"-1,-1 0,5-1,1 0,-4 1,5-1,-4 1,-1-1,1 1,0 0,0 0,6-1,-6 1,-1 0,11 0,-11 0,-1 1,0 0,0-1,3 1,-4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859 213,'2'0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740 834,'-3'-1,"2"-2,-2 1,0 1,0 0,-1 1,0-1,1 1,0 0,-1 0,-2 0,2 0,-1-1,1 1,0 0,0 0,0 0,0 0,0 0,-2 0,2-1,0 1,-3-1,3 1,1-1,-1 1,1 0,-2-1,2 1,-1-1,1 1,-3 0,3 0,0 0,0 0,-1 0,1 1,-2 0,2-1,0 1,-2 0,1 0,-1 0,2 0,0 0,0 0,-1 1,0 0,1-1,0 1,0-1,0 2,0-1,1 1,1 0,0 0,-1 1,2-1,-1 0,1 0,0 0,1 1,1-1,-1 0,3 1,0-2,-1-1,1 1,0-1,0 0,-1-1,1 1,-1-1,0 0,0 1,0-1,1 0,0 0,0 0,1 0,0 0,0 0,-2 0,4-1,-1 1,1 0,-4-1,0 1,0 0,0 0,0 0,0-1,4 1,-4 0,0 0,1 0,-1 0,0 0,1-1,2 1,-2 0,0 0,-1 0,1 0,0 0,0 0,3-1,0 1,-3 0,3 0,-4 0,0 0,1 0,-1-1,1 1,0 0,3-1,-4 1,1 0,-1-1,1 1,-1-1,1 1,3-1,-4 0,4 0,0 0,-4 1,2-2,-2 2,2-1,0-1,-1 1,0-1,0 1,0-1,-1 0,0 1,1-2,-3 0,0 0,-1 0,-1 0,0 0,-2 0,1 0,-1 1,-1-1,0 1,0 0,0 0,-2 0,1 1,-4 0,6 1,-1 0,1-1,-5 1,4 0,0 0,0 0,0 0,-1 1,0-1,-5 1,0 0,5 0,-5 0,5 0,0 0,-1-1,1 1,-10 1,10-1,0 0,0-1,0 1,-5 1,6-1,-1-1,0 1,-8 2,9-2,0 0,0-1,0 1,-6 2,7-2,0 0,0-1,-2 2,1-1,0 0,0 1</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648 830,'3'2</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712 829,'3'2</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908 182,'-3'0,"-1"3,1 0,-1 1,-2 1,3-1,-4 3,5-4,-1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879 196,'-3'0,"0"3,-1 1,1 0,0 2,1-2,1 1,1-2,3-2,4-3,-2-1,-1 1,4-3,0 0,-4 3,3-3</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961 261,'-3'-2,"-1"0,1 2,-4-1,2 1,2 0,-2 2,2-1,0 0,0 0,-2 2,1 0,0 2,-1 2,3-2,1-2,0 2,0 1,1 0,0-3,1 2,0-2,0 0,0 0,3 2,0 0,2-1,-3-3,4 1,-3-2,0 0,0 0,1 0,0-1,0 0,5-2,-5 1,0 0,-1 0,1 0,-1-1,4-1,-1-1,-4 3,2-2,-2 0,0 1,0-3,-2 1,-1-1,-1 1,-1 1,-1 0,-2 0,2 2,0 1,-1 0,-1 0,1 1,-7-1,-1 1,6 1,-5 1,5-1,1 0,-1 0,2 1,-1-1,-4 2,3-1,3-1,-1 2,1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767,'2'0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954 287,'6'-1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241,'2'0</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1087 229,'1'-4,"-3"8,0 3,2-3,-1-1,1 0,-1 1,1-1,-1 4,0-4,1 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1083 231,'0'-3,"0"0,1 0,2 0,1 1,1 0,-1 0,-1 2,2-1,-2 1,0 2,-1 1,-1 0,0 1,-1-1,0 4,0-3,-1-1,1 1,-1 1,0-1,0 0,1-1,-1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1114 189,'-3'4,"0"-1,0 1,0 2,0-1,1-2,0 2,1-1,0 1,1-2,1 0,2-1,0-2,1-1,-1-1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1134 196,'3'0,"0"0,0 1,0-1,0 1,0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1162 177,'-3'1,"0"1,-1 1,1 0,-2 2,3-2,0 1,0-1,1 2,0 0,1-2,0 0,1 1,-1 0,0-1,-1 3,-1-2,1-1,-1 0,0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206,'3'0,"0"2,-2 1,-1 1,0 0,-1-1,1 0,0 0,-1 0,1 2,-2 3,1-5,-2-1,0-1,0-4,3-1,1 1,2-1,0 1,0 0,0 1,0 1,0 0,0 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976 410,'0'3</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828 841,'-1'-3,"0"0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845 413,'2'0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1155 841,'3'0,"0"0,0-1,0 0,1 1,-1-1,0 1,1-1,-1 1,0 0,0 0,0-1,0 1,0-1,0 0,0 1,0-1,0 1,0-1,0 0,2 1,-2 0,0 0,1 0,-1 1,1-1,-1 1,0-1,0 0,1 1,-1-1,0 0,0 1,0-1,0 0,0 1,0-1,0 0,0 1,0-1,0 1,0 0,0 1,0-2,0 1,0 0,0 0,0 0,0-1,0 0,0 1,0-1,-6 2</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1142 853,'-3'-1,"1"-2,-1 1,0 1,0 0,0 1,-2 0,1 0,1 0,-2 0,1 1,1 0,-4 0,4 0,0 0,-3 1,3-1,-2 2,2-1,0 0,0 0,0 1,0-1,0 2,1-1,-1 1,3-1,0 0,2 0,1 1,0-1,0-1,0 0,0 0,0-1,0 0,0 0,1 0,-1 0,1-1,-1 1,1-1,-1 1,1-1,-1 0,1 0,4 0,-4 0,0 1,1-1,1 0,-2 0,-1 0,1 1,3-1,-2 0,2 0,-2 0,0 0,-2 0,5-1,-5 0,2 0,-2 1,2-1,0 0,-2 0,0 0,0 1,0-1,2-1,1 1,-1 0,-2 0,1-1,2-1,-2 2,0-1,-1 0,1 0,-1 0,-1-1,-2 0,-2 0,0 0,-1 1,-2 0,1 0,-3 0,2 1,2 1,0-1,0 1,0-1,-5 1,4 0,1 0,-1-1,0 1,-1 0,1 0,-4 0,3 0,0 1,1-1,-1 1,1-1,-1 1,-5 0,6-1,-1 1,1-1,0 1,-1 0,1-1,-4 2,5-2,-1 1,1 0,0-1,0 1,0 0,-2 0,1-1,0 1,1-1,0 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1001 368,'-3'-2,"0"1,0 0,0 0,0 1,0 2,0-1,0 0,0 1,0 0,0 0,0 0,-1 1,1-1,1 1,0 1,0-1,1 0,-1 0,1 1,-1-1,2 0,-1 0,1 1,1 1,0-1,-1-1,1 0,0 0,-1 0,1 1,0-1,0 0,1 0,0 0,0 0,1-1,0 0,0-1,0 0,1 0,-1-1,0 0,0 0,1 0,0-1,2 0,-3 0,1 0,0-1,0 0,0 0,0 0,1-1,-2 1,2-2,-1 1,-1 0,0 1,0-1,0 0,1-2,0 1,-2 1,1-1,-2 1,1 0,-2 0,1-1,-1 1,-1 0,-1 0,1 0,-1 0,-1 0,0 0,0 2,0-1,-1 1,-1 0,-2 0,4 1,0 0,0 0,-2 0,0 1,1-1,-1 1,2 0,1 2</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1012 616,'-3'-3,"0"1,0 0,0 2,-1 1,1 1,-1 0,1-1,0 1,-1 0,1 0,-1 0,1 0,0-1,-2 3,2-2,0 0,-1 1,1 0,-1 0,1 0,0 0,0 0,0 0,1 0,0 1,-1-1,1 1,0-1,1 0,0 0,0 1,1-1,0 0,0 0,1 0,0 1,1-1,0 0,1-1,0 0,0 0,1 1,-1-1,0-1,0 0,0-1,0 1,0-1,0 1,0-1,0 0,1 0,-1 0,2-1,-2 1,0-1,1 0,-1 0,1 0,-1 0,0 0,0-1,0 0,0 0,0-1,0 0,0 0,-1 0,3-1,-3 1,1-1,-1 1,0 0,0 0,1-2,-1 0,0 2,-1-1,0-1,-1 2,0 0,-1 0,-1 0,1 0,-2 0,-1-1,1 2,0 0,-1 0,0 0,0 1,0 1,0 0,-1 0,1 0,1 1,-1-1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999 623,'2'0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1145 355,'-3'0,"6"-1,1 1,-1 0,5 0,-4 0,-1 0,3 0,-3 0,0 0,1 0,-1 0,1 0,4-1,-5 1,1 0,-1 0,6 0,-6 0,1 0,0 0,-1 0,0 1,0-1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859 844,'2'0</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858 849,'2'0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1171 882,'2'-3</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1171 900,'-1'-3,"4"2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1031 371,'0'-3,"0"0,-2 0,-1 2,0 0,0 1,-1 0,0 0,0 1,1 0,0 1,-3 0,2 0,0 0,-2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1205 792,'0'-3,"0"6,-1 0,1 0,1 0,0 0,2-3,0 0,0-3,-1 0,-2 0,-1-1,-2 2,0 2,-1 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1033 468,'2'0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720 843,'-3'-2,"0"0,0 1,0 0,0 1,-1-1,1 1,0 0,0 0,0 0,0 0,-1 0,0 0,0 0,1 0,0 0,-2 0,1 1,1-1,0 0,-1 0,1 1,0-1,0 0,0 0,0 0,0 0,-1 0,1 0,0 0,-1 1,1-1,-1 0,1 1,0-1,0 0,0 1,-2-1,2 1,0-1,0 1,0 1,0-1,1 2,2 0,-1 1,0-1,1 1,0-1,1 0,0 0,0 0,1 0,0 0,1 0,1-1,-1 0,2 1,-1-2,3 1,-3 0,1-1,-1 0,1 0,-2-1,2 1,-2-1,0 0,0 0,3 0,-2 1,-1-1,0 0,0 0,0 0,1 0,2 0,-3 0,1 0,-1 0,1 0,-1 0,1 0,3 0,0 0,-3 0,2 0,-2 0,-1 0,0 0,1-1,-1 1,1 0,3-1,-3 1,0-1,-1 1,1-1,-1 1,1-1,3 0,-4 0,0 0,0 0,0 1,0-1,0 0,2 0,-2 0,2 0,-1 0,1-1,-1 0,0 0,-3-1,-2 0,0 0,-2 0,-1-1,1 2,0 1,0-1,-1 1,0-1,0 1,1 0,-2 0,-3 0,3 1,2-1,0 1,-2 0,-1-1,3 1,-2 0,2 0,-1 0,-1 0,2 0,-2 0,2 0,0 2</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1247 283,'-4'-2,"1"1,0 0,0 0,0 0,0-1,0 2,0-1,0 1,0 0,-1-1,1 1,-1 0,-2 0,2 0,0 0,1 0,-1 0,-1 1,-1 0,2-1,1 0,-3 1,3 0,-2 0,1 1,1 0,-1 0,0 0,0 0,0 1,0-1,1 0,0 0,0 1,0-1,0 2,2-1,1 1,1 0,0-1,0 0,1 2,0-2,1-1,0 1,0 0,0-2,0 0,1 0,0-1,-1 1,0-1,0 0,0 0,1 0,-1 0,0 0,0 1,1-1,-1 0,2 0,-2 0,2 0,-2 0,1 0,-1 0,0 0,0 0,1-1,-1-1,0 1,1-2,0 0,-1 0,1-1,-2 1,2-1,-2 0,1-2,-2 2,0-2,-1 3,-3-3,1 3,-2-2,1 3,-1-1,1 1,0 2,0 1,2 2</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1067 937,'-13'-3,"7"2,-12-2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808 882,'0'-3</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1006 595,'-3'-3,"-2"3,0 0,1 1,-1 0,2-1,-1 1,1 0,0 0,-1 0,1 1,0-1,0 1,0 0,0 0,-2 1,2-1,0 0,-2 2,2-2,1 1,-2 0,2 0,1 0,-2 0,2 0,-1 1,0-1,1 0,0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1564 95,'2'0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714 728,'-3'0,"0"0,-1 0,0 1,1 0,0 0,0 0,-1 1,1-1,0 1,0 0,-2 1,2-1,0 0,0 1,0-2,1 2,-1-1,1 1,0 0,0 0,1 0,-1 0,1 0,1 0,0 0,3 0,1-2,-1 0,0 0,1-1,-1 1,0 0,0-1,0 1,0 0,0-1,0 1,0-1,1 1,-1 0,1 0,-1 0,0-1,0 1,0-1,0 1,0-1,0 1,0-1,0 1,1-1,0 0,-1 1,0-1,0 0,1 0,0 0,-1 0,1 0,-1-1,0 1,0 0,0-1,0 1,0 0,0-1,0 0,-2-3,2 1,-2 0,1 0,0 0,-2 0,1 0,-1 0,0 0,0-1,0 1,0 0,-1 0,0 0,-1 0,0 0,0 0,-1 1,0-1,0 2,0-1,-1 0,1 0,0 1,-1 0,1 0,-1-1,1 1,0 0,-1 0,-1-1,2 1,0 0,-2 1,1-1,0 1,1 0,-1 1,0-1,-2 2,3-2,-1 1,0 1,0-1,1 0,-1 0,1 2,2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1153 761,'0'-3,"0"0,-3 3,0 0,0 0,0-1,0 0,0 1,0 0,0 0,0 0,-1 1,0 0,0 0,1 0,0 0,0 1,0-1,0 2,1 0,-2 1,1-1,1 0,1 0,1 0,0 0,2 0,0 0,0 0,1 0,-1 0,1-1,0 0,-1 1,1-2,0 1,0 0,0-1,0 0,0-1,0 1,0-1,1 0,0 1,-1-1,2 0,-1 0,0 0,0 0,1 0,0 0,-2-1,0 1,2-1,-2 1,2 0,-2-1,0 1,2-1,-2 1,0-1,0 0,1 0,-1 1,2-2,-1 2,-1-1,1 0,-1-1,-1-1,0 0,1 0,-2 0,-1 0,-1 0,-1 0,-2 0,1 1,-1-1,1 1,-1 0,-1-1,2 1,0 1,0-1,-1-1,1 2,-1-1,0 0,0 1,0-1,1 2,-1-1,-1 0,0 1,-1-1,1 1,1 1,-5 3,6-3,-4 5</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310 520,'-3'0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1239 787,'-3'0,"0"0,0 2,2 1,1 0,3 0,0 0,-1 0,-1 0,-1 1,-3-1,0-1,0-1,0-1,0 1</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1162 650,'-1'-3,"4"3,0 0,0 0,0 0,0 0,1 0,-1 0,0 0,0-1,0 1,1 0,-1 0,0-1,1 1,-1 0,1 0,0 0,-1 0,1 0,-1 0,0 0,0 0,0 0,0 0,0 0,0 0,0 0,0 0,0 0,0 0,0 0,0 0,0 0,1 0,-1 0,0 1,0-1,0 1,0-1,1 0,-1 1,0-1,0 1,0 0,0-1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1311 653,'2'0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860 365,'-3'-1,"6"-1,0-1</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1149 391,'0'3</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870 334,'-2'3,"5"-3,1 0,-1-1,4-1,-3 1,1-1,0 1,1-1,0 1,8-3,-8 3,14-3,-13 4,-2-1,1 0,-1 1,0-1,4 1,-5 0,0 0,-1-1,1 1,3 0,-3 0,-1 0,-6-3,0 3,0 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873 551,'-2'-3,"-1"0,0 0,0 0,2 0,0-1,0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1172 472,'2'0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1181 475,'2'0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1177 491,'2'0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851 899,'3'0,"0"2,-2 1,2 0,0-1,0 1,0-2,0 1,0 0,0-1,1 1,-1-1,0 0,1 0,1 0,-2 0,0-1,0 1,2-1,-2 0,0 1,0-1,1 0,-1 0,1 0,-1 0,1 0,-1 0,1 0,0-1,2 1,-3-1,2 1,-2-1,2 1,-2-1,2 0,-2 1,2-1,-2 0,1 1,-1-1,0 1,0-1,0 0,-1-2,0 0,-1 0,0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766,'-3'-1,"4"4,0 0,2-2,-1-4,-1 0,-3 0,-1 2,0 2,0 1,1 1</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1008 901,'3'-2,"0"3,-1 2,-2 0,-2 1,0-1,-1 0,0-1</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885 892,'-4'0,"-1"0,2 0,-3 2,2-2,-2 0,2 0,0 0,1 0,-1 0,1 0,5 3,1 0,-1 0,2 1,-2-1,1 1,-1-1,2 2,-1-3</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903 908,'0'3,"3"0,0-5,-1-3,-2 2,-1-1,-1 1,-1 2,-1 2</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925 889,'-2'3,"3"0,0 0,1 0,-3 0,-2-2,-1 0,1-1,0 0,0 0,1 3,3 0,2-1,0-1,0-1,0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900 919,'3'1,"0"-1,0 0,0-1,1-1,0 0,0-1,0 0,-1 0,0 0,0-1,-2 1,-1 0,-1 0,-2-2,1 2,-4-1,2 2,-1 1,0 0,2 1,0 1,0 0,0 0,0 0,0 0,0 1,-3 1,2 2,0 1,3-1,1-1,1 0,-1-1,3 1,1-1,0 0,1-1,1 0,-3-2,2 0,1-1,-3 0,2-1,1 0,-3 0,0 0,3-1,-3 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957 911,'-1'3</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973 917,'0'3,"-2"0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140 272,'-1'-3,"1"0,-1 0,0-1,4 6,1 1,-1-1,0-1,2 0,-1-1,2 0,-2 0,-1 0,1 0,-1 0,1 0,1 0,1-1,-2 1,0-1,0 0,-1 0,1 1,-1 0,1-1,-1 1,1 0,-1 0,1 0,-1 0,0 0,0 0,0 0,0 0,0-1,0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157 633,'-3'-2,"6"2,1 0,-1 0,0 0,0 0,0-1,0 1,1 0,-1 0,0 0,0 0,1 0,-1 0,0 0,0 0,0 0,0 0,0-1,1 1,-1 0,0 0,1 0,-1 0,1 0,-1 0,1 1,-1-1,0 1,0-1,0 1</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134 848,'-3'-1,"6"0,1 1,-1 0,0 0,0-1,1 1,0-1,-1 0,1 1,-1-1,0 1,0-1,0 1,1-1,-1 1,0 0,1 0,-1 0,0 0,0 0,2 1,-1-1,-1 0,1 1,-1-1,1 0,-1 0,0 0,0 0,0 0,0 0,0-1,0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1115 766,'-3'0,"2"3,1 0,3-2,0-1,0-1,0 0,0-1,-2-1,-4 2,0 3</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309 196,'0'3,"1"0,1 0,1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240 211,'2'-3,"-2"-1,-3 1,0 2,-2 1,2-1,0 1,-1 0,0 0,1 1,-1-1,-4 2,1 0,3-1,-4 2,1 0,4-1,-4 2,3-2,1 0,0 1,0-1,-1 3,-1-1,2 1,-1 1,1 1,2-4,1 0,1 1,1-1,1 1,1-2,0 0,0 0,1-1,-1 1,-1-2,2 1,-1 0,3 0,-2-1,2 0,-2-2,0 1,-2 0,5-1,-2-1,-3 2,3-2,-1 0,3-1,0-2,-4 3,-1-1,0 0,-1-1,0 0,-1 1,-1 1,0-4,-1 1,0 3,-1-2,0 1,-3 0,1 2,-3 2,2 1,-3 3,3 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792 288,'3'0,"0"0,0 0,0 0,0-1,1 1,-1-1,0 0,0 1,0 0,0 0,0-1,0 1,0 0,0-1,1 1,-1 0,0 0,2-1,-2 1,0 0,1 0,-1 0,0 0,0-1,0 1,1 0,-1 0,3 0,-2 0,0 0,0 0,0 0,0 0,-1 0,3 0,-3 0,1 0,0 0,-1 0,1 0,0 0,2 0,-2 0,2 0,-3 0,1 0,1 0,-2 1,1-1,-1 0,1 0,0 0,0 0,1 0,-1 0,0 0,-1 0,1 0,0 0,-1 0,3 0,-2-1,0 1,0 0,-1-1,1 1,0 0,1 0,-1 0,1 0,-2 0,0-1,3 1,-3 0,1-1,-1 1,0-1,1 1,0 0,1-1,-2 1,0-1,0 1,0 0,0 0,0-1,2 0,-2 1,1-1,0 1,-1-1,0 1,1-1,-1 1,0 0,1 0,-1 0,0 0,0 0,0 0,0 0,0 0,1-1,-1 1,0 0,0 0,1 0,0 0,-1 0,1 0,-1 0,1 0,1 0,-2 0,1 0,-1 0,1 0,1 0,0 0,-1 0,1 1,-1-1,-1 0,0 0,0 0,1 0,-1 0,0 1,1 0,2-1,-3 0,0 1,0-1,0 1,1 0,-1-1,1 1,-1-1,0 0,0 1,0-1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262 347,'3'0,"1"0,-1 0,0 0,0 0,0-1,0 1,1-1,-1 1,0-1,0 1,0 0,0 0,0 0,0 1,0 0,0-1,0 1,1-1,-1 0,0 1,0-1,1 0,-1 0,0 0,0 0,1 0,0 0,0 0,0 0,2 0,-2-1,-1 1,1 0,2 0,-2-1,0 1,2 0,-2 0,0 0,0 0,0 0,0 0,-1 0,2 0,-2 0,0 0,1-1,0 1,-1 0,0 0,0 0,0 0,0 0,1 1,-1-1,2 0,-1 1,-1-1,2 1,-2 0,0-1,0 0,1 1,-1-1,0 1,0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616 351,'2'3,"1"0,0-1,0-1,0 0,2-1,-2-1,0 0,1-1,-1 1,1-1,0 0,-1 1,0 1,0 2,0 0,0-2,0 0,0 0,1-1,-1 0,0 1,0 0,0 0,0 0,0 0,0 0,0 0,0 0,0-1,0 0,0 0,0 1,1 0,-1 0,0 1,0-1,0 0,0 0,0 0,0 0,0 0,0 1,0 0,1 1,-1-2,0 0,0 0,1-1,-1 0,1-1,-1 1,0 0,0 0,0 1,1 1,-1 0,0-1,0 0,2 0,-2 0,0 0,2 0,-2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934 348,'0'3,"2"0,1-2,1 0,0 0,0-1,1 0,-1-1,-1 1,1-1,-1 0,1 0,0 0,-1 0,0 0,0 1,0 0,0 2,0 0,0-1,0-1,1 0,-1 0,1-1,-1 1,0 0,0 0,0 0,1 0,-1 0,1-1,-1 1,0-1,2 0,-1 1,0-1,2 0,-2 1,-1 0,2 0,-1-1,-1 1,1 0,0 0,0 0,-1 0,0 0,0 0,0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219 411,'3'1,"0"3,1-1,-1-1,0-1,0 1,1-2,-1 0,0 0,3-2,-2 0,2 0,-3 1,0 0,2 0,-2 1,1 0,-1 2,0-1,0-1,1 1,0-1,-1 0,0-1,0 0,0 1,0-1,0 1,0 0,0 0,0 0,0 1,0-1,3 1,-3-1,0 0,1 0,0 0,-1 0,1 0,-1 1,1 1,-1-1,0 0,1-1,-1 1,0-1,0 0,2 0,-2 0,0 0,1 1,-1-1,1 0,-1 0,0 0,0 0,0 0,0 1,0 0,0-1,0-1,0 0,0 1,0 1,0-1,0 0,0 0,0-1,0 0,0 1,1 0,-1 0,0 0,1 1,-1-1,0 0,0 0,0 0,0 0,0 0,0 0,0 0,1 0,-1 0,0 0,0 0,0 0,0 0,1 0,-1 0,0 0,0 1,0-1,0 0,1-1,-1 1,0-1,1 0,0 0,0 0,0 1,-1-1,1 1,-1 0,0 0,0 1,1-1,-1-1,0 1,0-1,1 0,0 0,-1 1,1 0,-1 0,1 1,-1 0,0-1,0 1,0-1,0 1,0-1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686 425,'3'1,"0"1,3 0,-1-2,-1 0,-1 0,0-1,1-1,-1 1,0-1,1 0,-1 0,0 2,0 0,0 2,0 0,0 0,1 0,-1-2,0 0,0 0,0 0,0-1,0 0,0 0,0 1,0-1,0 0,0-1,0 1,1 1,-1-1,1 1,-1 0,0 0,2-1,0 1,-2 0,0 0,0 0,1 0,-1 1,0 0,0-1,2 1,-1-1,0 0,3 0,-3-1,-1 0,1 1,1-1,-2 0,2 0,2 0,-3 1,0 0,1-1,-2 1,0 0,1 0,-1 0,2 2,-2-2,1 0,-1 0,1 0,3 0,-4-1,3 0,-3 0,0 1,0-1,0 0,1 1,-1 0,0 0,0 0,0 0,0 0,0 0,0 0,1 0,0 0,0 0,-1-1,1 1,-1 0,0 1,0 0,0-1,0 0,0 0,0 0,1 0,2-2,-2 2,0-1,1 0,-2 1,1 0,-1 2,0-1,0-1,3 0,2-2,-5 1,1 0,1 0,-1 1,-1 0,0 0,0 0,1 2,-1-1,0 0,0 0,2-1,-1 1,0-1,-1 0,0-1,0 1,0-1,1 1,-1 0,0 2,0-1,0-1,1 0,-1 0,0 0,0 0</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412,'3'1,"0"0,0 0,0 0,0 0,0-1,0 1,1 0,2 0,-2-1,0 1,3 0,-2 0,-2 0,2 0,0 0,-2-1,0 1,0-1,0 0,0 1,3-1,-3 1,2-1,0 0,0 1,-2-1,2 0,0 1,0-1,-2 0,0 0,2 1,0-1,-1 0,-1 1,1-1,0 1,0-1,-1 0,0 0,0 0,-3-3</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141 504,'3'0,"0"-1,0 1,0-1,0 1,1-1,4 1,-5-1,1 1,1 0,-2 0,0 0,0 0,6 0,-6 0,1 0,0 0,4 0,0-1,-4 1,5 0,-4 0,0 0,-1 0,1 0,1 0,5 0,-6 0,1 0,0 0,0 0,0 0,6 0,-6 0,1 0,10 0,-11 0,0 0,-1-1,1 1,5 0,-1-1,-5 1,5 0,-5 0,0-1,0 1,7-1,-8 1,0-1,-1 1,4-1,-2 0,1 0,-3 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1162 762,'-2'4,"2"-1,0 0,-1 0,1 0,0 0,-1 0,1 0,0 0,-1 1,1 1,-1-2,1 0,-1 0,1 0,0 0,-1 0,1 0,0 0,0 0,0 0,0 0,0 0,-1 0,1 2,0-2,0 1,0-1,0 0,0 0,0 0,0 0,0 0,-1 0,1 1,0-1,0 0,0 0,0 0,0 0,0 0,-1 1,1 0,0-1,0 1,0-1,0 1,0-1,0 0,-1 0,1 0,0 1,0-1,0 0,0 0,0 0,1 0,-1 0,0 0,1 0,-1 0,0 0,1 1,-1-1,0 1,0-1,0 0,1 0,-1 0,1 0,-1 2,0-2,0 0,0 0,0 1,-1-1,0 0,1 0,0 0,0 0,0 0,0 0,1 0,-1 0,0 0,0-6</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416 426,'3'-1,"0"2</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526 429,'2'0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355 575,'3'0,"0"0,0 0,1 0,-1 0,0 0,0-1,1 1,-1 0,0-1,0 1,1 0,-1 0,0 0,1 0,-1 0,1 0,0 0,-1 0,1 0,-1 0,0 0,0 0,1 0,-1 0,0 0,1 1,-1-1,0 0,0 0,0 0,1 0,-1 0,1 1,1-1,-2 0,1 0,-1 0,0 0,0 0,0 0,1 0,-1 0,1 0,-1 0,2 0,-2 0,0 0,0 1,0-1,0 0,0 0,2 1,-2-1,0 1,0-1,0 1,0-1,2 0,-2 0,0 1,2-1,-1 0,-1 0,2 0,-2 0,0 0,0 0,0 0,4 0,-2 0,-2-1,1 1,1 0,-2 0,0 0,1 0,-1 0,1 0,-1-1,1 1,0 0,-1 0,0 0,1 0,-1 0,0 0,0 0,0 0,0 0,1 0,-1 0,0 0,0 0,0 0,0-1,0 1,1 0,2-1,-3 0,2 0,-2 0,0 0,0 0,0-1,0 0,0-1,-1 0,1 0,-1 0,0-1,1 1,-1 0,1 0,-1-1,-1 1,0 0,0-1,-1 1,0 0,0-1,-2-1,1 2,0-1,-3 0,1 1,-1 0,-2-1,3 3,-1-1,1 1,-5-2,3 2,2 0,-3 0,3 1,-2 0,2 0,0 0,-2 1,2 0,-2 0,0 2,1-1,1 0,-1 1,1 1,-1 3,1-2,1-1,2-1,-1 1,1 0,0 0,3 0,-1-1,2 0,0-1,-1-1,4 1,2-1,-4-1,-2-1,2 0,-2 1,0-1,1 0,-1 0,1 1,3-2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802 570,'3'1,"0"-1,0 0,0 1,0-1,0 0,1 0,-1 0,2 0,-1 0,0-1,0 1,-1 0,1 0,-1 0,0 0,0 0,4 0,-4 0,0 0,1 0,0 0,0 0,3 0,-3 0,-1 0,1 0,0 0,0 0,0 0,0 1,0-1,0 1,1-1,-2 1,0-1,0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273 727,'3'0,"0"-1,0 1,0-1,0 1,0 0,0-1,1 1,-1 0,1-1,-1 1,1 0,2 0,-3 0,3 1,-3-1,0 0,2 1,-2-1,0 0,2 1,-2-1,1 1,1-1,-2 1,0-1,1 1,-1 0,0 0,0-1,0 1</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288 804,'3'-1,"0"1,1 0,-1-1,0 1,0-1,0 1,0-1,0 1,1-1,-1 1,0 0,0 0,0 0,0 0,0 0,0 0,1 0,0 1,-1-1,0 1,0-1,0 1,0-1,0 1,0-1,0 0,2 1,-2-1,0 0,0 1,0-1,0 1,0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292 911,'3'0,"0"0,0-1,0 1,0-1,1 1,-1-1,0 1,0 0,1 0,-1-1,1 1,-1 0,1 0,0 0,0 0,-1 0,0 0,0 0,0 1,1-1,-1 0,0 0,0 1,0-1,2 0,-2 0,1 0,-1 0,1 0,-1 0,1 0,-1 1,0-1,0 0,0 0,2 1,-2-1,0 0,1 0,0 0,-1 0,0 0,0 0,1 0,0 0,-1 0,1 0,3 0,-4 0,0 0,0 0,0 0,0 0,0 0,0 0,0 1</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486 906,'2'0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426 736,'-1'-3,"-2"1,0 1,-1-1,1 1,-1 1,1-1,0 1,0 0,0 0,0 0,0-1,-2 1,1 0,-1 1,1-1,0 0,1 0,0 0,0 0,-1 1,1-1,0 0,0 0,0 0,0 1,0-1,0 1,0-1,0 1,0-1,0 1,0-1,0 1,-1-1,1 1,0-1,-1 1,1 0,0 0,-1 1,0-1,1 0,0 0,0 1,0-1,0 2,0-1,1 1,2 0,-1 0,1 0,-1 0,1 0,0 1,0-1,1 0,1 0,-1 0,0 0,1 0,1 0,0 0,1 1,-1-2,0 0,0 0,0-1,0 1,0-1,0 0,0 0,0 0,3 0,-3-1,1 1,-1-1,1 0,1 0,-1 0,1 0,-1 0,-1-1,2 1,-2-1,5 1,-3-1,2 0,-3 0,-1 1,5-2,-5 2,1-1,0 1,0 0,1-1,1 0,-2 1,1 0,-2-1,0 1,1 0,-1 0,1-1,0 1,1 0,-1 0,2 0,-3 0,1 0,1 0,-1 0,1 0,-2 0,1 0,0-1,0 1,0 0,0 0,2-1,-2 1,1-1,-2 1,1 0,1-1,-2 0,3 0,-3 1,0-1,1 0,-1 0,0 0,1-1,-1 0,0 0,-2-1,1-1,-1 1,-1 0,0 0,0-1,-2-2,1 3,-2 0,0 0,0 1,0 0,-1 0,-3 0,2 1,0 0,2 1,-5-1,5 1,-1-1,1 1,0 0,-1 0,-3 0,0-1,3 1,-3 0,4 0,-1 0,0 0,1 0,-1 1,-4-1,0 1,4-1,-4 1,5-1,-1 0,-7 1,8-1,-1 1,0-1,1 0,-1 1,-3 0,3-1,1 1,0-1,-1 1,1-1,0 1,-4 0,4-1,0 1,0-1,0 1,0 0,-2 0,0 0,0 0,2 0,0 0,-1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386 745,'2'0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1083 822,'3'0,"0"0,0 0,0 1,-1 2,-3 0,-1 0,0 0,-1-1,0 1,0-1,7-1,-1-1,0 0,1-1,-1 0,-5 4</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602 682,'0'-3,"0"0,-1-2,0 2,1 0,0 6,1 0,1 1,0-1,0 1,1-1,0-1,0-1,1-4,-1 0,0-1,-1 1,-1 0,2-3,-2 2,2-1,-2 1,0 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610 769,'2'3,"-1"1,0 0,1 1,-1 0,0-1,1 0,1-1,0-3,0-3,1-2,-1 2,-1-1,1 0,0-1,0 1,-1-1,3-3</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661 745,'2'0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135 281,'-3'-1,"6"3,0-1,0 0,0 0,0-1,0 0,1 0,1 0,-2 0,1 0,-1 0,0 0,0 0,0 0,0 1,0-1,1 0,-1 0,0 0,-1 3</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650 291,'3'1,"0"-1,0 1,0-1,1-1,-1 1,0 0,0 0,0 0,0 0,0 0,0 0,0 0,0 0,0 0,0 1,0-1,0 0,0 0,0 0,0 0,0 0,0-1,1 1,-1-1,0 0,0 1,0-1,0 0,0 1,0 0,0 0,0 0,0 0,0-1,0 1,0-1,0 0,0 1,1 0,0 0,-1 0,1 0,1 0,-2 0,1 0,1 0,-1 0,0 0,0 0,0 0,0 0,0 0,2 0,-2 0,0 0,1 0,-1-1,-1 1,1 0,-1 0,3 0,1-1,-3 1,0 0,0-1,2 1,-2 0,-1-1,1 1,2 0,-2 0,0 0,2 0,-2 0,0-1,0 1,0 0,0 0,0 0,2 0,-3 0,1 0,-1-1,0 1,0 0,1 0,1 0,-2 0,1 0,-1-1,0 1,0 0,1 0,2 0,0 0,0 0,-2-1,0 1,0 0,-1 0,1 0,-1-1,1 1,-1 0,0 0,1 0,-1 0,0 0,0 0,0-1,0 1,0 0,0-2,0-1,0 1,0-1,-1 0,0 0,0 0,-1 0,1 0,-2 0,0 0,0 0,-1 0,-1 0,0 0,-1-1,0 0,0 2,-1-1,0 1,1 0,-1 1,1 0,-1 0,0 0,0 0,0 1,0 0,0-1,-2 1,2 0,-2 1,3 0,-1 0,1-1,-2 1,-1 1,1-1,2 0,-2 1,2-2,-1 2,0-1,-2 1,3-1,-1 1,1-1,0 1,0 1,1 0,0 0,-1 1,1-1,1 0,-1 0,0 1,0-1,1 0,-1 0,1 1,1-1,0 0,0 0,0 0,1 0,2-1,0 1,0-2,0 0,2-1,-1 0,2 0,-3-1,1 0,-1 1,4-2,-3 0,2 0,-2 1,0-1,-1 1,0-1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317 342,'3'0,"0"-1,0 0,0-1,1-1,-1 0,-2 0,2 0,-1 0,-1 0,0 0,-1 0,0-2,0 2,0 0,-1 0,-1 0,2 0,-2 0,0 0,0 0,-1 0,0 1,0 0,-1 1,-2 0,2 0,0 0,-1 1,1 0,0 0,-3 1,3-1,1 1,-2 0,2 0,-2 1,2-1,0 0,0 1,-2 1,1 0,-2 2,3-1,0-1,0 0,2 1,-1-1,2 2,0-2,0 2,2-1,1 2,-2-3,1 0,3 2,0-3,-1 0,2 0,-1-2,0 1,-2-1,5 0,-3-1,2 0,-3 0,2-1,-2 1,0-1,-1 1,0 0,0 0,0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568 347,'3'0,"0"0,0-1,0 1,0 0,0 0,0 0,0 0,0-1,0 1,0-1,0 1,0 0,0 0,0 0,0 0,0 0,0 0,0 0,0 0,2 0,-1 1,-1-1,0 0,1 0,-1 0,1 0,-1 0,0 0,2 0,-2 0,2 0,-2 0,0 0,2 0,-2 0,1 0,-1 0,1 0,0 0,0 0,1 0,-1 0,0 0,-1 0,1 0,0 0,0 0,2 0,-3-1,1 1,0 0,0 0,0 0,-1 0,2 0,-2 0,0 0,0 0,0 0,1 0,-1 0,1 0,-1-1,1 1,0 0,0-1,-1 1,0 0,0 0,0 0,0 0,1 0,-1 0,0 0,0 0,0 0,0 0,0 0,1 0,-1 0,1 0,-1 0,0 0,0 0,0 0,1 0,-1 0,0 1,0-1,0 0,1 0,0 0,1 0,-2 0,0 0,0 0,0-1,0 1,0 0,0 0,0 0,0 0,0 0,0 0,0 0,0-1,0 1,0 0,0 0,0 0,0 0,1 0,-1 0,1 0,-1-1,0 1,0 0,0-1,0 1,0-1,0 1,0 0,0 0,0 0,0 0,0 0,0 0,0 0,0 0,0 0,0 0,0 1,0-1,0 0,0 1,0-1,1 0,-1 0,0 0,0 0,0 0,0 0,0 0,0 0,0 0,1-1,-1 1,0-1,0 1,0 0,0 0,0 0,1 0,-1-1,5 1,-5 0,0 0,0 0,0 0,0 0,0 0,0 0,0 0,1 1,-1-1,0 0,0 0,0 0,0 0,1 0,-1 0,1 0,-1 0,0 1,0-1,0 0,0 0,0 0,0 0,0 0,0 0,0 0,0 0,0 0,1 0,0 0,-1 0,0 0,2 0,-1 0,-1 1,0-1,0 1,0-1,2 1,-2-1,0 1,0-1,2 1,-2-1,0 0,0 0,0 1,0-1,0 0,0 0,0 0,0 0,0 1,-6-2</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299 409,'-1'-3,"4"5,0-1,0-1,0 0,0 0,0 0,0 0,0 0,1 0,-1 0,2 0,-2 0,1 0,-1 0,0 0,0-1,0 1,0 0,0-1,0 1,0-1,1 1,-1-1,0 1,0-1,0 1,0 0,0-1,0 1,2 0,-2 0,0 0,1 0,-1 0,0 0,1 0,-1 0,0 0,0 0,0 0,1 0,-1 0,0-3,-1 0</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491 418,'3'1,"0"0,0-1,0 1,1-1,-1 0,0 0,0 0,0 1,0-1,0 0,0 0,0 0,0 0,0 0,0 0,0 0,0 1,0-1,0 0,0 0,0 0,1-1,-1 0,0 1,1 0,-1 0,0-1,0 1,0 0,1 0,-1 0,0 0,0 0,0-1,0 1,0 0,1 0,-1 0,1 0,-1 0,1 0,0 1,0-1,1 0,-2 0,1 1,3-1,-3 0,2 0,-3 1,0-1,1 0,-1 0,2 1,-2-1,1 0,2 0,-2 0,0 0,1 1,-1-1,-1 0,1 0,-1 0,0 0,0 0,0 0,1 0,1 0,-2 0,0 0,2 0,-2 0,0 0,2 0,-2 0,0 0,1 0,-1 0,1 0,-1 0,0 0,0 0,1 0,-1 0,0 0,2 0,-2 0,1 0,-1 0,0 0,1-1,-1 1,0-1,1 1,-1 0,0 0,1 0,-1 0,0 0,1-1,-1 1,0 0,1 0,-1-1,0 1,0 0,0 0,0 0,0 0,0 0,2 0,-2 0,0 0,0 0,1 0,1-1,-1 1,0 0,-1-1,0 1,0 0,0 0,1 0,-1 0,0-1,0 1,0 0,1-2,-1 1,0 1,0-1,0 0,0 1,2-1,-2 0,0 0,1 0,-1 1,1-1,-1 1,2-1,-2 1,0 0,1-1,-1 1,0 0,0 0,2 0,-2-1,1 1,0 0,0 0,1-1,-2 1,1 0,0 0,0-1,0 1,-1 0,0 0,0-1,0 1,0 0,0 0,0 0,0 0,0 0,1 0,-1 0,0 0,1 1,0 0,-1-1,0 1,0 0,1 0,-1 0,0-1,0 1,0-1,0 1,1 0,0 0,1-1,-1 1,0 0,0 0,0 0,-1 0,1 0,1 0,-2 0,1 0,0-1,0 1,-1 0,0-1,0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239 482,'1'-4,"0"1,2 1,0 3,1-1,0 0,1 0,-1 0,3-1,2 0,-5 0,6 0,-6 0,0 0,1 1,-1-1,1 1,3 0,-1-1,-4 1,3 0,-1 0,-1 1,-1-1,1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1092 805,'3'0,"0"2,-2 1,-3 0,0 0,0 0,5-1,0-4,0 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394 460,'2'0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293 536,'-3'-1,"6"1,1-1,-1 0,1 0,-1 1,0 0,0-1,0 1,1-1,-1 1,0-1,2 0,-1 0,1 1,-2-1,1 1,-1 0,1 0,-1 0,0 0,1-1,-1 1,1 0,-1 0,1 1,-1-1,0 0,0 0,0 1,1-1,-1 1,0-1,0 0,1 1,-1-1,0 1,0-1,0 0,0 0,0 0,0 1,0-1,0 0,1 1,-1-1,1 0,-1 0,0 1,1-1,-1 0,0 0,0 0,0 0,0-1,0 1,0 0,0-1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397 471,'1'-3,"-1"-1,0 1,-1 0,-2 1,0 1,0-1,-2 1,2 1,-1 0,0 0,1-1,-1 1,0 0,0 0,0 0,-1-1,2 1,0 0,-1-1,1 1,0 0,0 0,0 0,-2 0,0 0,2 1,-1-1,1 1,0-1,-2 0,2 1,0-1,0 1,0-1,0 1,0-1,0 1,-1 0,1-1,0 1,-2 1,2-1,-1 1,1-1,-1 1,-1 0,2 0,0 0,0 0,1 1,-1 0,0 0,1 0,-1 0,2 0,-1 0,1 0,1 0,1 0,1 0,-1 0,1 0,-1 0,2-1,0 1,0-1,0-1,0 1,1-1,-1 0,0 0,0-1,0 1,2 0,-2 0,0-1,0 0,0 1,0-1,0 0,0 0,1 0,-1 0,0 0,1 0,-1 0,0 0,0 0,0-1,0 1,1-1,-1 1,0 0,0-1,0 1,0 0,0-1,1 1,-1 0,0-1,0 1,0 0,0-1,0 1,0 0,0 0,0 0,2-1,-2 1,0 0,1 0,-1 0,0 0,1 0,0 0,-1 0,0 0,1 0,0 0,-1 0,1 0,-1 0,1 0,0 0,0 0,-1 0,0 0,0 0,0 1,0-1,1 0,-1 0,1 1,0-1,-1 0,0 1,0-1,1 0,-1 0,2 1,-2-1,0 0,0 0,0 0,0 1,1-1,-1 0,0 1,0-1,1 1,-1-1,1 0,-1 0,1 0,-1 0,1 0,-1-1,0 0,0-1,0 0,0 0,-1-1,1 1,0-2,-1 1,1-1,0 0,-2 1,0 0,0-1,-1 1,0 0,-1-2,0 1,-1 0,1 1,-1-1,-1 1,1 0,0 0,-1 0,0 1,0-1,0 1,0 0,0 1,0-1,0 0,0 1,-1-1,1 1,-3-1,3 1,-1 0,1 0,-1 0,1 0,-1 0,1 1,0-1,0 1,0-1,0 1,-1 0,1 0,-1-1,1 1,0 0,-1 0,1 1,0-1,0 1,0 1,-1 1,1 1,0 0,1-1,-2 1,2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694 532,'-3'0,"0"0,6 2,0 0,0-1,0 0,0-1,0 1,0-1,0 0,0 0,0 0,0 0,0 0,1 0,-1 0,0 0,1 0,-1 0,0 0,0 0,0 0,0 0,0 0,1 0,-1 0,1 0,-1 0,0 0,0 0,1 0,-1 0,2 0,-2 0,0 0,0 0,1 0,-1 0,0 1,0-1,1 0,-1 0,0 0,1 0,0 0,0 0,1 0,-2 0,0-1,0 1,0-1,2 0,-1 0,-1 1,0-1,0 1,0 0,1-1,-1 1,0 0,0 0,0-1,0 1,2 0,-2 0,1-1,-1 1,0 0,0-1,0 1,0 0,1-1,-1 1,1-1,-1 1,1-1,-1 1,0-1,2 1,-2 0,0 0,0-1,0 1,1 0,-1 0,1-1,-1 1,0 0,0 0,0 0,0 0,1 0,-1 0,1 0,-1-1,0 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524,'3'1,"0"-1,1 1,-1-1,1 1,-1-1,0 0,0 0,0 0,1 0,-1 0,1 0,-1 0,0 0,0 0,0 1,0-1,0 0,0 0,0 0,0 0,1 0,1 1,-2 0,0-1,0 0,1 0,-1 1,0-1,0 0,0 0,0 1,0-1,0 0,0 0,0 0,1 0,0 1,1-1,-2 1,0-1,0 0,0 0,0 1,2-1,-2 0,0 1,0-1,0 0,0 0,-6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265 589,'3'-1,"0"2,0-1,0 1,0-1,0 0,1 1,0-1,-1 0,0 0,0 0,0 0,2 0,-2 0,0 0,0 0,1 0,-1 0,0 0,0 0,0 0,0-1,0 1,0 0,0-1,0 1,0 0,0 0,0 0,0 0,1 0,-1 0,0 0,0 0,0 0,0-1,0 1,0 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428 586,'3'0,"0"1,0 2,0-3,0 0,0-1,1 0,0-1,0 1,-1 1,1-1,0 0,0 1,-1 1,0 0,0-1,0 0,0 0,0 0,0-1,0 1,0-1,1 1,-1 0,0 0,0 0,0 1,0-1,0 0,0 0,0 0,0 0,0 0,0 0,0 2,0-1,0-1,0 1,0-1,0 0,0 0,0 0,0 0,0 0,1 0,0 2,-1-2,0 1,0-1,0 0,2 0,-2 0,0 0,0 0,0 0,2 0,-2 0,0 0,0 0,0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648 594,'3'1,"1"-1,1 0,-2 1,1 0,1-1,-2 0,1 0,1 0,-1-1,0 1,0-1,0 1,3-1,-3 1,0 0,2-1,-2 1,-1 0,1 0,0-1,0 1,0 0,0 0,3 0,-4 0,1 0,-1 0,4 0,-3 0,-1 0,1 1,1-1,0 0,-1 1,2-1,-2 0,0 0,1 0,-1 0,-1 0,0-1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944 599,'4'0,"-1"0,0 0,1-1,-1 0,1 1,-1 0,0-1,0 1,0 0,0-1,1 1,-1 0,1 0,1 0,-2 0,1-1,1 1,-2 0,1-1,1 1,-2-1,2 1,-2-1,0 1,2 0,-1-1,-1 1,1 0,-1 0,0-1,1 1,-1 0,1 0,-1 0,0 0,1 0,0 0,-1 0,1 0,-1 0,1 0,0 0,-1 0,0 0,0 0,0 0,1 1,1-1,-1 1,-1-1,0 0,0 0,1 0,-1 1,1-1,0 0,-1 0,0 0,0 0,0 0,0 0,0 0,0 0,1 0,-1 0,0 0,0 1,0-1</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1216 597,'3'1,"0"-1,1 0,1 0,-2 1,5 0,-5-1,1 1,-1-1,1 0,-1 1,3 0,-1-1,-2 0,1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811,'-1'3,"1"0,1 0,2-4,-3-2,-1 0,-2 2</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228 670,'3'-3,"1"1,0 0,-1 0,2 0,-2 0,0 1,1 0,-1 0,0 1,2-1,-2 0,1 1,0-1,-1 1,0 0,1-1,-1 1,0 0,1 0,-1 0,2 0,-2 1,1-1,-1 1,1 0,0-1,2 1,-2 0,1-1,1 1,-2 0,1 0,2 0,-3-1,-1 0,2 1,0-1,0 0,-2 0,2 0,1 0,-1 0,-2 0,1 0,-1 0,3 0,-3 0,0 0,0 0,2 0,1 0,-1 0,-2 0,2 0,0 0,-2-1,1 1,-1 0,2 0,-2 0,0 0,0 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489 663,'2'0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201 715,'-2'-3,"0"0,1 6,3 0,1-1,2-1,-1-1,0-1,0 0,1-1,-2 1,1 0,0 0,-1 1</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285 712,'3'1,"0"0,0 0,0-1,0 0,1-1,0 0,-1 0,0 1,0-1,0 1,0 0,0 1,1 0,-1 1,0-1,0 0,0-1,2-1,-2 0,1 0,1 0,-2 0,1 0,-1 1,0 0,0 0,0 0,0 0,0 0,0-1,0 1,0-1,0 1,0 0,0 1,0 0,0-1,0 0,0 0,2-2,-2 2,0-1,0 1,0 0,0 0,0 0,2 0,-1 0,1-1,-2 0,0 1,1-1,-1 1,0 0,0 1,0-1,0 1,1-1,-1 0,0 0,1 1,-1-1,0 0,1 0,-1 0,1 0,0 0,-1 0,0 0,1-1,0 0,0 0,-1 0,1 1,-1 0,0 0,0 0,0 0,0 0,0 0,0 0,0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667 729,'-3'-1,"6"2,0-1,0 0,0 0,0-1,0 0,0 1,0-1,1 1,-1-1,0 1,0 0,0 0,0-1,0 1,0 0,0 0,0 0,0 0,0 0,2 0,-2 0,0 0,1 0,-1 0,0 0,1 0,-1-1,0 0,0 1,1-1,-1 1,0 0,0-1,0 1,0 0,0 0,0 0,1 0,0 0,0 0,-1 0,0-1,0 1,0 0,1 0,-1 0,1-1,-1 1,0 0,1-1,-1 1,0 0,0-1,0 0,0 1,0 0,0-1,0 1,0 0,0 0,0 1,1 0,-1-1,0 0,0 1,0-1,0 0,0 0,0-1,0 1,0 0,0 0,0 0,0 0,1-1,-1 1,2-1,-2 1,0 0,0 0,1 0,-1 0,1 0,-1 0,0 0,0-1,0 1,0 0,0 0,0 0,0 0,0 0,0 0,0 0,0 0,0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1040 710,'3'2,"1"-1,-1-1,1 0,-1 0,1 0,-1 0,0 0,1 0,1-1,-2 1,0 0,1 0,0 0,0-1,1 1,-1 0,0-1,1 1,-2 0,1 0,1 0,-2 0,1 0,-1 0,1 1,-1-1,2 1,-2-1,0 1,1-1,0 0,0 1,0-1,0 0,1 1,0-1,-2 0,2 0,0 0,-2 0,0 0,0 0,0 0,5 0,-5 1,2-1,0 0,-1 1,0-1,-1 0,1 0,-1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249 779,'3'-2,"0"2,0 0,0 0,0 0,0 0,1 0,-1 0,0 0,0-1,2 1,-2 0,0 0,0-1,0 1,1 0,-1 0,0-1,0 1,0 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341 783,'3'0,"0"1,0 0,0 0,0-1,0 1,0 0,0 0,0-1,0 1,0-1,0 0,0 0,0 0,0 0,0-1,0 0,0 1,0-1,0 1,0-1,0 1,1 0,-1-1,0 1,0 0,0 0,0 0,0 0,0-1,0 1,0 0,0-1,0 1,1 0,-1-1,0 1,1 0,-1 0,0 0,0 0,0 0,1 0,0 0,-1 0,1 0,-1 0,0 0,0-1,0 1,1 0,-1 0,1 0,-1 0,0 0,0 0,0 0,0 0,0 0,0 0,0 0,0 0,0 0,1 0,-1 0,0 0,0 0,0 0,0 0,0 0,0 0,0 0,0 1,0-1,0 0,0 0,0 0,0 0,0 0,0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695 768,'3'0,"0"0,0 0,0 1,0-1,0 0,0-1,0 1,0 0,0 0,0 1,1-1,-1 0,1 1,-1-1,0 0,0 0,0 0,0 0,0 0,0 0,0 0,0 0,0 1,0 0,0-1,0 1,0-1,0 1,0-1,0 1,1-1,-1 0,0 0,0 0,0 0,1 0,0 0,-1 0,3 0,-3-1,0 1,3-1,-2 0,0 1,2-1,-3 1,3-1,-3 0,1 1,1-1,-2 1,0-1,2 1,-2-1,0 1,1 0,-1 0,0 0,0 0,0 0,0 0,0 0,0 1,0-1,0 1,0-1,0 0,0 0,0 0,0 1,0-1,0 0,2 0,-2 0,0 0,0 0,0 0,2 0,-1 0,1 0,-2 0,0 0,0 0,1 0,-1 0,1 0,1 0,-2 0,1 0,1 0,-2 0,0 0,2 0,-2 0,0 0,2 0,-2 0,0 0,0 0,0 0,0 0,0 0,2 0,-1 0,-1 0,0 0,0 0,0 0,0 0,1 0,-1 1,0-1,1 0,-1 0,0 1,0-1,0 0,0 0,0 0,1 0,-1 0,2 0,-2 0,1 0,-1 0,1 1,-1-1,0 1,0-1,1 0,1 1,-2-1,0 0,0 1,0-1,2 0,-2 1,1-1,-1 0,0 0,0 1,0-1</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296 829,'3'0,"0"0,0 1,0-1,0 1,0-1,2 1,-1 0,-1-1,0 1,0-1,0 0,0 1,2-1,-2 0,0 0,0 0,0 0,0 0,1 0,-1 0,0-1,0 1,1-1,-1 1,0 0,0 0,0 0,0-1,0 0,0 0,0 1,0 0,0-1,0 1,0 0,0 0,0 0,0 0,1 0,0 0,-1 0,0 0,0 0,0 0,0 1,0-1,0 0,0 0,1 0,-1 0,0 0,0 0,0 0,0 0,0 0,0 0,0 1,1-1,-1 0,0 0,0 0,1 0,-1 0,0 0,0 0,0 0,0 0,0 0,0 0,0 0,1 0,-1 0,0 0,0 0,1 0,-1-1,0 1,1-1,0 1,-1-1,0 1,1 0,0 0,-1 0,0 0,0 0,0 0,0 0,0 0,1 0,-1 0,1 0,0 0,0 0,-1 0,0-1,0 1,0 0,0 0,0 0,0 0,1-1,0 1,-1 0,0-1,0 1,0 0,0 0,1-1,-1 1,0 0,0 0,0 0,0 0,0 0,0 0,1-1,-1 1,0-1,1 1,-1-1,1 1,-1-1,0 1,0-1,1 1,-1-1,1 1,-1 0,0 0,2-1,-2 1,0 0,0 0,0 0,0-1,0 1,2 0,-2 0,0 0,0 0,0 0,0 0,0 0,0 0,0 0,0 0,0 0,1 1,0-1,-1 1,0-1,0 0,1 0,0 0,-1 0,0 0,0 0,0 0,1 0,-1 0,1 0,-1 0,0 0,0 0,1 0,-1-1,1 1,0 0,-1 0,0 0,0 0,0 0,0 0,1 0,-1 0,0 0,1 0,0 0,-1-1,1 1,-1 0,1 0,-1 0,0 0,0 0,1 0,-1 0,0 0,0 0,0-1,0 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1112 835,'3'0,"0"-1,0 1,1-1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1059 834,'3'0,"0"1,0-1,0 1,0-1,0 0,0 0,0 0,0 0,0 0,0 0,0 0,1-1,-1 1,0 0,0 0,1 0,0 0,-1 0,0 0,0 0,0-1,1 1,-1 0,0-1,1 1,0 0,-1 0,2-1,-2 1,2-1,-2 1,0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315 895,'3'-1,"0"2,0 0,0-1,0 0,1 0,-1 0,0 0,0 0,0 0,0 0,0 0,0 0,0-1,0 1,0-1,0 1,0-1,0 1,0-1,2 1,-2 0,0-1,0 1,0 0,0 0,0 0,0 0,0 0,0 1,1-1,-1 0,0 0,0 0,0 0,0 0,0 0,0 0,0 0,0 1,0 0,0-1,0 1,0-1,0 1,0-1,0 1,0-1,0 0,0 0,0 0,0 0,0 0,1 0,-1 0,1 0,0 0,0 0,0 0,0 0,-1 0,0-1,0 1,0 0,0-1,0 1,0-1,0 1,0 0,0 0,0-1,0-1,0 1,0 0,1 0,0 0,-1 1,0-1,0 1,2-1,-2 1,0-1,0 1,1-1,-1 1,0 0,1 0,-1 0,0 0,0 0,1 0,0 0,0 1,1-1,-1 0,-1 0,1 0,-1 1,0-1,1 0,-1 1,1-1,0 0,-1 1,0-1,1 0,-1 0,0 0,1 0,-1 0,0 0,0 0,1 0,0 0,0 0,3 0,-2 0,2 0,-2 0,2 0,-3 0,-1 0,3 0,-3-1,2 1,-2 0,2 0,-2 0,2-1,1 1,1 0,-2-1,2 1,-2 0,0 0,0-1,-2 1,2 0,-2 0,1 0,-1 0,1 0,0 0,0 0,-1 0,1 0,-1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1002 891,'0'-3,"3"3,0 1,0-1,0 1,1-1,-1 0,0 0,0 0,0 0,0 0,0 0,0 0,1 0,-1 0,0 0,1 0,0 0,-1 0,0 0,0 0,0 0,2 0,-2 0,0 0,1 0,-1 0,1 0,-1 0,0 0,0 0,0 0,0 0,1 0,0 0,-1 1,0-1,0 0,0 0,0 0,1 0,0 0,0 0,1 0,-2 0,0 0,0 1,0-1,0 0,0 0,0 1,1-1,-1 0,0 1,0-1,0 0,0 0,1 1,-1-1,0 1,1-1,-1 0,0 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262 971,'3'-1,"0"0,2-1,-1 1,0 0,0-1,0 1,0 1,1-1,0 0,-1 1,2-1,-1 1,-2 0,5 0,-3-1,0 1,0-1,0 1,-2-1,0 1,2-1,1 1,-3 0,0-1,3 1,-1 0,-2 0,0 0,2 0,1 0,-1 0,1 0,0 1,-3-1,5 0,-2 1,-1-1,0 0,1 1,-1-1,1 0,-1 0,-2 0,0 0,2 0,0 0,-2 0,0 0,2 0,0 0,-2 0,5-1,-3 1,-2 0,4-1,-2 1,-1 0,0 0,1 0,1-1,-2 1,0 0,0 0,-1 0,1 0,0 0,-1 0,0 1,0-1,0 0,0 0,0 1,0-1,0 0,0 0,0 0,2 0,-2 0,0 0,0 0,0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643 953,'0'-3,"1"0,-2 0,0 0,-1 0,1-1,-2 0,2 1,-1 0,0 0,0-1,-1 1,0-1,-3-1,2 2,0 0,-1 1,2 1,0 0,0 1,0-1,0 1,0 0,-1 0,-3-1,-1 1,4 1,0-1,-5 1,1 0,4 0,-4 0,0 0,4 0,0-1,-4 1,4 0,0-1,0 1,1-1,-1 1,1 0,-1-1,-3 2,0-1,4-1,0 1,-2 0,0-1,0 1,2 0,-1 0,1 1,2 1,2 0,1 0,1-1,3 1,-2-2,1-1,1 1,-3-1,3 0,1 1,-4-1,1 0,3 0,0-1,-3 1,3-1,1 1,-5-1,1 1,2 0,1-1,-4 1,5-1,-5 0,0 1,0 0,0 0,2-1,1 1,-3 0,0 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597 947,'-3'1,"-3"0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407 659,'-1'-3,"-2"1,1-1,-1 1,0 1,-1-1,1 1,0 0,-2 0,1 1,1-1,-4 1,3 0,-3-1,3 1,0 0,1 0,-1 0,-1 0,1 0,1 0,-1 0,-1 0,2 0,-1 0,-1 0,1 0,1 0,-1 1,1-1,-2 1,0 0,-2 0,3 0,-4 2,5-2,-1 1,1 0,0 0,1 1,2 0,-1 0,1 0,-1 0,0 0,1 0,-1 0,1 0,1 0,2 0,0-1,0 0,0-1,0 0,1 1,-1-1,1-1,2 2,-3-1,1-1,1 1,-1 0,1 0,-2-1,0 1,3 0,-2-1,0 1,2-1,-2 0,2 0,-3 0,1 0,2 1,-2-1,0 0,-1 0,3 0,-3 1,1-1,-1 0,3 1,-2-1,0 0,2 1,-1-1,1 0,-2 0,1 0,1 0,-3 0,1 0,1 0,1 0,-2 1,-1-1,1 0,1 0,0 0,0 1,2-1,-2 1,1-1,-2 0,0 1,2-1,-3 0,1 0,0 0,2 0,-2 0,0-1,2 1,-3-1,1 1,1-1,-1 1,2-1,-2 1,-1-1,3 0,-3 0,0 1,1-1,-1 1,0-1,1 0,-1 0,0 0,0-1,0 1,0-1,-2-1,-1 0,0 0,-2 0,0 0,-1 2,0-1,0 1,-1-1,-3 0,0 0,4 1,-6 0,5 0,0 1,-1-1,0 1,0 0,-5-1,0 1,5 0,-5 0,5 0,1 0,-1 0,1 0,-1 0,1 0,-5 1,5 0,0 0,0 0,0 0,0 1,-5 1</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423 699,'2'-3,"-3"-1,1 7</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601 178,'-3'-1,"7"0,-1 1,2-1,-2 1,1 0,1-1,-1 1,1-1,-1 1,0 0,-1 0,4 0,-1 0,-3 0,2 0,-2 0,0 0,0 0,0 0,0 0,0 0,4 0,-4 1,1-1,0 0,0 0,0 0,0 1,4-1,-4 0,1 0,-1 0,1 0,-1 1,1-1,5 0,0 0,-5 0,5 0,-5-1,0 1,0 0,0 0,0 0,1 0,5 0,-5 0,-1 0,1 0,0 0,-1 0,1 0,6 0,-7 0,1 0,0 0,-1 0,1 0,0 0,5 0,-6 0,1 0,0 0,-1 0,1 0,-1 0,6 0,-6 0,0 0,0 0,0 0,0 0,0 0,5-1,-1 1,-5 0,4 0,-1-1,-3 1,2-1,-2 1,-1 0,0 0,2-1,1 1,-3 0,1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290 289,'3'1,"0"-1,0 0,0 0,0 0,0 0,0 0,0 0,0 0,0 0,1 0,-1 0,1-1,-1 1,0-1,0 1,0 0,0-1,1 1,-1 0,1-1,-1 1,2 0,-2-1,0 1,1-1,-1 1,1 0,-1-1,1 1,-1 0,0 0,1-1,1 1,-2 0,1 0,-1-1,1 1,0 0,0-1,-1 1,1 0,-1 0,0 0,1-1,-1 1,1 0,-1 0,1-1,-1 1,1 0,-1 0,0-1,0 1,0 0,0 0,2 0,-2 0,0 1,0-1,0 1,1 0,-1 0,1 0,-1 0,1 0,-1-1,0 0,0 0,1-1,-1 0,0 0,0 1,0-1,0 0,0 0,0 1,0 0,0 0,1 2,-1-1,0 0,0 0,0 0,0-1,0 0,1 0,0 0,0-1,-1 0,0 1,0-1,1 1,-1 0,2 0,-2 1,0-1,0 0,0 0,0 0,1 0,0 0,-1 0,0 0,0 0,0 1,1 0,-1 0,0-1,0 1,0-1,0 1,1-1,-1 0,2 0,-2 0,0 0,0 0,0 0,0 0,0 1,1 0,-1 0,0 0,0 0,0-1,0 1,0-1,0 0,0 1,0-1,1 0,0 0,0 1,-1-1,0 0,1 1,-1-1,0 0,0 0,1 0,-1 0,0 0,1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91 368,'3'2,"2"-4,-2 1,0 0,2-1,-2 2,1-1,1 0,-2 0,2 0,2 0,-4 0,1 1,1-1,-1 0,2 0,-2 0,5 0,-5 0,0 1,0-1,0 1,1-1,1 0,-2 1,-1-1,1 1,0-1,-1 1,1 0,1-1,-1 1,2 0,-3 0,1 0,2 0,-2 0,2 0,-2 0,1 0,2 0,-2 0,-2 0,2 0,-1 0,1 0,-2 0,2 0,-2 0,5-1,-2 1,-3 0,2 0,-2 0,2 0,-2 0,5-1,-3 1,-2 0,1 0,-1 0,1 0,4 0,-4 0,0 1,-1 0,0-1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1130 820,'0'3,"0"0,0 0,0 0,0 3,1-2,0 2</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1054 296,'3'1,"0"0,1-1,0 0,-1 0,1 0,1 0,-1-1,0 1,-1 0,4-1,-3 1,-1 0,1-1,2 1,-2 0,0 0,0 0,0 0,0 0,0 0,-1 0,1 0,-1 0,1 0,0 0,-1 0,1 0,0 0,-1 0,1 0,-1 0,1 0,-1 0,1 0,0 0,0 0,0 0,-1 0,0 0,1-1,0 1,-1-1,1 1,-1 0,0 0,0-1,0 1,0-1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329 347,'3'2,"0"0,0-1,0-1,0 1,1-1,-1 0,0 0,0 0,0 1,0-1,2 0,-1 0,-1 0,1 0,-1 0,0-1,0 1,0 0,0 0,1 0,-1-1,0 1,0 0,1 0,-1-1,1 1,-1 0,0 0,0-1,0 1,0 0,0 0,0 0,0 0,1 0,-1 0,1 0,-1 1,0-1,1 1,-1-1,4 1,-3-1,0 1,-1-1,1 0,-1 1,1-1,-1 0,1 1,-1-1,1 1,0-1,-1 0,1 1,-1-1,0 0,0 0,0 1,1-1,-1 1,0-1,0 0,1 1,-1-1,0 1,0-1,0 0,0 1,0 0,0 0,0 0,0 0,0 0,0-1,2 0,-2 0,0 0,0-1,1 0,0 0,0 0,0 0,0 0,0 0,0 0,0 0,-1 0,1 0,-1 0,1 0,-1 0,1 0,-1 0,0 0,1 0,0-1,-1 1,0 0,1-1,-1-1,0 0,0 0,-1-2,-1 2,-1 0,0 0,0 0,-1-1,-2 0,0 1,-1 0,1 0,-1 1,1 2,-1-2,-1 0,-1 0,2 0,0 1,0-1,0 1,1 0,-4 0,3 0,1 1,-2 0,2 0,-3 0,0 0,-1 1,2-1,-1 1,2-1,0 1,-1-1,1 1,-1 0,-2 1,3-1,0 1,0-1,0 1,0 0,-2 1,3-1,-2 1,1-1,1 0,0 1,0 0,1 0,-2 1,2-1,0 1,0 0,1-1,1 0,0 0,0 0,0 0,1 1,3 0,-1-1,1-2,-1 1,0-1,4 0,-1 0,-3 0,2-1,1 1,-3-1,3 0,-3 0,0 0,0 0,0-1,0 1,0 0,3-1,0 1,0-1,-3 1,2 0,-1 0,-1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606 369,'-3'3,"0"-2</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861 362,'3'2,"0"-2,1 0,0-1,-1 0,0 1,0-1,4 0,-3 1,0 0,0-1,0 1,0-1,4 0,-4 0,0 1,0-1,1 0,-1 1,3-2,-3 1,-1 0,1 0,-1 0,5-2,-4 1,1-2,-2 1,0 0,1-3,-3 3,0-2,0 0,-2-1,-1 1,-2 0,1 3,-4-3,-1 2,3 1,-5 0,4 2,1 0,-2 0,1 0,-1 1,0 0,-7 3,7-2,0 0,1 0,0 0,1 0,-3 3,2-1,3-2,0 2,3-1,0 1,5 2,-1-3,-1-1,5 0,-4-1,0 0,1 0,0 0,0 0,6 0,0 0,-1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1228 312,'-1'-3,"-1"0,-1 0,0 2,0 0,-1 1,-3 1,2 0,2 0,0 0,-1 1,-2 1,3-2,-1 1,-1 2,1-1,1 0,1 1,1-1,1 3,2-2,1-1,3 1,1-2,-3-1,4-1,-4 0,1 0,-1 0,10-1,-9 1,-1-1,0 0,4 0,-2-1,-3 1,2-1,0 0,-2 0,2-2,-3 1,0-2,-2 2,-2-1,-1 2,-2 1,2 1,-1 0</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407 523,'-1'-3,"-1"0,-1 2,-1 0,1 0,-1 0,1 0,-1 0,1 1,-1-1,1 0,0 1,-1 0,1 0,0 1,0-1,0 1,-1 0,1 0,-1 1,1-1,0 1,0 0,1 1,0 0,1 0,0 0,0 0,0 0,0 0,1 1,0-1,1 0,1 0,0 0,1 0,0 0,0-2,1 1,-1-1,0 1,0-1,0 0,2 0,0 0,-2-1,0 0,2 0,-1 0,0-1,1-1,-2 1,1-1,2 0,-2 0,1-2,-2 2,0-1,0-1,-2 1,0 0,-1-2,0 1,-2 0,-2-5,2 6,-3-3,1 2,0 1,1 2,-1-1,1 1,-1 1,0 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603 574,'3'1,"0"0,0 0,0 0,0 0,0-1,0 0,0 0,0 0,0 0,0 0,1 0,0 0,3 0,-4 0,2-1,-2 1,0 0,3-1,-3 1,0-1,0 1,0 0,4 0,-4 0,0-1,0 1,0 0,0 0,2 0,-2 0,1 0,1 0,-1 0,-1 0,0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392 615,'-1'-3,"-2"2,0 1,-1 0,-1 0,0 0,0 0,-3 1,3-1,2 1,-4 0,3 1,-2 0,2 0,0 0,-1 2,1-2,1 1,0 2,1-2,1 0,0 0,0 0,1 0,0 1,1 1,1-1,1-1,1 0,-1-1,0-1,1 0,0 0,0-1,0 1,1-1,-1 0,1-1,-1 1,1-1,-1 0,0 0,2-1,-2 1,1-2,-1 1,-1 0,3-2,-2 2,1-3,-1 3,0-1,-1 0,1 0,0 1,-1-1,1 0,-2 0,0 0,-2 0,0-1,-2 0,-1-1,0 1,0 1,0 1,-1-1,-1 1,2 1,-1 0,1 1,-1 1,0 0,-2 4</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551 671,'3'-1,"0"0,1 0,-1 1,0 0,0 0,0 0,0 0,0 0,0 0,2 0,-1 1,0-1,3 1,-2 0,0-1,0 1,0-1,-2 0,0 1,0-1,3 0,-3 0,1 0,-1 0,1 0,-1 0,4-1,-3 0,-1 1,1-1,-1 1,1 0,3-1,-3 0,-1 0,1 1,0-1,-1 1,4-2,-3 2,-1-1,0 0,1 1,-1-1,3 0,-2 1,-1-1,0 0,0 1,0-1,3 0,-3 0,0 1,1-1,-1 0,1 1,-1-1,0 0,1 1,-1 0</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442 694,'-3'-1,"0"0,0 0,0 0,0 0,0 0,-1 0,0 1,1 0,-3 0,1 0,1 0,-3 1,3 0,1-1,-1 1,-3 0,2 0,0 0,2 0,-1 0,1 0,-1 1,1-1,-1 1,0 0,1 1,0-1,-2 2,3-1,0 0,-1-1,1 1,1 0,-1 0,1 2,0-2,1 1,1 1,0-1,1 0,0-1,0 1,3 0,-2-1,2 0,-1-1,-1-1,1 0,2 1,-1-1,-1-1,1 0,-2 1,0-1,0 0,0 0,0 0,0-1,3 0,-3 0,1 1,-1-1,0 0,0 0,4-1,0-1,-4 2,2-2,-1 0,-1 2,1-2,-1 0,0 0,1-2,-2 1,-1-1,-1 2,0 0,-1-4,0 3,0 0,0 0,0 0,0 0,-2-4,-1 1,2 4,-2-2,1 1,-1 1,1 1,-1 1,1 1,-1 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684 835,'0'3,"0"0,-1 1,1-1,0 1,-1 0,1 2,0-2,0 0,0-1,0 0,0 1,0 0,0-1,0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508 772,'-1'3,"3"1,-1-1,2 0,-1 0,2 0,-1-2,4 0,-3-2,1-1,-1-1,1 0,-1 0,-1 0,1-1,-1 3,-2 4,2-2,0-1,0-1,0-1,1-1,-1 2,0 0,0 2,0 0,0 1,0 0,1-2,-1 0,0-1,0 0,1-1,-1 2,0 0,0 1,0 1,0-1,0 0,1-1,0-1,-1 0,0 1,0 1,0 0,0-1,0 0,0 0,2-2,-2 2,0 0,0 3,0-1,0 1,0 0,1-1,-1-1,0 0,1-1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775 782,'4'0,"-1"1,0 0,0 0,0-1,0 1,3 0,-2-1,0 1,-1-1,1 0,-1 1,2-1,-2 0,0 0,6 0,-6 0,0 0,1 0,-1 0,0 0,4-1,-4 1,1-1,-1 1,0-1,1 0,2 0,-2 1,-1-1,1 0,-1 0,0 0,4 0,-1-1,-3 1,2-1,-2 0,0 1,2-1,-2 1,3-2,-1 0,0 0,1-1,-2 1,1-2,-2 1,-1 0,2-2,-3 1,-1 1,0-1,-2 1,0-1,-3 1,-4-1,5 4,0-1,-1 1,0 0,0 0,-7-1,-1 1,7 1,-7 0,6 0,0 1,0-1,0 1,0 0,-8 2,8-1,-1 0,1 0,0 1,-1-1,1 1,-5 2,6-3,0 1,1-1,0 0,1 1,-3 1,4-2,0 0,0 0,0 2,1 2,2-2,1 1,4 2,-3-4,2 2,-1-3,0 1,0-1,3 2,-2-3,-1 1,1-1,1 1,-1-2,6 2,1-2,-6 0,5-2,-5 2,0-1,0 0,-1 0,1-1,0 1,5-2,-6 2,1-1,-1 0,1 0,-1 0,5-3</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914 771,'-3'2</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246 316,'3'-1,"0"1,0 0,0 0,2 0,-2-1,0 1,0-1,0 1,0 0,0 0,1 0,-1 0,0 0,0 0,1 0,1 0,-2 0,0 0,1 0,-1 1,1-1,0 1,1 0,-1-1,0 1,0-1,-1 0,1 0,0 0,2 0,-2 0,0 0,-1 1,2-1,-1 1,0-1,1 0,-2 0,2 0,-2 1,0 0,2-1,-1 0,-1 0,1 0,-1 1,0-1,0 0,0 0,0 1</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518 314,'3'-1,"0"0,0 0,1 1,-1 0,1-1,-1 1,0 0,0 0,0 0,0 0,0 0,0 1,0 0,0 0,0-1,0 1,0-1,0 1,0-1,0 0,0 0,0 1,2-1,-2 0,0 1,0-1,1 0,-1 0,1 0,-1 0,1 0,0 0,-1-1,1 1,0-1,-1 1,0 0,1-1,-1 1,1-1,-1 1,0 0,0 0,0 0,0 0,0 0,0 0,0 0,0 0,0 0,0 0,0 0,0 0,0 0,0 0,0 0,0 0,0 0,0 0,0 0,0 1,1-1,-1 0,0 0,1 0,0 0,1 0,-2 0,0 0,0 0,0 0,0 0,0 0,1 0,-1 0,0 0,0 0,0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855 326,'0'3,"2"0,0 0,1-1,0 0,0-2,1-1,0-2,-1 1,0 0,0 4,0 0,0-1,0 0,0-1,0-1,0-1,1 0,-1 1,0 0,0 3,1 0,-1-1,0-1,0 0,0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967 328,'2'3,"0"0,1-2,1 0,-1-1,0-1,1 0,0 0,0 0,0 0,-1 1,0-1,0 0,0 1,0 0,0 0,0 0,0 0,0-1,0 0,0 0,0 1,0-1,0 0,0 1,0 0,0-1,0 1,0-1,0 0,0 0,0 1,0-1</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933 274,'-3'-2,"0"0,0 1,0-1,-1 1,1 1,0-1,-2 0,2 1,-2-1,1 0,-1 1,1 0,0 0,0 2,-1 0,1 0,1 0,0 0,0 1,0-1,2 1,-2 1,2-1,0 2,1-1,2-1,1 1,0-1,0-2,2 2,-1-1,-1-1,0 0,1-1,1 1,-1 0,-1-1,2 0,2 1,-2 0,1-1,-2 1,0-1,0 1,0 0,-1 0,1-1,0 1,0-1,0 0,0 0,0 1,-1-1,1 0,0 0,-1 0,1 0,0 0,0 0,1 0,-1 0,0 0,2 0,-2 0,-1 0,1 0,-1 0,1-1,-1 1,0 0,1 0,-1 0,1 0,-1 0,0 0,0 0,1-1,0 1,-1 0,1-1,-1 0,0 1,1-1,1 0,-2 1,0 0,0 0,0 0,0 0,0 0,0 0,0-1,0-1,0 1,0-2,0 1,0-1,-1 0,0-1,0 1,-1 0,-1 0,-1 0,0 0,1 0,-2 0,0 0,0-1,0 1,-2 0,1 1,-1-1,1 2,-1 0,-2-1,1 1,-1-1,2 2,0-1,0 0,-2 0,2 0,0 1,1-1,-4 1,3 0,1 0,0 0,0 0,0 0,-1 0,1 0,-1 1,0-1,1 0,-2 1,1 0,-1 0,1 0,1-1,-2 1,-1 1,2-1,-2 0,2 0,1 0,0-1,0 1,0 0,0 0,-1 0,1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961 268,'-1'3</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1002 237,'-2'-3,"0"0,0 0,0 0,0 0,1 0,-2 7,3 1,0-2,1 0,1 1,1-3,0-2,0-2,0 0,-1-2,-1 1,0 0,-1 1,-2-1,-1 2,-1 2,0 0,0 2</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685 835,'4'-2,"-1"2,0 0,0-1,0 1,0 0,0 0,0 0,0 0,1-1,-1 1,1 0,0 0,-1-1,0 1,0-1,0 1,0 0,1 0,-1 0,0-1,0 0,0 1,0 0,-2 3,-1 0,-1 0,1 0,0 0,-1 0,1 0,0 0,0 0,0 0,0 0,1 0,-1 0,0 0,0 1,0-1,1 0,-1 0,0 0,1 0,-1 0,0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205,'-4'2,"0"-1,1 0,3 2,3-1,0 1,-2 0,0 0,-2 0,-2 0,-1 0,1-1,-1 0</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969 251,'3'0,"1"0,4-2,-1 1,-4 0,4 0,-1-1,-2 2,2-1,0 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345,'-3'-2,"6"2</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282 393,'3'1,"0"-1,0-1,0 1,0-1,1 0,-1 1,1-1,-1 1,1-1,1 0,-2 1,0-1,0 1,1-1,-1 1,1-1,-1 1,0-1,1 1,-1 0,0-1,0 1,0 0,1 0,-1 0,0 0,0 0,2 0,-1 0,-1 0,0 0,1 0,-1 0,0 0,0 0,0 1,1-1,-1 0,2 1,-1-1,0 1,-1-1,1 0,-1 1,1-1,1 0,-1 1,-1-1,1 0,0 1,0-1,-1 0,5 1,-4-1,1 0,-1 0,0 1,2-1,-2 1,2-1,-2 0,0 0,-1 0,3 0,-3 0,1 0,1 0,2 0,-2 0,0 0,2-1,-1 1,1-1,-4 1,2-1,0 1,0-1,1 0,-3 1,3-1,-3 1,0 0,0-1,0 1,0-1,5 0,-5 0,1 1,-1-1,0 1,6-2,-4 2,-2-1,3 0,-1 1,-1-1,1 0,-1 0,0 1,-1-1,1 1,-1-1,0 1</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709 375,'0'3</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402 450,'4'0,"-1"-2,0 1,0 0,0 0,2 0,-2 1,0-1,0 1,0 0,1-1,-1 1,0 0,2 0,-2 0,0 0,0-1,0 1,0-1,0 1,0 0,0-1,1 1,-1 0,0 0,0-1,0 1,1 0,-1 0,1 0,1 0,-1 0,1-1,1 1,-2 0,-1 0,3 0,-2 0,0 0,2 0,-2 0,0 0,-1 0,3 0,-2 0,0 0,1 0,-2 0,1 0,1 0,-2 0,0 0,1 0,-1 0,0 0,2-1,0 1,-2 0,0 0,0 0,1 0,-1 0,1 0,0 0,0 0,0 0,1 0,-2 0,1 0,-1 0,0 0,0 0,0 0,0 0,0 0,0 0,0 0,0 0,0 0,0 0,0 0,1 1,0 0,-1-1,2 0,-1 0,0 1,0-1,-1 0,3 1,-2-1,-1 0,1 0,1 0,-1 1,-1-1,3 0,-2 0,-1 0,1 0,0 0,0 0,0 0,2 0,-2 0,0 0,2-1,-2 1,1-1,-2 1,1 0,0 0,0-1,0 1,-1 0,0-1,2 1,-2 0,0 0,2-1,-2 1,0 0,0-1,0 1,0 0,0 0,1 0,-1 0,0 0,1-1,0 1,-1 0,2 0,-2 0,1 0,-1 0,0 0,1 0,-1 0,0 0,0 0,1 0,-1 0,0 0,2 1,-1-1,1 1,-2-1,0 0,0 0,0 1,0-1,0 0,1 1,-1-1,2 0,-2 0,1 0,1 0,-2 1,2-1,-2 0,1 0,-1 0,0 0,1 0,-1 0,3 0,-3 0,2 0,-1 0,-1 0,3 0,-3 0,1 0,-1 0,1-1,-1 1,0 0,0 0,1-1,-1 1,0 0,2-1,-2 1,1 0,-1 0,0-1,0 1,0 0,0 0,0 0,0 0,0 0,0 0,0 0,1 0,-1 0,0 1,1 0,-1-1,1 1,-1-1,0 1,1 0,0 0,-1 0,0-1,1 1,1-1,-1 1,0-1,-1 0,0 0,0 0,0 0,1 0,0 0,1-1,-2 1,1 0,-1-1,0 1,0 0,0-1,0 1,0-1,1 1,-1-1,0 0,2 0,-1 0,-1-1,0 1,1-1,-1 1,0-2,3-1,-4 1,0 0,1-1,-1 0,-2 1,0 0,-1-1,-1 1,0 0,-2-1,2 1,0 0,-1 0,0 1,-2-2,1 2,-2 0,2 1,0-1,1 2,-5-2,3 1,2 0,0 1,0-1,-3 1,-1-1,4 1,-4 0,3 0,1 0,0 0,-1 0,0 0,1 0,-4 0,3 0,1 0,0 1,-1-1,1 1,-4 0,1 0,3 0,-3 0,3 0,0 0,0-1,0 1,-2 0,-1 1,3-2,-2 2,2-1,-4 1,2 0,-1 0,2 0,0 0,1-1,-1 1,1 0,-1 0,-1 2,2-2,-2 1,2 0,0-1,0 2,1-1,1 0,-1 0,1 0,1 0,0 0,1 0,1 0,0 0,2-1,-1-1,3 1,-2-1,-1-1,2 0,-2 0,3 1,-3-1,2 0,-2 0,4-1,-3 1,-1 0,0-1,0 1,0 0,1-1,-1 1,0-1,0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1123 433,'-3'-3</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359 507,'3'0,"0"0,0-1,0 1,0-1,0 0,0 1,0-1,0 0,2 0,-2 0,0 0,1 1,-1-1,0 1,0-1,0 1,0 0,0-1,0 1,0-1,0 1,0 0,0-1,0 1,0 0,0-1,1 1,-1 0,0 0,0 1,0-1,0 1,0-1,0 0,0 1,1-1,-1 1,0-1,1 1,-1-1,0 1,0-1,0 0,0 1,0-1,0 1,1-1,-1 1,0 0,0-1,0 1,0 0,0-1,0 1,0 0,0-1,0 1,0-1,0 0,0 1,0-1,0 0,0 0,0 0,0 0,0 0,0 1,0 0,1-1,-1 0,0 0,0 0,0-1,0 1,2 0,-1 0,0-1,-1 1,0 0,0 0,1 0,-1 0,0 0,2 0,-2 0,0 0,2 0,-2 0,1 0,1 0,-2 0,2 0,-2 0,0 0,1 0,-1 0,0 0,1-1,0 1,-1 0,1 0,0-1,0 1,0 0,-1-1,0 1,1 0,0 0,-1-1,0 1,1 0,-1 0,0-1,2 1,-2 0,0 0,1 0,0-1,-1 1,0 0,0 0,0 0,0 0,0 0,-2-3,1 0,0-1,-1 0,1-1,-1 1,0 1,-1 0,-1 0,-1-1,0 1,-1 0,0 1,-1 0,1 1,-1-1,1 1,-1 1,-1-1,2 0,0 1,-3-1,3 0,0 1,-1-1,1 1,0 0,0-1,0 1,-1-1,1 1,-2 0,1 0,1 0,0 1,0 0,0 0,-1 0,1 0,-2 2,2-1,-2 1,2-1,0 0,-1 2,1-1,-1 0,2 0,-1 1,0 0,1-1,1 0,0 0,1 0,0 0,1 0,1 0,1-1,0 0,2 0,-1-1,0 0,3 0,-3-1,1 0,-2 0,0 0,1 0,-1 0,0-1</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709 511,'-1'3,"-2"-3</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914 507,'3'1,"0"0,0-1,0 0,0 0,0 0,0 0,0 0,0 0,0 0,0 0,0 0,0 0,0 0,0 0,0 0,0 0,0 0,0 0,1 0,0 1,0-1,-1 0,2 1,-1 0,0-1,1 1,-1-1,0 1,0-1,-1 0,1 0,-1 0,4 0,-4 0,0 0,0 0,2 0,1 0,-1 0,0 0,-2 0,2-1,-2 1,0 0,0 0,0 0,0-1,2 1,-2 0,2 0,-2 0,3-1,-2 1,-1 0,1 0,-1-1,1 1,-1 0,2-1,-2 1,1 0,-1-1,0 1,0 0,0-1,0 0,0 0,1 1,1-1,-1 1,0 0,-1-1,4 1,-3 0,0 0,3 0,-3 0,-1 0,2 0,0 0,-2 0,0 0,2 0,-2 0,3 0,-3 0,0 0,0 0,0 0,2 0,1 0,-3 0,2 0,-2 0,0 0,2 0,-2 0,0 0,2 0,1 0,-2 0,0 0,-1 1,0-1,-6 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675 899,'2'-3,"1"1</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232 579,'3'0,"0"0,0 0,0 0,0 0,0 0,0 0,0 0,0 0,0 0,0 0,0 0,0 0,0 0,0-1,0 1,0 0,0 0,1-1,-1 1,0 0,0-1,1 1,1 0,-1 0,-1 0,0 0,1 0,0 0,0 0,-1 0,0 0,0 0,0 0,0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359 568,'3'3,"-2"0,1 1,0-1,1-1,0-2,0-1,0-1,1-1,-1 0,0 1,0 2,-2 3,1 0,1-1,0-4,1 0,-1 1,0-2,0 2,0 1,0 2,-1 1,1-2,0 0,0-1,2 0,-2-1,0 0,2 0,-2 0,0 1,1 0,-1 1,1 1,-1 0,1 0,-1-2,0 0,2-1,-1 0,0 0,1-1,-2 2,0-1,1 1,-1 0,0 1,0 1,0 0,0-1,0 0,0 1,2-1,-2 0,1 0,1-1,-2 1</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664 571,'1'3,"1"1,0-1,1 0,1-2,2-2,-1 0,-2 0,0-1,0 1,4-2,-2 0,-2 2,1-1,0 1,0 0,-1 0,0 1,0 2,1 1,-1-2,0 0,2 0,0-1,0 0,-2-1,3 0,-3 0,1 0,-1 0,0 0,1 0,2-1,-2 2,-1-1,0 0,0 0,0 1,3-1,-1 1,-1 0,-1 0,1 1,-1 0,2-1,-2 1,0-1,3 1,-3-1,0 1,0-1,0 0,3 1,0-1,0 0,-3 0,2 0,-2-1,0 1,3-1,-3 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917 568,'1'3,"-1"0</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346 716,'3'0,"1"0,-1 0,2 0,-2 0,0 0,5 0,-2 0,-2 0,1 0,2 0,-4 0,0 0,2 0,-2 0,3 0,-3 0,0 0,0 0,0 0,0 1,2-1,-2 0,0 0,0 0,0 0,0 0,3 1,-3-1,0 0,0 0,0 0,0 0,3 1,-1-1,-2 0,0 0,0 0,3 0,-3 0,0 0,0 0,0 0,0 0,3 0,-3 0,0-1,2 1,0 0,-2 0,0 0,2 0,-2 0,2 0,-2 0,2 0,-1 0,1 0,-1 0,0 0,2 0,-3 0,0 0,1 0,-1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351 788,'3'0,"1"0,-1 0,2-1,-2 1,0-1,2 1,-2 0,0-1,1 1,-1 0,1 0,-1 1,0-1,2 1,-2 0,0-1,1 1,0-1,-1 1,1-1,0 1,-1-1,3 0,-2 1,0-1,2 0,-3 0,1 0,1 0,-1 0,0 0,2 0,-3 0,0 0,2-1,-1 1,-1 0,1 0,-1-1,0 1,0 0,0 0,0 0,0-1,0 1,0-1,0 1,0-1,0 1,0-1,1 1,-1 0,0-1,1 1,0-1,-1 0,0 1,1-1,-1 1,1-1,-1 1,0 0,0-1,0 1,1 0,-1 0,0 0,1-1,-1 1,1 0,1 0,-2 0,1 0,-1 0,1 0,-1 1,0-1,0 1,0-1,1 0,-1 0,0 1,0-1,1 0,-1 0,0 0,1 1,-1-1,0 0,2 0,0 1,-2-1,0 0,2 0,-1 1,4-1,-4 0,1 0,-2 0,1 0,0 0,-1 0,1 0,-1 0,0 0,0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795 787,'3'1,"0"-1,0-1,0 0,0 1,0-1,0 1,0 0,0-1,0 1,0 0,2-1,-2 1,2 0,-2-1,2 1,-1 0,1 0,-1 0,0-1,-1 1,1 0,-1 0,1 0,-1 0,1 0,-1 0,1 0,-1-1,0 1,0 0,0 0,0 0,0-3,0-1,-1 1,0-1,0 1,-1-1,-1 1,0-1,-1 1,-1 0,1 0,-1 0,-1 0,0 0,-2 1,2 1,-3 0,3 1,-2-1,2 1,-2 0,1 0,0 0,1 0,-3 1,3-1,-1 1,1-1,-1 1,1 0,-1-1,-3 2,4-1,0 0,0 0,0 0,-3 2,3-2,0 1,-1 1,1-1,0 1,0 2,1-2,0 0,0 2,2-2,0 0,0 0,2 0,1 0,3 1,-2-2,1-1,-2 0,5-1,-4 0,0-1,1 0,0-1,0 1,6-3,0-1,-6 3,4-3,-5 3,-1 0,1 0,-1 0,0 0,2-2</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935 787,'3'-1,"1"1,-1 0,0 0,1 0,-1 0,0 0,0 0,0-1,1 1,-1 0,1-1,0 1,0 0,3 0,-3-1,1 1,1 0,3-1,-5 1,0 0,2 0,-1 0,0 0,2 1,-2-1,1 0,-3 1,1-1,1 0,0 1,0-1,0 1,-2-1,2 1,0-1,-2 0,1 1,1-1,0 1,-1-1,2 0,-2 1,1-1,-1 0,-1 0,0 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1147 791,'0'3</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369 493,'2'0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683 885,'0'3,"0"0,-1 0,1 0,3-1,1-4,-1 1,0 0,0 0,0 0,0 1,0-1,0 0,0 1,0-1,0 1,0-1,0 1,0 0,0 0,0 0,0 0,0 0,0 0,0 0,0 0,0 0,0 1,0 1</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377 738,'-2'-3</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390 590,'3'2,"0"-1,0-1,0 1,1-1,0 0,-1 0,0 0,0 0,0 0,0 0,0-1,0 0,0 1,0-1,1 0,-1 1,0-1,-6 1</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454 589,'1'3,"-1"0,3-4,-1-2,-1 0,1 6</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512 600,'2'0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322 696,'3'1,"0"-1,0 0,0-1,0-1,0 0,-1 5,0 0,0 0,0 0,2-1,-1-2,0-3,-2-1,0 1,2 3,0 2,0-1,0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519 568,'2'0</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465 588,'2'0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797 487,'2'0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797 490,'2'0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371 503,'2'0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662 836,'0'-3,"0"6,0 0,0 0,3 0,0-3,0-2,-2-1,-3 0,-1 3,0 2</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914 355,'2'0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891 352,'1'3,"0"0,0 0,-1 0,0 1,0-1,-1 1,0-1,-1 1,0-1,2 0,-1 0,1 0,1 0,2 0,0-2,0-2,0 0,0-2,-6 5,2 1,-1 0,1 0,1 0,-1 1,1-1,0 0,0 1,0-1,0 1,1-1,0 0,-1 0,1 0,0 0,-1 0,0 0,-3 0,0-2,0-1,0 0,0-1,0 2,3 2,-2 0,1 0,-1 0,1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923 389,'-1'3,"0"0,1 0,1 0,0 0,2-3,0-4,-2 1,-1 0,-1 0,-1 0,-1 2,0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948 374,'-2'4,"0"-1,2 2,2-1,1 0,-1-1,1-1,-1 1,-2 0,-5 0,1-2,-1 1,-2 0,3-2,0 1,1-1</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319 590,'3'2,"0"0,0-1,0-1,0-1,0-1,0 1,0 1,0 1,0 0,0-1,0 1,0-1,0 0,0 0,0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738 586,'2'3,"1"-2,0 0,1-1,-1 0,0-1,0-1,0 0,0 1,0 3,0-1,0 0,0-1,0 0,0-1,1 0,-1 1,0 1,0 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811 588,'3'0,"0"-2,0 1,0 0,0 1,0 0,0 0,0 0,0 0,0 0,0 0,0 1,0-1,0 0,0 1,0-1,0 1,0-1,0 0,0-1,0 1,0 0,1 0,-1 0,1-1,-1 1,0-1,0 1,0 0,0-1,0 1,0-1,0 1,0 0,0 0,0-1,0 1,1-1,-1 0,1 1,-1-1,0 1,0 0,0-1,1 1,-1-1,0 1,1-1,-1 1,0 0,0 0,1 0,-1 0,2 0,-2 0,0 0,0 0,0 0,0 0,0 0,0 0,0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339 696,'2'0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381 704,'2'0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382 702,'3'1,"0"-1,0 0,0 0,0 0,0 0,0 0,1 0,0 0,-1 0,0 0,0 0,0 1,0-1,0 0,0 0,0 0,0-1,0 1,0 0,0 0,0 0,0 0,0 0,0 0,0 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711 849,'1'3,"-1"0,-1 1,1-1,-1 0,1 1,-1-1,0 0,1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746 693,'3'0,"0"0,0-1,0 1,0 0,0 0,0 0,0 0,0-1,0 1,0-1,0 1,0-1,0 1,0-1,0 1,0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818 695,'3'-1,"0"1,0 0,0 0,0 0,0 0,0 0,0-1,1 0,-1 0,1 0,-1 1,0 0,0 0,0 0,0-1,0 1,0-1,0 1,0 0,0 0,0 0,0 0,0 0,0 0,0 0,0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1034 547,'1'-3,"-1"0,-1 6,-1 2,2-2,-1 0,1 1,-1-1,1 1,0-1,-1 1</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1033 550,'3'-1,"-2"4,0 0,1 0,0 0,0 0,0-7,-2 1,1 0,0-1,-1 1,1 7,0-1,-1 0,1 0,0 1,-1-1</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1059 553,'1'3,"-1"1,0-1,1 0,2-4,-3-2,0 0,-1 0,-1 0,-1 4</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1071 548,'0'3,"0"1,0-1,1 0,-1 0,1 0,0 0,2-5,-2-3,0 2,0-1,1 0,-2 1,1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542,'2'3,"-1"0,-1 1,0 4,0-3,-1-1,1 1,0-8,0-1,0 0,2-2,-1 3,1-1,1 0,-1 1,1 2,-1 4</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1130 561,'0'3,"0"0,0 1,0-1,1 0,-1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1156 540,'3'0,"0"0,0 0,0-1,0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1158 543,'0'3,"0"0,0 0,-1 2,1-1,0 0,0 0,0-1,3 0,0-2,0-1,1-1,-1 1,0-1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709 848,'1'-3,"2"2,-1 4,-1 1,0-1,-2 0,-1 0,-1-1,0-2</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1180 546,'0'3,"0"0,0 0,1 0,0 0,1 0,-2 0,-3-2,0-1,0 0</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1178 551,'3'0,"0"0,0 0,0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1195 552,'0'3,"0"0,0 0,1 0,2-2,-1-5,-2 1,0 0,0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1207 556,'2'3,"1"-1,0-3,0-2,-1 0,-2 0,-3 1,0 2,0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1221 538,'3'2,"0"-1,0 1,-1 1,-2 0,0 0,0 1,0-1,-1 2,1-2,0 0,0 0,-3 0,0-2,0 0,0-1</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1150 577,'-1'3,"0"1,0-1,0 1</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1021 595,'3'0,"0"-1,0 1,0 0,0-1,0 1,0 0,1 0,-1 0,1 0,0 0,0 0,-1 0,2 0,-1 0,-1 0,3 1,-2-1,0 0,2 0,-2 0,0-1,2 1,-2 0,0 0,3 0,-2 0,0 0,0 0,0 0,0 0,0-1,0 1,2-1,-4 1,0 0,0 0,2 0,1-1,-3 1,2 0,-2 0,4-1,-4 1,0 0,2-1,3 1,-3-1,-1 1,-1 0,1-1,0 1,0-1,0 1,-1-1,2 0,-2 1,0 0,-6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497 583,'3'1,"0"0,0-1,0 1,0-1,0 0,1 0,-1 0,0 0,0 1</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526 590,'2'0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526 591,'2'0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723 846,'0'3,"0"0,0 0,0 2,0-1,0 0,1 0,0-1</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525 592,'-3'2</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365 688,'2'0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587,'3'1,"0"-1,1 0,-1 0,0-1,0 1,2 0,-2 0,0 0,3 0,-3 0,1 0,0 0,0 0,-1 0,1-1,-1 1,1-1,-1 1,0-1,1 1,-1 0,2-1,0 1,-1 0,1 0,-2 0,1 0,-1 0,0 0,0 0,0-1,1 1,-1 0,1-1,-1 0,0 1,0-1,1 1,-1-1,0 1,1-1,-1 0,0 1,3-1,-3 1,1-1,3 1,-3-1,-1 1,1 0,1 0,-1-1,3 1,-4 0,1-1,-1 1,4 0,-2 0,-1-1,2 1,-2-1,-1 1,0 0,0 0,-6-1</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1231 532,'-3'-2,"0"0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1132 226,'-1'-3,"0"0,-2 0,2 0,-2 3,1 3,0 0,0 2,-1 0,2-2,-1 2,2-2,-1 1,1 0,0 1,1-2,2-2,1-1,0-2,-1 0,1-1,-1-2,-1 2,0-1,0 0,-1 1,0 0,0 8,-1 1,0-2,-1 1,1-1,0 0,0-1,0 0,0 0,0 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1148 234,'1'-4,"0"1,3 0,-1 3,0 2,0 1,-1 0,-2 0,-2 0,0 0,-1 0,-2 0,1-2,0 0,1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1171 226,'2'3,"-1"0,0 0,1 0,1-2,0-2,1-2,0-2,-2 1,1-1,-2 1,0 1,-2 0,-2 6,0 0,1 1,0 1,1-2,0 2,1 0,0-1,1-1,1 0,1 0,2-2,-1-1</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1100 282,'4'2,"-1"-3,0 0,1 0,0 0,1 0,5-1,-5 1,0 0,1-1,-1 1,0 0,5 0,-5 0,-1 0,1 1,-1-1,0 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1219 266,'2'0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1261 226,'0'3,"-1"0,1 0,0 0,-1 1,1 0,0 2,0-3,0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627 886,'-1'-3,"4"2,0 1,0 2,-1 1,-4 1,0-1,-1-1,2 1,4-3,0 0,0 0,0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1257 230,'3'-2,"1"2,-1-1,0 1,0-1,0 1,0 0,0 0,-1 3,-1 0,0 0,-1 0,0 3,0-2,0-1,-1 1,1-1,0 0,0 0,2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1278 210,'0'4,"-1"-1,-1 0,0 1,1 0,-1-1,-2 4,1-4,6-1,0-2,1-1</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1294 217,'3'0,"0"-1,0 0,0 1,1-1,-1 0,0 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195,'-3'2,"0"-1,0 1,-2 3,2-2,0 1,1-1,2 1,0-1,0 1,0-1,0 2,0-2,0 0,0 1,-1 0,0-1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1312 225,'3'-1,"-2"4,-1 0,0 1,-1-1,0 0,0 0,0 0,1 0,0 1,0-1,-3-3,0-2,1-2,2 0,3 2,0 1,1-1,-1 1</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1346 210,'-1'3,"-1"0,1 1,1-1,1 0,2-2,0-1,1-2</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1337 231,'0'3,"4"-3,-1 0,1-1,0-1</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1350 211,'-1'4,"1"1,-1-1,0 2,0-2,0 2,1-3,-1 0,1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1369 199,'0'4,"0"-1,2 0,1 0,0-2,-1 2,-2 0,0 1,-1 1,0-2,-1 2,1-1,-1 1,1-2,0 0,0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1367 225,'-3'1,"-1"2,2 0,2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283 832,'3'-2,"0"0,0 1,0-1,0 2,0-1,0 0,0 1,1 0,-1 0,1 0,0 0,0 0,0 0,0 0,1 0,1 0,-2 0,1 0,0 0,0 0,0 0,0 0,0 0,0 0,-1 0,-1 1,2-1,2 0,-2 0,-2 0,2 1,-1-1,0 0,0 0,0 1,0-1,0 0,0 1,0-1,0 1,0-1,4 1,-4-1,1 1,-2-1,0 0,0 1,2-1,-2 0,2 1,-2-1,1 0,0 1,0-1,0 0,2 1,-3-1,2 0,-2 1,2-1,-2 0,0 0,0 0,0 1,1-1,-1 1,0-1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636 874,'0'-3,"3"2,0 3,-3 1,-3-1,2 1,4-3,0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1366 233,'-1'3,"-3"1,1-1,0 0,0 0,1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1378 233,'5'-1,"-1"0,-1-1,0 1,0 0,0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1402 212,'-2'3,"0"1,0-1,0 1,-1 4,2-5,0 0,1 1,4-4</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1416 215,'-2'5,"0"-1,1-1,0 0,1 1,4-2,-1-4,0 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1407 220,'-1'3,"0"1,-1 0,2-1,-1 0,1 0,0 0,1 0,3-1,-1-2,1 0,-1 0,1 0,0-1</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587,'2'0</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758 394,'2'0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761 388,'-1'3,"0"1,0-1,1 0,1 0,1 1,-1-1,-3 0,-2-2</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757 401,'3'-3,"1"1,-1 1,-1 4,-3 2,0-2,1 0,3-5,-1-1,-1 0,0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774 399,'1'3,"0"0,2-1,-1-5,-1 0,-3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645 868,'2'0</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789 398,'2'0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792 394,'3'1,"0"-1</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810 393,'3'0,"0"0,0 0,0 0,1 0,0 0,-1 0,1 0</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880 391,'3'0,"2"0,-2 0,1 0,2-1,-2 1,1 0,-1 0,1 0,-2 0,2 0,0 0,-1 0,1 0,0 0,-2 0,0 0,0 0,0 1,0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770 421,'3'-1,"0"1,0 0,0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810 419,'3'0,"0"0,1 0,0 0,-1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872 419,'4'0,"1"0,-2-1,0 1,1-1,-1 1,1 0,1 0,-1 0,0 0,1 0,-1 0,-1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984 422,'3'0,"1"0,0 0,-1 0,0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1235 592,'2'0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1276 561,'1'-4,"-1"1,-3 6,1 1,0-1,0 0,0 1,0-1,-1 1,1 0,-2 2,3-3,-1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646 868,'2'0</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1254 567,'3'-2,"-1"5,-1 1,2 4,0-3,-1-2,0 0,0 0,2 3,-1-4,0 1</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497 589,'3'-1,"0"0,0 1,0 0,0 1,0-1,0 0,0 1,0-1,0 1,0-1,0 1</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874 639,'-2'-3,"-1"2,0-1,0 1,0 1,0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898 647,'0'3</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743 693,'0'-3,"3"3,0 0,1 0,-1-1,0 1,0 0,0 0,0 0,0 0,0 0,0-1,0 1,0-1,0 1,0-1,0 0,0 0,0-1,0 1,0-1,0-1,-2 0,0 0,-1 0,0 0,0 0,-1 0,-2 0,1 0,-1 1,-1 0,1 1,0 0,-1 0,1 1,0-1,0 1,-1 0,1 0,0 0,0 0,0 1,0-1,0 0,0 1,0 0,0 0,0 0,0 0,0-1,0 1,0 1,1 1,0 0,0 0,2 0,0 1,1-1,0 0,2 0,0-2,0 1,0-1,1 0,-1 0,0 0,0-1,0 1,0-1,0 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922 583,'3'0,"0"1,0 0,0 0,0-1,1 0,-1 0,1 0,-1-1,0 1,1-1,-1 1,2-1,-2 0,0 1,0-1,0 0,0 1,1-1,0 1,0 0,-1 0,1 0,-1 0,1 0,-1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1012 580,'2'0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783 197,'6'-1,"1"0,-4 1,0-1,1 1,0-1,0 1,0-1,5 0,1 0,-5 1,5-1,0 1,-5-1,4 1,1 0,-6 0,4 0,-4 0,0 0,-1 0,0 0,0 1,3-1,-3 1,0-1,-8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602 234,'3'-2,"0"-2,0 2,0 1,0-2,0 2,0 0,0 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611 238,'4'-1,"-1"0,0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647 866,'0'3,"0"0,0 0,0 1,0-1</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598 260,'4'-2,"0"0,2-2,-2 1</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634 196,'-3'3,"0"3,2-3,0 0,-1 1,0 5,0 1,1-5,-2 6,1 0,1-6,-1 6,1-2,0-5,0 2,1-1,-1-1</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619 265,'2'-4,"2"0,-1 6,-2 2,-1 0,0 1,0 0,-1 0,0 1,1-3</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622 280,'0'-3,"-1"6,0 0,1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639 231,'1'-4,"-2"1,4 5,0 0,0-1,0 0,-2 2,-4 0,-1 0,1-1,0 0,0 0,0 0,6-1,0 0,0-1,0 0,0 0,0 1,-2 2,-4 1</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638 260,'3'-3,"1"2,-1 1,-1 3,-2 0,0 0,0 0,0 0,0 0,2 0,-2 0,1 0,-1 0,-3 0,-2-1,2-2,0 0,0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671 238,'3'-1,"1"-1,2-2,-2 3,0-1,0 0,3-1,-3 2</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716 200,'-3'3,"0"0,-1 1,-3 3,5-4,-2 2,-1 3</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694 235,'3'0,"0"2</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689 252,'3'3,"-2"1,-1 0,-3 0,-1 0,2-1,-1-1,4 1,2-2,1-1,3-2,-4 1,0-1,0 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656 889,'3'0,"0"-1,0 0</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711 265,'0'3</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725 275,'3'1</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434 854,'-1'-3</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442 839,'-3'3</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918 782,'-2'-3</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976 691,'2'0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959 642,'2'0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501 602,'2'0</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516 580,'1'3</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960 562,'2'0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669 880,'0'3,"0"1,0-1,0 1,0 2,1-3,0 0</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876 222,'0'-3,"3"0,0 2,1 1</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873 241,'4'-2,"-1"0,0 1,0 0,1 0,-2 4,-4 0,-1 1,0-1,1 0,-1 0,1 0,1 1,4-2,0-2,0 0,0 0,-1 3,-3 0,-1 1,0-1,0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909 237,'3'-3,"1"0,-1 1,0 1,1 0,-1 1,0 0,2 1,-2 2,-1 1,-2-1,0 0,-2 2,0-2,-1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935 208,'-3'4,"0"0,2-1,-3 3,0 0,3-2,-3 2,2-1,-1 1</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943 223,'3'-2,"1"0,-1 0,2 0,-2 1,0 1,1-1</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977 195,'-4'1,"1"2,0 0,2 0,-2 2,2-2,0 2,1-2,0 0,2 0,1-1,-2 2,-1 0,0-1,-2 0,0 0,-1-1,0 0,1 1,4 0,1-1,0-1,0-3</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969 246,'0'3,"3"-2,0-1,0 0,0-1,2 1,-2-1,0 1,0 1,-4 2,-1 0,-1 1,1 0,0 0,1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808 567,'4'-1,"1"1,0 0,-2 0,1 0,2-1,-2 1,0-1,2 1,-3 0,1 0,0-1,-1 1,0-1,0 0,0 0,1 0,-1 0,0 1,0-1,0 1,0-1,1 1,-1 0,0 0,0 0,0 0,0 0,0 1,0-1,0 0,0 0,1 0,-1 0,0 0,1 0,-1 0,0 0,0 0,0 0,0 0,0 0,0 0,0 0,0 0,0 0,0 1,0-1,0 0,0 0,0 1,0-1,0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586,'-3'0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483 602,'2'0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693 949,'0'-3,"1"6,-1 0,1 0,-1 0,0 0,0 0,0 0,0 1,0-1,0 1,0-1,0 1,0 0,1-1,-1 0,0 1,0-1,0 0,1 1,-1-1,1 0,-1 0,0 0,0-6</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495 591,'2'0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509 590,'-3'1</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1184 588,'2'0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1118 527,'1'-3,"-4"2,0-2,0 1,0 1,0 0,0 0,0 1,0 0,0 0,-1 0,1 0,0 0,-2 0,2 1,0-1,-1 1,1 0,0 0,0 0,0 0,0 0,0 1,0-1,0 1,0 0,0-1,0 1,1 1,0 0,-1 0,2 0,0 0,-1 0,2 0,-1 0,1 0,0 0,0 0,1 0,0 0,0 0,1 0,1-1,0 0,1 0,-1 0,0-1,0 0,0-1,1 2,-1-2,0 1,0-1,1 1,1-1,-2 1,0-1,0 1,0-1,1 1,-1 0,0-1,0 1,1 1,-1-2,0 1,0-1,0 0,0 1,0-1,0 0,0 0,0 0,3 0,-2 0,-1-1,0 1,0 0,0 0,0 0,0 0,0 0,0 0,0 0,0 0,0 0,1 0,-1 0,0 0,1-1,-1 1,0 0,0 0,0 0,0-1,0 1,0-1,0 0,0 0,1 0,-1 0,0 0,0 0,0-1,0 0,0 0,0-1,0 0,-1 0,0 0,0 0,0 0,0 0,-1 0,-1 0,0 0,0 0,0 0,-2 0,-1-1,1 1,-1 1,-4-3,0 1,2 2,2 1,-3-1,3 2,0-1,-1 0,1 1,-1 0,-4-1,5 1,-1 0,0 0,1 0,-1 1,-2 0,1 0,1 1,-1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1222 592,'2'0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1221 590,'2'0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947 435,'2'0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812 707,'2'0</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811 707,'2'0</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1025 590,'3'-1,"0"0,0 0,2 1,-2 0,2-1,-2 1,0 0,0 0,0 0,1 0,0 0,-1 1,0-1,1 0,-1 0,0 0,2 0,-2 0,0-1,0 1,0 0,0 0,0-1,0 1,1 0,-1 0,0-1,0 1,0 0,0 0,0-1,0 1,0 0,0 0,0-1,1 1,-1-1,1 1,-1-1,1 0,-1 1,0-1,1 1,-1-1,0 1,0 0,1 0,-1-1,0 1,2 0,-2 0,0 0,0 0,0-1,1 1,-1 0,0 0,0-1,0 1,0 0,0 0,1 0,1 0,-2 0,1 0,-1 0,0 0,0 0,0-1,0 1,0-1,0 1,1 0,-1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696 946,'3'-1,"0"-1,0 2,1-1,-1 1,0 0,0 0,0 0,0 0,0 0,2 1,-2 0,1-1,-1 0,0 0,0 0,1-1,1 0,-2 0,0 0,0 1,0 0,0 0,-2 3,-1 0,-1 1,1-1,0 1,0-1,0 1,0-1,0 0,0 1,0-1,0 0,1 0,-1 1,0-1,0 0,0 1,0-1,0 0,0 0,1 0,-1 0,0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1241 595,'-1'-3</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1241 587,'2'0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1240 577,'2'0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1243 576,'2'0</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1247 575,'2'0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1259 580,'2'0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1263 577,'2'0</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1286 552,'0'-3,"-3"1,0 0,0 0,0 1,0 0,-1 1,1-1,-1 0,1 0,0 0,0 0,0-1,0 0,0 0,0 1,0 0,0 0,0 0,0-1,0 2,-1-1,1 1,-1 0,1 0,0 0,0 1,-2 1,1-1,1-1,0 1,0 0,0-1,-1 2,1-1,0-1,0 2,0-1,0 0,0 1,0 0,2 1,-1 0,0 0,1 0,0 0,1 0,0 0,0 0,1 0,0 0,1 0,1-1,0 0,0 0,0-1,0 0,0 0,0 0,0 0,0-1,0 0,0 1,0-1,0 0,0 0,0 0,1 0,-1 0,0-1,1 0,-1 1,0-1,1-1,-1 1,0-1,0 1,-1-2,-1 0,0 0,-1 0,0 0,-2 0,1 0,-2 0,0 2,0-1,0 1,0 0,-1 3</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1215 562,'2'0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1212 569,'2'0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690 1024,'3'0,"0"0,0 0,2 0,-2 0,1 0,-1 0,0 0,2 0,-1 0,2 1,-3-1,0 0,2 1,0-1,-2 0,1 0,-1 0,0 0,0-1,0 1,0 0,0-1,0 1,0 0,0-1</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1215 571,'2'0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1224 569,'-3'0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1224 568,'-3'1</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1229 566,'-3'0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1231 567,'-3'1,"0"0,-2 1</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768 682,'2'0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780 685,'2'0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794 684,'-1'-3,"4"3</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1202 594,'2'3,"0"0,-1 1,2 1,-1-1,0 0,1 2,-1-3,1 0,-1 1,1-2,-6-3</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1206 621,'3'2,"0"0,0 1,0-2,0 1,0-1,0-2,-1-3,-1 1,1-1,-2 1,1-2,1-2,-2 3,0 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724 973,'0'3,"0"0,0 0,0 0,0 0,1 1,-1 0,1-1,-1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1208 651,'-1'4,"-1"2,0-2,1 0,0 0,0 0,0 0,1-1,0 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1222 650,'-1'3,"0"0,0 0,1 4,0-3,0 0,1 2,0-3,0 0,-1 0,-3-1,0-1,0-3</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1221 666,'3'-2,"0"0,1 1,-1 0,0 3,-2 1,0 1,-1-1,3-3,-1-4,0 0,-2 1</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1252 664,'2'3,"1"-1,1-4,-1-1,-1-1,-3 1,-2 1,-1 2,-1 3,1-2</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1205 681,'-4'3,"1"0,2 0,4-1,3-1,-3-1,0 0,1 0,0-1,0 1,5-2,1 1,-6 0,4 0,-4 0,6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1303 679,'2'0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942 190,'-1'-3,"-1"0,-1 2,0 0,0-1,0 2,0-1,-3 1,2 0,-1 0,0 0,0 0,0 0,2 0,-3 0,2 1,1-1,-1 2,-1 0,-1 1,3-2,-1 3,1-3,-2 3,-2 2,4-4,-3 3,2-1,-1 1,3-1,-2 1,2-1,-1 1,1-2,0 3,2-3,-1 0,1 0,0 2,0-2,0 1,1-1,1 3,0-2,-1-1,1 0,0 1,0-1,2 0,-1 0,2 0,-1-2,3 2,-2-2,3 1,-3-2,-2 1,3-1,-1 0,-2 0,3 0,1 0,-4-1,3 0,1 0,-4 1,3-1,0-1,2 1,-3 0,-2 0,2 0,-1 0,2-2,-2 2,1-2,-2 2,2-3,-2 2,2-2,-1 1,1-2,-2 2,1 0,-1 0,2-2,-2 1,0 1,-1-1,-1 1,1-1,-1 0,-1 0,1 0,-1 1,0-1,-2-3,0 3,-1-1,1 2,-1-2,0 2,-3-2,3 2,0 2,-1-2,0 1,1 1,-2 0,-1 0,3 1,0 0,-4 1,3 0,0 0,0 0,0 1,0-1,0 1,-3 2</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407 898,'3'0,"0"0,0 0,0 0,0 1,2-1,-2 0,0 0,0 1</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430 885,'3'1,"1"0,-1 1,0-1,-1 2,-3 0,-2 0,-1 0,0-1</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462 884,'0'-3,"-3"3,0 6,2-3,0 2,1-2,0 1,0-1,1 1,2 0,3 0,-3-3,0-1,1 0,-1 0,2-1,-2-1,2-1,-2 1,1-2,-2 1,0-4,-2 4,-1 0,-2 0,-7-4,7 6,-1 0,1 1,-1-1,1 1,-3 2,3-1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282 376,'-2'-3,"4"0,1 2,0 1,1-1,-1 1,0-1,0 1,0-1,0 1,1 0,0-1,-1 1,0 0,0 1,0-1,1 1,-1 0,2-1,-2 1,0-1,0 0,0 1,0-1,1 1,-1-1,0 0,0 1,1-1,1 2,-2-2,0 1,2 0,-2 1,0-1,2 0,-1 0,2 0,-2-1,0 1,1-1,-1 0,1 0,-2 0,0 0,0 0,0 0,0 0,0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725 974,'3'-2,"0"2,0 2,-2 1,-2 0,-1 1,0-1,-2 1,1-2</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463 899,'3'0,"0"0,2-2,-2 1,0 0</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477 888,'-1'3,"0"2,0-1,1-1,0 0,0 2</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484 850,'0'3,"0"0,0 3,0-3,0 2,0-2</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478 861,'1'3,"0"1,1-1,0 0,1-3,0-4,-1 0,-1 1</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477 832,'0'3,"-1"0,0 0,1 1,0-1,0 0</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484 839,'0'3,"1"0,2-4,-2-2,-1 0,0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500 841,'3'3,"-2"-6,0 0</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515 840,'3'2,"0"-2,1-3,-1 0,-3 0,-3 2,0 1</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363 888,'-1'-3,"-2"0,0 3,3 4,1 1,0-2,0 1,0 0,0-1,0 1,0-1,-4-1,0-1</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353 902,'3'-1,"0"0,0-1,1 0,-1 1,0-1,1 0,-2 5,-2 0,-1 1,0-1,1 0,1 0,2-5,-1-1,2-3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734 966,'3'0,"0"1,0 2,0 0,-2 0,-1 1,-1-1,-1 0,-1 0,-1 1,1-3,6-1,0 0,1 0,0 0,-1 0,0 0,0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389 894,'0'3,"0"0,0 1,1-1,2-1,0-4,-1-1,-1 0,-1 0,-3 2,0 1,1 3</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501 905,'3'0,"1"0,-1 0,1 0,2 1,-2 0,-1-1,1 0,-1 1</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530 893,'3'2,"0"1,0-1,2 1,-2 0,-2 1,-2-1,-2 0,-1 0,0 0,0-2</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497 826,'-3'-1,"-1"-2,1 3,-2-1,2 1,0 0,-2 2,2 0,0 0,0-1,0 1,0 0,1 1,-1-1,2 1,1 0,2 0,0 0,1-1,0-1,0-1,1 1,-1 1,1-1,-1 0,0-1,0 0,0 0,0 0,0 0,0 0,0 0,0 0,0 0,1 0,-1 0,0 0,0 0,2 0,-1-1,1 1,-2-1,0 1,0-1,0 1,0-1,1 0,0 0,-1 0,0-1,0 1,-3-2,0 0,-2 0,0 0,-2 0,1 2,0-1,0 1,0 1,0-1,-1 0,1 1,0-1,0 1,-1 0,1 0,-4 0,1 1,3 0,-1-1,1 1</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525 828,'2'0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375 913,'0'-3,"0"0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369 512,'-2'-3</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382 945,'2'0</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516 865,'2'0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533 850,'2'0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658 935,'2'0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535 854,'2'0</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538 855,'2'0</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537 853,'2'0</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539 853,'2'0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539 855,'2'0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538 855,'2'0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541 856,'0'3</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233 285,'2'-3,"-1"0,0 0,1 0,-1 0,1-1,-1 1,1-1,-1 1,0-1,-1 1,-1 0,0 0,-1-1,-1 1,-2-1,0 3,-4-1,3 2,2 1,-3 1,0 1,4-2,-4 4,0 0,4-2,-4 3,1 0,-2 4,7-6,-1-1,1 1,-1 4,1-1,1-3,1 2,1 0,-1-3,3 2,2-2,-3-1,0-1,4-1,-3 0,-1-1,1 0,0-1,0 0,0-1,4-3,0-1,-4 3,2-4,-1 0,-3 4,1-3,-2-4,-2 8,-2 1,-3 3,1 1,2 1,-2 2</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498 304,'3'0,"0"0,1 0,0 0,0 0,1 0,-1 0,-1 0,0 1,0-1,1 1,-1-1,0 1,2-1,-1 1,-1-1,1 1,0-1,0 0,-1 1,0-1,1 0,-1 0,0 1,1-1,-1 0,1 0,0 0,-1 0,1 0,0 0,0 0,0-1,0 1,-1 0,2 0,-1-1,-1 1,1 0,0 0,0-1,0 1,-1 0,3 0,-2 0,0-1,0 1,0 0,0 0,-1 0,1 0,2-1,-3 1,1 0,-1 0,1 0,0 0,1 0,-1 0,0 0,0 0,1 0,-1 0,1 0,0 0,-1 0,-1 0,1 0,0 0,0 0,0 0,0 0,-1-1,1 1,0 0,-1 0,1-1,-1 1,0 0,0 0,0 0,0 0</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854 311,'3'1,"2"-1,-2 0,2 0,-1 0,-1-1,0 0,0 1,1 0,-1-1,1 1,-1 0,1-1,-1 1,0 0,0-1,1 1,-1 0,0 0,0-1,0 1,0 0,0-1,0 1,1 0,0 0,0 0,-1 0,0 0,0 1,0-1,0 1,0 0,0 0,0-1,1 1,-1-1,0 0,0 0,1 0,-1 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665 940,'-1'3,"0"0,1 0,2 0,1-2,1-4,-2 0,-1 0,-1 0,-1 0,-2 2,0 1,2 3</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1029 312,'3'0,"0"1,0-1,1 1,-1 0,0 0,0-1,2 1,-1-1,-1 0,3 0,-3 0,2 0,0 0,-2-1,0 1,0 0,0 0,0 0,0 0,0 1,0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1162 327,'1'3,"2"-2,1-1,0-1,0-1,1 0,4-1,-4 1,-2 1,3 2,-3 2,0-1,4-2,-4 0,1-1,5 0,-6 1,0 2,1 0,-1 0,0-1,0-1,1 1,0-1,0 0,1 1,1-1,2 1,-5 0,0 0</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267 371,'3'1,"0"0,2 0,-2-1,1 1,-1-1,0 0,1-1,-1 0,0 1,1-1,-1 0,1 1,0-1,-1 1,0 0,0 1,0-1,0 1,1-1,-1 0,0-1,1 0,-1-1,2 0,-2 1,0-1,0 2,0-1,0 2,1 0,-1 0,0 0,0-1,1 0,-1 0,1-1,5-1,-4 1,1 1,-1-1,-2 1,3 0,1 0,-4 0,4 0,-4 0,1 0,4 0,-2 0,-2 0,0 0,3 0,0-1,-4 0,2 1,-2 0,1-1,-1 1,3 0,-3 0,1-1,1 1,-2 0,0 0,1 0,-1-1,1 1,0 0,0 0,-1 0,0 0,1 0,-1 0,1 1,-1-1,0 0,0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311 392,'0'-3,"0"0,-2 0,-2 0,1 0,0 1,-3-2,3 3,-3-2,3 2,-2-1,1 2,0-1,0 1,-1-1,2 1,-2-1,-2 1,4 0,0 0,0 1,-1-1,0 1,-1 0,1 0,0 1,0-1,0 1,0 0,-1 1,2-1,0 1,0-1,0 1,0 0,0 0,1 0,-1 0,1 0,0 1,0-1,1 0,1 1,0-1,2 0,3 0,-2-1,3-1,-2 0,-1-1,2 0,-2 0,2 0,-2 0,1 0,-1 0,0 0,7 0,-7 0,0-1,0 1,0 0,3 0,-1-1,-2 1,2 0,-2-1,6 0,-5 0,0 0,2-3,-3 0,-1 0,0-1,-1 2,-1 0,0 0,-1 0,0-1,0 1,-1-1,0 1,0 0,-1 0,0 1,-2 1,-7 12</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468 435,'3'2,"1"-1,-1 0,0-1,0 0,0 0,0-1,0 1,0 1,2 1,-2-1,1 0,-1-1,1 0,-1-1,0-1,1 1,0-2,-1 2,0 0,0 1,0 0,0 1,0-2,0-1,0 2,0-1,0 1,0 1,1 0,-1-1,1 0,0-1,-1 1,0-1,0 1,0 0,0 1,1-1,-1 0,0 0,3-2,-3 2,1-1,0 0,-1 1,0 0,1 0,-1 0,0 0,3 0,-2-1,0 1,0 0,0 0,-1 0,0 0,2 1,-2 0,2-1,-2 1,4-1,-4 0,1 0,-1 0,3 0,-3 1,5-1,-5 0,1 0,-1 0,0 0,2 0,-2 0,2 0,-1 1,-1-1,0 0,-9 1</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388 499,'0'-3,"3"2,0 2,0 0,1-1,-1 2,0-1,1-1,-1 0,0 0,0 0,0 0,0 1,0 0,0 0,0 0,0-1,0 0,0-1,1 0,-1 0,0 0,0 0,0 0,0 1,0-1,0 0,0 1,0-1,0 1,0-1,0 1,0 0,0-1,0 1,1 0,-1 0,0 0,0-1,0 1,0 0,0 0,0 0,0-1,0 1,0 0,0 0,0 0,0 0,0-1,0 1,0 0,0-2,0 1,0-1,0 0,0 1,0 0,0 0,0 1,1-2,-1 1,0 0,1 1,-1-1,1 1,-1-1,1 1,0 0,-1-1,0 1,0 0,1 0,0 0,-1-1,0 1,0 0,0-1,0 1,1 0,-1 0,0-1,0 1,1 0,-1-1,0 1,1 0,-1-1,0 1,1 0,-1 0,0 0,0 0,0 0,0 0,0 0,0 0,0 0,2 1,-2-1,0 1,0-1,0 1,0-1,0 1,0-1,0 0,0 0,0 1,0-1,0 1,1-1,-1 1,0-1,0 0,1 1,-1-1,2 1,-1 0,0-1,0 0,0 1,-1-1,2 1,-2-1,1 0,0 1,0-1,-1 0,1 0,1 1,-1-1,-1 0,0 0,1 0,-1 0,1 0,-1 0,0 0,0 0,0 0,0 0,0 0,0 0</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1011 470,'0'3</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1012 486,'3'1,"0"-2,0 1,0-1,0 1,1 0,0 0,-1 0,0 0,0 0,0 0,0 0,0 0,1 0,-1 0,1 0,0 0,1 0,-2 0,0 0,0 0,1 0,-1 0,1 0,1 0,-1 0,-1 0,3 0,-2 0,0-1,2 1,-2 0,0-1,-1 1,1 0,0 0,0-1,2 1,-2-1,0 1,0 0,0-1,1 1,-1 0,2-1,-2 1,0 0,2 0,-3 0,1 0,1 0,-2 0,1 0,0 0,-1 0,0 0,1 0,-1 0,0 0,-6-2</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300 553,'3'0,"0"1,0-1,0 0,0-1,1 0,-1 1,1-1,0 1,-1-1,0 1,0 0,0-1,0 1,0 0,1 0,-1 0,0-1,1 1,-1 0,0-1,2 1,-2-1,1 1,-1-1,0 1,0-1,0 1,0-1,1 1,-1-1,1 0,-1 0,0 1,0-1,1 0,0 1,-1-1,2 0,-1 0,-1 1,3-1,-1 0,1 0,-3 1,1 0,-1-1,4 0,-3 1,2-1,-2 1,0-1,2 0,-2 1,0-1,-1 1,0 0,0 0,0-1,0 2,0 0,0-1</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462 548,'1'3,"4"-1,-1 0,0-1,1-1,-1-1,0 0,3-2,-2 1,2-1,-4 2,5-2,-4 3,0 0,-1 2,0 0,0 0,0 1,0-2,1 1,-1-1,0-1,2 0,-2 0,1 0,-1-1,0 0,2 0,-1 0,-1 0,1 1,0 0,-1 2,0-2,3 1,-2-1,0 1,0-1,-1 0,1 0,-1 0,0 0,1-1,-1 1,0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1015,'2'0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826 538,'5'0,"0"0,0 0,0 0,4 1,-5-1,0 0,1 0,-1 0,1 0,5 0,-5 0,0 0,0 0,0 0,6 0,0 0,-6 0,6-1,-5 1,-1 0,1-1,0 1,6 0,-1 0,1-1,-6 1,0 0,0 0,0 0,1 0,5 0,-5 0,0-1,-1 1,1 0,0 0,6 0,-6 0,-1 0,1 0,0 0,-1 0,7 0,-7 0,1 0,-1 0,0 0,12 1,-13-1,1 0,4 0,-1 1,-4-1,5 0,-6 0,1 0,-1 1,1-1,-1 0,5 0,-5 0,0 1,0-1,1 0,-1 0,3 0,-3 0,-1 1,0-1,0 0,0 0,2 1,-2-1,1 0,0 1,0-1,-1 1,0-1</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297 590,'-3'0,"0"0,0-1,0 1,0 0,0 0,0 0,-1 0,1 1,0-1,-1 1,-1-1,2 1,-1-1,1 0,0 1,0-1,0 1,0-1,-1 1,0 0,-1 1,1-1,1 0,0 0,0 0,-1 1,-2 2,3-2,-1 0,1 0,0 0,-1 0,1 1,0-2,0 1,0 1,1 0,0 0,1 0,1 0,0 0,0 0,1 0,1 0,-1 0,2-1,0 0,0 0,0 0,0-1,0 0,0 0,0-1,0 1,0 0,0-1,0 1,0 0,0-1,1 1,-1 0,1 0,-1-1,1 1,0-1,-1 0,0 1,2-1,-2 1,0-1,0 0,0 0,0 0,1 1,0-1,0 0,-1 0,0 0,0 0,1 0,-1 0,1 0,0 0,1 0,-2 0,1 0,-1 0,0-1,1 1,-1 0,1-1,-1 1,0 0,1-1,-1 1,1-1,1 1,-1-1,-1 0,1 1,-1-1,0 1,1-1,-1 0,0 1,1-1,-1 0,0 0,1 0,1 0,-2 0,2 0,-1 0,0 0,2-1,-3 0,3 1,-2-1,1 0,1 0,-3 1,1 0,-1 0,0 0,2-1,-2 1,1 0,-1 0,0 0,0-1,1 0,-1 1,-1-2,-1-4,-2 4,0 0,-1 0,-1 0,-1-1,1 2,0 0,-3-1,2 1,0 0,0 1,0 0,-1 0,1 0,-6-1,5 1,0 1,-1 0,1 0,0 0,-1 0,-5 1,6-1,0 1,-1 0,1-1,0 1,-3 0,0 0,-1 0,1 0,4-1,1 1,-1-1,1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538 677,'-3'0,"6"1,0-1,1 1,-1-1,0 0,1 0,-1 0,0 0,2 0,-1 0,1 0,-2-1,0 1</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654 667,'3'2,"0"0,1-1,-1-1,1 0,-1 0,1 0,-1 0,0 0,0 0,0 0,0 0,1 0,-1 0,1 0,0 0,-1 0,1 0,-1 0,1 0,-1 0,0 0,1-1,-1 1,0-1,2 1,-2-1,0 1,3-1,-3 0,1 1,-1-1,1 0,-1 1,0-1,0 1,0-1,0 1,2-1,-1 1,-1-1,3 0,0 1,-3 0,0 0,0-1,0 1,1 0,0 0,-1-1,2 0,-1 1,1-1,3 0,-5 1,1 0,0-1,-1 1,3-1,-2 1,0 0,0 0,1 0,-1 0,-1 0,1-1,-1 1,0 0,2 0,-2 1,0-1,0 1,0-1,0 1,1-1,-1 0,0 0,0 0,0 0,3 0,-2 0,-1 0,0 1,1-1,-1 0,0 0,0 1,1-1,-1 0,0 0,2 0,-1 1,-1-1,2 1,-2-1,1 0,1 0,-2 0,0 0,3 0,-3 1,1-1,2 0,-2 0,1 0,1 0,-1 0,-1 0,2 0,-3 0,1 1,1-1,0 0,0 1,0-1,1 0,-3 0,1 1,2-1,-2 0,-1 0,0 0,0 0,0 0,0 0,1 0,-1 1,0-1,0 0,-6 1</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354 727,'-2'-3,"4"0,2 3,-1-1,1 1,3-1,-3 1,0 0,-1 0,1 0,-1 1,2 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419 722,'2'0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522 376,'-2'-3,"-1"1</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411 376,'-1'-3,"-2"2,0 0,-1 0,1 1,0 0,-1 0,0 0,-1 1,0 0,0 1,2-2,-2 2,2-1,0 1,-2 0,-1 2,2-2,1 1,0 0,-2 1,2-2,1 1,-2 1,1-1,1 1,-1-1,1 0,1 0,-1 0,0 1,2-1,-1 0,1 1,2-1,-1 0,2 0,0-2,1 1,3-1,-4-1,1 0,0-1,2 0,-2-1,0 1,2-2,-2 2,-1-2,0 1,0-1,-1-1,0 0,0-4,-2 5,0 0,0 0,0 0,0-2,-2-1,1 3,-2-2,-1 1,-3-1,2 3,0 1,-2 1,3 2,0 2,2-1</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410 451,'3'0,"0"0,1 0,2 0,-3 1,0 0,1-1,-1 0,0 1,1-1,0 0,2 0,-2 1,0-1,-1 0,1 1,0-1,-1 0,1 0,-1 0,2 0,0 0,3 0,-5 0,2-1,-2 1,2 0,0-1,0 1,-1-1,-1 1,2 0,0-1,-2 1,0-1,0 1,0-1,0 1,4-1,-4 1,0-1,0 1,0-1,1 1,2-1,1 0,-4 0,4 0,-4 1,1 0,-1-1,0 1,1-1,2 0,-3 1,1 0,-1-1,0 1,1-1,2 1,-3-1,0 1,2-1,1 1,-2-1,-1 1</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923 644,'3'-1,"0"1,0-1,0 0,0 1,0 0,0 0,0 0,0 0,1 0,-1 0,0 0,0 0,0 0,1 0,-1 0,0 0,0 0,0 0,0 0,0 0,0 0,0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643 1017,'1'-3,"2"3,0 0,0 0,0 2,-2 1,-2 1,-1-1,-1 0,0 0,0-2,0 0,6-1,2 0,-2-1,0 1,1-1</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989 649,'-3'-1</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807 623,'-3'0,"6"0,0 1,0-1,0 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807 615,'3'0,"1"2,-1-1,0 1,-2 1,-5 0,-1 1,-1-1</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979 633,'2'0</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986 631,'2'0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867 571,'2'0</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758 567,'-1'-3,"-1"0,1 0,-1 0,0 0,-1 1,0 0,0 0,0 1,0 0,0-1,0 2,0-1,0 0,0 1,0 0,0 0,0 0,0 0,-1 1,1 0,-1 0,1 0,0 0,0 0,0 1,1 1,-1 0,2 1,0-1,0 1,1-1,0 0,1 1,0-1,1 0,1 0,1 0,-1-1,3 0,-2-2,-1 1,1-1,1 1,-2-1,1 0,2 0,2 0,-4 0,0 0,3-1,-3 1,0-1,-1 1,1-1,0 0,-1 0,0 0,0-2,-1 0,0 0,-2 0,1 0,0 0,-1-1,0 0,-1 1,-2 0,1 0,-1 2,0 0</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760 492,'-2'-3,"-2"0,1 0,-1 0,0 1,1 1,-1 0,1 0,-1 0,0 0,-2 1,2-1,-1 1,1 0,-2 0,3 0,-1-1,0 1,0 1,0 0,1 0,-1 0,0 1,-1 0,1 0,-3 1,4-1,-2 1,2-1,0-1,0 2,1 0,-1 0,1 1,0 1,2-2,-1 0,1 0,0 0,0 1,1-1,1 0,0 0,1 0,0-1,0-1,2 1,-2-1,0 0,0 0,0 0,0 0,0-1,0 1,2-1,-2 1,1-1,-1 0,0 1,0-1,0 1,0-1,2 1,-2-1,0 0,0 0,2 1,-2-1,1 0,-1 0,0 0,1 0,-1 0,0 0,0-1,2 1,-1-1,0 1,0-1,3 0,-4 1,1 0,-1-1,0 0,0 1,1-1,-1 0,1 0,-1 0,1-1,-1 0,0 1,0-1,0 0,0-1,-1 0,-1 0,0 0,0 0,0 0,0 0,0-1,0 0,-1 1,0 0,-1 0,0 0,-1 0,-1 0,-1 0,0 0,1 1,0 1,0-1,0 1,0 0,0 0,0 0,0 1,0 0,-1 0,1 0,0 1,0 0,0 0,-1 1,1-1,-1 2,-1 0</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606 663,'2'0</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614 674,'2'0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652 991,'3'-2,"0"2,-1 3,-2 0,-2 0,0 0,1 0,4-2,-3 2,-3-1,0 0</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681 671,'2'0</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732 634,'2'0</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731 643,'2'0</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732 719,'3'-1,"0"1</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810 710,'2'0</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455 694,'-3'-2,"0"0,0 1,0 0,-1 0,1 0,0 0,0 0,-1 1,1-1,-1 1,-2 0,3 0,0 0,0 0,0 1,0-1,0 1,0 1,1 1,-1 0,1 0,1 0,0 0,1 0,1 0,-1 0,1 0,1 0,-1 0,2-1,0 1,0-2,0-1,0 1,0 0,0-1,0 1,0 0,0-1,0 0,0 1,0-1,0 0,0 0,0 0,0 0,0 0,1 0,-1-1,1 1,-1 0,0-1,0 1,0 0,0-1,0 0,1-1,-1-1,0 0,-2 0,-1 0,0-1,-2 1,-1 0,1 0,-1 2,-3-2,2 1,1 1,0 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461 701,'2'0</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906 688,'-3'-2,"0"0,0 1,0 1,0-1,0 1,0 2,0-1,0 0,-1 1,1-1,0 1,0 0,1 1,1 0,1 0,0 1,2-1,0 0,0 0,1-1,0 1,0-2,0 1,1-1,-1 0,0-1,1 1,0-1,-1 0,0 1,1-1,-1 0,0 0,1 0,-1-1,1 1,1-1,-1 0,0 0,-1 1,0-1,1 1,-1-1,1 0,-1-1,0-1,-3-1,1 0,-1 0,-1 0,-1 1,-3-1,1 3,0 0,1 0,-2 0,2 1,0-1,-2 1,-1 0,2 0,-1 0,2 0</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805 729,'0'3,"3"0,1-2,0-1,1-1,-2 0,0 0,1-1,-1 1,0 0,0 2,0 1,0 0,1 0,-1-1,0 0</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851 656,'2'0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665 997,'0'3,"1"0,1 0,0-6,-2 0,0 0,-3 2,2 4,0 0</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856 659,'-1'-3,"0"0</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567 814,'3'0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863 782,'2'0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392 658,'0'-3,"0"0,0 0</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452 659,'-1'-3,"4"2,0 1,0 0,0 0,0 2,0-2,0 1,0-1,0 1,0-1,0 0,0 0,0 1,2 0,-1-1,0 0,-1 0,1 1,-1-1,0 0,0 0,1 0,-1 0,0 0,0-1,0 0,1 1</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527 667,'2'0</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390 581,'-3'3</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385 759,'3'0,"0"0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977 576,'2'0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964 747,'2'0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1018,'3'1,"0"-1,1-1</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975 582,'2'0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964 722,'2'0</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962 720,'2'0</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965 521,'2'0</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925 780,'0'-3</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881 646,'2'0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409 649,'-1'3,"0"0,1 0,-1 0,0 2,1-2,-1 0,1 0,-1 0,1 0,-1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405 660,'2'3,"-2"0,3-1,0-2,-2-3,0 0,0 0,0 6,-1 0,1 1,-1-1,0 0</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424 670,'0'3,"1"0,0 0,1-7,-3 1</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431 666,'1'4,"-1"-1,1 1,0-1,0 0,1-6,-1 0,-1 0,1-1,-1 1,1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1007,'0'4,"0"0,0-1,0 1,0 0,0 0,1-1,-1 1</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454 660,'2'4,"-1"-1,0 2,0-2,-1 0,1 0,-3-6,2 0,0 0,2-1,-1 0,1 1</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468 670,'2'3,"0"0,-2 0,-2 0,-1 0,6-1</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481 683,'-1'3,"0"0,0 0</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497 665,'3'0,"1"0</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497 669,'-2'4,"1"-1,1 0,-1 2,0-1,1-1,0 1,3-2,0-2,1 0,-1 0</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508 677,'3'2,"0"-1,-1 3,-4 1,0-2,1 0,0 0,-1 0</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517 687,'1'3,"0"0,1-6,-2 0,-2 0</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528 688,'1'3,"2"-2,-3-4,-3 1,0 1</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531 666,'3'1,"1"0,-1 0,0 0,-1 2,-1 0,-2 0,1 0,0 1,0 0,1 1,-1-2,1 1,-1-1,0 0,-3-1,0-1,-1-1,1-1</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525 703,'2'0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392 304,'-1'-3,"-2"1,0 1,0 0,0 0,0 0,0 0,0 0,0 0,-2 1,2 0,0-1,0 1,-1 0,1 0,-1 0,0 0,0-1,1 1,0 0,0 0,-2 0,1 0,1 1,-1-1,1 0,0 1,0-1,-1 1,1 0,0-1,0 1,0 1,0 0,1 1,0 0,0 0,-1 0,1 0,1 0,-1 0,2 0,-1 0,2 0,0 0,0 0,2 1,-1-1,1 0,-1 0,1 0,0-1,0 1,0-1,0 0,1 0,-1 0,1-2,-1 1,0-1,1 1,-1-1,0 0,1 1,-1 0,0-1,0 1,0-1,0 0,1 1,-1 0,0-1,0 0,0 0,0 1,0 0,0 0,0-1,0 1,0-1,0 1,0-1,1 0,-1 0,0 0,0-2,0 1,0 0,0 0,0-2,0 0,0 1,0-1,0 0,0 0,-1-1,-2 1,0 0,0 0,0 0,-1 0,0 0,0 0,-1 0,0 0,-1-1,0 1,0 1,0-1,0 2,0-1,0 0,0 1,0 0,-1 0,1 1,0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669 851,'2'0</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543 704,'2'0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540 708,'2'0</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380 774,'2'0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524 716,'2'0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515 717,'3'0,"0"-1,0 0,-1-2,1 2,0-2</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534 713,'2'0</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982 637,'0'-3</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966 638,'2'0</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960 639,'2'0</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736 580,'1'3</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1164 768,'2'0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845 808,'3'-1,"0"1,0 0,0 0,0 0,0 0,0 0,0 0,0 0,0 0,0 0,0 0</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871 795,'2'3,"1"0,0-1,0-1,0 1,-2 1,-4-1,1 1,-1-1,0 1,0-1,0 1,-1-1,1 1,0-2,0 0,0-2,0 1,2 3,-2-2,0 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337 572,'-3'0,"7"0,-1 0,1 0,1 0,-1 0,-1 1,1 1</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359 560,'4'1,"0"0,1 1,-2 1,-1 2,-2-2,-2 0,-3 1,1 0,1-3,-2 2,0 0</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333 780,'-3'0,"6"-2,0 2,0-1,0 1,0 0,0 0</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346 769,'3'-1,"1"0,0 1,-1 1,-1 3,-2 2,-1-3,0 0,-1 0</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372 571,'2'0</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376 566,'2'0</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358 796,'2'0</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361 783,'2'0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1057 1014,'-1'-3,"4"2,0 0,0 1,0 0,0 2,-2 1,-2 0,-1 0,-1 1,-1 0,1-2,0-1,7 0,-1-1,0 0,0 0,0 0,0 0</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355 578,'2'0</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362 822,'-1'-3</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588 148,'3'0,"3"0,-2 0,2 0,-1 0,1 0,-3 0,1 0,-1 0,5-2,-3 2,-2-1,3 1,1-1,2 0,-4 0,-2 1,3 0,-1-1,3 1,-5 0,0 0,0 0,5 0,-5 0,0 0,0 0,0 0,0 0,0 0,3 0,6-1,-9 1,5 0,-5 0,0 0,5 0,2 0,-5 0,-2 0,2 0,1 0,2 0,0 1,-4-1,9 0,-10 0,0 0,6 0,-6 0,20 3,-14-2,3 1,-2-1,-6-1,-1 1,4 0,0-1,-2 0,0 0,2 0,-3 0,2 0,-2-1,0 1,-1 0,1 0</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976 154,'-1'3</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359 285,'3'-1,"0"1,1 0,0-1,-1 1,0 0,0-1,0 1,0-1,0 1,0 0,0 0,0 0,0-1,1 1,-1 0,1 0,-1 0,0 0,1 0,0 0,0-1,1 1,-1 0,-1-1,2 1,-2 0,0 0,0 0,3 0,-3 0,0 0,0 0,0 0,1 0,-1 0,0 0,0 1,1-1,1 0,-2 0,0 0,0 0,1 0,-1 1,0-1,1 0,-1 1,0-1,1 0,-1 1,0-1,0 0,0 0,1 0,-1 0,0 0,0 0,0 1,1-1,-1 1,0-1,0 1,0-1,0 1,0-1,0 1,0-1,0 1,0-1,0 0,0 1</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717 302,'2'-3,"2"1,1 1,-2 1,1-1,-1 1,2-1,0 0,-2 1,2-1,0 1,-2 0,0 0,0-1</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838 276,'3'1,"0"1,0 0,0 0,0 0,1-1,0 0,-1-1,1 0,0-1,0 0,0 0,0 0,-1 0,0 1,0-1,0 1,0 1,1 0,-1-1,0 0,0-1,0 0,0-1,0 1,1-1,0 1,0 1,-1 0,0 1,0-1,0 1,0-1,0 0,1 0,-1-1,2 1,-2-1,1 1,0 0,-1 0,0 0,0 0,1 0,-1 0,0 0,1 0,-1 0,0-1,1 0,1-1,-2 1,2-1,-2 0,0 0,3-1,-3 1,2-1,-2 1,0-1,0 0,0 0,-1 0,2-3,-3 2,1 1,-2 0,0-3,0 2,-1 0,-2 0,0 1,-1-1,-4-2,1 3,4 1,-5-1,1 0,-2 0,1 1,4 2,-1-1,-5 1,5 0,0 0,0 0,0 0,-1 1,1-1,-6 1,1 1,-4 1,10-2,0 1,0-1,-3 2,-1-1,5 0,-3 1,1 0,2-2,-1 2,-1 0,1 1,-1 0,1 0,2-1,-1-1,-1 3,0-1,0 1,-1 1,2-3,0 1,1-1,1 0,0 0,1 0,0 0,0 0,1 0,0 0,1 1,1 0,0-2,0 0,3 1,-1-1,-2-2,0 1,3 0,-3 0,0-1,1 0,-1 1,1-1,-1 0,1 1,3-1,-3 0,0 0,0 0,-1 0,1 0,-1 0,1 0,2-1,0 1,-3-1</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956 290,'-3'2</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173 346,'3'0,"0"0,0 0,0 0,2 0,-2 0,0 0,0 0,0 0,0 0,0 0,0 0,1 0,-1 0,1 0,-1 0,1 1,-1-1,0 1,0-1,1 1,0 0,-1 0,0-1,0 1,3 0,-3-1,1 1,0-1,0 1,0-1,0 1,0-1,0 1,0-1,0 0,0 0,1 1,-1-1,-1 0,1 0,-1 0,1 0,0 0,-1 0,1 0,2-1,-1 1,-1-1,0 1,-1 0,1-1,0 1,-1 0,1 0,0-1,-1 1,1 0,3-1,-4 1,2 0,-2-1,2 1,1 0,-3 0,0 0,0-1,0 1,0 0,5-1,-5 1,0 0,0-1,1 1,-1-1,0 1,4-1,-4 1,0-1,0 1,1-1,1 1,1-1,-3 0,1 1,-1 0,1-1,0 1,-1-1,1 1,-1 0</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524 338,'2'0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1000,'0'-3,"3"2,0 1,-1 3,-4 0,0 0,5-3,0-1,0 1,0 2,-5 1,-1-1,0-1</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264 436,'3'-1,"0"0,0 0,0 1,0-1,0 0,0 0,0 1,0-1,0 1,0 0,0 0,0 0,1 0,-1 0,1 0,-1 0,2 0,-2 0,0 0,3 0,-3 0,0 0,0 0,0 0,2-1,-2 1,4 0,-3 0,-1 0,1 0,-1 0,1 0,0-1,-1 1,2 0,-1 0,-1 0,0 0,0 0,1 0,0 0,-1-1,1 1,0 0,0 0,-1 0,0 0,0 0,0-1,0 1,0 0,0 0,1 0,-1 0,1 0,-1 0,0 0,1-1,1 1,-1 0,0 0,0 0,0 0,0 0,-1 0,0 0,2 0,-2 0,1-1,-1 1,0 0,2 0,-2 0,1 0,-1 0,0-1,0 1,2 0,-1 0,0 0,0-1,0 0,-1 1,0 0,0-1,0 1,0-1,0 1,0-1,0 1,0 0,0 0,0 0,0 0,0-1,0 1,1 0,-1 0,0 0,2-1,-2 1,0-1,1 1,-1 0,1 0,-1 0,0 0,0 0,1-1,-1 1,0 0,2 0,-2 0,1 0,0 0,0 0,-1 0,0 0,0 0,0 0,0 0,0 0,1 0,0 0,-1 0,1 1,1-1,-2 0,0 1,0-1,0 0,0 0,0 0,2 0,-1 0,1 0,-2 0,1 0,-1-1,1 1,-1 0,1 0,0 0,1 0,-2 0,1 0,1 0,-2 0,0 0,1 0,-1 0,1 0,-1 0,2 1,-2-1,0 0,0 0,1 1,0 0,0-1,-1 1,1-1,1 1,-1-1,-1 0,0 0,1 0,-1 0,0-1,1 0,-1 0,1-1,-1 1,0 0,0-1,0 1,0-1,0 1,-1-2,1 0,0-1,-1 0,-1 1,-1 0,0-1,0 1,-1 0,-1 0,0 0,-1 0,0 1,0 0,0 1,0 0,0 0,0 0,-2 0,2 0,-1 1,1-1,-1 1,0-1,0 1,0 0,0-1,0 1,-2-1,2 1,1 0,-1 0,-3 0,2 0,2 0,0 0,0 1,0-1,-3 1,3-1,0 0,-2 1,2-1,-4 2,2-1,2-1,-1 1,1 0,-1 0,0 1,-2 0,2 0,0 0,1 0,1 1,0 0,0 0,0 1,1 0,0-1,0 0,0 2,0-1,1-1,0 0,1 0,0 1,1-1,2 0,0-1,-1 0,1-1,2 0,-3-1,1 0,0 0,1 0,-2 0,0 0,0 0</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923 413,'3'-1,"0"1,0 0,0 0,0-1,0 1,0 0,0 0,0 0,0-1,0 1,2 0,-2 0,2 0,-2 0,0 0,0 0,0 0,0 0,1 0,0 0,0 0,-1 0,0 0,0 1,0-1,0 0,2 0,-2 0,0 0,3 0,-3 0,1 0,2 0,-2 0,2 0,-3 0,0 0,3 1,-3-1,1 0,1 1,-2-1,3 1,-3-1,1 0,-1 1,0-1,2 0,-2 1,2-1,-2 1,1-1,-1 1,3-1,-3 1,0-1,0 0,0 0,0 0,0 1,2-1,-2 0,0 0,1 1,0-1,-1 0,0 1,0-1,0 0,1 0,-1 0,1 0,-1 1,0-1,2 0,-2 0,0 0,1 0,-1-1,0 0,1 1,-1-1,0 1,0 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1274 437,'3'-1,"1"0,-1 0,2 0,-1 0,-1 0,2 0,-2 0,0 1,0-1,1 1,-1 0,0-1,4 0,-4 1,1 0,-1-1,0 1,0 0,2 0,-1-1,0 1,-1 0,0 0,0 0,-6 0</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386 475,'3'0,"0"0,0-2,0 2,0-1,0 0,2 1,-1 0,0 0,-1 0,2 0,-1 1,0-1,0 1,-1 0,0-1,0 0,1 1,-1-1,2 0,-1 0,1 0,-2 0,0 0,1 0,-1-1,0 1,2-1,-1 1,0 0,-1 0,1 0,0 0,-1 0,0 0,0 0,0 0,0 0,0 0,0 0,0 0,0 0,1 0,-1-1,2 1,-1 0,0 0,2-1,-2 1,0 0,0 0,-1 0,1 0,-1-1,2 1,-1 0,-1-1,2 1,-2 0,2-1,-1 1,-1 0,1 0,0 0,-1 0,0 0,0 0,2 0,-1 0,1 0,-2 0,2 0,-2 0,0 0,2 0,-2 0,1 0,-1 0,1 0,-1 0,1 0,2 0,-1 0,-1 0,-1 0,1 0,1 0,2 0,-3 0,0 0,3 0,-3 0,-1 0,2 1,0-1,0 0,2 0,-3 0,1 0,1 0,-2 0,1 0,-1-1,1 1,0 0,1 0,-2-1,0 1,-1 0,1 0,-1 0,1 0,-1 0,1 0,-1-1,2 1,-2 0,0 0,0 0,0 0,0 1,0-1,0 0,0 0,0 0,0 1,0-1,0 0,0 0,0 0,-4 4</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1015 478,'3'0,"1"-1,1 0,-2 1,2-1,-2 1,0 0,2-1,-1 1,-1 0,1 0,-1-1,0 1,1 0,1 0,-2 0,0 0,0 0,0 0,1 0,-1 0,2 0,-2 0,0 0,0 0,0 0,0 0,0 0,1 0,-1 1,0-1,2 0,-2 0,2 0,-2 0,0 0,2 0,-2 0,1 0,-1-1,0 1,1 0,0-1,-1 1,1 0,-1 0,1 0,0 0,1 0,-1 0,-1-1,1 1,-1 0,0-1,1 1,2 0,-3 0,1 0,4 0,-4 0,0 0,0 0,0 0,3 1,-3-1,-1 0,1 1,-1-1,2 0,-2 1,0-1,0 0,0 0,5 1,-3-1,0 1,0-1,0 1,4 0,-5 0,-1-1,1 1,-1-1,0 0,-6-3</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265 548,'3'0,"0"0,0 0,0 0,0 0,1 0,0 0,0 0,0 0,-1 0,5 0,-5 0,3 0,-2 1,2-1,-3 0,0 1,1-1,-1 0,0 1,2-1,-2 0,0 1,1-1,-1 0,0 0,2 0,-2 0,0 0,2 0,-2 0,2 0,-2 0,1 0,2-1,-2 1,0 0,-1 0,2 0,0 0,0 0,2 0,-2 0,-2 0,0 0,0 0,3 0,1 0,-4 0,4 0,-4-1,0 1,0 0,1 0,-1-1,4 1,-3-1,-1 1,1 0,0-1,0 1,3-1,-4 1,1-1,-1 1,0 0,0-1,2 1,0-1,1 1,-2-1,-1 1,0 0,0 1</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461 613,'3'0,"0"0,1-1,-1 1,0-1,0 1,0-1,1 1,-1 0,1 0,-1 0,0 0,0 0,0 0,1 1,-1-1,1 0,-1 0,1 0,-1 0,0 0,1 0,-1 0,0 0,0 0,0 0,0 0,0 1,0-1,0 0,0 0,0 1,0-1,0 0,0 0,0 0,1 0,-1-1,0 1,0 0,0 0,0 0,0-1,0 1,0 0,0 0,0 0,0 0,0 0,0 0,0 0,1 0,-1 0,0-1,0 1,1-1,-1 1,0-1,0 1,0-1,0 1,0 0,2 0,-1 0,-1 0,1-1,-1 1,0 0,1 0,-1 0,0 0,3 0,-1 0,-2 0,0 0,1 0,-1 0,0 0,1 0,-1 0,0 0,1 0,-1 0,0 0,0 1,0-1,0 1,0-1,0 1,0-1,0 1,0 0,0-1,0 0,0 0,0 1,0 0,0-1,0 0,0 0,1 0,-1 0,0 0,0 0,1 0,-1 0,1 0,-1 0,0 0,0 0,0 0,0 0,0 0,0 0,0 0,0 0,0 0,0 0,0 0,0 0,0 0,0 0,0 0,0 0,0 0,0 0,0 0,1 0,-1 0,0 0,0 0,1 0,-1 0,0 0,0 0,0 1,1-1,-1 0,1 0,1 0,-2 0,1 1,-1-1,1 0,-1 0,0 0,0 0,0 0,2 0,-2 0,0 0,1-1,-1 1,0 0,0 0,0 0,0 0,2-1,0 1,-2-1,0 1,1 0,-1 0,0-1,0 1,0 0,1 0,-1 0,1 0,-1 0,1 0,-1 0,0 0,0 0,1 0,0 0,-1 0,1 0,-1 0,1 0,-1 0,0 0,1 0,-1 0,0 0,1 0,-1 0,1 0,0 0,1 0,-2 0,1 0,-1 0,0 0,2-1,-2 1,1-1,-1 1,0 0,0 0,1 0,0 0,-1 0,1 0,-1 0,0 0,0-1,1 1,0 0,0 0,-1 0,1 0,-1-1,1 1,-1 0,0-1,0 1,0-1,0 1,2 0,-2 0,1 0,0-1,-1 0,1 1,-1 0,1 0,-1-1,0 1,0 0,0 0,0-1,0 0,0 0,1-1,0 0,-1 0,0-1,-1 0,1 0,-1-1,1-1,-1 2,-2 0,1 0,0 0,-1 0,0 0,-2 0,1 0,0 0,-3 0,1 0,-1 1,1 1,-2-1,2 1,-1-1,-3 1,3 0,1 0,-1 0,-3 0,4 1,-2-1,0 1,0 0,2 0,0 0,-2-1,2 1,0 0,-2 0,2 0,0 0,0-1,-2 1,0 0,2 0,0 0,0 0,-2 0,-1 0,0 0,3 0,-2 0,0 0,0 0,-2 0,4 0,0 0,-2 0,0 1,0-1,0 1,1 0,-2 0,2-1,1 1,-1 0,1 0,-1 0,0 0,1 1,0 0,1 1,0 0,1 0,-2 0,2 0,-1 0,1 0,0 0,1 0,0 0,0 0,0 0,1 0,1 0,0 0,1-1,0 1,0-2,0 1,2 0,-2-1,2 1,-2-1,0 0,1 0,0 0,-1 0,0-1,2 1,-1 0,-1 0,0-1,1 1,0-1,1 1,-1-1,-1 0,0 0,0 0,1 0,0 0,-1 0,2 0,-2 1,0-1,0 0,0 0,0 0,0 0,1 0,-1 0,0 0,0 0</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1277 612,'3'0,"0"0,0 0,1 0,1 0,-2 0,2 0,2 0,-2 0,-2 0,0 0,5 0,-5 0,0 0,2 1,1-1,-3 0,1 1,-8-3</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246 677,'3'1,"0"-1,0 0,2 0,-2 0,1 1,-1-1,0 0,0 1,0-1,0 0,0 0,0 1,0-1,0 0,0 1,0-1,0 0,2 0,-2 0,0-1,2 1,-2 0,0-1,2 1,-2 0,1 0,0 0,-1 0,0 0,0 0,1 0,1 0,-2 0,1 0,-1 0,0 0,1 0,-1 0,0 2,0-1,0 0,0-1,0 0,1 0,-1 0,0-1,1 1,-1-1,1 1,-1-1,0 1,0-1,1 1,-1-1,1-1,-1 1,1-1,-1 1,0 0,0-1,0 0,-2-1,-1 0,0 0,0-1,0 0,0 1,0-1,-1 1,-3 0,2 0,-1 0,0 1,0-1,0 1,0 0,0 0,0 0,-2-1,2 1,-1 1,-2-1,2 1,-1 0,1 0,1 1,-2-1,2 0,-2 1,2 0,-1 1,1 1,-1-1,0 1,1 1,-2 1,3-1,-1 2,1-2,1 1,-1 1,2-2,0 2,0-2,1 0,1 2,0-2,2 1,0-2,0 0,1 0,0-1,-2 0,2-1,-2 1,4-1,-2 0,2-2,-3 2,0-1,1 0,-1 0,-1 0</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443 665,'1'3,"2"-1,0-2,2 0,-1-2,-1 1,2-1,0-1,-2 2,2-2,0 1,-1 1,1-1,-2 2,3 0,-3 1,1 0,-1 0,0 0,0 1,2-1,-2-1,1 0,-1 0,2-2,2 0,-2 0,0 1,1-1,-2 1,-1 1,1 0,-1 1,0 1,0 0,0-2,2 1,-1-1,0-1,0 0,0 0,-1 0,1 0,0 1,-1 0,0 1,0 0,0 1,0-1,0 0,0-1,0 0,2 0,-2-1,0 1,1 0,-1 1,1 1,-1 0,0 0,1 0,0-1,-1-1,0 0,0 0,1 0,1 0,-2 0,1 0,0 0,-1 0,0 0,1 1,-1 0,1-1,-1 1,0-1,0 0,0 0,0 0,2 0,-2 0,1 0,1 0,-2 0,1 0,1 0,-2 0,0 0,2 0,-1 0,-1 0,3 0,-3 0,1 0,0 0,0 0,-1 0,1 0,1 0,-1 0,-1 0,3 0,-3 0,1 0,1 0,-2 0,0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1094 989,'0'3,"0"0,0 0,0 0,0 0</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857 675,'3'1,"0"-1,1 0,-1 0,2 0,-2 0,0 0,1 0,0 0,-1 0,0 0,1 0,-1 1,0-1,1 0,-1 1,0-1,0 0,1 1,0-1,0 0,-1 1,0-1,0 0,0 1,1-1,0 0,-1 0,0 1,0-1,1 0,-1 0,0 0,0 0,2 0,-2 0,0 0,2 0,-2 0,1 0,0 0,-1 0,1 0,-1 0,2 0,-2 0,1 0,-1 0,1 0,-1 0,0 0,0 0,0 0,0 0,1 0,-1 0,1-1,-1 1,1 0,-1 0,0 0,0-1,0 1,0 0,0 0,1-1,-1 1,1 0,-1-1,1 1,0 0,0-1,0 1,-1 0,0 0,0 0,1-1,-1 1,2 0,0-1,-1 1,0 0,1-1,-1 1,0 0,1-1,-2 1,1-1,2 1,-2 0,1-1,-1 1,-1-1,3 1,-3-1,1 1,1-1,-1 0,0 0,2 0,-3 0,3 0,-2 0,-1 1,3-2,-3 1,0 1,1-2,-1 2,0-1,0 0,0 0,0 0,0-1,0-1,-1 0,-1 0,0 0,0-1,-2 1,-2 0,0 0,0 0,0 1,-2 0,2 0,0 1,-1-1,0 1,0 0,0 1,0-1,1 0,-1 1,1-1,-4 0,2 0,1 1,1-1,-4 1,3-1,1 1,-2 0,0-1,2 1,0 0,-2 0,2-1,-2 1,-1-1,-1 0,2 1,0 0,2 0,-2-1,0 1,2 0,-2 0,0 0,0 0,-2 0,4 0,-2 1,2-1,0 0,-4 1,4-1,-2 1,1-1,-1 1,1-1,0 1,0 0,1 1,-1-1,1 0,-1 0,1 0,0 1,2 1,0 0,1 0,-1 0,1 0,0 0,1 0,0 0,0 0,2 0,-1 0,0 0,1 0,-1 0,1 0,0-1,0 0,0 0,1 0,-1 0,1-1,-1 0,0-1,0 1,0-1,0 1,0-1,2 1,-2-1,1 0,-1 0,0 0,0 0,0 0,2 0,-2 0,1 0,-1 0,1-1,0 1,-1 0,2-1,-2 1,0 0,0 0,0-1,0 1,0-1,-2-2</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1168 678,'-2'3,"-1"-4,5 4</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217 736,'2'3,"0"0,1 0,0-1,0 0,1 0,-1-2,0 1,0-2,4-2,-3 2,0 0,-1 1,0 0,0 1,0 0,0 1,0-1,0 0,0-1,1 0,-1-1,0 1,0 0,1 0,0 1,-1 0,0 0,0-1,0 0,1-1,0 1,-1-1,0 1,0 0,0 1,0-1,0 1,0-1,0 0,0 0,0-1,0 1,0 0,0 0,0 0,1 0,-1-1,1 1,-1 0,1 0,-1 0,0 0,0 0,0 0,0 0</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515 746,'3'2,"-1"1,1-1,0 0,0-1,0-1,0 0,0-2,1 0,-1 1,0 0,0 1,-2 3,2-1,0-1,0-1,0-1,0-1,0 1,-1 4,1-2,0 0,0-1,0 0,0 0,1 2,-1-1,0 0,0 0,0 0,0-1,1 0,-1 0,0 0,2 0,-2 0,0 0,0 0,0 0,0-1,1 1,-1 0,0-1,0 1,0 0,0-1,1 1,-1 0,0 0,1-1,-1 0,0 1,1-1,-1 1,1-1,-1 1,0-1,2 0,-2 0,0 0,0-1,1 1,-1 0,0-1,1-1,-1 2,0-1,1-2,-1 2,1-1,-1-1,-1 0,-1 1,0 0,-1-1,-1-2,0 3,0-1,-1 1,0 0,0 0,-1 0,-2-1,2 2,-1 0,1 0,0 1,-1-1,0 1,0 0,1 0,-1 0,0 0,0 0,1 1,-1-1,0 0,0 0,-2 0,2 0,1 1,-1 0,1 0,-1 0,1 0,-4 0,2 1,-1-1,2 0,1 1,-1-1,-3 1,4 0,-1 0,1-1,-3 1,2 0,-2 0,2-1,1 1,-3 0,2 0,-2 0,2 0,0 0,1-1,-1 2,1-1,-1 0,0 0,1 1,-1 0,1 0,0 0,1 1,-2 0,2 1,0-1,2 1,1-1,0 0,2 0,-1 0,2 0,-1-1,0-1,0 1,0-2,2 2,0-1,-2 0,0-1,1 1,-1-1,1 1,-1-1,2 1,-2-1,0 1,0 0,0 0,0 0,0-1</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915 737,'3'2,"0"-1,0-1,0 0,0 0,3 0,-2 0,-1 0,3-1,-3 1,1-1,-1 0,0 1</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1012 736,'1'3,"1"0,1-3,0 0,1-2,0 1,-1 0,0 0,0 1,0 0,0 2,-1 1,1-1,0-2,1-1,-1 0,0 0,1 0,-1 1,0-1,0 1,0 2,0-2,0 1,0 0,0 0,0 0,0-1,0 0,1 0,-1 0,0 0,1 0,-1-1,0 1,0 0</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1192 757,'3'0,"0"-1,0 0,0 1,0 0,0-1,0 1,2 0,-1 0,0 0,-1 0,1 0,-1 0,0 0,2 0,-2 0,2 0,-2-1,2 1,-2 0,0-1,3 1,-3 0,0 0,2 0,-2 0,2 0,-2 0,2 0,-1 0,0 0,-1 0,0 0,0 0,-6 2</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285 254,'0'-3,"-3"1,0 1,-1 1,1 0,-2 0,0 0,0 0,2 1,0-1,0 1,0-1,0 0,0 1,-3 0,0 0,3 0,-3 0,3 0,0 0,-2 0,2 0,-4 2,3-1,1 1,-1-1,1 1,1 0,-1-1,0 3,2-2,0 1,0 0,0-1,1 0,1 1,2-2,0 0,0 0,1 0,1 0,-2-2,1 1,-1 0,0 0,1-1,2 1,-2-1,0 0,0 0,1 0,-1 0,0 0,1 0,-1 0,0 0,1 0,0 0,0 0,-2 0,2 1,-2-1,2 1,0 0,1-1,-3 0,2 1,-2-1,0 0,0 1,0-1,0 0,0 0,4 0,-4 1,0-1,0 0,0 0,0 0,0 0,4 1,-4-1,0 0,1 0,-1 0,1 0,-1 1,4-1,-4 0,1 0,-1 0,0 0,1 0,-1 0,4 1,1-1,-5 0,4 0,-4 1,0-1,0 0,0 0,0 0,1 0,2 0,-2 0,-1 0,1 0,-1-1,1 1,-1 0,4-1,-4 1,0-1,0 1,0 0,0-1,0 1,3-1,0 0,-3 1,2-1,0 0,-1-1,1 1,-1-1,-1 0,1 0,-1 0,1-1,-2 0,-1-1,-1 1,-1 0,-1-2,0 2,-2-2,0 1,0 1,-1 0,-2-1,4 3,-1-1,0 1,0-1,-1 1,1 0,-6-1,5 1,0 0,-1 1,0-1,0 1,0-1,-13 0,13 1,0 0,-6 0,0 0,6 0,-5 0,6 1,-1-1,1 1,0 0</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284 539,'-3'-3,"0"2,0 0,-1 0,1 0,-1 1,0 0,1 0,0 0,0 0,0 1,-2 0,2-1,0 0,-3 1,2 0,-1 0,-2 1,4-2,0 1,0 0,0-1,-4 2,2 0,2-2,-2 1,1 0,1 0,-2 0,0 1,1-1,-1 1,-1 1,3-1,-3 1,3-1,0 0,0 0,0 1,1 0,0 0,2 0,2 0,2 1,-1 0,0-2,0 0,0 0,1-1,0 1,1 0,3 0,-3-1,-2 0,4 0,5 1,-9-1,0-1,0 0,0 0,1 1,0-1,4 0,-4 0,0 0,0 0,0 0,0 0,0 0,4 0,-4 0,1 0,-1 0,0-1,1 1,3-1,1 0,-5 1,4-1,-4 1,0 0,0-1,0 1,0-1,4 1,0-1,-5 1,5-1,-5 1,1-1,0 1,-1-1,1 1,4-1,-1 0,-3 0,3 0,-4 0,1 0,-1 1,1-1,-1 0,1 0,3-1,-4 1,1 0,-1 0,0 0,1-1,2 0,0-1,-3 1,3-1,-1-1,0 1,0-2,-2 1,1 0,-3 1,-1-1,0 1,-2 0,-1 0,-3-1,0 2,3 1,-5-2,3 3,0-1,0 0,-1 1,0 0,-1 0,-9 2,8-1,-1 0,0 1,0 0,-1 0,-9 4,-1 2</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763 797,'0'-3,"-1"0,-2 0,0 2,-1 0,0 1,0-1,-1 1,-2 0,3 1,1-1,-1 2,-1-1,0 0,-3 2,3 0,2-2,0 1,-2 1,0 0,0 0,1 1,-2 1,2-2,0 1,2-1,-1 1,1 0,2-1,-1 0,1 1,0-1,2 1,-1-1,1 0,0 0,1-2,1 1,1 1,-1-2,0 0,1 0,0 0,0-1,-2 0,2 0,-2 0,0 0,0 0,0 0,2 0,1-1,0 0,-3 0,3 0,-3 0,1 0,-1 0,0 1,0-1,1 0,2-2,-2 2,-1 0,6-3,-6 3,0 0,1 0,-1-1,0 1,0-1,3 0,-3 0,0 1,0-1,0 1,2-2,0 0,-1-1,2 0,-3 1,0-2,-1 1,-1-1,0 1,-1 0,-2 1,0-1,0 1,-2 0,1 1,-3-2,2 2,-1 1,2 0,-6-1,3 1,3 0,-4 1,0 0,4 0,-3 2,-1 0,4-1,-4 1,0 2,3-2,-3 2,1 2,3-3,-3 4</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1102 1020,'3'0,"0"0,1-1</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487 329,'-1'-3,"-2"2,0 1,0-1,0 0,0 1,0 0,-1 0,1 0,0 1,0 0,0 0,-1 1,1 0,0 0,0 0,0 1,2 0,-1 0,1 0,-1 1,1-1,-1 0,1 0,1 0,-1 0,0 1,1-1,0 2,0-2,0 1,0-1,1 0,0 0,1 1,-1-1,0 0,1 1,0-1,-1 0,1 0,-1 0,2 0,-2 0,2 0,0 0,0 0,0 0,0-1,0-1,0 1,0-1,0 0,0 0,0-1,0 0,0 0,0-1,0 0,0-1,0 0,2-2,-1 1,-1 1,0-1,0 0,-1 0,2 0,-2 0,0 0,0 0,-1 0,0 0,1-2,-1 0,0 1,-1 0,1 0,-1 1,1 0,-1 0,0 0,0-1,0 1,0-1,0 1,0 0,0 0,0 0,0 0,-1 0,0-1,0 1,-1 0,1-1,-1 1,1 0,-1 0,0 0,-1 2,0-1,0 0,0 1,0 1,-1 0,1 0,0 0,0 0,0 0,0 2,0-1,0 1,0 0,0 1,0-1,2 1,-2-1,1 1,1 0,-2 0,1 0,0 0,0 0,0 0,0 0,2 0</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564 304,'1'3</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650 311,'-2'-3,"-1"2,0 1,0-1,0 1,0 0,0 0,0 0,0 1,0-1,0 0,0 1,0 0,0 0,0 0,0-1,0 1,0 1,0-1,0 0,0 1,0 0,0 0,0 1,1 0,1 0,0 0,1 0,0 0,1 0,0 0,1 0,0 0,1-1,-1 1,1-1,0-1,0 1,0-1,0-1,0 1,0-1,0 1,0-1,0 0,0 1,0-1,0 0,0 0,0 0,0 0,2 0,-2 0,0 0,0 0,0 1,0-1,2 0,-2 0,0 0,0 0,0 0,0 0,0 0,0 0,0 0,0 0,0 0,0-1,0 1,0 0,0-1,0 1,0 0,0-1,0 1,0-1,0 1,1-1,-1 1,0-1,0 1,0 0,0 0,0 0,0-1,0 1,0 0,0 0,0 0,0 0,1 0,-1 0,0 0,0 0,1 0,-1-1,0 1,0 0,0 1,0-1,0 2,0-1,1-1,-1 1,0-1,0 1,0 0,0-1,1 0,-1 0,0 0,0 0,0 1,0-1,0 0,0 0,0 0,0 0,0 0,0 0,0 0,0 0,1 0,-1-1,0 0,0 0,0 0,0-1,0 0,-1-1,1 1,-2-1,1 0,0 0,1 1,0-1,0 1,-1-1,1 0,-3 0,1 0,-1 0,0 0,-2 0,0 0,-1 1,0-1,0 2,0 0,0 0,0 0,-1 1,1-1,-1 1,0 0,1 0,0 0,-1 0,1 0,0 0,-3 0,3 0,-1 0,-1 0,2 0,-1 1,1-1,0 0,-1 1,1-1,0 0,0 0,0 0,0 0,0 0,0 0,0 0,0 0,0 0,0 1,0-1,-1 0,1 1,0-1,0 1,0-1,0 0,0 1,-1 0,0-1,1 1,-1-1,1 1,0-1,0 0,0 1,0-1,-1 0,1 1,0-1,-1 0,1 0,0 0,-2 1,1-1,1 1,-1-1,0 1,0-1,1 1,0-1,-1 1,1-1,-1 0,0 1,0 0,-1 0,2-1,0 0,0 0</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708 329,'3'-1,"0"1</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875 329,'-1'-3</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587 427,'3'0</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876 411,'3'0</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907 415,'2'0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923 430,'2'0</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926 437,'-1'3,"0"0,1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1118 1012,'0'4,"0"0,0 0,1 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570 453,'-3'-3</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623 433,'2'0</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656 429,'2'0</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696 430,'3'0</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793 436,'3'1,"0"0</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868 461,'3'2</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699 528,'2'0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880 552,'-1'-4,"0"1,-2 4,-1 1</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628 708,'2'0</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691 680,'2'0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1091 865,'3'-1,"1"1,-1 1,-1 2,-4 1,0-1,-2 0,1-2,0 1,0 0,6-1,0-1,0-1,1 1,0-2</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676 523,'2'0</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885 660,'-3'0,"2"-3,0 0,1 6,2 3,-1-1,-1-2,0 0,0 0,1 3,0-3,-1 0,1 2,0-1,0 0,-1-1,1 0,0-8,-1 1,1-4,-1 5,0 0,0 0,0 0,1 0,-1-2,1-2,-1 4,0 0,1 6,0 1,-1 1,1-2,-1 0,0 3,0-3,0 0,1 0,-1 0,0 4,1-4,-1 0,-2-6,1-1,1 1,-1-2,-1-3,2 3,0 1,0 1,0 0,2 7,-1-1,-1 0,0 2,0-2,0 2,0-2,0 3,0-2,-1-1,0-6,1-5,0 5,0-8,0 7,0 1,0-1,0 1,1 0,-1-2,0 2,0 0,0 7,0 1,0-2,0 0,-1 1,1-1,0 1,0 2,0-2,0 1,0-2,0 1,0-1,0 0,0-7,0 0,0 1,0-1,0 1,0-1,0 0,0-3,0 4,0-1,0-1,1 2,-1 0,0 6,0 1,-1-1,1 0,-1 3,0-3,1 0,-1 0,0 0,0 2,0-1,0-1,1 0,0-7,0 1,0-2,0 1,0 1,0-4,0 4,1 0,-1-2,1 2,-1 6,-1 2,0 1,0 0,0-3,1 0,-1 0,0 4,0-4,0 1,1-7,0-1,0-1,1-2,0 3,-1 0,0 0,1 1,0-4,-1 4,1-1,-1 7,-1 1,1-1,-1 0,1 0,0 2,-1 0,1-1,-1-1,1 0,0-9,0 3,1-2,0-2,-1 3,1 0,-1 8,0 0,0-1,0 1,0 1,0-1,0-1,0 0,2-7,-1 0,-1-1,0 2,0-4,0 4,0-1,0 1,0 0,1 7,-1 0,0 1,0 2,0-3,0 0,0-1,0 0,1 0,0-6,-1 0,1-1,-1 0,1 0,0-2,-1 3,-3 4,2 2,0 0,0 1,0-1,0 0,1 0,1-6,-1-1,1 1,-1-4,1 3,-1 1,0 0,0 0,0 6,0 1,0 0,0 1,0-1,0 0,0 0,0-1,0-6,0 0,0-3,0 1,0 0,1-2,-1 3,0 1,0 7,0 0,0 1,-1 3,1-5,-1 2,1-2,0 4,-1-2,1 0,0-8,0 0,1-2,-1 1,0 1,0-2,1 1,-1 1,1 0,-1 0,-1 7,0 0,1-1,-1 4,1-3,-1 0,1 0,-1-1,2-8,0 2,-1-1,0-3,1 3,-1-1,0-1,0 3,0 0,0 6,0 0,-1 2,1-2,-1 0,0 3,0-3,0 1,1-1,-1 0,1 0,0 0,3-4,-2-2,0 0,0 0,0 0,-1 0,0 6,-1 1,1 0,-1 0,0-1,1 0,0 0</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527 564,'2'0</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686,'2'3,"1"0</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1053 692,'-3'1,"-1"2,1 0,0 1,2-1,-2 2,0 1,1-1,1-2,0 1,1 0,0-1</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1054 708,'4'-2,"0"-1,1 0,-1 2,-1 0,2 0,-2 1,0 0,0 2,-3 1,-2 0,0 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1058 715,'2'3</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1050 726,'3'1,"0"-2,0 1,0-1,0 1</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736,'-3'1,"6"0,0-1,1-1</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1077 714,'-3'0,"0"2,0 1,-1 2,-1 2,2-3,0 2,1-2,1-1,1 0,0 0,3-2,1-1,-1-1,0 1,0 0,1 1,-2 2,-1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1109 856,'4'0,"-1"0,0 1,-5 2,-1 0,1 0,5-1,0-4,0 0,0 0,-2 5,2-2,-1-4,-4 0,-1 3</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1103 705,'3'-2,"2"0,-2 1,0 0,2-1,-2 1,0 0,0 0,0 0,0 0</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1143 677,'-3'0,"-3"1,2 2,0 0,-3 3,4-2,1-1,-2 4,3-3,0-1,1 1,0-1,0 1,1-1,0 0,-1 1,0-1,-1 1,1-1,-2 0,1 1</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1120 718,'3'-3,"0"1,0 0,0 2,0 1,0 2,-2 0,0 0,-1 1,0 0,0-1,-1 1,-1 0,1 0,0 0,-2-2,0-2,0-2,0 0,3-2,1 1,1 0,1 1,1-1,0 0,1 1,-1 0</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1177 720,'2'0</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1042 807,'2'-3,"1"2,0 1,0-1,0 0,0 0,0 1</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1047 809,'-3'5,"1"-1,-1 1,-1 4,0-2,3-4,-2 4,1-4,1 0,-1 0,0 2,0-2,0 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808,'3'-2,"0"0,-2 5,-1 0,-1 2,-1-1,1 0</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1050 823,'0'3,"2"0,1-1,0-1</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1046 838,'-3'2,"1"1,3 0,2-3,0 0,-4 3,0 0,0 0,0 0,1 2,3-3,0-2,1-1,-1 1,2-2,-1 1</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1104 809,'3'-1,"0"0,3-1,-2 1,1-1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1139 870,'2'0</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1137 789,'-3'0,"-1"1,1 1,0 1,0 1,-2 2,4-3,-1 1,1 0,0 0,1-1,0 0,0 0,1 0,-1 1,0 0,0-1</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824,'3'-3,"1"0,-1 2,0 1,0 0,-1 3,-1 0,0 0,-1 2,-1 0,-1 2,0-3,-1 0,0-1,0-3,0-5,2 2,1-1,2-2,-1 2,-1 1</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1061 785,'-2'4,"0"1,1-1,1 0,-1 1</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36 676,'3'1,"0"-2,0 0,0 1,1-1,0 0,0 0,-1 1,2-1,1 0,-3 1,0 0,0-1,0 1,1 0,3-1,-4 1,1-1,0 1,0-1,1 1,4-1,-5 0,1 1,0-1,-1 1,1-1,5 1,-4-1,-1 1,0-1,1 1,-1 0,6-1,-5 1,-1-1,1 1,0-1,0 1,6-1,-7 0,1 1,0-1,0 1,1-1,5 1,-6-1,0 1,0 0,0 0,0 0,6 0,-6-1,-1 1,1 0,0 0,1 0,5 0,-6-1,0 1,0 0,0 0,0-1,6 1,0 0,-7 0,6 0,-6 0,1 0,-1 0,0 0,1 0,4 0,-4 0,-1 0,0 0,0 0,1 0,4 0,-5 0,0 0,1 0,-1 0,0 0,4 0,-4 0,0 0,0 1,0-1,0 0,4 1,-4-1,-1 0,1 0,0 0,0 0,9 0,-10 1,6-1,-6 0,1 0,-1 0,1 0,-1 0,6 0,0 0,-6 0,5 0,-4-1,0 1,-1 0,1 0,0 0,5 0,-5-1,0 1,0 0,0 0,0-1,6 1,-6 0,0-1,0 1,0 0,1 0,4-1,-5 1,0 0,0 0,0 0,1-1,3 1,-4 0,0 0,0-1,0 1,-1 0,5 0,-4-1,-1 1,0 0,0 0,1-1,3 1,-4 0,0-1,0 1,-1 0,1 0,3-1,-4 1,0 0,0 0,0 0,2-1,0 1,-1 0,0 0,1-1,-2 1</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936 626,'3'2,"0"-1,0 0,2 1,-1 0,1 1,0 1,-3-1,0 0,-3 2,-2-2,0-1,-3 3,-2-1,3-2,0 1,-2-1</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39 663,'0'3,"0"0,-1 0,0 2,0-1</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23 711,'0'3,"-1"0,0 1,1 0,0-1,0 1</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32 709,'0'3,"0"0,-1 0,1 3,1-3,0 1,-1-1,0 1</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34 719,'3'-2,"0"0,0 3,-3 3,0-1,0 0,0 0,3-1,-1-5,-3 0</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31 726,'0'-3,"0"0,1-1,-1 0,0 1,0 0,-1 0,-2 3,0 3,1 0,1 0,1 0,3 0,1 0,-1-1,-1 1,-1 0,-1 0,0 1,0 0,-2 3,2-2,-1-1,0-1,0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157 434,'-3'0,"6"2,0-1,0 0,0 0,0-1,0 1,0-1,1 0,0 1,-1-1,1 0,-1 1,2 0,-2-1,1 1,-1 0,0-1,1 0,0 0,1 0,-1 0,-1 0,0 0,0-1,0 1,0 0,0 0,0-1,0 1,0 0,0 0,0 0,0 0,0 0,0 0,0 0,1 0,-1 0,0 1,0-1,0 1,0-1,0 1,0-1,0 0,1 1,0-1,-1 0,0 1,1-1,0 0,-1 1,1-1,-1 1,0 0,0-1,1 2,-1-2</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1149 869,'2'0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48 707,'0'3,"-1"3,1-3,0 2,0-2,1 0,0 1,-1 0,0-1</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48 726,'3'-2,"0"2,0 2,-1 1,1-1,0-2,-1-5,-2 2,0 0,-1-1,-2 1,0 4,0 2</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433 641,'0'3,"-1"0,1 0,0 0</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415 706,'0'3,"0"0,-1 0,1 1,-1-1,1 2</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428 709,'3'-3,"-2"-1,1 1,0 0,0 0,-1 0,-5 1,1 5,-1 1,2-1,1 1,1-1,1 2,0-2,0 0,-1 1,0-1,0 1,-1-1,0 1,0-1</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451 703,'0'-3,"-2"0,-1 3,0 2,1 1,1 0,0 2,1-2,0 1,1 1,0-1,-1-1,-3-1,3-5,1 0,2-1,0 1,0 0,0 1,-1 5,-1 0,0 0,2-6,-3 0,1 0,-1-2,-2 2</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474 707,'0'3,"-2"0</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49 669,'-3'-3,"4"0,1 0,1-1,0 1,1 0,0 0,0 0,3-1,-4 3,1-1,0 0,2-1,-2 2,-1 0,0 1,0 0,1 0,-1 0,1 0,1 2,-2-1,1-1,1 1,-1 0,0-1,1 0,-2-1,2-1,-2 1,0-1,1 0,-1 0,0-1,0 0,0 0,-1 0,1 6,0 0,0 0,1-1,0 0,0-1,-1 0,0 0,1-1,0 1,3 0,-4-1,4 0,-4 0,1 0,-1 0,4 1,-4-1,0 0,2 0,-2 0,0 0,4 0,-4 0,0 1,1-1,-1 0,0 0,3 0,-2 0,-1 0,0 0,0 0,0 0,4 0,-4-1,0 1,0 0,0 0,0 0,3-1,-3 1,0 0,2 0,-2 0,2 0,-2 0,0 0,2 0,-2 0,4 0,-4 0,1 0,-1 0,3 0,-2 0,-1 0,1 0,-1 0,1 0,-1 0,2 0,-2 0,0 0,1 0,0 0,-1 0,2 0,-2 0,0 0,0 0,0 0,2 1,-2 0,0 0,-6 0</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106 551,'0'3,"0"0,0 1,0 0,0-1,0 1,1 0,0 0</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116 547,'3'-1,"0"1,0 0,0 0,1 1,0 0,-1 0,0 2,-1 0,-2 1,-2 0,0 0,-1-1,0 2,0-3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1139 827,'3'0,"0"-1</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121 570,'2'3</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119 589,'-2'3,"5"-2,0-4,0 2,0 1,-3 4,-1-1,1 0,-1 3,0-3,1 0</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159 562,'1'3,"-1"0,0 0,1 1,2-3,2-4,-3 0,-1 0,-1 0,-3 0,-1 3,1 1</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189 545,'3'0,"-3"3,0 0,0 1,1 0,1-1,0 0,0 0,-1 0,-3 0,-3-1,0 0,0 0,0 0</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451 640,'1'-3,"3"0,-1 0,0 0,0 1,1 0,0 0,0 0,0 1,1-1,-1 1,0 1,1 0,-2 0,0 1,0 0,0 0,0-1,2 1,-2 0,0-1,3 1,-2-1,0 0,0 0,0-1,1 0,2 0,-3 0,-1 0,0 1,4-3,-2 2,-2 0,4-2,-4 2,0 0,0 0,2-1,0-1,-2 2,2-1,-1 0,0 0,-1 1,0 0,0 1,0 0,0 0,1 0,-1 1,0 0,1 0,-1 0,0 1,1-1,-1 0,1 1,2 0,-3-1,2 0,0 1,0-1,-2-1,0 1,0-1,0 0,3 1,-1-1,-2 0,0 0,0 0,4 0,-4 0,0 0,0 0,0 0,0 0,4 0,-4 0,0 0,0 0,1-1,2 1,-3 0,0-1,0 1,0 0,0 0,3 0,-3 0,0 0,0 0,2 0,0 0,-2 0,2 0,3 1,-3-1,0 1,-2-1,2 0,-2 1,0-1,7 1,-6 0,-1-1,1 1,1 0,-1 0,1-1,0 1,-1 0,2-1,-2 1,-1-1,1 1,-1 0,0-1,0 1</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892 683,'3'-2</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900 685,'1'3,"0"0,-1 0,-1 1,1-1,-1 0,-1 0,1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891 702,'3'-3,"1"2,-2 4,-1 1,-2-1,0 0</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922 689,'3'-1,"-2"4,-2 0,0 0,1 0,3-1,-2 2,-2-1,-1 0,1 0,-1 0,5-2</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566 549,'3'-2,"0"1,0-1,0 1,0 0,0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828,'3'1,"0"-2</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573 564,'3'1</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590 545,'-3'1,"0"2,0 2,2-1,0 0,0 3,1-3,0-1,2 1,1-3,0-4,-2 0</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596 554,'3'-3,"-1"-1,1 1,0 5,-3 1,0 0,0 0,-1 0</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605 551,'3'0,"-3"4,0-1,0 0,-1 0,-1 0,-1 0,0-1,3 1,3-1,0 0,0-1,0-1,0 0,1-1</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598 539,'-2'3,"0"0,0 1,1-1,1 0,3-4,-1-2,0 0,1 1,0-1,0 1,0 0,1 1,-1 0,-1 5,-1-1,-1 1,1-1,1 0,1-2</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657 544,'-1'4,"1"-1,0 1,2-1,1-1,1-3,0-2,-2-1,0 1,-2 0,-2 0,-5 0,4 3,0 1</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702 530,'3'0,"-4"3,-2 2,2-2,1 1,0 0,3 2,-2-3,0 1,1-1,-2 1,-6 1,1-3,1-1,0 1</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190 547,'4'-3,"1"3,-1 1,-1 0,0 0,0 0,0 1</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98 762,'0'3,"-1"0,0 1,1 2,0-3</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95 747,'1'4</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1347 846,'0'-3,"3"4,0 0,0 2,0-1,0 2,0-1,-2 0,-1 0,-1 0,-1 1,0-1,0 1,1-1,1 0,-1 0,1 0,-1 0,1 0,1 0,0 0,1 0,0 0,0 0,1-1,0 0,0-1,0-1,0 0,-5 3,0 0,1 0,-1 0,2 1,0-1,0 1,0-1,0 0,0 0,0 0,0 0,0 0,0 1,0-1,0 0,0 0,0 0,0 0,0 0,0 1,0 0,0-1,0 1,0-1,0 0,0 1,0-1,0 0,-1 0,0 0,0 0,-1 1,1-1,-1 0,0 0,0 0,0 0</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107 766,'3'3,"0"-2,0 0,0 2,-4 0,-3 0,1-1,0 0</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101 838,'-2'3,"2"1,0-1,0 0</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99 821,'2'0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112 834,'1'3,"-1"0,1 0</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115 838,'0'3,"0"1,0 0,0-1</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112 820,'2'0</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129 834,'4'0,"-1"1,-1 2,-2 0,-2 1,-1 0</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89 928,'2'4,"-2"-1,0 0</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93 905,'2'0</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106 922,'0'4,"0"0,0 0,0-1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1384 879,'0'3,"0"0,-1 3,1-2,-1 0,1 0,0-1,-1 0,1 0</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107 906,'2'0</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118 923,'1'3,"-2"1,0-1,1 1</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117 906,'2'0</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128 912,'4'1,"0"0,-1 0,-1 2,-1 0,-3 2,0-1,-1 0,1-1</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168 733,'2'3,"1"-2</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193 732,'-4'-1,"1"3,-1 0,1-1,-2 3,2-2,0 2,2 0,1-1,0 0,2 0,-2 0</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172 757,'3'-3,"0"-1,0 3,0 0,-3 4</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178 760,'0'3,"1"0,-4 0,1 0,-1 0,3 0,3-3,0 0,-1 3,-4 0,0 0</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214 740,'-3'-1,"0"1,-1 3,0 1,3-1,-1 0,2 1,2 0,1-2,1-2,-1-1,1-1,-1 0,-2 5,-1 1,-1 3,1-3,-1-1,1 1,0-1</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221 760,'3'-4,"0"1,0 2,0 3,-3 1,-1 0,-1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1387 872,'3'-1,"0"0,1 1,-1 0,0 2,-2 2,-1-1,-1 0,0 0,1 0,0 0,0 2,0-1,0-1</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243 756,'1'3,"-1"1,0-1,3-1,1-6,-1 2,0 3,-3 2,0 1,0 0,0-1</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169 821,'0'3,"3"-1</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184 819,'2'0</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163 835,'0'3,"0"1,0-1,0 1,0-1</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176 831,'3'-2,"0"0,0 2,0 2,-4 2</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175 841,'3'1,"-2"2,-1 0,-2 0,0 0,0 0,5-3,-2 3,0 1,-2-1,0 0,0 0,0 0</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204 823,'2'0</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217 823,'-3'2,"0"2,-1 0,2-1,0 0,1 1,5-3,-1-3,0 0,0 1,-2 4,-1 0,0 0,0 0,-2 0</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202 851,'-2'3,"1"0,1 0,3 0,1-1,-1-1,0-1,1-1,-1 0,-1-2</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201 839,'-2'3,"4"0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1386 885,'3'0,"1"-1,-1 1,0-1</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246 833,'1'3,"0"0,-1 3,0-2,0 1,0-1,-1 0,1-1,-1-7,1 1,0-1,0 0</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254 830,'3'-1,"0"4,-2 0,1 0,-1 0,0 0,0 1,0-1,-1 0,0 0,-1 0,-1 0,2 0,3-2,1-2</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289 863,'2'0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241 824,'3'0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248 830,'0'3,"2"0,-1 0,0 0,-1 1,0 2,0-1,0 0,-1-2,0 0,-1-6,1 0,1 0,1 0,0-1</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266 816,'0'3,"1"0,0 0</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269 818,'4'-2,"-1"1,-2 5,-2-1,-1 0,-1 0,2 0,3 0,1-1,-2 1,-1 0,-2 2,1-2,0 0,1 0,3-1</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164 901,'3'0,"-1"3</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164 910,'-4'4,"3"-1,0 0,0 0,4-4,0-1,0 1,1-2,-1 1,0 1</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168 923,'2'0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1385 897,'4'-2,"-1"1,0 0</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165 929,'3'1,"0"-1,0-1,-4 4,-2 1,-1-1,2 0,5 0,0-3,0 1,0-1,0-3</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202 910,'5'-3,"-1"1,0 1,2-2,-3 2</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222 888,'-3'1,"0"1,0 3,1-1,2 0,0 1,0 0,0-1,-1 0,0 0,0-1,0 1,0-1,0 1,1 0</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223 915,'7'-3,"-4"5,0 2,-3-1,0 2,-1-2,-1 0,-1 0,-1-2,1-4,4 0,3-2,-1 3,-1-1</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561 739,'1'3,"-2"0,0 1,0 0,0 1,1-1</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565 730,'1'-3</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583 734,'3'-1,"0"1,0 1,0 1,-3 1,-4 1,1-2,0 0,-1 2</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562 815,'0'3,"-1"2,0-2,1 0</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564 798,'2'0</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578 815,'0'3,"0"1,0-1,0 0,1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1393 879,'-1'3,"0"0,0 2,1-1,0-1,0 0,0 0,0 0,0 0</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580 801,'2'0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591 814,'3'1,"0"-1,0 2,-2 1,-2 1,-1-1,0 0,-1-1,0 1</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557 890,'0'3,"-1"0,0 0,0 0,1 1,0-1</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563 875,'3'1</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576 895,'0'3,"0"0,0 1,0-1,0 0</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580 879,'2'0</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595 887,'3'1,"-2"-4,-1 6,0 1,0-1,0 2,0-1,0-1</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602 871,'2'0</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620 884,'4'2,"-1"1,-1 1,0 0,-3-1,-1 0,-1 0,0-1,0-1,0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648 700,'0'-3,"-2"6,2 0,2 0,1-1,0 0,-3 1,-4 1,1-1,-1 0,1 0,-1-1,1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1393 921,'1'3</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634 723,'2'0</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666 711,'-1'3,"1"0,-1 1,2-1,1 1,-2-1,-2 1,-1-1,0-1,0-1</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652 736,'3'2</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692 714,'0'-3,"-3"1,0 3,1 2,0 1,2 1,2-2,1-1,0-2,2-2,-1 0,-1-2,-1 7,-2 0,-2 2,2-1,0-1,-1 0,1-6</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706 724,'3'-3,"-1"0,0 0,1 1,-1 5,-4 1,0-1,-1 0,1 0</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727 716,'1'3,"-2"0,1 0,0 0,4-3,-1-1,1-3,0 1,-1-1,-1 1,-4 7,1-1,-1 3,1-1,1 0,0 0</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655 777,'-3'1,"1"3,1-1,0 2,1-1,2 0,0-1,-2 0,-1 0,-3 1,2-1</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635 812,'3'1,"0"-2</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673 788,'-3'4,"2"-1,0 0,1 0,0 0,0 0,1 0,-1 0,-2 1,1-1,-2 0,-2 2,2-2,-1-1,1 0</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651 823,'3'1,"0"1,1-1,-1-1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467 443,'3'2,"1"-1,-1 1,0-2,0 1,0 0,0-1,2 0,-2 1,1-1,0 0,-1 0,0 0,1 0,0 0,-1 0,1-1,-1 1,0 0,0-1,0 1,1 0,-1-1,2 0,-1 0,-1 1,0 0,0 0,0-1,0 1,2 0,-1-1,-1 1,0-1,1 1,-1 0,0 0,1 0,-1 0,1 0,1 0,-2 0,1 0,0 0,-1 0,1 0,-1 1,0-1,0 1</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1389 932,'3'0,"1"1,-1-1,0 0,-5 3,-1-1,1 1,-1 0,2 0,4-3,0 0</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702 784,'2'3</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717 783,'-3'3,"1"0,-1-2,0 3,0-2,1 1,0 0,2 0,3-3,0-1,-1 4,-2 0,3-2,-2 2</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700 818,'-3'0,"2"3,1 0,2 0,1-1,0-1,1-2</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690 806,'-3'0,"0"1,3 2,1 0,3-1,-1-1,0-1</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741 780,'3'-2,"0"1,0 1,0 1,-3 2,0 0,0 0,0 1,-1-1,1 1,0 1,-1 1,1-3,0 0,1-7,-3 1,1 0,0 0,0 0,2 0,2 2,0 1</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767 779,'0'3</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776 780,'3'0,"-1"3,-4 0,1 0,-1 1,0-1,1 1,0-1,1 0,2 0,1-3,0 0,0 0</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657 890,'2'-3,"1"1,0 0,1 1,3-2,-3 2,0 0,0 0,-1 0</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678 880,'-2'3,"1"1,0-1,0 2,-1-1,0 1,0 0,-1 0,0-1,0-2</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683 856,'2'3,"-3"0,1 0,2 0,1-1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1390 938,'-3'1,"2"2,-1 2,2-2,0 2,-1-1,1-1</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692 871,'-1'3,"-2"-1,-1 1,1-1,3 1,3-3,0 0,0 0</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678 895,'-3'3,"3"0,3-2,1-2,0-1,-1 1,0 0,0 1,-5 3,-1-3,0 0,1 3,1 0,1 0,1 0,0 0,2-2,1-4</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712 878,'3'-2,"0"1,2-1,-1 0,0 1,0-1,-1 0</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740 859,'-3'1,"1"2,-2 2,1-1,2-1,1 1,-1 0,1 0,-1 0,1 0,-1 2,0-3,0 2,0-2</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734 889,'3'-4,"0"3,0 0,1 3,-2 1,-2 0,0 3,-1-3,-1 1,0-1,-1-2,2-5,3 1,1-1,0 1,2-2</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1013 725,'-1'-3,"0"0,-2 6,0 0,1 0,1 0,1 0,0 0,0 1,1 0,0 0,0 0,0 2,-1-2,1-1,-1 0,0 0,-2 0,0 0,-2-1,1-2,0 1,0-1,0-1,6 3,-2 1,0 0,0 0,0 1,-1 0,-3 4,2-5,0 0,0 0,0 0,-1 1,-1 2,2-3,-1 1,1-1,0 0,-2 5,2-3,0-1,0 1,1-2,1 0,1 0,1-1</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1060 880,'2'0</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1027 768,'2'3,"1"-2,0 0,1-1,-1 1,1-1,-1 0,3 0,-2-1,1 1,2 0,-3 0,-1 0,0 0,5 0,-3 0,0 1,-2-1,1 0,-1 0,4 1,2 0,-5-1,-1 0,2 1,0-1,-2 0,2 0,0 0,-1 0,-1 0,1 0,0-1,0 1,-1 0,0 0,1 0,-1 0</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1021 910,'3'-1,"0"1,1 0,-1-1,3-1,-2 2,2-2,-2 1,2 1,-2-1,1 1,0 0,0 0,1 0,-3 0,2 0,-2 0,0 0,2 0,0 0,0 0,0 0,-2 0,1 0,0 1,2-1,-3 1,0 0,0-1</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1171 753,'2'0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1394 975,'4'-1,"0"-1,-1 1,0 0,-5 4,-2 1,1-1,0 1,1-1,1 0,1 0,1 1,2-2,0-1,0-2,1-1,0 0,-1-1</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1213 718,'2'0</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472 194,'-3'-2,"6"0,1 2,1 0,-2 0,0 0,0 0,0 0,2 0,-2 0,0 1,0-1,1 0,0 0,0 0,2 0,1 0,-4 0,0 0,2 0,-1 0,-1 0,1 0,0 0,0 0,0 1,0-1,-1 0,3 0,-3 0,3 0,-2 0,0 0,1 1,-1-1,1 0,1 0,-2 0,2 0,-2 0,2 0,-2 0,1 0,-1 0,1 0,0 0,-2 0,1 0,1 1,1-1,-2 0,3 1,-2-1,0 0,-2 0,5 0,-3 1,2-1,-3 0,-1 0,1 0,-1 0,1 1,-1-1,2 0,0 0,0 0,-2 0,2 0,-1 0,3 0,-2 0,2 0,-4 0,0 0,2 0,-2 0,5-1,-2 1,4 0,-7-1,5 1,-5 0,2 0,-2 0,0 0,0 0,3 0,0 0,-3 0,6 0,-6 0,0 0,3 1,0-1,-3 0,5 1,-5 0,0-1,2 1,-2-1,0 0,0 1,0-1,0 0,0 1,4 0,-1-1,-3 1,3 0,0-1,2 1,-5 0,0-1,0 0,0 1,0-1,1 0,3 1,-1-1,-3 0,4 0,-1 0,0 0,0 0,-3 0,1 0,2 0,-3 0,0 0,1 0,-1 0,0 0,0 0,0 0,4-1,-4 1,0 0,0-1,0 1,0 0,0 0,2 0,0-1,1 1,-2 0,2-1,-3 1,0 0,0 0,1 0</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1133 236,'2'0</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238 422,'3'-2,"0"1,0 0,0 1,0-1,2 0,-2 1,0 0,0-1,0 1,0 0,0 0,0 0,0 0,0 0,0 0,0 0,0 0,0 0,0 0,1 0,-1 0,1 0,0 0,1 1,-1-1,-1 0,0 0,0 0,0 0,0 0,0 0,0 0,1 1,-1-1,1 1,-1-1,0 0,0 0,2 0,0 0,-1 0,-1 0,1 0,-1 0,0 0,0 0,0 0,2-1,-1 1,0-1,0 1,0 0,0 0,0 0,0 0,-1 0,0 0,1 0,-1 0,1 0,1 0,-1 0,0 0,0 0,0 0,-1 0,0 0,0 0,1 0,-1 0,0 0,1 0,0 0,-1 0,0-1,0 1,0 0,1 0,-1-1,0 1,0 0,0-1,0 0,1 1,-1-1,0 0,0 1,0 0,0 0,0-1,0 1,0 0,0-1,1 1,-1 0,0-1,0 1,0 0,0 0,1-1,-1 1,1 0,-1 0,5 0,-2 0,-3 0,1 0,-1 0,0 0,2 0,-2 0,1 0,-1 0,1 0,-1 0,0 0,1 0,1 0,-1 0,0 0,1 0,-2 0,1 0,0 0,-1 0,1 0,1 0,0 0,-2 0,1-1,-1 1,0 0,2 0,-2 0,2-1,-1 1,-1 0,0 0,2 0,-1 0,-1 0,0-1,0 1,0 0,0 0,0 0,1-1,0 1,-1 0,3 0,-2 0,-1 0,0 0,1 0,-1 0,0 0,0 0,0 0,0 0,0 0,0 0,0 0,0 0,0 0,0 0,1 1,-1 0,0 0,0-1,0 0,0 0,0 0,1 0,-1 0,0 0,0 0,0 0,0 0,0 1,1-1,0 1,-1-1,0 0,0 1,1-1,-1 0,0 0,2 0,-1 1,-1-1,3 0,-3 0,1 0,0 0,-1 0,3 0,-2 0,0 0,2-1,-1 1,-1 0,0 0,-1 0,1 0,1 0,-1 0,0 0,2 0,-2 0,0 0,2 0,-2 0,-1 0,2 0,-2-1,0 1,0 0,0-1,0 1,0 0,0 0,1 0,0 0,-1 0,0 0,0 0,0 0,0 0,1 1,-1-1,1 0,1 0,0 1,-2-1,0 1,0-1,0 1,0-1,0 1,1 0,-1-1,0 0,0 1,1-1,-1 0,0 1,2-1,-2 0,0 0,2 0,-1 0,-1-1,1 0,0 0,-1 0,0 0,2 0,0-1,-2 1,0-1,0 1,0-2,1-1,-2 0,-1 1,0-1,0 1,-1-1,-2 0,0 0,0 1,-1 0,0 1,0-1,-2 1,1 0,1 0,-2 1,0-1,-1 0,3 2,-3-2,1 1,2 1,0-1,-2 0,-1 0,3 1,-1 0,1 0,-1 0,1 0,-5 1,1 0,3 0,-2 0,2 0,1 0,-2 1,2-1,-4 3,3-2,1 1,0 2,1-2,2 2,0-2,0 0,1 1,1 0,1-1,0 0,4 1,-2-2,-2-2,4 1,-3-1,-1 0,1 0,0 0,0 0,1-1,3 1,-4-1,-1 1,0-1</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432 423,'-1'-3,"-2"2,0-1,0 0,0 1,-2 0,2 0,0 0,0 1,0-1,0 0,0 1,0 0,-1 0,1 0,-1 0,0 0,0 1,0 0,-3 1,4 0,-1-1,-2 2,3-1,0 0,-2 1,1 0,1 1,0-1,2 0,-1 0,1 0,1 0,-1 0,1 0,0 0,1 0,0 1,0-1,1 0,0 0,1-1,1 0,-1-1,0 0,2 0,-2 0,0-1,1 0,-1 0,2 0,-1 0,1 0,-2 0,1 0,-1 0,0 0,1 0,-1 0,0 0,0-1,1 1,-1-1,1 1,1 0,-2-1,0 1,0 0,0 0,0 0,0-1,0 1,0 0,1 0,0-1,-1 1,0 0,0-1,0 1,0-1,0 1,1-1,-1-1,0-2,-1 0,-1 1,0 0,0-1,-1 1,0 0,0 0,-2-2,1 2,0 0,-2-1,1 1,-1 0,0 0,-2 0,1 1,1 1,0-1,0 1,0 1,2 3</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465 471,'4'3,"-1"-2,0 1,0-1,0 1,0-1,0 0,2 0,-2-1,0 0,1 0,-1 0,1-1,0 0,2 0,0 0,-3 1,0 0,2 2,-1-1,1 0,-1-1,-1 0,0 0,1-1,-1 0,0 0,0 1,0-1,0 1,0 0,0 1,0-1,1 0,-1 0,0 0,0-1,0 1,0 0,0 1,0 0,0 0,1-1,-1 0,0 0,2 0,-1 0,-1-1,1 1,-1-1,0 1,1 0,0-1,3 1,-3 0,-1 0,0 0,2 1,-2-1,1 0,4 0,-2 0,-3-1,1 1,5-1,-5 1,2 0,0 0,-2 0,0 0,3 0,-2 0,0 0,2 0,-4 0,1 0,-1 0,4 0,-2 0,0 0,2 0,-2 0,0 0,0 0,-1 0,-1 0,1 0,-1 0,1 0,1-1,-1 1,1 0,-1 0,3 0,-3 0,-1 0,2 0,-2 0,0 0,0 0,0 0,0 0</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953 483,'3'2,"0"-2,1 0,-1 0,0 0,1 0,-1 0,1 0,1 0,0-1,-1 1,3 0,-1-1,-2 1,0 0,0 0,0 0,5 0,-2 1,-3-1,0 0,-1 0,1 0,0 0,-1 0,3 0,-3 0,1 0,1 0,-1 0,1 0,0 0,-1 0,3 0,-4 0,1 1,-1-1,5 1,-3-1,0 0,-2 1,2-1,-2 0,5 1,-5-1,2 1,-2-1,0 1,3-1,-3 1,0-1,0 0,0 0,0 1,2-1,-2 0,6 1,-6-1,0 1,0-1,0 1,0-1,-7-2</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270 536,'3'1,"0"0,0 1,0-2,0 1,0 0,0-1,1 1,1 0,-1-1,-1 0,2 0,-2 0,0 1,2-1,-2 0,0 0,0 0,1 1,-1 0,1-1,1 1,0-1,-2 1,0-1,0 0,0 0,0 0,0 0,0 1</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436 544,'3'2,"0"-1,0 0,0 0,0-1,0 1,0-1,1 1,2 0,-2-1,0 1,1-1,-1 0,-1 0,4 1,-4-1,2 0,1 0,-1 0,-2 0,0 0,0 0,3 0,0 0,0 0,-1 0,-2 0,0 0,0 0,3-1,-3 1,0-1,0 1,0 0,0-1,3 1,4-2,-7 1,2 0,0 0,0 0,4-2,-5 2,0-1,0 0,-1 1,0 0,0-1,-1-1,0 0,0 0,-2-2,0 2,0-1,-1 0,-1 1,1 0,-3-2,1 3,-1-2,1 2,0 0,-1-1,-2 0,-1 0,3 1,-1 1,-1-1,-2 1,5 1,0-1,0 1,0 0,0 0,-3 0,2 1,1-1,0 1,0-1,0 1,-3 1,1 0,2-1,-2 2,0 1,2-3,-2 3,2-1,-4 4,3-2,0 0,1 0,1 0,2 0,1-2,1 1,1-1,0 0,1-1,0-1,0 1,-1-1,2-1,-2 1,3-1,-2 0,8-2,-8 2,0-1,0 0,1 0</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689 534,'0'3,"3"-1,0 2,0-2,0-2,2 0,-1-1,0-1,1 0,-1 1,0-1,1 1,-2 0,2 0,-1 1,-1 1,5 1,-2-2,-1 0,-1 0,2-1,-2 1,-1 0,1-1,-1 1,1-1,-1 1,3 0,-2 0,0 0,0 0,1 1,-2-1,0 1,1-1,-1 1,1-1,1 1,-1-1,1 1,-1-1,-1 1,3 0,-3-1,1 1,0-1,0 1,1-1,2 1,-4-1,4 1,-4-1,1 1,2-1,-2 0,-1 1,0-1,0 0,0 0,-7 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1419 977,'-3'-1,"0"4,1 0,0 0,-1 0</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444 630,'-3'-2,"0"1,6 0,0 2,0-1,0 0,0 0,1 0,0-1,-1 1,1 0,1-1,-1 1,-1 0,1 0,-1 0,2 0,-2 0,5-1,-5 1,0 0,2 0,-2 0,3-1,-3 1,0 0,0 0,0 0,0 0,3 0,-3 0,0 0,0 0,0 0,0-1,3 1,-3 0,0 0,5 0,-3 0,0 0,-1 0,-1 0,1 0,-1 0,3 0,-2 0,-1 0,0 0,0 0</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620 627,'1'3,"1"0,1-1,0-2,0 0,1-1,2-1,-3 1,1 0,1 0,-2 0,0 1,0 0,0 2,0 0,0-1,0-1,0 0,0 0,1 0,-1 0,1 0,0 1,-1-1,1 1,-1-1,1 0,-1 0</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746 644,'3'2,"0"0,0 0,0-2,1-1,0-1,0 1,0-1,2 0,-3 1,0 0,2 1,-2 0,0 2,0-1,0 1,1 0,0-2,0-1,-1 0,0 1,0-1,0 0,1 0,1 1,-2 0,1 0,-1 1,1-1,-1 0</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886 641,'3'1,"1"0,-1-1,2 2,-2-2,1 1,2 0,2 0,-4-1,0 0,0 0,0 0,0 0,0-1,0 1,-1 0,0 1,0 0,1 0</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1066 625,'2'3,"1"-2,0-1,1 0,-1 1,2 0,-2-1,1 0,1 0,-1 1,0-1,2 0,-2 0,0 0,-1 0,1 1,-1-1,2 0,-2 0,1 0,1 0,0 0,-1 0,3-1,-3 1,1 0,2 0,-4 0,2-1,0 1,-1 0,-1-1,1 1,1 0,-1 0,0-1,-1 1,1 0,1 0,-1 0,0 0,-1 0,1 0,0 0,-1 0,1 0,0 1,-1-1,1 0,0 1,1-1,-1 1,-1-1,1 1,0-1,-1 1,0 0,1-1,-1 1</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296 699,'3'2,"0"-1,0 0,0-1,2 0,-1-1,0 1,3-1,-4 1,2-1,0 0,0 1,-2-1,0 1,0-1,0 1,1-1,2 1,-2-1,-1 1,0 0,1-1,-1 1,3 0,-3 0,1-1,-1 1,0 0,1 0,3 0,-4 0,0 0,1 0,-1 0,0 0,4 0,-4 0,0 0,0 0,1 0,3 0,-1 0,1 0,-1 0,-1 0,1 0,0 0,-3 0,0 0,0 0,0-1,0 1,4 0,-4 0,0 0,0 0,1-1,5 1,-6 0,0 0,3-1,-3 1,0 0,1-1,-1 1,0 0,4-1,-4 1,0-1,1 1,-1 0,0-1,4 1,-4-1,1 1,-1 0,0-1,7 1,-6-1,-1 1,3 0,0 0,-3-1,3 1,-3 0,0 0,0-1,0 1,0 0,4 0,-4 0,2-1,-2 1,0 0,2-1,-2 1,1 0,-1 0,3-1,-3 1,0 0,0 0</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356 775,'3'-1,"0"1,0 0,0-1,0 1,0 0,0-1,0 1,0-1,0 1,0-1,0 1,1-1,-1 0,0 1,1-1,0 1,0-1,-1 1,0 0,0 0,0 0,0 0,0 0,0 0,0 0</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506 758,'3'1,"0"1,0 0,0-1,0 0,1-1,-1 0,3-2,-3 1,1-1,1 0,-1 0,0 0,0 0,1 0,-2 2,0 0,-1 3,1-1,0-1,0-1,1-3,-1 1,0 2,0 3,0-2,0-1,1 0,-1-2,0 1,0 1,0 1,-1 2,-1 0,2 0,0-2,1 0,0-2,-1 0,1 0,0-1,0 2,-1-1,1 1,1 0,-2 0,0 1,2 1,-2-1,0 0,0 0,1-1,-1 0,1 0,0 0,-1-1,1 1,0-1,0 0,-1 0,0 1,0 0</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788 770,'3'2,"0"0,0-1,1-1,-1 0,0-1,5-2,-4 2,0-1,3 0,-3 1,-1 0,1 1,0-1,0 1,0 0,1 1,-2-1,1 1,-1-1,0 0,0 0,2 0,-2 0,0 0,2 0,-1 0,0-1,-1 0,1 1,-1-1,2 1,-2-1,1 1,0 0,-1 0,0 0,0 0,0 0,0 0</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1061 752,'3'1,"0"0,1 0,0-1,0 0,0 0,0 0,1-1,0 0,2 0,-2 1,0-1,3 1,-3 0,0 0,-2 0,2 0,-2 0,2 1,0 0,-1-1,-1 0,2 1,0-1,0 0,-2 0,0 0,0 0,0 0,2 0,-2 0,0 0,2 0,2 0,-2 0,0 0,-1 0,0 0,1 1,-2-1,4 2,-3-2,-1 1,1-1,0 0,-1 1,3-1,-2 1,0-1,2 1,-3-1,1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1404 983,'3'1,"0"2,-1 1</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367 823,'3'1,"0"0,0-1,0 1,0 0,0 0,0-1,2 0,-2-1,2-1,-2 1,0 0,1 0,-1 1,0 0,0 1,0 0,0 0,2 0,-1-1,-1 0,1-1,-1 0,1 1,-1 0,0 0,0 0,0 0,0 1,0-1,1 1,0 0,-1-1,1 1,0-1,-1 1,0-1,0 0,0 0,0 1,1-1,-1 0,0 0,0 0</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658 836,'-2'-3,"5"6,1-1,0-2,-1-1,1 0,2-2,-1 0,2 1,-3 0,0 1,3 1,-3-1,0 1,-1 0,0 1,1 0,-1-1,2 1,-1 0,-1-1,1 0,-1 0,1 1,0-1,1 0,-1 0,1-1,-2 1,4-2,-4 2,0-1,1 0,-1 1,0-1,0 1,0-1</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950 829,'3'2,"1"0,-1-3,1-1,-1 1,1 0,0 0,-1 0,0 0,1 1,-1 0,0 0,1 0,-1 1,0 0,0 0,1 0,-1-1,0 0,1-1,-1 0,0 1,1-1,-1 0,0 1,0 0,0 0,1 0,0 0,-1 0,0 0,0 0,0-1,0 0,0 0,1 1,-1-1,0 1,0 0,2 1,-1 0,-1 0,0-1,0 0</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1072 834,'-2'3,"0"2,1-1,0-1,0 0,0 6,1-5,3-1,0-3,1-2,3-3,-4 3,0-1,-1 0,2-2,-2 0,0 1,-2-1,-1 2,-2 1,0 1,-3 1,3 0,-1 1,0 0,0 0,1 0</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823,'4'-1,"-1"0,-6 3,0 0,0 1,0 1,2-1,3 3,2-2,0-1,-2 0,-1 0,-6 0,-2 0,2-1,2-2,-1 1</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1022 881,'-3'1,"0"2,1 0,6 1,0-2,-1-1,1 0,0-1,0 1,5-1,0 0,-4 0,4-1,-5 0,5 0,0 0,-4 1,-1-1</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1147 906,'0'-3</inkml:trace>
</inkml:ink>
</file>

<file path=ppt/ink/ink8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376 33,'2'0</inkml:trace>
</inkml:ink>
</file>

<file path=ppt/ink/ink8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59,'2'0</inkml:trace>
</inkml:ink>
</file>

<file path=ppt/ink/ink8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963 67,'2'0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1344 749,'2'3,"1"0,-2 0,0 0,-1 0,-2 0,0 0,-1 1,2-1,1 0,2 0,1-2,0 0,1-1,-1-1,-6 3,2 1,1 0,-1 1,1 0,0-1,1 0,0 0,0 0,0 0,-1 0,0 0,-3-1,0 0,0 0,0 0,0 0,0-1</inkml:trace>
</inkml:ink>
</file>

<file path=ppt/ink/ink8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345 60,'0'-3,"0"7,0 0,0 0,0-1,0 0,0 1</inkml:trace>
</inkml:ink>
</file>

<file path=ppt/ink/ink8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347 57,'3'-3,"0"2,1 0,-1 0,2 0,-2 1,1 0,-1 0,-3 3,0 1,0-1,0 1,0-1,0 0,0 0,0 1,1 0</inkml:trace>
</inkml:ink>
</file>

<file path=ppt/ink/ink8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373 35,'-3'2,"2"2,-1 0,1-1,-2 1,2 0,-1-1,2 0,0 0,3-2,0 0,0-1</inkml:trace>
</inkml:ink>
</file>

<file path=ppt/ink/ink8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379 46,'3'-2,"1"-1,-1 1,1 0,0 1,0 1,-1 0,2 0</inkml:trace>
</inkml:ink>
</file>

<file path=ppt/ink/ink8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418 21,'-3'0,"0"0,0 3,1 0,-1-1,1 1,0 0,0 0,1 1,0-1,0 0,1 0,0 0,0 0,0 0,0 0,0 0,-1 0,-1 0</inkml:trace>
</inkml:ink>
</file>

<file path=ppt/ink/ink8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404 53,'3'-2,"0"0,1 1,-1 1,0 2,-2 1,0 0,-1 0,-1 0,-1 0,-2 2,0-2,1-3,1-3,2-2,1 2,2-1,0 3,1-1</inkml:trace>
</inkml:ink>
</file>

<file path=ppt/ink/ink8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219 111,'-1'4,"0"1</inkml:trace>
</inkml:ink>
</file>

<file path=ppt/ink/ink8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158 729,'2'0</inkml:trace>
</inkml:ink>
</file>

<file path=ppt/ink/ink8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240 120,'0'-3,"0"0,-2 0,-1 1,0 1,0 1,0 0,0 1,-1 2,1 1,2 0,1-1,0 1,0-1,1 1,0 0,0-1,0 0,1 0,-1 1,-1 0,0-1,-2 0,-1-1,0-1,0 0,-1-1,1-1,0-1,6 4,-2 1,0 0,-1 1,0-1,0 0,0 0,0 0,0 0,0 0,1 0,-1 0,0 0,0 0,0 0,0 0,0 0,0 0,1 0,-1 0,1 0,-1 0,1 0,-1 0,1 0,0 0,-1 0,2 0,-1 0,0 0,1 0,1-1,0 0,0 0,0-1</inkml:trace>
</inkml:ink>
</file>

<file path=ppt/ink/ink8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275 193,'3'1,"0"-1,0 1,0-1,0 1,0-1,0 0,0 0,0 0,0 1,0-1,1 0,0 0,0 0,-1 0,1 0,-1 0,0 0,1-1,0 1,-1 0,2 0,-2 0,2-1,-1 0,0 1,1 0,-2 0,0 0,0 0,1 0,-1-1,1 1,-1 0,0 0,1 0,0 0,-1 0,0 0,0 1,0-1,1 0,-1 1,0-1,0 0,0 1,0-1,0 0,0 0,0 0,0 0,0 0,1 0,-1 0,0 0,2 0,-1 0,1 0,-1-1,1 1,-1 0,4 0,-4 0,0 0,0 0,2-1,-2 1,2 0,-3 0,2 0,-1 0,-1 0,0 0,0 0,0 0,0 0,-6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1378 742,'3'1,"1"-1,1-1,-2 0,1 0,-1 1,-5 3,-1-1,0 0,-1 3,0-2,3 0,4-2,0-2,0 0,0 0,-4 4,-2 0,1 0,-1 0,6-3,0-1,0 0,0 1,-3 3,0 0,0 0,0 0,-3-1,0-2,0-1,4-2,2 1,0 0</inkml:trace>
</inkml:ink>
</file>

<file path=ppt/ink/ink8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535 200,'3'1,"0"-2</inkml:trace>
</inkml:ink>
</file>

<file path=ppt/ink/ink8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538 206,'2'0</inkml:trace>
</inkml:ink>
</file>

<file path=ppt/ink/ink8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242 269,'2'0</inkml:trace>
</inkml:ink>
</file>

<file path=ppt/ink/ink8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238 276,'-3'0,"0"0,0 2,0 1,0-1,1 1,-1-1,1 2,0-1,0 0,1 0,0 0,0 0,0 0,1 0,-1 0,1 1,-1-1,1 0,0 1,0 0,0-1,0 0,0 2,0-2,0 0,0 1,0-1,0 1,0 3,0-3,0 0,0-1,0 4,0-4,0 2,-1 0,1-2,-1 3,0-2,1-1,-1 0,0 1,1-1,-1 1,-1 2,1-3,0 0,0 0,-1 2,-2 2,1-3,1-1,-1 0,-2 2,2-3,-1 0,1-2,0 1,0-1,0-1,0 0,6 2,-1 2,0 0,0 0,-1 0,0 0,0 0,-1 0,1 1,-1-1,1 0,-1 0,0 0,1 1,-1-1,0 1,0-1,1 0,-1 0,1 3,0-1,-1-2,0 0,0 0,1 1,-1 0,0 1,0 1,0-1,0 2,0-3,0-1,1 1,-1 0,1 0,-1 0,0 1,1-1,-1 1,0-2,0 1,0-1,0 1,0-1,0 1,0 1,0-1,0 2,0-2,0 0,0 0,0 0,0 0,1 0,0 1,-1-1,1 1,-1-1,0 0,0-1,1 1,-1-1,0 1,1 0,-1-1,1 1,-1-1,1 0,-1 0,0 0,1 0,-1 0,0 2,0-2,1 1,-1-1,0 1,0 1,0-2,1 1,-1-1,0 0,0 1,0 0,0 0,0-1,0 0,0 0,0 0,0 0,0 1,-1-1,1 0,0 0,-1 0,1 2,0-1,0 1,0-1,0-1,0 0,0 0,1 1,0 0,0 1,-1-2,1 0,0 0,1 1,-1-1,1 0,0 0,-1 0,1 0,0 0,-1 0,2-1,-2 1,2 0,0 0,0 0,1-1,-1 0,0-1,0-1</inkml:trace>
</inkml:ink>
</file>

<file path=ppt/ink/ink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55 422,'-2'3,"0"1,0 1,1-2,0 0,0 1,0 0,0-1,-1 4,1 0,0-4,0 2,1-1,0-1</inkml:trace>
</inkml:ink>
</file>

<file path=ppt/ink/ink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52 416,'2'-3,"0"0,2 1,0 1,-1 0,0 1,0 0,0 2,0 1,-2 0,0 0,-1 2,0 0,0-2,0 0,0 0,0 1,-1 2,1-3,0 0,-1 2,1-2,0 1,0-1,0 1,0-1,0 0</inkml:trace>
</inkml:ink>
</file>

<file path=ppt/ink/ink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52 444,'2'-3,"1"0,1 0,0 0,-1 3</inkml:trace>
</inkml:ink>
</file>

<file path=ppt/ink/ink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52 454,'-3'3,"6"-4,1-3,-1 2,2-2,-2 2,-1-1</inkml:trace>
</inkml:ink>
</file>

<file path=ppt/ink/ink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62 424,'-2'3,"0"1,1 0,0 0,1 1,-1 3,1-3,0 0</inkml:trace>
</inkml:ink>
</file>

<file path=ppt/ink/ink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101 396,'3'-1,"-5"4</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1391 784,'-3'1,"0"2,0-1,2 1,4-3,0 0,-1 3,-5 0,1 0,1 0,2 0,2-3</inkml:trace>
</inkml:ink>
</file>

<file path=ppt/ink/ink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91 417,'3'0,"0"0,0 0,-3 3,-1 0,0 0,0 0,-2-5,2-1,-2 8,2-2,1 1,-1 0,1 0,0 0,0 0,0 2,0-3,0 0</inkml:trace>
</inkml:ink>
</file>

<file path=ppt/ink/ink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105 411,'0'-3,"1"0,2 3,0 0,0 1,-1 2,-1 0,-1 1,-2 0,0 1,-1 2,1-3,0 0,1 1,0-2,4 0,0-3,0-2,0-1,0 1,-1-1,-1 0,2-3,-2 3,1 0,-5 6,0 2,1-1,0-1,0 1,-1-2</inkml:trace>
</inkml:ink>
</file>

<file path=ppt/ink/ink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115 433,'3'1,"0"0,0 3,0-2,0 1,0 0</inkml:trace>
</inkml:ink>
</file>

<file path=ppt/ink/ink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335 360,'2'0</inkml:trace>
</inkml:ink>
</file>

<file path=ppt/ink/ink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346 494,'2'0</inkml:trace>
</inkml:ink>
</file>

<file path=ppt/ink/ink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359 635,'-2'-3</inkml:trace>
</inkml:ink>
</file>

<file path=ppt/ink/ink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358 828,'-3'-3,"1"0</inkml:trace>
</inkml:ink>
</file>

<file path=ppt/ink/ink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327 728,'0'3,"1"0,-1 0,2 0,-1 0,-1 0</inkml:trace>
</inkml:ink>
</file>

<file path=ppt/ink/ink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483 339,'2'0</inkml:trace>
</inkml:ink>
</file>

<file path=ppt/ink/ink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676 294,'0'3,"0"0,0 2,0 0,0-2,0 0,0 1,0 4,-1 1,1-5,-1 5,1-5,0-1,0 1,0 0,0-1,0 0,0 3,0-2,0 0,0-1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1400 783,'2'0</inkml:trace>
</inkml:ink>
</file>

<file path=ppt/ink/ink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675 311,'1'-3,"3"1,0 1,-1 0,1 1,-1 0,1-1,-1 0,2 0,0 1,-1-1,-1 0,0 1,0-1,0 1,0 0,0 0,0 3,-3 0,0 1,0 0,0 0,0-1,0 3,0-3,-1 0,1 0,0 0,0 0,0 0,0 3,0-3,0 0,0 0,0 0,0 4,-1-4,1 1,0-1,0 0,0 0,0 0</inkml:trace>
</inkml:ink>
</file>

<file path=ppt/ink/ink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675 391,'0'3,"4"-1,0-1,1-1,-2 0,0 1,0-1,3 0,-3 0,6-1,-6 1,1-1,0 0,-1 0</inkml:trace>
</inkml:ink>
</file>

<file path=ppt/ink/ink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677 232,'1'3,"-1"0,0 0,-1 1,0 2,0-2,1-1,-1 1,0 2,0-2,0-1</inkml:trace>
</inkml:ink>
</file>

<file path=ppt/ink/ink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671 241,'2'-4,"0"0,1 0,0 1,0 2,0 2,-1 2,-2 1,-1-1,-1 0,0 0,0 0,-1-1,0 0,0 0,0-2</inkml:trace>
</inkml:ink>
</file>

<file path=ppt/ink/ink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702 234,'0'3,"0"0,0 1,0-1,-1 2,1-2</inkml:trace>
</inkml:ink>
</file>

<file path=ppt/ink/ink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705 323,'-3'1,"1"2,0 1,0-1,0 1,1 0,-1 0,0 2,0-2,1 0,1 1,0-2,0 0,2 0,1-4,0-3,-3 0,0 0,-2 1,-1 2,0 1</inkml:trace>
</inkml:ink>
</file>

<file path=ppt/ink/ink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709 340,'-2'4,"1"0,-1 1,1-1,0-1</inkml:trace>
</inkml:ink>
</file>

<file path=ppt/ink/ink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707 347,'1'3,"0"0,1 0,1-4,-2-3,-1 1,1-1,0 0,0 1,0 7,0-1,-1 1,0 0,0 0,0 0,0 0</inkml:trace>
</inkml:ink>
</file>

<file path=ppt/ink/ink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720 422,'-3'1</inkml:trace>
</inkml:ink>
</file>

<file path=ppt/ink/ink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250 364,'3'-2,"0"1,2 0,-1-1,-1 2,3-2,-3 2,0-1,0 1,0 0,1-1,-1 1,4 0,-3-1,0 1,-1 0,1 0,0 0,0 0,4 0,-5 0,1 0,0 0,0-1,0 1,0 0,4 0,-4 0,0 0,0 0,0 0,0 0,-1 0,5 0,-4 0,0 1,0-1,-1 0,1 0,0 1,4-1,-5 0,1 0,-1 0,0 0,0 0,0 1,2-1,-2 0,0 0,2 1,0 0,-1-1,-1 0,1 1,-1-1,1 0,0 0,0 0,0-1,0 1,-1 0,1-1,0 1,0 0,-1 0,1 0,-1 0,1 0,0 1,0 0,1-1,-2 0,0 0,0 0,-6 0,-1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1396 790,'3'1,"0"-2,-4 4,-2 0,6-1,0 0,-6 1,0-2,2 2,4-3,0 0,0 0</inkml:trace>
</inkml:ink>
</file>

<file path=ppt/ink/ink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267 301,'-3'-4,"2"1,-1-1,2 1,3 6,-1 0,2 4,-3-4,1 0,0 0,-1 0,1 1,2 2,0 0,-3-3,3 2,-2-1,1 0,0-1,0 0</inkml:trace>
</inkml:ink>
</file>

<file path=ppt/ink/ink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308 287,'3'-2,"1"7,-1-1,-2-1,2 2,-2-2,0 0,1 0,-1 0,1 0,1 3,-1-1,2 1,-1-4</inkml:trace>
</inkml:ink>
</file>

<file path=ppt/ink/ink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349 286,'2'-3,"1"5,-1 2,1 1,0 0,0 2,1 0,-2-4,2 3,-2-3,1 1,1-1,1-1,-2-2,0-2,-1-2,0-1</inkml:trace>
</inkml:ink>
</file>

<file path=ppt/ink/ink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402 295,'0'-5,"0"0,1 8,1 3,-2-3,1 0,0 0,1 5,1 0,-2-4,3 4,-2-5,0 1,1 1,1-1,0-2,-1-1,1-4</inkml:trace>
</inkml:ink>
</file>

<file path=ppt/ink/ink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445 301,'-1'3,"1"3,0-1,0-2,0 2,1-1,0-1,3 1,-1-4</inkml:trace>
</inkml:ink>
</file>

<file path=ppt/ink/ink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466 302,'1'4,"0"2,-1-3,1 2,-1-2,1 0,-1 0,2 1,-1-1,2-1,0-3</inkml:trace>
</inkml:ink>
</file>

<file path=ppt/ink/ink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495 290,'-1'5,"0"2,1-1,-1-3,1 4,0-3,0-1,0 0,0 1,1-1,0 0,0 1</inkml:trace>
</inkml:ink>
</file>

<file path=ppt/ink/ink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529 287,'1'3,"-1"1,-1 0,0 1,-3 12,3-14,1 0,-1 0,0 4,1-4,-1 0</inkml:trace>
</inkml:ink>
</file>

<file path=ppt/ink/ink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521 299,'0'-4,"1"1,2 2,-1 4,-1 1,-1 0,-2 0,0-1,-1 0,-1-1,1-1</inkml:trace>
</inkml:ink>
</file>

<file path=ppt/ink/ink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534 295,'3'1,"-3"2,0 0,-1 2,0 0,0 0,-1 0,1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619 610,'3'0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1409 792,'0'3</inkml:trace>
</inkml:ink>
</file>

<file path=ppt/ink/ink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509 298,'-1'-3,"0"0,4 1,0 0,0 1,1 1,-1 0,2 1,-2 1,-1 1,-2 0,-2 0,0 0,-1-1,0-1,0 0</inkml:trace>
</inkml:ink>
</file>

<file path=ppt/ink/ink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537 295,'1'3,"-3"0,-1-3,2-3</inkml:trace>
</inkml:ink>
</file>

<file path=ppt/ink/ink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524 292,'3'-3,"0"3,0-1,0 1,2 2,-1 0,-1 0,-2 1,0 0,-2 0,-3 1,1-3,0 1,-1-1,1 0,0-1</inkml:trace>
</inkml:ink>
</file>

<file path=ppt/ink/ink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548 314,'2'4,"-1"-1,-1 0,0 0,-1 1,1-1,-1 1,1 0,-1-1</inkml:trace>
</inkml:ink>
</file>

<file path=ppt/ink/ink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342 382,'-3'-1,"0"1,0 0,-2 1,2 1,-1 1,2 0,1 1,1 0,1-1,2 0,1-1,-1-1,0-1,3-3,-2 1,0-1,1-1,-2 1,-1 0,0 0,-7 4,2 2,0 0,1 1,0-1,2 0,3 0,0-3,3 0,-1-2,-2 0,2-1,0 1,-1-1,2-1,-3 1,0 1,-1 5,-1 0,2 0,0-3,0-1,3-1,-2 0,2-1,-3 1,0 0,0 0,-2 5,1 0,2 0,-1-3,0 0,0-1</inkml:trace>
</inkml:ink>
</file>

<file path=ppt/ink/ink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458 366,'4'-1,"-1"1,0 1,1 0,-1 1</inkml:trace>
</inkml:ink>
</file>

<file path=ppt/ink/ink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454 378,'-1'3,"-2"0,2 0,-1 0,0 0,1 0,-1 0</inkml:trace>
</inkml:ink>
</file>

<file path=ppt/ink/ink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453 388,'3'-1,"0"0,0 0,1 0,-1 0,0 0,-3 4,-3-1,0 0,-1-1,-1 2,1-1,1 0</inkml:trace>
</inkml:ink>
</file>

<file path=ppt/ink/ink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454 397,'3'0,"2"-1</inkml:trace>
</inkml:ink>
</file>

<file path=ppt/ink/ink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453 406,'3'1,"-2"2,-3 1,-1-2,1 1,1 0,4-3,0-2,0 0,0 0,-1-1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1388 819,'3'0,"0"-1,0 1,0-1,0 0,0 1</inkml:trace>
</inkml:ink>
</file>

<file path=ppt/ink/ink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493 377,'3'3</inkml:trace>
</inkml:ink>
</file>

<file path=ppt/ink/ink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489 389,'-1'3,"0"0,0 0,0 2,0-1,1-1,-1 0</inkml:trace>
</inkml:ink>
</file>

<file path=ppt/ink/ink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506 376,'3'-1,"0"-1,0 1,1 2,-1 2,-2 0,1 0,-2 0,1 0,-1 2,0-1,0 0,0 1,0-2,0 1,0 0,1-1</inkml:trace>
</inkml:ink>
</file>

<file path=ppt/ink/ink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495 396,'5'-1,"-2"0,0 0,1 0,-1 0</inkml:trace>
</inkml:ink>
</file>

<file path=ppt/ink/ink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508 384,'0'3,"-1"0,0 0,1 1,-1-1,1 0,-1 0,1 0,-1 1</inkml:trace>
</inkml:ink>
</file>

<file path=ppt/ink/ink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500 398,'-2'3,"1"0,0 0,4-1,2-3,-2-1,0 1,0 0</inkml:trace>
</inkml:ink>
</file>

<file path=ppt/ink/ink9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538 390,'3'-1,"0"4,-2 0,-3 1,0-1,-1 0,1 0,1 0,4-3,-1-3,1 1</inkml:trace>
</inkml:ink>
</file>

<file path=ppt/ink/ink9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552 394,'2'-3,"-3"7,-1 0,1-1,-1 1,1-1</inkml:trace>
</inkml:ink>
</file>

<file path=ppt/ink/ink9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556 395,'1'3,"-1"0,4-2,-1-3,0-1,-3 6,-1 0,0 0,1 0,0 0</inkml:trace>
</inkml:ink>
</file>

<file path=ppt/ink/ink9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602 393,'3'-2,"-2"-1,-4 6,0-1,-2 2,2-1,0-1,0 1,0 1,0-1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818,'-3'2,"1"1,-1 1,2-1,2 0,2-1,0-1,1 0,-1-1,0 0,0-1</inkml:trace>
</inkml:ink>
</file>

<file path=ppt/ink/ink9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584 389,'3'3,"-1"0,1 1,-1-1,1 1,1 0,-2-1</inkml:trace>
</inkml:ink>
</file>

<file path=ppt/ink/ink9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630 420,'3'2</inkml:trace>
</inkml:ink>
</file>

<file path=ppt/ink/ink9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616 426,'3'0,"0"0,1 0,-1 0,0 0,-1 3,-5 0,0 0,0 0,1 0,-1 0,2 0,0 0,1 0,1 0,-1 0,0 0,0 0,-2 0,1 0,1-6,1 0</inkml:trace>
</inkml:ink>
</file>

<file path=ppt/ink/ink9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620 461,'3'-3,"0"0,0 2,-2 4,-1 1,-2-1,0 1,0-1,-1 0</inkml:trace>
</inkml:ink>
</file>

<file path=ppt/ink/ink9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646 412,'2'0</inkml:trace>
</inkml:ink>
</file>

<file path=ppt/ink/ink9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641 427,'3'2,"0"-2,-3 3,-2 0,-1 0,1 0,5-3,0 0,-5 3,0 0,1 0</inkml:trace>
</inkml:ink>
</file>

<file path=ppt/ink/ink9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638 454,'-3'3,"6"0,0-3,0 0,0-2,-1-1,-5 8,2-1,0-1,0 3,0-2,0-1,1 0</inkml:trace>
</inkml:ink>
</file>

<file path=ppt/ink/ink9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670 432,'0'3,"0"0,0 0,-1 0,0 1,-1 0,0 2,1-3,0 0,0 0</inkml:trace>
</inkml:ink>
</file>

<file path=ppt/ink/ink9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663 451,'3'0,"0"-1,0-1,0 0,0-1</inkml:trace>
</inkml:ink>
</file>

<file path=ppt/ink/ink9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687 427,'-1'3,"-2"0,2 0,0 0,-1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1415 822,'-3'2,"-1"1,1 0,0-1,0 0,0-2</inkml:trace>
</inkml:ink>
</file>

<file path=ppt/ink/ink9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667 458,'3'3,"0"-3,0-1,0 0,0 0,-4 5,1-1,-3 3,2-2,0 0,0-1,1 0,0 0</inkml:trace>
</inkml:ink>
</file>

<file path=ppt/ink/ink9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617 493,'3'0,"0"0,0 0,0 0,0 0,0 0,0 1,0-1,0 0,0 0,0 0,0 0,1 0,-1 0,0 0,2 1,-2-1,2 0,-2 1,0-1,1 0,-1 0,1 1,-1-1,1 1,0-1,-1 1,0-1,1 1,-1-1,0 0,-1-3</inkml:trace>
</inkml:ink>
</file>

<file path=ppt/ink/ink9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722 501,'0'3,"-1"-6</inkml:trace>
</inkml:ink>
</file>

<file path=ppt/ink/ink9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631 507,'2'0</inkml:trace>
</inkml:ink>
</file>

<file path=ppt/ink/ink9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682 512,'3'2</inkml:trace>
</inkml:ink>
</file>

<file path=ppt/ink/ink9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675 520,'-1'-3</inkml:trace>
</inkml:ink>
</file>

<file path=ppt/ink/ink9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723 446,'-3'0,"0"2,0 1,1 0,0 1,1-1,1 0,-1 0,1 1,1 0,0-1,1 0,0 0,1-1,0-1</inkml:trace>
</inkml:ink>
</file>

<file path=ppt/ink/ink9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732 454,'1'4,"-2"-1,0 0,0 2,0-1,0 1,1-2</inkml:trace>
</inkml:ink>
</file>

<file path=ppt/ink/ink9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734 460,'2'-3,"1"1,0 0,0 0,1 1,-1 0,0 1,-2 3,0 0,0 1,-1-1,1 1,-1 0,0 0,0-1,0 0</inkml:trace>
</inkml:ink>
</file>

<file path=ppt/ink/ink9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757 431,'-3'3,"2"0,-1 1,1 0,0-1,0 0,-1 1,1-1,1 0,3-2,1-3,-1-1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1400 829,'3'0,"-1"3,1-1,0 1</inkml:trace>
</inkml:ink>
</file>

<file path=ppt/ink/ink9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770 428,'2'0</inkml:trace>
</inkml:ink>
</file>

<file path=ppt/ink/ink9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762 439,'3'0,"0"-1,0-2,0 2</inkml:trace>
</inkml:ink>
</file>

<file path=ppt/ink/ink9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773 437,'-2'3,"1"0,0 0</inkml:trace>
</inkml:ink>
</file>

<file path=ppt/ink/ink9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775 443,'3'3,"-3"0,0 0,-1 0,-1 2,1-1,0 0,-1 0,0-1,-1-3,3-3,0 0,0 0,1-1,1 1,0 0,1-2,0 2,2 0,-2 1,0 1,0 0,0 1,0 1,-3 2,-3 0,0-1,0-2,3 3,0 1,0 0,-1 0,1 0,-1 2,1-2,-1-1</inkml:trace>
</inkml:ink>
</file>

<file path=ppt/ink/ink9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800 432,'3'-2,"0"5,-2 1,1 0,-2 0,1 2,-1-3,-1 2,0 0,-1 0,0 0,-1-1,-1 2,1-3,-1 0,1-1,-1 0,-1 0</inkml:trace>
</inkml:ink>
</file>

<file path=ppt/ink/ink9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679 490,'3'-1,"2"0,-2 1,2-1,3 1,-3 0,-1 0,-1 0,0-1,4 1,-4 0,1 0,-1 0,1 0,0-1,3 1,-4 0,1-1,-1 1,0 0,0 0,2 0,-1 0,1-1,-1 1,-1 0,0 0,0-1,0 1</inkml:trace>
</inkml:ink>
</file>

<file path=ppt/ink/ink9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358 310,'1'-3,"-1"0,2 8</inkml:trace>
</inkml:ink>
</file>

<file path=ppt/ink/ink9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309 506,'-2'-3</inkml:trace>
</inkml:ink>
</file>

<file path=ppt/ink/ink9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313 659,'0'-3,"-1"0,1 0,3 3</inkml:trace>
</inkml:ink>
</file>

<file path=ppt/ink/ink9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321 828,'3'-2</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899,'2'0</inkml:trace>
</inkml:ink>
</file>

<file path=ppt/ink/ink9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325 835,'2'0</inkml:trace>
</inkml:ink>
</file>

<file path=ppt/ink/ink9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920 930,'0'-3,"-1"0,-2 1,0 1,0 1,0-1,0 1,0 0,-1 0,0 1,-1 0,-1 0,3 0,-3 1,1 0,2-1,0 1,0-1,-1 1,-3 1,0 1,4-3,-3 3,1-1,2-1,-2 1,1 0,-3 2,3-2,-1 2,2-1,-1 0,2-1,0 2,1 0,1-2,0 0,2 1,0 0,-1-1,4 2,-2-3,1 2,-1-2,0 0,1 0,0 0,3 1,-3-1,-1-1,0 0,3 0,0 1,-3-1,1-1,2 1,8 1,-11-1,1-1,-1 1,1-1,4 1,-4-1,0 1,1-1,-1 0,6 1,-6-1,1 0,0 1,0-1,0 0,6 0,-6 0,0 1,1-1,-1 0,1 0,5 1,-6-1,1 1,0-1,-1 0,7 1,-6-1,0 0,0 0,1 0,-1 0,7 0,-6-1,-1 1,1 0,0 0,-1-1,8 0,-7 1,0 0,0-1,-1 1,8-1,-1 0,-6 0,6 0,0-1,-7 1,0 0,7-1,-1-1,-6 2,6-1,0-1,-6 2,-1 0,6-2,-1 0,-5 2,0-1,0 0,5-1,-2-1,-4 2,0 0,2-3,0 0,-2 1,-2-1,0 0,-2 2,-1-4,-1 1,1 3,-1 0,-3-3,-1 0,2 2,0 1,-6-3,-1 1,4 3,-7-2,-1 0,6 3,1-1,-11 0,0 1,10 1,-1-1,-19 1,19 0,1 1,-10 0,2 0,8 0,1-1,-9 2,2-1,7-1,1 1,-6-1,2-1</inkml:trace>
</inkml:ink>
</file>

<file path=ppt/ink/ink9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1043 213,'2'0</inkml:trace>
</inkml:ink>
</file>

<file path=ppt/ink/ink9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1017 292,'2'0</inkml:trace>
</inkml:ink>
</file>

<file path=ppt/ink/ink9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1009 403,'2'0</inkml:trace>
</inkml:ink>
</file>

<file path=ppt/ink/ink9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1007 626,'2'0</inkml:trace>
</inkml:ink>
</file>

<file path=ppt/ink/ink9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992 754,'2'0</inkml:trace>
</inkml:ink>
</file>

<file path=ppt/ink/ink9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982 794,'-3'0,"3"-3,2 0</inkml:trace>
</inkml:ink>
</file>

<file path=ppt/ink/ink9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575,'-3'-1,"2"-2,1 0</inkml:trace>
</inkml:ink>
</file>

<file path=ppt/ink/ink9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1089 421,'-3'2,"0"-2</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896,'3'1,"1"1,-1-2,0 0,0 1,0-1,1 0,-1 0,0 0,0 0,1 0,-1 0,0 0,0 0,1 0,-1 0,0 0,0 0,0 1,0-1,1 0,-1 0,1 0,0 0,-1 0,0 0,1-1,0 0,-1 1,1 0,-1 0,0 0,1-1,-1 1,0 0,0 0,0 0,1 0,-1 0,0 0,0 0,0 1,0-1,0 0,0 1,0-1,0 1,0-1,0 2</inkml:trace>
</inkml:ink>
</file>

<file path=ppt/ink/ink9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1581 100,'2'0</inkml:trace>
</inkml:ink>
</file>

<file path=ppt/ink/ink9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323 141,'-1'-3,"0"0,-3 0,1 3,0 0,0 0,-1 0,0 0,1 0,-4 1,-4 1,8-1,0-1,0 1,0-1,0 1,-3 1,3-1,0 0,0 0,-2 1,0 1,1 0,0 0,0 0,1 0,0 1,1 2,2-3,1 1,0-1,0 0,0 0,1 0,0 1,2 0,-1-1,0-2,1 1,1 0,0 0,-1-1,0 0,1-1,0 1,-2-1,2 1,-2-1,0 0,3 0,-3 0,0 0,0 0,0 1,0-1,1 0,-1 0,4 0,0 0,-4 0,4 0,-1 0,-3 0,3 0,1-1,-3 1,-1 0,4-1,-3 1,-1-1,1 1,-1 0,1-1,0 1,0 0,4-1,-4 0,4 0,-1 1,0-1,-3 0,2 0,1 0,-3 1,3-1,0 0,3-1,-7 2,0-1,0 1,0-1,3 0,-3 1,0-1,1 0,-1 1,0-1,1 0,-1 1,3-1,-1-1,-2 2,2-2,-1 1,2-1,-1 1,0 0,-1 0,0 0,-1 0,0-1,0 1,0-1,1 0,-1-2,-1 1,-2 0,1 0,-1 0,-1 0,0 0,-1 0,0 0,-1 1,0 0,-2-1,0 2,0 0,2 1,0 0,-1-1,-3 1,-8 0,11 0,0 0,-1 0,1 0,-1 0,-4 1,-1 0,5-1,-5 1,0 0,5 0,-5 0,1 0,4 0,1 0,-5 0,0 0,5 0,-3 0,1 0,3 0,-4 0,3-1,0 1,1-1,0 0,1 3</inkml:trace>
</inkml:ink>
</file>

<file path=ppt/ink/ink9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64 118,'-3'-1,"6"-2,0 2,3-1,-1 1,1-1,-3 2,0-1</inkml:trace>
</inkml:ink>
</file>

<file path=ppt/ink/ink9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89 109,'-5'6,"2"-3,0 1,0-1,1 0,-2 1,2-1,0 0,6-2,-1-2,0-1,0 1,-2 4,-3 1,0 0,1 0,1-1,-1 3,1-3,0 1,0 0,0 0,-1-1,1 2,-1-2,-2-1,0-4,0-1,1 0,2-2,3 0,-1 2,1 0,0 0,0 0</inkml:trace>
</inkml:ink>
</file>

<file path=ppt/ink/ink9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111 105,'-3'4,"0"0,0 1,1-2,-1 2,2-2,4-1,0-4,-2 5,-3 1,1 0,0-1,0 2,0-1,0 0,0 0,1-1,0 0,0 1,0-1,0 0,1 0,7-12</inkml:trace>
</inkml:ink>
</file>

<file path=ppt/ink/ink9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117 110,'-3'1,"0"3</inkml:trace>
</inkml:ink>
</file>

<file path=ppt/ink/ink9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109 123,'3'0,"0"0,0 0,-3 3,-1 0,-1 1,1-1,0 0,0 0,2 0,2-2,0 0,-1 2,-3 0,-1 0,-1 0,1 0,-1 1,2-1,1 0,1 0,1 0,2-1,-1-2,0 0,2-1</inkml:trace>
</inkml:ink>
</file>

<file path=ppt/ink/ink9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129 141,'0'3,"1"0</inkml:trace>
</inkml:ink>
</file>

<file path=ppt/ink/ink9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139 125,'3'-2,"1"-1,0 2,1-1,-2 2,0-1,0 1,-7 4,2-1,-1 1,0 1,-1 2,1-2,2-2,-1 3,2-2,0 1,2-1,2-1,1-3,-1-1,-1-1,0 0,-1-2</inkml:trace>
</inkml:ink>
</file>

<file path=ppt/ink/ink9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174 143,'0'-3,"0"0,-3 4,1 2,-1 1,-1 3,1-3,0-1,1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1218 853,'-2'4,"1"2,1-2,-1 0,0 1,1-2,-1 0,1 1,0-1</inkml:trace>
</inkml:ink>
</file>

<file path=ppt/ink/ink9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150 144,'3'-2,"0"3,0 2,0 1,-1-1,0 0</inkml:trace>
</inkml:ink>
</file>

<file path=ppt/ink/ink9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176 164,'3'1</inkml:trace>
</inkml:ink>
</file>

<file path=ppt/ink/ink9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1505 243,'2'0</inkml:trace>
</inkml:ink>
</file>

<file path=ppt/ink/ink9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395 352,'1'-3</inkml:trace>
</inkml:ink>
</file>

<file path=ppt/ink/ink9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418 511,'0'-3,"-1"0</inkml:trace>
</inkml:ink>
</file>

<file path=ppt/ink/ink9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410 664,'2'0</inkml:trace>
</inkml:ink>
</file>

<file path=ppt/ink/ink9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369 833,'-3'-3,"3"0</inkml:trace>
</inkml:ink>
</file>

<file path=ppt/ink/ink9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494 206,'-3'-1,"7"1,-1 0,0 0,0 0,0 0,2 0,-2 0,2 0,-2 0,1 0,3 0,-3 0,2 0,-3 0,1 0,-1 0,2 0,0 0,-1 0,-1 0,1 0,1 0,-1 0,-1 0,4 1,-1 0,-3-1,2 0,-2 0,0 1,0-1,2 0,-2 0,2 0,1 1,-3-1,2 1,-2-1,0 0,0 0,0 0,1 0,-1 1,3-1,0 0,-2 0,2 0,-3 0,0 0,0 0,1 0,-1 0,0 0,4 0,0 0,-4 0,2 0,-2 0,0 0,0 0,0 0,0 0,0 0,4 0,-1 0,-3 0,3 0,-3 0,2 0,-2 1,0-1,0 0,4 0,-1 0,-3 1,4-1,-4 0,2 0,-2 0,1 0,-1 0,4 1,0-1,-4 0,4 0,0 0,-4 0,4 0,-3 0,-1 0,1 0,-1 0,1 0,7-1,-7 1,0 0,0 0,3-1,-3 1,0 0,-1 0,9-1,-8 0,0 1,0 0,1-1,-1 1,3-1,1 0,-4 1,4-1,0 1,-4-1,3 1,1-1,-5 1,4-1,0 1,-3-1,3 1,0 0,-3-1,3 1,-1 0,-3 0,4-1,0 1,-4 0,4-1,-1 1,-3 0,4-1,-2 1,-2 0,3 0,-1 0,-2 0,2 0,0 0,2 0,-3 0,2 0,-3 0,3-1,-3 1,3-1,-2 1,1-1,-1 1,0-1,0 1</inkml:trace>
</inkml:ink>
</file>

<file path=ppt/ink/ink9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625 259,'-3'-3,"0"3,0-1,-1 1,0 0,1 1,0 0,0 0,0-1,0 1,0 0,0 1,0-1,0 1,0 1,0-1,1 1,0 0,0 0,1 0,1 0,-1 0,1 0,0 0,1 0,0 0,0 0,1 0,0 0,0 0,1-1,0 0,0 0,0-1,0 1,0-1,0 0,0-1,0 1,0-1,0 0,0 1,0-1,0 1,0-1,0 0,1 0,-1 0,1 0,-1 0,0 0,0 0,0 0,0 0,1 0,0 0,-1 0,0 0,0 0,0-1,0 0,0 1,0 0,1-1,-1 1,0 0,1-1,-1 1,2-2,-2 2,0-1,0 0,0 1,1-1,-1 0,0 1,1-1,-1-1,0 0,0 0,0 0,0-1,-1 0,1-1,-2 1,1 0,-1 0,-1 0,1-1,-1 1,-1 0,-1 0,-1 1,1-1,-1 1,0 0,0 1,0-1,0 1,0-1,0 1,0 0,0 1,0-1,0 1,0 0,0 0,-1 0,-3 1,2 0,-2 1,2-2,-1 2,1-1,1-1,1 1,0 0,-3 1,0 0,2 0</inkml:trace>
</inkml:ink>
</file>

<file path=ppt/ink/ink9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787 287,'2'0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1217 855,'2'-3,"0"0,1 0,0 4,-3 3,0-1,-1 0,-1 0,-1 0,0-1,0-2</inkml:trace>
</inkml:ink>
</file>

<file path=ppt/ink/ink9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696 345,'2'0</inkml:trace>
</inkml:ink>
</file>

<file path=ppt/ink/ink9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776 325,'2'0</inkml:trace>
</inkml:ink>
</file>

<file path=ppt/ink/ink9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708 335,'2'0</inkml:trace>
</inkml:ink>
</file>

<file path=ppt/ink/ink9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616 340,'1'3</inkml:trace>
</inkml:ink>
</file>

<file path=ppt/ink/ink9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281 581,'1'-3,"-3"0,-1 1,0-1,0 2,-1 0,1 0,0 1,0-1,-1 0,1 0,0 1,0-1,0 1,0 0,0-1,0 1,0-1,0 1,0 0,0 1,0-1,0 1,0-1,0 1,0 0,0 0,0 1,0 0,0 0,0 1,-1 0,1-1,0 0,-1 2,1-1,0 0,0 1,1-1,-1 1,1-1,0 0,1 0,1 0,-1 0,1 1,0-1,0 0,2 0,0 0,1-1,1 1,0-2,-1 1,1-1,-1 0,0 0,0 0,0 0,2 0,-1 1,-1-2,0 1,0 0,1 0,-1-1,0 0,0 1,0-1,0 0,0 0,0 0,0 0,0 0,0 0,0 0,1-1,-1 0,1 0,-1 0,1 0,-1 0,1 0,-1 1,0-1,0 0,0 0,0 0,0 0,0 0,0 0,0-1,0 1,0 0,0 0,0 0,0-2,0 1,0-1,-1 0,0 0,-1 0,0 0,0 0,0 0,-1 0,0 0,0 0,-1 0,-1 0,0 0,1 0,-2 1,0 0,0 1,0 0,0 1,0-1,-2 1,2 0,-1 1,-1 1,0 0</inkml:trace>
</inkml:ink>
</file>

<file path=ppt/ink/ink9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1076 538,'-3'1,"0"-1,0-1,0 0,0 0,0-1</inkml:trace>
</inkml:ink>
</file>

<file path=ppt/ink/ink9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495 568,'-3'-1,"1"-2,-1 2,0 0,0-1,-1 2,1 0,0 0,0 0,0 1,0-1,0 1,0 0,0-1,0 0,0 1,0-1,0 1,0 1,0 0,0 0,0 0,1 1,0 0,1 0,0 0,1 0,0 0,1 0,1 0,0 0,0 0,0 0,1-1,-1 1,1-2,0 2,0-1,0-1,0 0,1 0,-1 0,0 0,0 0,0-1,0 1,0-1,0 0,0 0,0 1,0-1,0 0,0 0,1 1,0-1,1 0,-1-2,0 1,0 0,0-1,-1 0,1 0,0-2,-1 2,-1-1,0 0,0 0,-1 0,0 0,-1-3,0 2,0 0,-2-2,0 2,-1 1,-2-2,2 2,-3 0,2 2,0 0,-1 1,2 1,0 1</inkml:trace>
</inkml:ink>
</file>

<file path=ppt/ink/ink9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468 642,'2'0</inkml:trace>
</inkml:ink>
</file>

<file path=ppt/ink/ink9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459 692,'2'0</inkml:trace>
</inkml:ink>
</file>

<file path=ppt/ink/ink9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749 563,'-3'0,"0"0,0-1,0 0,0 0,0 1,0-1,0 1,0 0,0 1,0 0,0 1,0-1,0 0,0 1,0-1,0 2,0-1,0 0,0 0,0 0,2 1,1 0,0 0,1 0,0 0,2 0,-2 0,2 0,-1 0,1-1,-1 1,1-2,0 1,0 0,0-1,0 0,1 0,-1 0,0-1,0 0,0 0,0 0,0 0,0 0,0 0,0 0,0 0,0 0,0 0,0 0,0 0,0 0,1-1,-1 0,1 0,-1 0,1 0,-1 1,0-1,1 0,0-1,-1 1,0-1,0 1,0-1,0 0,0-1,0 0,-1 0,0 0,0 0,0 0,-1 0,-1 0,0 0,-1 0,0 0,0 0,-1 0,-1 1,1-1,-1 2,0-1,0 1,0 1,0-1,-1 0,1 1,0 0,0 0,-1 0,1 0,0 0,0 2,0-1,0 0,0 0,0 0,0-1,0 1,0 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1249 840,'-1'3,"1"0,0 0,0 0,0 0,0 1,0 0,-1 0,1-1,0 1</inkml:trace>
</inkml:ink>
</file>

<file path=ppt/ink/ink9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1005 568,'-3'-2,"0"1,0 1,0 0,0 0,0-1,0 1,-1 0,1 0,-1 0,1 0,0 0,0 0,-1 0,1 0,0 0,0 0,-1 0,1 1,0 0,0 1,1 1,-1-1,1 1,1 0,0 0,0 1,1-1,0 0,0 0,1 0,1 0,0 0,0 0,1 0,1-2,0 1,-1-1,0 0,0 0,0-1,0 1,0-1,1 1,-1-1,1 0,-1 0,2-1,-2 0,0 0,0 1,0-1,0 0,0 1,1-1,-1 0,2 0,-2 0,0 0,1 0,-1 0,0 0,1-1,-1 0,1 0,-1 0,0 0,0 0,-1-1,2-1,-3 1,-1 0,0 0,-1 0,-2-1,0 1,0 1,0 1,-2 0,2 1,-1-1,1 0,0 1,0-1,0 1,0-1,0 1</inkml:trace>
</inkml:ink>
</file>

<file path=ppt/ink/ink9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989 577,'2'0</inkml:trace>
</inkml:ink>
</file>

<file path=ppt/ink/ink9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1068 662,'0'-3</inkml:trace>
</inkml:ink>
</file>

<file path=ppt/ink/ink9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1126 665,'0'-3</inkml:trace>
</inkml:ink>
</file>

<file path=ppt/ink/ink9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1016 643,'-3'-3,"0"0,-1 1,0 1,-1 0,2 0,0 0,-3 0,0 1,-4-1,7 0,-2 1,-1 0,0 0,3 1,0 0,0-1,0 1,0 0,-3 1,1 0,0 0,0 1,0 0,1-1,0 1,1 0,2 0,0 0,2 0,2 1,0-2,0 0,2 1,0-2,-1 0,-1 0,3-1,1 1,-3-1,3 0,-3 0,0-1,0 1,0 0,0-1,4 0,-4 0,1 0,-1 0,1 0,-1 0,5-1,-5 1,0-1,1 1,-1-1,0 1,4-2,-4 2,-1-1,1 1,-1-1,0 1,2-1,0-1,-1 1,1-2,-2 1,-1 0,-2 0,-1-1,-1 1,-1 0,-4-1,4 2,0 1,-1 1,0-1,0 0,-5 1,5 0,0 1</inkml:trace>
</inkml:ink>
</file>

<file path=ppt/ink/ink9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1010 697,'-3'-1,"-1"0,1 1,0 0,-2-1,2 1,0-1,0 0,-1 1,0 0,1 0,-1 1,1 0,0 1,-2 0,2-1,0 0,-1 1,-1 0,1 0,0 0,-2 0,3 0,-1 0,0 1,1-1,-1 0,0 1,1-1,0 0,0 1,1 0,0 0,2 1,0 0,1-1,1 1,1-2,0 1,0-2,1 0,2 0,-2-1,0 1,0-1,2 0,-2 0,3 0,-3 0,0 0,-1 0,1 0,1 0,0 0,2-1,-2 0,-2 1,2 0,0-1,-1 1,-1-1,1 1,1-1,0 1,-1-1,0 1,2-1,-2 0,0 1,2-1,-2 0,2 0,-3 0,1 0,1 0,-2 0,2 0,-2 0,0 0,2 0,-2-1,3-2,-3 1,-2 0,1 0,-1-1,-1 0,-1 1,0 0,-4-3,1 3,-3-2,2 3,1 1,-2-1,3 1,0 0,-1 1,1-1,-1 1,-4 0,4 0,0 0,-1 0,1 0,0 1,0 0,-4 0,4 0,0-1,1 1,0-1,0 1,-1 0,1-1,0 1,0-1,3 3</inkml:trace>
</inkml:ink>
</file>

<file path=ppt/ink/ink9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1011 709,'-3'0,"0"-1</inkml:trace>
</inkml:ink>
</file>

<file path=ppt/ink/ink9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333 274,'-3'-2,"1"-1,-1 0,-1 1,1 0,0 1,0 0,-1-1,1 2,0-1,-1 0,1 0,0 1,-1-1,0 1,1 0,0 0,0 0,0 0,0 0,-1 0,1 0,0 0,0 0,0 1,0-1,-2 2,2-1,-1 0,0 0,1 1,-1 0,0 0,1 0,2 1,-1 1,1 0,1-1,-1 0,1 0,0 0,0 0,0 0,2 0,1-1,0 0,1 1,-1-1,1-1,-1 0,0 0,0-1,0 1,2-1,-2 1,1-1,-1 0,0 0,0 0,0 0,1 0,-1 0,1 0,0 0,-1 0,0 0,0 0,0 0,0 0,1 0,0 0,-1 0,0 0,0 0,1 0,-1 0,0 0,0 0,0 0,0 0,1 0,-1 0,0 0,1-2,-1 1,0 0,0-1,0 1,0-1,0-1,-1 0,-1 0,-1-1,0 0,-2 0,1 1,-1 0,-2-2,1 3,0 0,0 0,-2 0,2 0,-1 1,0 0,1 0</inkml:trace>
</inkml:ink>
</file>

<file path=ppt/ink/ink9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259 266,'-3'0,"0"0,0 2,0 0,0 1,0-1,1 1,0 0,-1 1,1-1,0 0,0 0,0 0,0 0,1 1,1-1,0 0,2 0,-1 0,1 0,1 0,-1 0,1-1,0 0,0 0,0-2,0 1,0 0,0 0,0-1,1 0,-1 1,0-1,1 0,-1 0,0 0,1 0,0 0,-1-1,0 0,0 0,0 0,0 0,1 0,-1 0,1-1,0 1,1-1,-1 1,1-1,-2 0,0 1,0-1,0 1,0-1,1 0,-1 1,0-1,-1-1,-1-1,0 1,-1 0,1 0,-1 0,0 0,0 0,0 0,0 0,-1-2,0 2,0-1,0 1,-1 0,-1 0,-1 0,1 1,0 1,0-1,0 1,0 1,0-1,0 1,0 0,-2 0,1-1,1 1,0 0,0 0,0 0,0 0,0 1,2 2</inkml:trace>
</inkml:ink>
</file>

<file path=ppt/ink/ink9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8T11:16: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267 308,'2'0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b="0">
                <a:ea typeface="宋体" panose="02010600030101010101" pitchFamily="2" charset="-122"/>
              </a:defRPr>
            </a:lvl1pPr>
          </a:lstStyle>
          <a:p>
            <a:pPr>
              <a:defRPr/>
            </a:pPr>
            <a:fld id="{EFD595CB-AD6A-467B-AD6A-1220DA0E0F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FD595CB-AD6A-467B-AD6A-1220DA0E0FA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75544A4-3009-4F20-824E-8758D4997A4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4B15891-B924-4887-A799-98B22B9475C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5D64014-50B6-4778-ADB9-C5678B13CA5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DDCC682-CD7F-455E-BDBA-1D9DC87679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6091EE-EDDC-4CAD-B51B-4B87D4B322A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238273-638F-445B-B605-1DB11EBB531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E4EF58E-7DA7-4779-843A-186450B8EEE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FCA972A-A7B9-4D27-BC10-7EA00FAF4F4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FBFC030-130D-4D14-83AB-A6297386795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06F91DA-88FA-455F-B7D0-6347730B26C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04F85E1-5430-46BD-BDE7-AEB9996356E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242152-19BD-40BD-9FD2-1575D424E3F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rgbClr val="CCFFFF"/>
          </a:fgClr>
          <a:bgClr>
            <a:srgbClr val="FFFFFF"/>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400" b="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ClrTx/>
              <a:buSzTx/>
              <a:buFontTx/>
              <a:buNone/>
              <a:defRPr sz="1400" b="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400" b="0">
                <a:ea typeface="宋体" panose="02010600030101010101" pitchFamily="2" charset="-122"/>
              </a:defRPr>
            </a:lvl1pPr>
          </a:lstStyle>
          <a:p>
            <a:pPr>
              <a:defRPr/>
            </a:pPr>
            <a:fld id="{8BCB4A78-B94A-47EE-93A5-3EF066DB06C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958.png"/><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7.png"/><Relationship Id="rId7" Type="http://schemas.openxmlformats.org/officeDocument/2006/relationships/customXml" Target="../ink/ink3.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image" Target="../media/image4.png"/><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959.wmf"/><Relationship Id="rId1" Type="http://schemas.openxmlformats.org/officeDocument/2006/relationships/oleObject" Target="../embeddings/oleObject16.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9" Type="http://schemas.openxmlformats.org/officeDocument/2006/relationships/customXml" Target="../ink/ink56.xml"/><Relationship Id="rId98" Type="http://schemas.openxmlformats.org/officeDocument/2006/relationships/image" Target="../media/image54.png"/><Relationship Id="rId97" Type="http://schemas.openxmlformats.org/officeDocument/2006/relationships/customXml" Target="../ink/ink55.xml"/><Relationship Id="rId96" Type="http://schemas.openxmlformats.org/officeDocument/2006/relationships/customXml" Target="../ink/ink54.xml"/><Relationship Id="rId95" Type="http://schemas.openxmlformats.org/officeDocument/2006/relationships/image" Target="../media/image53.png"/><Relationship Id="rId94" Type="http://schemas.openxmlformats.org/officeDocument/2006/relationships/customXml" Target="../ink/ink53.xml"/><Relationship Id="rId93" Type="http://schemas.openxmlformats.org/officeDocument/2006/relationships/customXml" Target="../ink/ink52.xml"/><Relationship Id="rId92" Type="http://schemas.openxmlformats.org/officeDocument/2006/relationships/image" Target="../media/image52.png"/><Relationship Id="rId91" Type="http://schemas.openxmlformats.org/officeDocument/2006/relationships/customXml" Target="../ink/ink51.xml"/><Relationship Id="rId90" Type="http://schemas.openxmlformats.org/officeDocument/2006/relationships/image" Target="../media/image51.png"/><Relationship Id="rId9" Type="http://schemas.openxmlformats.org/officeDocument/2006/relationships/customXml" Target="../ink/ink9.xml"/><Relationship Id="rId89" Type="http://schemas.openxmlformats.org/officeDocument/2006/relationships/customXml" Target="../ink/ink50.xml"/><Relationship Id="rId88" Type="http://schemas.openxmlformats.org/officeDocument/2006/relationships/image" Target="../media/image50.png"/><Relationship Id="rId87" Type="http://schemas.openxmlformats.org/officeDocument/2006/relationships/customXml" Target="../ink/ink49.xml"/><Relationship Id="rId86" Type="http://schemas.openxmlformats.org/officeDocument/2006/relationships/image" Target="../media/image49.png"/><Relationship Id="rId85" Type="http://schemas.openxmlformats.org/officeDocument/2006/relationships/customXml" Target="../ink/ink48.xml"/><Relationship Id="rId84" Type="http://schemas.openxmlformats.org/officeDocument/2006/relationships/image" Target="../media/image48.png"/><Relationship Id="rId83" Type="http://schemas.openxmlformats.org/officeDocument/2006/relationships/customXml" Target="../ink/ink47.xml"/><Relationship Id="rId82" Type="http://schemas.openxmlformats.org/officeDocument/2006/relationships/image" Target="../media/image47.png"/><Relationship Id="rId81" Type="http://schemas.openxmlformats.org/officeDocument/2006/relationships/customXml" Target="../ink/ink46.xml"/><Relationship Id="rId80" Type="http://schemas.openxmlformats.org/officeDocument/2006/relationships/image" Target="../media/image46.png"/><Relationship Id="rId8" Type="http://schemas.openxmlformats.org/officeDocument/2006/relationships/image" Target="../media/image12.png"/><Relationship Id="rId79" Type="http://schemas.openxmlformats.org/officeDocument/2006/relationships/customXml" Target="../ink/ink45.xml"/><Relationship Id="rId78" Type="http://schemas.openxmlformats.org/officeDocument/2006/relationships/image" Target="../media/image45.png"/><Relationship Id="rId77" Type="http://schemas.openxmlformats.org/officeDocument/2006/relationships/customXml" Target="../ink/ink44.xml"/><Relationship Id="rId76" Type="http://schemas.openxmlformats.org/officeDocument/2006/relationships/image" Target="../media/image44.png"/><Relationship Id="rId75" Type="http://schemas.openxmlformats.org/officeDocument/2006/relationships/customXml" Target="../ink/ink43.xml"/><Relationship Id="rId74" Type="http://schemas.openxmlformats.org/officeDocument/2006/relationships/customXml" Target="../ink/ink42.xml"/><Relationship Id="rId73" Type="http://schemas.openxmlformats.org/officeDocument/2006/relationships/customXml" Target="../ink/ink41.xml"/><Relationship Id="rId72" Type="http://schemas.openxmlformats.org/officeDocument/2006/relationships/image" Target="../media/image43.png"/><Relationship Id="rId71" Type="http://schemas.openxmlformats.org/officeDocument/2006/relationships/customXml" Target="../ink/ink40.xml"/><Relationship Id="rId70" Type="http://schemas.openxmlformats.org/officeDocument/2006/relationships/image" Target="../media/image42.png"/><Relationship Id="rId7" Type="http://schemas.openxmlformats.org/officeDocument/2006/relationships/customXml" Target="../ink/ink8.xml"/><Relationship Id="rId69" Type="http://schemas.openxmlformats.org/officeDocument/2006/relationships/customXml" Target="../ink/ink39.xml"/><Relationship Id="rId68" Type="http://schemas.openxmlformats.org/officeDocument/2006/relationships/image" Target="../media/image41.png"/><Relationship Id="rId67" Type="http://schemas.openxmlformats.org/officeDocument/2006/relationships/customXml" Target="../ink/ink38.xml"/><Relationship Id="rId66" Type="http://schemas.openxmlformats.org/officeDocument/2006/relationships/image" Target="../media/image40.png"/><Relationship Id="rId65" Type="http://schemas.openxmlformats.org/officeDocument/2006/relationships/customXml" Target="../ink/ink37.xml"/><Relationship Id="rId64" Type="http://schemas.openxmlformats.org/officeDocument/2006/relationships/image" Target="../media/image39.png"/><Relationship Id="rId63" Type="http://schemas.openxmlformats.org/officeDocument/2006/relationships/customXml" Target="../ink/ink36.xml"/><Relationship Id="rId62" Type="http://schemas.openxmlformats.org/officeDocument/2006/relationships/image" Target="../media/image38.png"/><Relationship Id="rId61" Type="http://schemas.openxmlformats.org/officeDocument/2006/relationships/customXml" Target="../ink/ink35.xml"/><Relationship Id="rId60" Type="http://schemas.openxmlformats.org/officeDocument/2006/relationships/image" Target="../media/image37.png"/><Relationship Id="rId6" Type="http://schemas.openxmlformats.org/officeDocument/2006/relationships/image" Target="../media/image11.png"/><Relationship Id="rId59" Type="http://schemas.openxmlformats.org/officeDocument/2006/relationships/customXml" Target="../ink/ink34.xml"/><Relationship Id="rId58" Type="http://schemas.openxmlformats.org/officeDocument/2006/relationships/image" Target="../media/image36.png"/><Relationship Id="rId57" Type="http://schemas.openxmlformats.org/officeDocument/2006/relationships/customXml" Target="../ink/ink33.xml"/><Relationship Id="rId56" Type="http://schemas.openxmlformats.org/officeDocument/2006/relationships/image" Target="../media/image35.png"/><Relationship Id="rId55" Type="http://schemas.openxmlformats.org/officeDocument/2006/relationships/customXml" Target="../ink/ink32.xml"/><Relationship Id="rId54" Type="http://schemas.openxmlformats.org/officeDocument/2006/relationships/image" Target="../media/image34.png"/><Relationship Id="rId53" Type="http://schemas.openxmlformats.org/officeDocument/2006/relationships/customXml" Target="../ink/ink31.xml"/><Relationship Id="rId52" Type="http://schemas.openxmlformats.org/officeDocument/2006/relationships/image" Target="../media/image33.png"/><Relationship Id="rId51" Type="http://schemas.openxmlformats.org/officeDocument/2006/relationships/customXml" Target="../ink/ink30.xml"/><Relationship Id="rId50" Type="http://schemas.openxmlformats.org/officeDocument/2006/relationships/image" Target="../media/image32.png"/><Relationship Id="rId5" Type="http://schemas.openxmlformats.org/officeDocument/2006/relationships/customXml" Target="../ink/ink7.xml"/><Relationship Id="rId49" Type="http://schemas.openxmlformats.org/officeDocument/2006/relationships/customXml" Target="../ink/ink29.xml"/><Relationship Id="rId48" Type="http://schemas.openxmlformats.org/officeDocument/2006/relationships/image" Target="../media/image31.png"/><Relationship Id="rId47" Type="http://schemas.openxmlformats.org/officeDocument/2006/relationships/customXml" Target="../ink/ink28.xml"/><Relationship Id="rId46" Type="http://schemas.openxmlformats.org/officeDocument/2006/relationships/image" Target="../media/image30.png"/><Relationship Id="rId45" Type="http://schemas.openxmlformats.org/officeDocument/2006/relationships/customXml" Target="../ink/ink27.xml"/><Relationship Id="rId44" Type="http://schemas.openxmlformats.org/officeDocument/2006/relationships/image" Target="../media/image29.png"/><Relationship Id="rId43" Type="http://schemas.openxmlformats.org/officeDocument/2006/relationships/customXml" Target="../ink/ink26.xml"/><Relationship Id="rId42" Type="http://schemas.openxmlformats.org/officeDocument/2006/relationships/image" Target="../media/image28.png"/><Relationship Id="rId41" Type="http://schemas.openxmlformats.org/officeDocument/2006/relationships/customXml" Target="../ink/ink25.xml"/><Relationship Id="rId40" Type="http://schemas.openxmlformats.org/officeDocument/2006/relationships/image" Target="../media/image27.png"/><Relationship Id="rId4" Type="http://schemas.openxmlformats.org/officeDocument/2006/relationships/image" Target="../media/image10.png"/><Relationship Id="rId39" Type="http://schemas.openxmlformats.org/officeDocument/2006/relationships/customXml" Target="../ink/ink24.xml"/><Relationship Id="rId38" Type="http://schemas.openxmlformats.org/officeDocument/2006/relationships/image" Target="../media/image26.png"/><Relationship Id="rId37" Type="http://schemas.openxmlformats.org/officeDocument/2006/relationships/customXml" Target="../ink/ink23.xml"/><Relationship Id="rId36" Type="http://schemas.openxmlformats.org/officeDocument/2006/relationships/image" Target="../media/image25.png"/><Relationship Id="rId35" Type="http://schemas.openxmlformats.org/officeDocument/2006/relationships/customXml" Target="../ink/ink22.xml"/><Relationship Id="rId34" Type="http://schemas.openxmlformats.org/officeDocument/2006/relationships/image" Target="../media/image24.png"/><Relationship Id="rId33" Type="http://schemas.openxmlformats.org/officeDocument/2006/relationships/customXml" Target="../ink/ink21.xml"/><Relationship Id="rId32" Type="http://schemas.openxmlformats.org/officeDocument/2006/relationships/image" Target="../media/image23.png"/><Relationship Id="rId31" Type="http://schemas.openxmlformats.org/officeDocument/2006/relationships/customXml" Target="../ink/ink20.xml"/><Relationship Id="rId30" Type="http://schemas.openxmlformats.org/officeDocument/2006/relationships/image" Target="../media/image6.png"/><Relationship Id="rId3" Type="http://schemas.openxmlformats.org/officeDocument/2006/relationships/customXml" Target="../ink/ink6.xml"/><Relationship Id="rId29" Type="http://schemas.openxmlformats.org/officeDocument/2006/relationships/customXml" Target="../ink/ink19.xml"/><Relationship Id="rId28" Type="http://schemas.openxmlformats.org/officeDocument/2006/relationships/image" Target="../media/image22.png"/><Relationship Id="rId27" Type="http://schemas.openxmlformats.org/officeDocument/2006/relationships/customXml" Target="../ink/ink18.xml"/><Relationship Id="rId26" Type="http://schemas.openxmlformats.org/officeDocument/2006/relationships/image" Target="../media/image21.png"/><Relationship Id="rId253" Type="http://schemas.openxmlformats.org/officeDocument/2006/relationships/slideLayout" Target="../slideLayouts/slideLayout2.xml"/><Relationship Id="rId252" Type="http://schemas.openxmlformats.org/officeDocument/2006/relationships/customXml" Target="../ink/ink141.xml"/><Relationship Id="rId251" Type="http://schemas.openxmlformats.org/officeDocument/2006/relationships/customXml" Target="../ink/ink140.xml"/><Relationship Id="rId250" Type="http://schemas.openxmlformats.org/officeDocument/2006/relationships/customXml" Target="../ink/ink139.xml"/><Relationship Id="rId25" Type="http://schemas.openxmlformats.org/officeDocument/2006/relationships/customXml" Target="../ink/ink17.xml"/><Relationship Id="rId249" Type="http://schemas.openxmlformats.org/officeDocument/2006/relationships/customXml" Target="../ink/ink138.xml"/><Relationship Id="rId248" Type="http://schemas.openxmlformats.org/officeDocument/2006/relationships/customXml" Target="../ink/ink137.xml"/><Relationship Id="rId247" Type="http://schemas.openxmlformats.org/officeDocument/2006/relationships/customXml" Target="../ink/ink136.xml"/><Relationship Id="rId246" Type="http://schemas.openxmlformats.org/officeDocument/2006/relationships/image" Target="../media/image122.png"/><Relationship Id="rId245" Type="http://schemas.openxmlformats.org/officeDocument/2006/relationships/customXml" Target="../ink/ink135.xml"/><Relationship Id="rId244" Type="http://schemas.openxmlformats.org/officeDocument/2006/relationships/image" Target="../media/image121.png"/><Relationship Id="rId243" Type="http://schemas.openxmlformats.org/officeDocument/2006/relationships/customXml" Target="../ink/ink134.xml"/><Relationship Id="rId242" Type="http://schemas.openxmlformats.org/officeDocument/2006/relationships/customXml" Target="../ink/ink133.xml"/><Relationship Id="rId241" Type="http://schemas.openxmlformats.org/officeDocument/2006/relationships/customXml" Target="../ink/ink132.xml"/><Relationship Id="rId240" Type="http://schemas.openxmlformats.org/officeDocument/2006/relationships/image" Target="../media/image120.png"/><Relationship Id="rId24" Type="http://schemas.openxmlformats.org/officeDocument/2006/relationships/image" Target="../media/image20.png"/><Relationship Id="rId239" Type="http://schemas.openxmlformats.org/officeDocument/2006/relationships/customXml" Target="../ink/ink131.xml"/><Relationship Id="rId238" Type="http://schemas.openxmlformats.org/officeDocument/2006/relationships/image" Target="../media/image119.png"/><Relationship Id="rId237" Type="http://schemas.openxmlformats.org/officeDocument/2006/relationships/customXml" Target="../ink/ink130.xml"/><Relationship Id="rId236" Type="http://schemas.openxmlformats.org/officeDocument/2006/relationships/image" Target="../media/image118.png"/><Relationship Id="rId235" Type="http://schemas.openxmlformats.org/officeDocument/2006/relationships/customXml" Target="../ink/ink129.xml"/><Relationship Id="rId234" Type="http://schemas.openxmlformats.org/officeDocument/2006/relationships/image" Target="../media/image117.png"/><Relationship Id="rId233" Type="http://schemas.openxmlformats.org/officeDocument/2006/relationships/customXml" Target="../ink/ink128.xml"/><Relationship Id="rId232" Type="http://schemas.openxmlformats.org/officeDocument/2006/relationships/image" Target="../media/image116.png"/><Relationship Id="rId231" Type="http://schemas.openxmlformats.org/officeDocument/2006/relationships/customXml" Target="../ink/ink127.xml"/><Relationship Id="rId230" Type="http://schemas.openxmlformats.org/officeDocument/2006/relationships/image" Target="../media/image115.png"/><Relationship Id="rId23" Type="http://schemas.openxmlformats.org/officeDocument/2006/relationships/customXml" Target="../ink/ink16.xml"/><Relationship Id="rId229" Type="http://schemas.openxmlformats.org/officeDocument/2006/relationships/customXml" Target="../ink/ink126.xml"/><Relationship Id="rId228" Type="http://schemas.openxmlformats.org/officeDocument/2006/relationships/image" Target="../media/image114.png"/><Relationship Id="rId227" Type="http://schemas.openxmlformats.org/officeDocument/2006/relationships/customXml" Target="../ink/ink125.xml"/><Relationship Id="rId226" Type="http://schemas.openxmlformats.org/officeDocument/2006/relationships/image" Target="../media/image113.png"/><Relationship Id="rId225" Type="http://schemas.openxmlformats.org/officeDocument/2006/relationships/customXml" Target="../ink/ink124.xml"/><Relationship Id="rId224" Type="http://schemas.openxmlformats.org/officeDocument/2006/relationships/image" Target="../media/image112.png"/><Relationship Id="rId223" Type="http://schemas.openxmlformats.org/officeDocument/2006/relationships/customXml" Target="../ink/ink123.xml"/><Relationship Id="rId222" Type="http://schemas.openxmlformats.org/officeDocument/2006/relationships/image" Target="../media/image111.png"/><Relationship Id="rId221" Type="http://schemas.openxmlformats.org/officeDocument/2006/relationships/customXml" Target="../ink/ink122.xml"/><Relationship Id="rId220" Type="http://schemas.openxmlformats.org/officeDocument/2006/relationships/image" Target="../media/image110.png"/><Relationship Id="rId22" Type="http://schemas.openxmlformats.org/officeDocument/2006/relationships/image" Target="../media/image19.png"/><Relationship Id="rId219" Type="http://schemas.openxmlformats.org/officeDocument/2006/relationships/customXml" Target="../ink/ink121.xml"/><Relationship Id="rId218" Type="http://schemas.openxmlformats.org/officeDocument/2006/relationships/image" Target="../media/image109.png"/><Relationship Id="rId217" Type="http://schemas.openxmlformats.org/officeDocument/2006/relationships/customXml" Target="../ink/ink120.xml"/><Relationship Id="rId216" Type="http://schemas.openxmlformats.org/officeDocument/2006/relationships/image" Target="../media/image108.png"/><Relationship Id="rId215" Type="http://schemas.openxmlformats.org/officeDocument/2006/relationships/customXml" Target="../ink/ink119.xml"/><Relationship Id="rId214" Type="http://schemas.openxmlformats.org/officeDocument/2006/relationships/image" Target="../media/image107.png"/><Relationship Id="rId213" Type="http://schemas.openxmlformats.org/officeDocument/2006/relationships/customXml" Target="../ink/ink118.xml"/><Relationship Id="rId212" Type="http://schemas.openxmlformats.org/officeDocument/2006/relationships/image" Target="../media/image106.png"/><Relationship Id="rId211" Type="http://schemas.openxmlformats.org/officeDocument/2006/relationships/customXml" Target="../ink/ink117.xml"/><Relationship Id="rId210" Type="http://schemas.openxmlformats.org/officeDocument/2006/relationships/image" Target="../media/image105.png"/><Relationship Id="rId21" Type="http://schemas.openxmlformats.org/officeDocument/2006/relationships/customXml" Target="../ink/ink15.xml"/><Relationship Id="rId209" Type="http://schemas.openxmlformats.org/officeDocument/2006/relationships/customXml" Target="../ink/ink116.xml"/><Relationship Id="rId208" Type="http://schemas.openxmlformats.org/officeDocument/2006/relationships/image" Target="../media/image104.png"/><Relationship Id="rId207" Type="http://schemas.openxmlformats.org/officeDocument/2006/relationships/customXml" Target="../ink/ink115.xml"/><Relationship Id="rId206" Type="http://schemas.openxmlformats.org/officeDocument/2006/relationships/image" Target="../media/image103.png"/><Relationship Id="rId205" Type="http://schemas.openxmlformats.org/officeDocument/2006/relationships/customXml" Target="../ink/ink114.xml"/><Relationship Id="rId204" Type="http://schemas.openxmlformats.org/officeDocument/2006/relationships/image" Target="../media/image102.png"/><Relationship Id="rId203" Type="http://schemas.openxmlformats.org/officeDocument/2006/relationships/customXml" Target="../ink/ink113.xml"/><Relationship Id="rId202" Type="http://schemas.openxmlformats.org/officeDocument/2006/relationships/customXml" Target="../ink/ink112.xml"/><Relationship Id="rId201" Type="http://schemas.openxmlformats.org/officeDocument/2006/relationships/image" Target="../media/image101.png"/><Relationship Id="rId200" Type="http://schemas.openxmlformats.org/officeDocument/2006/relationships/customXml" Target="../ink/ink111.xml"/><Relationship Id="rId20" Type="http://schemas.openxmlformats.org/officeDocument/2006/relationships/image" Target="../media/image18.png"/><Relationship Id="rId2" Type="http://schemas.openxmlformats.org/officeDocument/2006/relationships/image" Target="../media/image9.png"/><Relationship Id="rId199" Type="http://schemas.openxmlformats.org/officeDocument/2006/relationships/image" Target="../media/image100.png"/><Relationship Id="rId198" Type="http://schemas.openxmlformats.org/officeDocument/2006/relationships/customXml" Target="../ink/ink110.xml"/><Relationship Id="rId197" Type="http://schemas.openxmlformats.org/officeDocument/2006/relationships/image" Target="../media/image99.png"/><Relationship Id="rId196" Type="http://schemas.openxmlformats.org/officeDocument/2006/relationships/customXml" Target="../ink/ink109.xml"/><Relationship Id="rId195" Type="http://schemas.openxmlformats.org/officeDocument/2006/relationships/image" Target="../media/image98.png"/><Relationship Id="rId194" Type="http://schemas.openxmlformats.org/officeDocument/2006/relationships/customXml" Target="../ink/ink108.xml"/><Relationship Id="rId193" Type="http://schemas.openxmlformats.org/officeDocument/2006/relationships/customXml" Target="../ink/ink107.xml"/><Relationship Id="rId192" Type="http://schemas.openxmlformats.org/officeDocument/2006/relationships/image" Target="../media/image97.png"/><Relationship Id="rId191" Type="http://schemas.openxmlformats.org/officeDocument/2006/relationships/customXml" Target="../ink/ink106.xml"/><Relationship Id="rId190" Type="http://schemas.openxmlformats.org/officeDocument/2006/relationships/image" Target="../media/image96.png"/><Relationship Id="rId19" Type="http://schemas.openxmlformats.org/officeDocument/2006/relationships/customXml" Target="../ink/ink14.xml"/><Relationship Id="rId189" Type="http://schemas.openxmlformats.org/officeDocument/2006/relationships/customXml" Target="../ink/ink105.xml"/><Relationship Id="rId188" Type="http://schemas.openxmlformats.org/officeDocument/2006/relationships/image" Target="../media/image95.png"/><Relationship Id="rId187" Type="http://schemas.openxmlformats.org/officeDocument/2006/relationships/customXml" Target="../ink/ink104.xml"/><Relationship Id="rId186" Type="http://schemas.openxmlformats.org/officeDocument/2006/relationships/image" Target="../media/image94.png"/><Relationship Id="rId185" Type="http://schemas.openxmlformats.org/officeDocument/2006/relationships/customXml" Target="../ink/ink103.xml"/><Relationship Id="rId184" Type="http://schemas.openxmlformats.org/officeDocument/2006/relationships/image" Target="../media/image93.png"/><Relationship Id="rId183" Type="http://schemas.openxmlformats.org/officeDocument/2006/relationships/customXml" Target="../ink/ink102.xml"/><Relationship Id="rId182" Type="http://schemas.openxmlformats.org/officeDocument/2006/relationships/customXml" Target="../ink/ink101.xml"/><Relationship Id="rId181" Type="http://schemas.openxmlformats.org/officeDocument/2006/relationships/customXml" Target="../ink/ink100.xml"/><Relationship Id="rId180" Type="http://schemas.openxmlformats.org/officeDocument/2006/relationships/image" Target="../media/image92.png"/><Relationship Id="rId18" Type="http://schemas.openxmlformats.org/officeDocument/2006/relationships/image" Target="../media/image17.png"/><Relationship Id="rId179" Type="http://schemas.openxmlformats.org/officeDocument/2006/relationships/customXml" Target="../ink/ink99.xml"/><Relationship Id="rId178" Type="http://schemas.openxmlformats.org/officeDocument/2006/relationships/image" Target="../media/image91.png"/><Relationship Id="rId177" Type="http://schemas.openxmlformats.org/officeDocument/2006/relationships/customXml" Target="../ink/ink98.xml"/><Relationship Id="rId176" Type="http://schemas.openxmlformats.org/officeDocument/2006/relationships/image" Target="../media/image90.png"/><Relationship Id="rId175" Type="http://schemas.openxmlformats.org/officeDocument/2006/relationships/customXml" Target="../ink/ink97.xml"/><Relationship Id="rId174" Type="http://schemas.openxmlformats.org/officeDocument/2006/relationships/image" Target="../media/image89.png"/><Relationship Id="rId173" Type="http://schemas.openxmlformats.org/officeDocument/2006/relationships/customXml" Target="../ink/ink96.xml"/><Relationship Id="rId172" Type="http://schemas.openxmlformats.org/officeDocument/2006/relationships/image" Target="../media/image88.png"/><Relationship Id="rId171" Type="http://schemas.openxmlformats.org/officeDocument/2006/relationships/customXml" Target="../ink/ink95.xml"/><Relationship Id="rId170" Type="http://schemas.openxmlformats.org/officeDocument/2006/relationships/image" Target="../media/image87.png"/><Relationship Id="rId17" Type="http://schemas.openxmlformats.org/officeDocument/2006/relationships/customXml" Target="../ink/ink13.xml"/><Relationship Id="rId169" Type="http://schemas.openxmlformats.org/officeDocument/2006/relationships/customXml" Target="../ink/ink94.xml"/><Relationship Id="rId168" Type="http://schemas.openxmlformats.org/officeDocument/2006/relationships/image" Target="../media/image86.png"/><Relationship Id="rId167" Type="http://schemas.openxmlformats.org/officeDocument/2006/relationships/customXml" Target="../ink/ink93.xml"/><Relationship Id="rId166" Type="http://schemas.openxmlformats.org/officeDocument/2006/relationships/image" Target="../media/image85.png"/><Relationship Id="rId165" Type="http://schemas.openxmlformats.org/officeDocument/2006/relationships/customXml" Target="../ink/ink92.xml"/><Relationship Id="rId164" Type="http://schemas.openxmlformats.org/officeDocument/2006/relationships/image" Target="../media/image84.png"/><Relationship Id="rId163" Type="http://schemas.openxmlformats.org/officeDocument/2006/relationships/customXml" Target="../ink/ink91.xml"/><Relationship Id="rId162" Type="http://schemas.openxmlformats.org/officeDocument/2006/relationships/customXml" Target="../ink/ink90.xml"/><Relationship Id="rId161" Type="http://schemas.openxmlformats.org/officeDocument/2006/relationships/image" Target="../media/image83.png"/><Relationship Id="rId160" Type="http://schemas.openxmlformats.org/officeDocument/2006/relationships/customXml" Target="../ink/ink89.xml"/><Relationship Id="rId16" Type="http://schemas.openxmlformats.org/officeDocument/2006/relationships/image" Target="../media/image16.png"/><Relationship Id="rId159" Type="http://schemas.openxmlformats.org/officeDocument/2006/relationships/customXml" Target="../ink/ink88.xml"/><Relationship Id="rId158" Type="http://schemas.openxmlformats.org/officeDocument/2006/relationships/image" Target="../media/image82.png"/><Relationship Id="rId157" Type="http://schemas.openxmlformats.org/officeDocument/2006/relationships/customXml" Target="../ink/ink87.xml"/><Relationship Id="rId156" Type="http://schemas.openxmlformats.org/officeDocument/2006/relationships/image" Target="../media/image81.png"/><Relationship Id="rId155" Type="http://schemas.openxmlformats.org/officeDocument/2006/relationships/customXml" Target="../ink/ink86.xml"/><Relationship Id="rId154" Type="http://schemas.openxmlformats.org/officeDocument/2006/relationships/image" Target="../media/image80.png"/><Relationship Id="rId153" Type="http://schemas.openxmlformats.org/officeDocument/2006/relationships/customXml" Target="../ink/ink85.xml"/><Relationship Id="rId152" Type="http://schemas.openxmlformats.org/officeDocument/2006/relationships/image" Target="../media/image79.png"/><Relationship Id="rId151" Type="http://schemas.openxmlformats.org/officeDocument/2006/relationships/customXml" Target="../ink/ink84.xml"/><Relationship Id="rId150" Type="http://schemas.openxmlformats.org/officeDocument/2006/relationships/image" Target="../media/image78.png"/><Relationship Id="rId15" Type="http://schemas.openxmlformats.org/officeDocument/2006/relationships/customXml" Target="../ink/ink12.xml"/><Relationship Id="rId149" Type="http://schemas.openxmlformats.org/officeDocument/2006/relationships/customXml" Target="../ink/ink83.xml"/><Relationship Id="rId148" Type="http://schemas.openxmlformats.org/officeDocument/2006/relationships/image" Target="../media/image77.png"/><Relationship Id="rId147" Type="http://schemas.openxmlformats.org/officeDocument/2006/relationships/customXml" Target="../ink/ink82.xml"/><Relationship Id="rId146" Type="http://schemas.openxmlformats.org/officeDocument/2006/relationships/image" Target="../media/image76.png"/><Relationship Id="rId145" Type="http://schemas.openxmlformats.org/officeDocument/2006/relationships/customXml" Target="../ink/ink81.xml"/><Relationship Id="rId144" Type="http://schemas.openxmlformats.org/officeDocument/2006/relationships/image" Target="../media/image75.png"/><Relationship Id="rId143" Type="http://schemas.openxmlformats.org/officeDocument/2006/relationships/customXml" Target="../ink/ink80.xml"/><Relationship Id="rId142" Type="http://schemas.openxmlformats.org/officeDocument/2006/relationships/image" Target="../media/image74.png"/><Relationship Id="rId141" Type="http://schemas.openxmlformats.org/officeDocument/2006/relationships/customXml" Target="../ink/ink79.xml"/><Relationship Id="rId140" Type="http://schemas.openxmlformats.org/officeDocument/2006/relationships/image" Target="../media/image73.png"/><Relationship Id="rId14" Type="http://schemas.openxmlformats.org/officeDocument/2006/relationships/image" Target="../media/image15.png"/><Relationship Id="rId139" Type="http://schemas.openxmlformats.org/officeDocument/2006/relationships/customXml" Target="../ink/ink78.xml"/><Relationship Id="rId138" Type="http://schemas.openxmlformats.org/officeDocument/2006/relationships/image" Target="../media/image72.png"/><Relationship Id="rId137" Type="http://schemas.openxmlformats.org/officeDocument/2006/relationships/customXml" Target="../ink/ink77.xml"/><Relationship Id="rId136" Type="http://schemas.openxmlformats.org/officeDocument/2006/relationships/image" Target="../media/image71.png"/><Relationship Id="rId135" Type="http://schemas.openxmlformats.org/officeDocument/2006/relationships/customXml" Target="../ink/ink76.xml"/><Relationship Id="rId134" Type="http://schemas.openxmlformats.org/officeDocument/2006/relationships/image" Target="../media/image70.png"/><Relationship Id="rId133" Type="http://schemas.openxmlformats.org/officeDocument/2006/relationships/customXml" Target="../ink/ink75.xml"/><Relationship Id="rId132" Type="http://schemas.openxmlformats.org/officeDocument/2006/relationships/image" Target="../media/image69.png"/><Relationship Id="rId131" Type="http://schemas.openxmlformats.org/officeDocument/2006/relationships/customXml" Target="../ink/ink74.xml"/><Relationship Id="rId130" Type="http://schemas.openxmlformats.org/officeDocument/2006/relationships/image" Target="../media/image68.png"/><Relationship Id="rId13" Type="http://schemas.openxmlformats.org/officeDocument/2006/relationships/customXml" Target="../ink/ink11.xml"/><Relationship Id="rId129" Type="http://schemas.openxmlformats.org/officeDocument/2006/relationships/customXml" Target="../ink/ink73.xml"/><Relationship Id="rId128" Type="http://schemas.openxmlformats.org/officeDocument/2006/relationships/image" Target="../media/image67.png"/><Relationship Id="rId127" Type="http://schemas.openxmlformats.org/officeDocument/2006/relationships/customXml" Target="../ink/ink72.xml"/><Relationship Id="rId126" Type="http://schemas.openxmlformats.org/officeDocument/2006/relationships/image" Target="../media/image66.png"/><Relationship Id="rId125" Type="http://schemas.openxmlformats.org/officeDocument/2006/relationships/customXml" Target="../ink/ink71.xml"/><Relationship Id="rId124" Type="http://schemas.openxmlformats.org/officeDocument/2006/relationships/customXml" Target="../ink/ink70.xml"/><Relationship Id="rId123" Type="http://schemas.openxmlformats.org/officeDocument/2006/relationships/customXml" Target="../ink/ink69.xml"/><Relationship Id="rId122" Type="http://schemas.openxmlformats.org/officeDocument/2006/relationships/image" Target="../media/image65.png"/><Relationship Id="rId121" Type="http://schemas.openxmlformats.org/officeDocument/2006/relationships/customXml" Target="../ink/ink68.xml"/><Relationship Id="rId120" Type="http://schemas.openxmlformats.org/officeDocument/2006/relationships/image" Target="../media/image64.png"/><Relationship Id="rId12" Type="http://schemas.openxmlformats.org/officeDocument/2006/relationships/image" Target="../media/image14.png"/><Relationship Id="rId119" Type="http://schemas.openxmlformats.org/officeDocument/2006/relationships/customXml" Target="../ink/ink67.xml"/><Relationship Id="rId118" Type="http://schemas.openxmlformats.org/officeDocument/2006/relationships/image" Target="../media/image63.png"/><Relationship Id="rId117" Type="http://schemas.openxmlformats.org/officeDocument/2006/relationships/customXml" Target="../ink/ink66.xml"/><Relationship Id="rId116" Type="http://schemas.openxmlformats.org/officeDocument/2006/relationships/image" Target="../media/image62.png"/><Relationship Id="rId115" Type="http://schemas.openxmlformats.org/officeDocument/2006/relationships/customXml" Target="../ink/ink65.xml"/><Relationship Id="rId114" Type="http://schemas.openxmlformats.org/officeDocument/2006/relationships/image" Target="../media/image61.png"/><Relationship Id="rId113" Type="http://schemas.openxmlformats.org/officeDocument/2006/relationships/customXml" Target="../ink/ink64.xml"/><Relationship Id="rId112" Type="http://schemas.openxmlformats.org/officeDocument/2006/relationships/image" Target="../media/image60.png"/><Relationship Id="rId111" Type="http://schemas.openxmlformats.org/officeDocument/2006/relationships/customXml" Target="../ink/ink63.xml"/><Relationship Id="rId110" Type="http://schemas.openxmlformats.org/officeDocument/2006/relationships/image" Target="../media/image59.png"/><Relationship Id="rId11" Type="http://schemas.openxmlformats.org/officeDocument/2006/relationships/customXml" Target="../ink/ink10.xml"/><Relationship Id="rId109" Type="http://schemas.openxmlformats.org/officeDocument/2006/relationships/customXml" Target="../ink/ink62.xml"/><Relationship Id="rId108" Type="http://schemas.openxmlformats.org/officeDocument/2006/relationships/customXml" Target="../ink/ink61.xml"/><Relationship Id="rId107" Type="http://schemas.openxmlformats.org/officeDocument/2006/relationships/customXml" Target="../ink/ink60.xml"/><Relationship Id="rId106" Type="http://schemas.openxmlformats.org/officeDocument/2006/relationships/image" Target="../media/image58.png"/><Relationship Id="rId105" Type="http://schemas.openxmlformats.org/officeDocument/2006/relationships/customXml" Target="../ink/ink59.xml"/><Relationship Id="rId104" Type="http://schemas.openxmlformats.org/officeDocument/2006/relationships/image" Target="../media/image57.png"/><Relationship Id="rId103" Type="http://schemas.openxmlformats.org/officeDocument/2006/relationships/customXml" Target="../ink/ink58.xml"/><Relationship Id="rId102" Type="http://schemas.openxmlformats.org/officeDocument/2006/relationships/image" Target="../media/image56.png"/><Relationship Id="rId101" Type="http://schemas.openxmlformats.org/officeDocument/2006/relationships/customXml" Target="../ink/ink57.xml"/><Relationship Id="rId100" Type="http://schemas.openxmlformats.org/officeDocument/2006/relationships/image" Target="../media/image55.png"/><Relationship Id="rId10" Type="http://schemas.openxmlformats.org/officeDocument/2006/relationships/image" Target="../media/image13.png"/><Relationship Id="rId1" Type="http://schemas.openxmlformats.org/officeDocument/2006/relationships/customXml" Target="../ink/ink5.xml"/></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960.emf"/><Relationship Id="rId1" Type="http://schemas.openxmlformats.org/officeDocument/2006/relationships/oleObject" Target="../embeddings/oleObject17.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961.wmf"/><Relationship Id="rId1" Type="http://schemas.openxmlformats.org/officeDocument/2006/relationships/oleObject" Target="../embeddings/oleObject18.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customXml" Target="../ink/ink146.xml"/><Relationship Id="rId8" Type="http://schemas.openxmlformats.org/officeDocument/2006/relationships/image" Target="../media/image126.png"/><Relationship Id="rId7" Type="http://schemas.openxmlformats.org/officeDocument/2006/relationships/customXml" Target="../ink/ink145.xml"/><Relationship Id="rId6" Type="http://schemas.openxmlformats.org/officeDocument/2006/relationships/image" Target="../media/image125.png"/><Relationship Id="rId5" Type="http://schemas.openxmlformats.org/officeDocument/2006/relationships/customXml" Target="../ink/ink144.xml"/><Relationship Id="rId4" Type="http://schemas.openxmlformats.org/officeDocument/2006/relationships/image" Target="../media/image124.png"/><Relationship Id="rId3" Type="http://schemas.openxmlformats.org/officeDocument/2006/relationships/customXml" Target="../ink/ink143.xml"/><Relationship Id="rId2" Type="http://schemas.openxmlformats.org/officeDocument/2006/relationships/image" Target="../media/image123.png"/><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customXml" Target="../ink/ink14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9" Type="http://schemas.openxmlformats.org/officeDocument/2006/relationships/customXml" Target="../ink/ink203.xml"/><Relationship Id="rId98" Type="http://schemas.openxmlformats.org/officeDocument/2006/relationships/image" Target="../media/image166.png"/><Relationship Id="rId97" Type="http://schemas.openxmlformats.org/officeDocument/2006/relationships/customXml" Target="../ink/ink202.xml"/><Relationship Id="rId96" Type="http://schemas.openxmlformats.org/officeDocument/2006/relationships/image" Target="../media/image165.png"/><Relationship Id="rId95" Type="http://schemas.openxmlformats.org/officeDocument/2006/relationships/customXml" Target="../ink/ink201.xml"/><Relationship Id="rId94" Type="http://schemas.openxmlformats.org/officeDocument/2006/relationships/image" Target="../media/image164.png"/><Relationship Id="rId93" Type="http://schemas.openxmlformats.org/officeDocument/2006/relationships/customXml" Target="../ink/ink200.xml"/><Relationship Id="rId92" Type="http://schemas.openxmlformats.org/officeDocument/2006/relationships/image" Target="../media/image163.png"/><Relationship Id="rId91" Type="http://schemas.openxmlformats.org/officeDocument/2006/relationships/customXml" Target="../ink/ink199.xml"/><Relationship Id="rId90" Type="http://schemas.openxmlformats.org/officeDocument/2006/relationships/image" Target="../media/image21.png"/><Relationship Id="rId9" Type="http://schemas.openxmlformats.org/officeDocument/2006/relationships/customXml" Target="../ink/ink151.xml"/><Relationship Id="rId89" Type="http://schemas.openxmlformats.org/officeDocument/2006/relationships/customXml" Target="../ink/ink198.xml"/><Relationship Id="rId88" Type="http://schemas.openxmlformats.org/officeDocument/2006/relationships/image" Target="../media/image162.png"/><Relationship Id="rId87" Type="http://schemas.openxmlformats.org/officeDocument/2006/relationships/customXml" Target="../ink/ink197.xml"/><Relationship Id="rId86" Type="http://schemas.openxmlformats.org/officeDocument/2006/relationships/image" Target="../media/image161.png"/><Relationship Id="rId85" Type="http://schemas.openxmlformats.org/officeDocument/2006/relationships/customXml" Target="../ink/ink196.xml"/><Relationship Id="rId84" Type="http://schemas.openxmlformats.org/officeDocument/2006/relationships/image" Target="../media/image160.png"/><Relationship Id="rId83" Type="http://schemas.openxmlformats.org/officeDocument/2006/relationships/customXml" Target="../ink/ink195.xml"/><Relationship Id="rId82" Type="http://schemas.openxmlformats.org/officeDocument/2006/relationships/image" Target="../media/image159.png"/><Relationship Id="rId81" Type="http://schemas.openxmlformats.org/officeDocument/2006/relationships/customXml" Target="../ink/ink194.xml"/><Relationship Id="rId80" Type="http://schemas.openxmlformats.org/officeDocument/2006/relationships/image" Target="../media/image158.png"/><Relationship Id="rId8" Type="http://schemas.openxmlformats.org/officeDocument/2006/relationships/image" Target="../media/image130.png"/><Relationship Id="rId79" Type="http://schemas.openxmlformats.org/officeDocument/2006/relationships/customXml" Target="../ink/ink193.xml"/><Relationship Id="rId78" Type="http://schemas.openxmlformats.org/officeDocument/2006/relationships/image" Target="../media/image157.png"/><Relationship Id="rId77" Type="http://schemas.openxmlformats.org/officeDocument/2006/relationships/customXml" Target="../ink/ink192.xml"/><Relationship Id="rId76" Type="http://schemas.openxmlformats.org/officeDocument/2006/relationships/customXml" Target="../ink/ink191.xml"/><Relationship Id="rId75" Type="http://schemas.openxmlformats.org/officeDocument/2006/relationships/image" Target="../media/image156.png"/><Relationship Id="rId74" Type="http://schemas.openxmlformats.org/officeDocument/2006/relationships/customXml" Target="../ink/ink190.xml"/><Relationship Id="rId73" Type="http://schemas.openxmlformats.org/officeDocument/2006/relationships/image" Target="../media/image155.png"/><Relationship Id="rId72" Type="http://schemas.openxmlformats.org/officeDocument/2006/relationships/customXml" Target="../ink/ink189.xml"/><Relationship Id="rId71" Type="http://schemas.openxmlformats.org/officeDocument/2006/relationships/image" Target="../media/image154.png"/><Relationship Id="rId70" Type="http://schemas.openxmlformats.org/officeDocument/2006/relationships/customXml" Target="../ink/ink188.xml"/><Relationship Id="rId7" Type="http://schemas.openxmlformats.org/officeDocument/2006/relationships/customXml" Target="../ink/ink150.xml"/><Relationship Id="rId69" Type="http://schemas.openxmlformats.org/officeDocument/2006/relationships/image" Target="../media/image153.png"/><Relationship Id="rId68" Type="http://schemas.openxmlformats.org/officeDocument/2006/relationships/customXml" Target="../ink/ink187.xml"/><Relationship Id="rId67" Type="http://schemas.openxmlformats.org/officeDocument/2006/relationships/customXml" Target="../ink/ink186.xml"/><Relationship Id="rId66" Type="http://schemas.openxmlformats.org/officeDocument/2006/relationships/customXml" Target="../ink/ink185.xml"/><Relationship Id="rId65" Type="http://schemas.openxmlformats.org/officeDocument/2006/relationships/image" Target="../media/image152.png"/><Relationship Id="rId64" Type="http://schemas.openxmlformats.org/officeDocument/2006/relationships/customXml" Target="../ink/ink184.xml"/><Relationship Id="rId63" Type="http://schemas.openxmlformats.org/officeDocument/2006/relationships/customXml" Target="../ink/ink183.xml"/><Relationship Id="rId62" Type="http://schemas.openxmlformats.org/officeDocument/2006/relationships/image" Target="../media/image151.png"/><Relationship Id="rId61" Type="http://schemas.openxmlformats.org/officeDocument/2006/relationships/customXml" Target="../ink/ink182.xml"/><Relationship Id="rId60" Type="http://schemas.openxmlformats.org/officeDocument/2006/relationships/image" Target="../media/image150.png"/><Relationship Id="rId6" Type="http://schemas.openxmlformats.org/officeDocument/2006/relationships/image" Target="../media/image129.png"/><Relationship Id="rId59" Type="http://schemas.openxmlformats.org/officeDocument/2006/relationships/customXml" Target="../ink/ink181.xml"/><Relationship Id="rId58" Type="http://schemas.openxmlformats.org/officeDocument/2006/relationships/image" Target="../media/image149.png"/><Relationship Id="rId57" Type="http://schemas.openxmlformats.org/officeDocument/2006/relationships/customXml" Target="../ink/ink180.xml"/><Relationship Id="rId56" Type="http://schemas.openxmlformats.org/officeDocument/2006/relationships/image" Target="../media/image148.png"/><Relationship Id="rId55" Type="http://schemas.openxmlformats.org/officeDocument/2006/relationships/customXml" Target="../ink/ink179.xml"/><Relationship Id="rId54" Type="http://schemas.openxmlformats.org/officeDocument/2006/relationships/image" Target="../media/image147.png"/><Relationship Id="rId53" Type="http://schemas.openxmlformats.org/officeDocument/2006/relationships/customXml" Target="../ink/ink178.xml"/><Relationship Id="rId52" Type="http://schemas.openxmlformats.org/officeDocument/2006/relationships/image" Target="../media/image146.png"/><Relationship Id="rId51" Type="http://schemas.openxmlformats.org/officeDocument/2006/relationships/customXml" Target="../ink/ink177.xml"/><Relationship Id="rId50" Type="http://schemas.openxmlformats.org/officeDocument/2006/relationships/image" Target="../media/image145.png"/><Relationship Id="rId5" Type="http://schemas.openxmlformats.org/officeDocument/2006/relationships/customXml" Target="../ink/ink149.xml"/><Relationship Id="rId49" Type="http://schemas.openxmlformats.org/officeDocument/2006/relationships/customXml" Target="../ink/ink176.xml"/><Relationship Id="rId48" Type="http://schemas.openxmlformats.org/officeDocument/2006/relationships/image" Target="../media/image144.png"/><Relationship Id="rId47" Type="http://schemas.openxmlformats.org/officeDocument/2006/relationships/customXml" Target="../ink/ink175.xml"/><Relationship Id="rId46" Type="http://schemas.openxmlformats.org/officeDocument/2006/relationships/image" Target="../media/image143.png"/><Relationship Id="rId45" Type="http://schemas.openxmlformats.org/officeDocument/2006/relationships/customXml" Target="../ink/ink174.xml"/><Relationship Id="rId44" Type="http://schemas.openxmlformats.org/officeDocument/2006/relationships/image" Target="../media/image142.png"/><Relationship Id="rId43" Type="http://schemas.openxmlformats.org/officeDocument/2006/relationships/customXml" Target="../ink/ink173.xml"/><Relationship Id="rId42" Type="http://schemas.openxmlformats.org/officeDocument/2006/relationships/image" Target="../media/image141.png"/><Relationship Id="rId41" Type="http://schemas.openxmlformats.org/officeDocument/2006/relationships/customXml" Target="../ink/ink172.xml"/><Relationship Id="rId40" Type="http://schemas.openxmlformats.org/officeDocument/2006/relationships/customXml" Target="../ink/ink171.xml"/><Relationship Id="rId4" Type="http://schemas.openxmlformats.org/officeDocument/2006/relationships/image" Target="../media/image128.png"/><Relationship Id="rId39" Type="http://schemas.openxmlformats.org/officeDocument/2006/relationships/image" Target="../media/image140.png"/><Relationship Id="rId38" Type="http://schemas.openxmlformats.org/officeDocument/2006/relationships/customXml" Target="../ink/ink170.xml"/><Relationship Id="rId37" Type="http://schemas.openxmlformats.org/officeDocument/2006/relationships/image" Target="../media/image139.png"/><Relationship Id="rId36" Type="http://schemas.openxmlformats.org/officeDocument/2006/relationships/customXml" Target="../ink/ink169.xml"/><Relationship Id="rId35" Type="http://schemas.openxmlformats.org/officeDocument/2006/relationships/customXml" Target="../ink/ink168.xml"/><Relationship Id="rId34" Type="http://schemas.openxmlformats.org/officeDocument/2006/relationships/image" Target="../media/image138.png"/><Relationship Id="rId33" Type="http://schemas.openxmlformats.org/officeDocument/2006/relationships/customXml" Target="../ink/ink167.xml"/><Relationship Id="rId32" Type="http://schemas.openxmlformats.org/officeDocument/2006/relationships/customXml" Target="../ink/ink166.xml"/><Relationship Id="rId31" Type="http://schemas.openxmlformats.org/officeDocument/2006/relationships/image" Target="../media/image137.png"/><Relationship Id="rId30" Type="http://schemas.openxmlformats.org/officeDocument/2006/relationships/customXml" Target="../ink/ink165.xml"/><Relationship Id="rId3" Type="http://schemas.openxmlformats.org/officeDocument/2006/relationships/customXml" Target="../ink/ink148.xml"/><Relationship Id="rId29" Type="http://schemas.openxmlformats.org/officeDocument/2006/relationships/customXml" Target="../ink/ink164.xml"/><Relationship Id="rId28" Type="http://schemas.openxmlformats.org/officeDocument/2006/relationships/customXml" Target="../ink/ink163.xml"/><Relationship Id="rId27" Type="http://schemas.openxmlformats.org/officeDocument/2006/relationships/customXml" Target="../ink/ink162.xml"/><Relationship Id="rId26" Type="http://schemas.openxmlformats.org/officeDocument/2006/relationships/customXml" Target="../ink/ink161.xml"/><Relationship Id="rId25" Type="http://schemas.openxmlformats.org/officeDocument/2006/relationships/customXml" Target="../ink/ink160.xml"/><Relationship Id="rId24" Type="http://schemas.openxmlformats.org/officeDocument/2006/relationships/image" Target="../media/image136.png"/><Relationship Id="rId23" Type="http://schemas.openxmlformats.org/officeDocument/2006/relationships/customXml" Target="../ink/ink159.xml"/><Relationship Id="rId22" Type="http://schemas.openxmlformats.org/officeDocument/2006/relationships/image" Target="../media/image135.png"/><Relationship Id="rId21" Type="http://schemas.openxmlformats.org/officeDocument/2006/relationships/customXml" Target="../ink/ink158.xml"/><Relationship Id="rId20" Type="http://schemas.openxmlformats.org/officeDocument/2006/relationships/image" Target="../media/image134.png"/><Relationship Id="rId2" Type="http://schemas.openxmlformats.org/officeDocument/2006/relationships/image" Target="../media/image127.png"/><Relationship Id="rId19" Type="http://schemas.openxmlformats.org/officeDocument/2006/relationships/customXml" Target="../ink/ink157.xml"/><Relationship Id="rId18" Type="http://schemas.openxmlformats.org/officeDocument/2006/relationships/customXml" Target="../ink/ink156.xml"/><Relationship Id="rId17" Type="http://schemas.openxmlformats.org/officeDocument/2006/relationships/customXml" Target="../ink/ink155.xml"/><Relationship Id="rId16" Type="http://schemas.openxmlformats.org/officeDocument/2006/relationships/image" Target="../media/image6.png"/><Relationship Id="rId156" Type="http://schemas.openxmlformats.org/officeDocument/2006/relationships/slideLayout" Target="../slideLayouts/slideLayout7.xml"/><Relationship Id="rId155" Type="http://schemas.openxmlformats.org/officeDocument/2006/relationships/image" Target="../media/image188.png"/><Relationship Id="rId154" Type="http://schemas.openxmlformats.org/officeDocument/2006/relationships/customXml" Target="../ink/ink236.xml"/><Relationship Id="rId153" Type="http://schemas.openxmlformats.org/officeDocument/2006/relationships/image" Target="../media/image187.png"/><Relationship Id="rId152" Type="http://schemas.openxmlformats.org/officeDocument/2006/relationships/customXml" Target="../ink/ink235.xml"/><Relationship Id="rId151" Type="http://schemas.openxmlformats.org/officeDocument/2006/relationships/image" Target="../media/image186.png"/><Relationship Id="rId150" Type="http://schemas.openxmlformats.org/officeDocument/2006/relationships/customXml" Target="../ink/ink234.xml"/><Relationship Id="rId15" Type="http://schemas.openxmlformats.org/officeDocument/2006/relationships/customXml" Target="../ink/ink154.xml"/><Relationship Id="rId149" Type="http://schemas.openxmlformats.org/officeDocument/2006/relationships/image" Target="../media/image185.png"/><Relationship Id="rId148" Type="http://schemas.openxmlformats.org/officeDocument/2006/relationships/customXml" Target="../ink/ink233.xml"/><Relationship Id="rId147" Type="http://schemas.openxmlformats.org/officeDocument/2006/relationships/image" Target="../media/image184.png"/><Relationship Id="rId146" Type="http://schemas.openxmlformats.org/officeDocument/2006/relationships/customXml" Target="../ink/ink232.xml"/><Relationship Id="rId145" Type="http://schemas.openxmlformats.org/officeDocument/2006/relationships/image" Target="../media/image183.png"/><Relationship Id="rId144" Type="http://schemas.openxmlformats.org/officeDocument/2006/relationships/customXml" Target="../ink/ink231.xml"/><Relationship Id="rId143" Type="http://schemas.openxmlformats.org/officeDocument/2006/relationships/image" Target="../media/image182.png"/><Relationship Id="rId142" Type="http://schemas.openxmlformats.org/officeDocument/2006/relationships/customXml" Target="../ink/ink230.xml"/><Relationship Id="rId141" Type="http://schemas.openxmlformats.org/officeDocument/2006/relationships/image" Target="../media/image181.png"/><Relationship Id="rId140" Type="http://schemas.openxmlformats.org/officeDocument/2006/relationships/customXml" Target="../ink/ink229.xml"/><Relationship Id="rId14" Type="http://schemas.openxmlformats.org/officeDocument/2006/relationships/image" Target="../media/image133.png"/><Relationship Id="rId139" Type="http://schemas.openxmlformats.org/officeDocument/2006/relationships/customXml" Target="../ink/ink228.xml"/><Relationship Id="rId138" Type="http://schemas.openxmlformats.org/officeDocument/2006/relationships/customXml" Target="../ink/ink227.xml"/><Relationship Id="rId137" Type="http://schemas.openxmlformats.org/officeDocument/2006/relationships/customXml" Target="../ink/ink226.xml"/><Relationship Id="rId136" Type="http://schemas.openxmlformats.org/officeDocument/2006/relationships/image" Target="../media/image180.png"/><Relationship Id="rId135" Type="http://schemas.openxmlformats.org/officeDocument/2006/relationships/customXml" Target="../ink/ink225.xml"/><Relationship Id="rId134" Type="http://schemas.openxmlformats.org/officeDocument/2006/relationships/image" Target="../media/image179.png"/><Relationship Id="rId133" Type="http://schemas.openxmlformats.org/officeDocument/2006/relationships/customXml" Target="../ink/ink224.xml"/><Relationship Id="rId132" Type="http://schemas.openxmlformats.org/officeDocument/2006/relationships/customXml" Target="../ink/ink223.xml"/><Relationship Id="rId131" Type="http://schemas.openxmlformats.org/officeDocument/2006/relationships/image" Target="../media/image178.png"/><Relationship Id="rId130" Type="http://schemas.openxmlformats.org/officeDocument/2006/relationships/customXml" Target="../ink/ink222.xml"/><Relationship Id="rId13" Type="http://schemas.openxmlformats.org/officeDocument/2006/relationships/customXml" Target="../ink/ink153.xml"/><Relationship Id="rId129" Type="http://schemas.openxmlformats.org/officeDocument/2006/relationships/customXml" Target="../ink/ink221.xml"/><Relationship Id="rId128" Type="http://schemas.openxmlformats.org/officeDocument/2006/relationships/image" Target="../media/image177.png"/><Relationship Id="rId127" Type="http://schemas.openxmlformats.org/officeDocument/2006/relationships/customXml" Target="../ink/ink220.xml"/><Relationship Id="rId126" Type="http://schemas.openxmlformats.org/officeDocument/2006/relationships/image" Target="../media/image13.png"/><Relationship Id="rId125" Type="http://schemas.openxmlformats.org/officeDocument/2006/relationships/customXml" Target="../ink/ink219.xml"/><Relationship Id="rId124" Type="http://schemas.openxmlformats.org/officeDocument/2006/relationships/image" Target="../media/image176.png"/><Relationship Id="rId123" Type="http://schemas.openxmlformats.org/officeDocument/2006/relationships/customXml" Target="../ink/ink218.xml"/><Relationship Id="rId122" Type="http://schemas.openxmlformats.org/officeDocument/2006/relationships/image" Target="../media/image175.png"/><Relationship Id="rId121" Type="http://schemas.openxmlformats.org/officeDocument/2006/relationships/customXml" Target="../ink/ink217.xml"/><Relationship Id="rId120" Type="http://schemas.openxmlformats.org/officeDocument/2006/relationships/customXml" Target="../ink/ink216.xml"/><Relationship Id="rId12" Type="http://schemas.openxmlformats.org/officeDocument/2006/relationships/image" Target="../media/image132.png"/><Relationship Id="rId119" Type="http://schemas.openxmlformats.org/officeDocument/2006/relationships/image" Target="../media/image174.png"/><Relationship Id="rId118" Type="http://schemas.openxmlformats.org/officeDocument/2006/relationships/customXml" Target="../ink/ink215.xml"/><Relationship Id="rId117" Type="http://schemas.openxmlformats.org/officeDocument/2006/relationships/customXml" Target="../ink/ink214.xml"/><Relationship Id="rId116" Type="http://schemas.openxmlformats.org/officeDocument/2006/relationships/image" Target="../media/image173.png"/><Relationship Id="rId115" Type="http://schemas.openxmlformats.org/officeDocument/2006/relationships/customXml" Target="../ink/ink213.xml"/><Relationship Id="rId114" Type="http://schemas.openxmlformats.org/officeDocument/2006/relationships/image" Target="../media/image172.png"/><Relationship Id="rId113" Type="http://schemas.openxmlformats.org/officeDocument/2006/relationships/customXml" Target="../ink/ink212.xml"/><Relationship Id="rId112" Type="http://schemas.openxmlformats.org/officeDocument/2006/relationships/image" Target="../media/image171.png"/><Relationship Id="rId111" Type="http://schemas.openxmlformats.org/officeDocument/2006/relationships/customXml" Target="../ink/ink211.xml"/><Relationship Id="rId110" Type="http://schemas.openxmlformats.org/officeDocument/2006/relationships/customXml" Target="../ink/ink210.xml"/><Relationship Id="rId11" Type="http://schemas.openxmlformats.org/officeDocument/2006/relationships/customXml" Target="../ink/ink152.xml"/><Relationship Id="rId109" Type="http://schemas.openxmlformats.org/officeDocument/2006/relationships/image" Target="../media/image170.png"/><Relationship Id="rId108" Type="http://schemas.openxmlformats.org/officeDocument/2006/relationships/customXml" Target="../ink/ink209.xml"/><Relationship Id="rId107" Type="http://schemas.openxmlformats.org/officeDocument/2006/relationships/image" Target="../media/image169.png"/><Relationship Id="rId106" Type="http://schemas.openxmlformats.org/officeDocument/2006/relationships/customXml" Target="../ink/ink208.xml"/><Relationship Id="rId105" Type="http://schemas.openxmlformats.org/officeDocument/2006/relationships/image" Target="../media/image168.png"/><Relationship Id="rId104" Type="http://schemas.openxmlformats.org/officeDocument/2006/relationships/customXml" Target="../ink/ink207.xml"/><Relationship Id="rId103" Type="http://schemas.openxmlformats.org/officeDocument/2006/relationships/customXml" Target="../ink/ink206.xml"/><Relationship Id="rId102" Type="http://schemas.openxmlformats.org/officeDocument/2006/relationships/customXml" Target="../ink/ink205.xml"/><Relationship Id="rId101" Type="http://schemas.openxmlformats.org/officeDocument/2006/relationships/image" Target="../media/image167.png"/><Relationship Id="rId100" Type="http://schemas.openxmlformats.org/officeDocument/2006/relationships/customXml" Target="../ink/ink204.xml"/><Relationship Id="rId10" Type="http://schemas.openxmlformats.org/officeDocument/2006/relationships/image" Target="../media/image131.png"/><Relationship Id="rId1" Type="http://schemas.openxmlformats.org/officeDocument/2006/relationships/customXml" Target="../ink/ink14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1.png"/><Relationship Id="rId5" Type="http://schemas.openxmlformats.org/officeDocument/2006/relationships/customXml" Target="../ink/ink239.xml"/><Relationship Id="rId4" Type="http://schemas.openxmlformats.org/officeDocument/2006/relationships/image" Target="../media/image190.png"/><Relationship Id="rId3" Type="http://schemas.openxmlformats.org/officeDocument/2006/relationships/customXml" Target="../ink/ink238.xml"/><Relationship Id="rId2" Type="http://schemas.openxmlformats.org/officeDocument/2006/relationships/image" Target="../media/image189.png"/><Relationship Id="rId1" Type="http://schemas.openxmlformats.org/officeDocument/2006/relationships/customXml" Target="../ink/ink23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customXml" Target="../ink/ink244.xml"/><Relationship Id="rId8" Type="http://schemas.openxmlformats.org/officeDocument/2006/relationships/image" Target="../media/image195.png"/><Relationship Id="rId7" Type="http://schemas.openxmlformats.org/officeDocument/2006/relationships/customXml" Target="../ink/ink243.xml"/><Relationship Id="rId6" Type="http://schemas.openxmlformats.org/officeDocument/2006/relationships/image" Target="../media/image194.png"/><Relationship Id="rId5" Type="http://schemas.openxmlformats.org/officeDocument/2006/relationships/customXml" Target="../ink/ink242.xml"/><Relationship Id="rId44" Type="http://schemas.openxmlformats.org/officeDocument/2006/relationships/slideLayout" Target="../slideLayouts/slideLayout7.xml"/><Relationship Id="rId43" Type="http://schemas.openxmlformats.org/officeDocument/2006/relationships/customXml" Target="../ink/ink262.xml"/><Relationship Id="rId42" Type="http://schemas.openxmlformats.org/officeDocument/2006/relationships/image" Target="../media/image210.png"/><Relationship Id="rId41" Type="http://schemas.openxmlformats.org/officeDocument/2006/relationships/customXml" Target="../ink/ink261.xml"/><Relationship Id="rId40" Type="http://schemas.openxmlformats.org/officeDocument/2006/relationships/image" Target="../media/image209.png"/><Relationship Id="rId4" Type="http://schemas.openxmlformats.org/officeDocument/2006/relationships/image" Target="../media/image193.png"/><Relationship Id="rId39" Type="http://schemas.openxmlformats.org/officeDocument/2006/relationships/customXml" Target="../ink/ink260.xml"/><Relationship Id="rId38" Type="http://schemas.openxmlformats.org/officeDocument/2006/relationships/customXml" Target="../ink/ink259.xml"/><Relationship Id="rId37" Type="http://schemas.openxmlformats.org/officeDocument/2006/relationships/image" Target="../media/image208.png"/><Relationship Id="rId36" Type="http://schemas.openxmlformats.org/officeDocument/2006/relationships/customXml" Target="../ink/ink258.xml"/><Relationship Id="rId35" Type="http://schemas.openxmlformats.org/officeDocument/2006/relationships/customXml" Target="../ink/ink257.xml"/><Relationship Id="rId34" Type="http://schemas.openxmlformats.org/officeDocument/2006/relationships/image" Target="../media/image207.png"/><Relationship Id="rId33" Type="http://schemas.openxmlformats.org/officeDocument/2006/relationships/customXml" Target="../ink/ink256.xml"/><Relationship Id="rId32" Type="http://schemas.openxmlformats.org/officeDocument/2006/relationships/image" Target="../media/image206.png"/><Relationship Id="rId31" Type="http://schemas.openxmlformats.org/officeDocument/2006/relationships/customXml" Target="../ink/ink255.xml"/><Relationship Id="rId30" Type="http://schemas.openxmlformats.org/officeDocument/2006/relationships/image" Target="../media/image205.png"/><Relationship Id="rId3" Type="http://schemas.openxmlformats.org/officeDocument/2006/relationships/customXml" Target="../ink/ink241.xml"/><Relationship Id="rId29" Type="http://schemas.openxmlformats.org/officeDocument/2006/relationships/customXml" Target="../ink/ink254.xml"/><Relationship Id="rId28" Type="http://schemas.openxmlformats.org/officeDocument/2006/relationships/image" Target="../media/image204.png"/><Relationship Id="rId27" Type="http://schemas.openxmlformats.org/officeDocument/2006/relationships/customXml" Target="../ink/ink253.xml"/><Relationship Id="rId26" Type="http://schemas.openxmlformats.org/officeDocument/2006/relationships/image" Target="../media/image203.png"/><Relationship Id="rId25" Type="http://schemas.openxmlformats.org/officeDocument/2006/relationships/customXml" Target="../ink/ink252.xml"/><Relationship Id="rId24" Type="http://schemas.openxmlformats.org/officeDocument/2006/relationships/image" Target="../media/image6.png"/><Relationship Id="rId23" Type="http://schemas.openxmlformats.org/officeDocument/2006/relationships/customXml" Target="../ink/ink251.xml"/><Relationship Id="rId22" Type="http://schemas.openxmlformats.org/officeDocument/2006/relationships/image" Target="../media/image202.png"/><Relationship Id="rId21" Type="http://schemas.openxmlformats.org/officeDocument/2006/relationships/customXml" Target="../ink/ink250.xml"/><Relationship Id="rId20" Type="http://schemas.openxmlformats.org/officeDocument/2006/relationships/image" Target="../media/image201.png"/><Relationship Id="rId2" Type="http://schemas.openxmlformats.org/officeDocument/2006/relationships/image" Target="../media/image192.png"/><Relationship Id="rId19" Type="http://schemas.openxmlformats.org/officeDocument/2006/relationships/customXml" Target="../ink/ink249.xml"/><Relationship Id="rId18" Type="http://schemas.openxmlformats.org/officeDocument/2006/relationships/image" Target="../media/image200.png"/><Relationship Id="rId17" Type="http://schemas.openxmlformats.org/officeDocument/2006/relationships/customXml" Target="../ink/ink248.xml"/><Relationship Id="rId16" Type="http://schemas.openxmlformats.org/officeDocument/2006/relationships/image" Target="../media/image199.png"/><Relationship Id="rId15" Type="http://schemas.openxmlformats.org/officeDocument/2006/relationships/customXml" Target="../ink/ink247.xml"/><Relationship Id="rId14" Type="http://schemas.openxmlformats.org/officeDocument/2006/relationships/image" Target="../media/image198.png"/><Relationship Id="rId13" Type="http://schemas.openxmlformats.org/officeDocument/2006/relationships/customXml" Target="../ink/ink246.xml"/><Relationship Id="rId12" Type="http://schemas.openxmlformats.org/officeDocument/2006/relationships/image" Target="../media/image197.png"/><Relationship Id="rId11" Type="http://schemas.openxmlformats.org/officeDocument/2006/relationships/customXml" Target="../ink/ink245.xml"/><Relationship Id="rId10" Type="http://schemas.openxmlformats.org/officeDocument/2006/relationships/image" Target="../media/image196.png"/><Relationship Id="rId1" Type="http://schemas.openxmlformats.org/officeDocument/2006/relationships/customXml" Target="../ink/ink24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customXml" Target="../ink/ink267.xml"/><Relationship Id="rId8" Type="http://schemas.openxmlformats.org/officeDocument/2006/relationships/image" Target="../media/image214.png"/><Relationship Id="rId70" Type="http://schemas.openxmlformats.org/officeDocument/2006/relationships/slideLayout" Target="../slideLayouts/slideLayout7.xml"/><Relationship Id="rId7" Type="http://schemas.openxmlformats.org/officeDocument/2006/relationships/customXml" Target="../ink/ink266.xml"/><Relationship Id="rId69" Type="http://schemas.openxmlformats.org/officeDocument/2006/relationships/image" Target="../media/image243.png"/><Relationship Id="rId68" Type="http://schemas.openxmlformats.org/officeDocument/2006/relationships/customXml" Target="../ink/ink297.xml"/><Relationship Id="rId67" Type="http://schemas.openxmlformats.org/officeDocument/2006/relationships/image" Target="../media/image242.png"/><Relationship Id="rId66" Type="http://schemas.openxmlformats.org/officeDocument/2006/relationships/customXml" Target="../ink/ink296.xml"/><Relationship Id="rId65" Type="http://schemas.openxmlformats.org/officeDocument/2006/relationships/image" Target="../media/image241.png"/><Relationship Id="rId64" Type="http://schemas.openxmlformats.org/officeDocument/2006/relationships/customXml" Target="../ink/ink295.xml"/><Relationship Id="rId63" Type="http://schemas.openxmlformats.org/officeDocument/2006/relationships/image" Target="../media/image240.png"/><Relationship Id="rId62" Type="http://schemas.openxmlformats.org/officeDocument/2006/relationships/customXml" Target="../ink/ink294.xml"/><Relationship Id="rId61" Type="http://schemas.openxmlformats.org/officeDocument/2006/relationships/image" Target="../media/image239.png"/><Relationship Id="rId60" Type="http://schemas.openxmlformats.org/officeDocument/2006/relationships/customXml" Target="../ink/ink293.xml"/><Relationship Id="rId6" Type="http://schemas.openxmlformats.org/officeDocument/2006/relationships/image" Target="../media/image213.png"/><Relationship Id="rId59" Type="http://schemas.openxmlformats.org/officeDocument/2006/relationships/image" Target="../media/image238.png"/><Relationship Id="rId58" Type="http://schemas.openxmlformats.org/officeDocument/2006/relationships/customXml" Target="../ink/ink292.xml"/><Relationship Id="rId57" Type="http://schemas.openxmlformats.org/officeDocument/2006/relationships/image" Target="../media/image237.png"/><Relationship Id="rId56" Type="http://schemas.openxmlformats.org/officeDocument/2006/relationships/customXml" Target="../ink/ink291.xml"/><Relationship Id="rId55" Type="http://schemas.openxmlformats.org/officeDocument/2006/relationships/image" Target="../media/image236.png"/><Relationship Id="rId54" Type="http://schemas.openxmlformats.org/officeDocument/2006/relationships/customXml" Target="../ink/ink290.xml"/><Relationship Id="rId53" Type="http://schemas.openxmlformats.org/officeDocument/2006/relationships/image" Target="../media/image235.png"/><Relationship Id="rId52" Type="http://schemas.openxmlformats.org/officeDocument/2006/relationships/customXml" Target="../ink/ink289.xml"/><Relationship Id="rId51" Type="http://schemas.openxmlformats.org/officeDocument/2006/relationships/image" Target="../media/image234.png"/><Relationship Id="rId50" Type="http://schemas.openxmlformats.org/officeDocument/2006/relationships/customXml" Target="../ink/ink288.xml"/><Relationship Id="rId5" Type="http://schemas.openxmlformats.org/officeDocument/2006/relationships/customXml" Target="../ink/ink265.xml"/><Relationship Id="rId49" Type="http://schemas.openxmlformats.org/officeDocument/2006/relationships/image" Target="../media/image233.png"/><Relationship Id="rId48" Type="http://schemas.openxmlformats.org/officeDocument/2006/relationships/customXml" Target="../ink/ink287.xml"/><Relationship Id="rId47" Type="http://schemas.openxmlformats.org/officeDocument/2006/relationships/image" Target="../media/image232.png"/><Relationship Id="rId46" Type="http://schemas.openxmlformats.org/officeDocument/2006/relationships/customXml" Target="../ink/ink286.xml"/><Relationship Id="rId45" Type="http://schemas.openxmlformats.org/officeDocument/2006/relationships/image" Target="../media/image231.png"/><Relationship Id="rId44" Type="http://schemas.openxmlformats.org/officeDocument/2006/relationships/customXml" Target="../ink/ink285.xml"/><Relationship Id="rId43" Type="http://schemas.openxmlformats.org/officeDocument/2006/relationships/image" Target="../media/image230.png"/><Relationship Id="rId42" Type="http://schemas.openxmlformats.org/officeDocument/2006/relationships/customXml" Target="../ink/ink284.xml"/><Relationship Id="rId41" Type="http://schemas.openxmlformats.org/officeDocument/2006/relationships/image" Target="../media/image229.png"/><Relationship Id="rId40" Type="http://schemas.openxmlformats.org/officeDocument/2006/relationships/customXml" Target="../ink/ink283.xml"/><Relationship Id="rId4" Type="http://schemas.openxmlformats.org/officeDocument/2006/relationships/image" Target="../media/image212.png"/><Relationship Id="rId39" Type="http://schemas.openxmlformats.org/officeDocument/2006/relationships/image" Target="../media/image228.png"/><Relationship Id="rId38" Type="http://schemas.openxmlformats.org/officeDocument/2006/relationships/customXml" Target="../ink/ink282.xml"/><Relationship Id="rId37" Type="http://schemas.openxmlformats.org/officeDocument/2006/relationships/customXml" Target="../ink/ink281.xml"/><Relationship Id="rId36" Type="http://schemas.openxmlformats.org/officeDocument/2006/relationships/image" Target="../media/image227.png"/><Relationship Id="rId35" Type="http://schemas.openxmlformats.org/officeDocument/2006/relationships/customXml" Target="../ink/ink280.xml"/><Relationship Id="rId34" Type="http://schemas.openxmlformats.org/officeDocument/2006/relationships/image" Target="../media/image226.png"/><Relationship Id="rId33" Type="http://schemas.openxmlformats.org/officeDocument/2006/relationships/customXml" Target="../ink/ink279.xml"/><Relationship Id="rId32" Type="http://schemas.openxmlformats.org/officeDocument/2006/relationships/image" Target="../media/image225.png"/><Relationship Id="rId31" Type="http://schemas.openxmlformats.org/officeDocument/2006/relationships/customXml" Target="../ink/ink278.xml"/><Relationship Id="rId30" Type="http://schemas.openxmlformats.org/officeDocument/2006/relationships/image" Target="../media/image224.png"/><Relationship Id="rId3" Type="http://schemas.openxmlformats.org/officeDocument/2006/relationships/customXml" Target="../ink/ink264.xml"/><Relationship Id="rId29" Type="http://schemas.openxmlformats.org/officeDocument/2006/relationships/customXml" Target="../ink/ink277.xml"/><Relationship Id="rId28" Type="http://schemas.openxmlformats.org/officeDocument/2006/relationships/image" Target="../media/image223.png"/><Relationship Id="rId27" Type="http://schemas.openxmlformats.org/officeDocument/2006/relationships/customXml" Target="../ink/ink276.xml"/><Relationship Id="rId26" Type="http://schemas.openxmlformats.org/officeDocument/2006/relationships/image" Target="../media/image222.png"/><Relationship Id="rId25" Type="http://schemas.openxmlformats.org/officeDocument/2006/relationships/customXml" Target="../ink/ink275.xml"/><Relationship Id="rId24" Type="http://schemas.openxmlformats.org/officeDocument/2006/relationships/image" Target="../media/image221.png"/><Relationship Id="rId23" Type="http://schemas.openxmlformats.org/officeDocument/2006/relationships/customXml" Target="../ink/ink274.xml"/><Relationship Id="rId22" Type="http://schemas.openxmlformats.org/officeDocument/2006/relationships/image" Target="../media/image220.png"/><Relationship Id="rId21" Type="http://schemas.openxmlformats.org/officeDocument/2006/relationships/customXml" Target="../ink/ink273.xml"/><Relationship Id="rId20" Type="http://schemas.openxmlformats.org/officeDocument/2006/relationships/image" Target="../media/image219.png"/><Relationship Id="rId2" Type="http://schemas.openxmlformats.org/officeDocument/2006/relationships/image" Target="../media/image211.png"/><Relationship Id="rId19" Type="http://schemas.openxmlformats.org/officeDocument/2006/relationships/customXml" Target="../ink/ink272.xml"/><Relationship Id="rId18" Type="http://schemas.openxmlformats.org/officeDocument/2006/relationships/image" Target="../media/image218.png"/><Relationship Id="rId17" Type="http://schemas.openxmlformats.org/officeDocument/2006/relationships/customXml" Target="../ink/ink271.xml"/><Relationship Id="rId16" Type="http://schemas.openxmlformats.org/officeDocument/2006/relationships/image" Target="../media/image6.png"/><Relationship Id="rId15" Type="http://schemas.openxmlformats.org/officeDocument/2006/relationships/customXml" Target="../ink/ink270.xml"/><Relationship Id="rId14" Type="http://schemas.openxmlformats.org/officeDocument/2006/relationships/image" Target="../media/image217.png"/><Relationship Id="rId13" Type="http://schemas.openxmlformats.org/officeDocument/2006/relationships/customXml" Target="../ink/ink269.xml"/><Relationship Id="rId12" Type="http://schemas.openxmlformats.org/officeDocument/2006/relationships/image" Target="../media/image216.png"/><Relationship Id="rId11" Type="http://schemas.openxmlformats.org/officeDocument/2006/relationships/customXml" Target="../ink/ink268.xml"/><Relationship Id="rId10" Type="http://schemas.openxmlformats.org/officeDocument/2006/relationships/image" Target="../media/image215.png"/><Relationship Id="rId1" Type="http://schemas.openxmlformats.org/officeDocument/2006/relationships/customXml" Target="../ink/ink26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customXml" Target="../ink/ink302.xml"/><Relationship Id="rId8" Type="http://schemas.openxmlformats.org/officeDocument/2006/relationships/image" Target="../media/image247.png"/><Relationship Id="rId7" Type="http://schemas.openxmlformats.org/officeDocument/2006/relationships/customXml" Target="../ink/ink301.xml"/><Relationship Id="rId6" Type="http://schemas.openxmlformats.org/officeDocument/2006/relationships/image" Target="../media/image246.png"/><Relationship Id="rId5" Type="http://schemas.openxmlformats.org/officeDocument/2006/relationships/customXml" Target="../ink/ink300.xml"/><Relationship Id="rId4" Type="http://schemas.openxmlformats.org/officeDocument/2006/relationships/image" Target="../media/image245.png"/><Relationship Id="rId31" Type="http://schemas.openxmlformats.org/officeDocument/2006/relationships/slideLayout" Target="../slideLayouts/slideLayout7.xml"/><Relationship Id="rId30" Type="http://schemas.openxmlformats.org/officeDocument/2006/relationships/image" Target="../media/image17.png"/><Relationship Id="rId3" Type="http://schemas.openxmlformats.org/officeDocument/2006/relationships/customXml" Target="../ink/ink299.xml"/><Relationship Id="rId29" Type="http://schemas.openxmlformats.org/officeDocument/2006/relationships/customXml" Target="../ink/ink312.xml"/><Relationship Id="rId28" Type="http://schemas.openxmlformats.org/officeDocument/2006/relationships/image" Target="../media/image257.png"/><Relationship Id="rId27" Type="http://schemas.openxmlformats.org/officeDocument/2006/relationships/customXml" Target="../ink/ink311.xml"/><Relationship Id="rId26" Type="http://schemas.openxmlformats.org/officeDocument/2006/relationships/image" Target="../media/image256.png"/><Relationship Id="rId25" Type="http://schemas.openxmlformats.org/officeDocument/2006/relationships/customXml" Target="../ink/ink310.xml"/><Relationship Id="rId24" Type="http://schemas.openxmlformats.org/officeDocument/2006/relationships/image" Target="../media/image255.png"/><Relationship Id="rId23" Type="http://schemas.openxmlformats.org/officeDocument/2006/relationships/customXml" Target="../ink/ink309.xml"/><Relationship Id="rId22" Type="http://schemas.openxmlformats.org/officeDocument/2006/relationships/image" Target="../media/image254.png"/><Relationship Id="rId21" Type="http://schemas.openxmlformats.org/officeDocument/2006/relationships/customXml" Target="../ink/ink308.xml"/><Relationship Id="rId20" Type="http://schemas.openxmlformats.org/officeDocument/2006/relationships/image" Target="../media/image253.png"/><Relationship Id="rId2" Type="http://schemas.openxmlformats.org/officeDocument/2006/relationships/image" Target="../media/image244.png"/><Relationship Id="rId19" Type="http://schemas.openxmlformats.org/officeDocument/2006/relationships/customXml" Target="../ink/ink307.xml"/><Relationship Id="rId18" Type="http://schemas.openxmlformats.org/officeDocument/2006/relationships/image" Target="../media/image252.png"/><Relationship Id="rId17" Type="http://schemas.openxmlformats.org/officeDocument/2006/relationships/customXml" Target="../ink/ink306.xml"/><Relationship Id="rId16" Type="http://schemas.openxmlformats.org/officeDocument/2006/relationships/image" Target="../media/image251.png"/><Relationship Id="rId15" Type="http://schemas.openxmlformats.org/officeDocument/2006/relationships/customXml" Target="../ink/ink305.xml"/><Relationship Id="rId14" Type="http://schemas.openxmlformats.org/officeDocument/2006/relationships/image" Target="../media/image250.png"/><Relationship Id="rId13" Type="http://schemas.openxmlformats.org/officeDocument/2006/relationships/customXml" Target="../ink/ink304.xml"/><Relationship Id="rId12" Type="http://schemas.openxmlformats.org/officeDocument/2006/relationships/image" Target="../media/image249.png"/><Relationship Id="rId11" Type="http://schemas.openxmlformats.org/officeDocument/2006/relationships/customXml" Target="../ink/ink303.xml"/><Relationship Id="rId10" Type="http://schemas.openxmlformats.org/officeDocument/2006/relationships/image" Target="../media/image248.png"/><Relationship Id="rId1" Type="http://schemas.openxmlformats.org/officeDocument/2006/relationships/customXml" Target="../ink/ink29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customXml" Target="../ink/ink317.xml"/><Relationship Id="rId8" Type="http://schemas.openxmlformats.org/officeDocument/2006/relationships/image" Target="../media/image261.png"/><Relationship Id="rId7" Type="http://schemas.openxmlformats.org/officeDocument/2006/relationships/customXml" Target="../ink/ink316.xml"/><Relationship Id="rId6" Type="http://schemas.openxmlformats.org/officeDocument/2006/relationships/image" Target="../media/image260.png"/><Relationship Id="rId52" Type="http://schemas.openxmlformats.org/officeDocument/2006/relationships/slideLayout" Target="../slideLayouts/slideLayout2.xml"/><Relationship Id="rId51" Type="http://schemas.openxmlformats.org/officeDocument/2006/relationships/customXml" Target="../ink/ink338.xml"/><Relationship Id="rId50" Type="http://schemas.openxmlformats.org/officeDocument/2006/relationships/image" Target="../media/image280.png"/><Relationship Id="rId5" Type="http://schemas.openxmlformats.org/officeDocument/2006/relationships/customXml" Target="../ink/ink315.xml"/><Relationship Id="rId49" Type="http://schemas.openxmlformats.org/officeDocument/2006/relationships/customXml" Target="../ink/ink337.xml"/><Relationship Id="rId48" Type="http://schemas.openxmlformats.org/officeDocument/2006/relationships/image" Target="../media/image279.png"/><Relationship Id="rId47" Type="http://schemas.openxmlformats.org/officeDocument/2006/relationships/customXml" Target="../ink/ink336.xml"/><Relationship Id="rId46" Type="http://schemas.openxmlformats.org/officeDocument/2006/relationships/image" Target="../media/image278.png"/><Relationship Id="rId45" Type="http://schemas.openxmlformats.org/officeDocument/2006/relationships/customXml" Target="../ink/ink335.xml"/><Relationship Id="rId44" Type="http://schemas.openxmlformats.org/officeDocument/2006/relationships/image" Target="../media/image277.png"/><Relationship Id="rId43" Type="http://schemas.openxmlformats.org/officeDocument/2006/relationships/customXml" Target="../ink/ink334.xml"/><Relationship Id="rId42" Type="http://schemas.openxmlformats.org/officeDocument/2006/relationships/image" Target="../media/image276.png"/><Relationship Id="rId41" Type="http://schemas.openxmlformats.org/officeDocument/2006/relationships/customXml" Target="../ink/ink333.xml"/><Relationship Id="rId40" Type="http://schemas.openxmlformats.org/officeDocument/2006/relationships/image" Target="../media/image275.png"/><Relationship Id="rId4" Type="http://schemas.openxmlformats.org/officeDocument/2006/relationships/image" Target="../media/image259.png"/><Relationship Id="rId39" Type="http://schemas.openxmlformats.org/officeDocument/2006/relationships/customXml" Target="../ink/ink332.xml"/><Relationship Id="rId38" Type="http://schemas.openxmlformats.org/officeDocument/2006/relationships/image" Target="../media/image274.png"/><Relationship Id="rId37" Type="http://schemas.openxmlformats.org/officeDocument/2006/relationships/customXml" Target="../ink/ink331.xml"/><Relationship Id="rId36" Type="http://schemas.openxmlformats.org/officeDocument/2006/relationships/image" Target="../media/image273.png"/><Relationship Id="rId35" Type="http://schemas.openxmlformats.org/officeDocument/2006/relationships/customXml" Target="../ink/ink330.xml"/><Relationship Id="rId34" Type="http://schemas.openxmlformats.org/officeDocument/2006/relationships/image" Target="../media/image272.png"/><Relationship Id="rId33" Type="http://schemas.openxmlformats.org/officeDocument/2006/relationships/customXml" Target="../ink/ink329.xml"/><Relationship Id="rId32" Type="http://schemas.openxmlformats.org/officeDocument/2006/relationships/image" Target="../media/image271.png"/><Relationship Id="rId31" Type="http://schemas.openxmlformats.org/officeDocument/2006/relationships/customXml" Target="../ink/ink328.xml"/><Relationship Id="rId30" Type="http://schemas.openxmlformats.org/officeDocument/2006/relationships/image" Target="../media/image270.png"/><Relationship Id="rId3" Type="http://schemas.openxmlformats.org/officeDocument/2006/relationships/customXml" Target="../ink/ink314.xml"/><Relationship Id="rId29" Type="http://schemas.openxmlformats.org/officeDocument/2006/relationships/customXml" Target="../ink/ink327.xml"/><Relationship Id="rId28" Type="http://schemas.openxmlformats.org/officeDocument/2006/relationships/image" Target="../media/image269.png"/><Relationship Id="rId27" Type="http://schemas.openxmlformats.org/officeDocument/2006/relationships/customXml" Target="../ink/ink326.xml"/><Relationship Id="rId26" Type="http://schemas.openxmlformats.org/officeDocument/2006/relationships/image" Target="../media/image268.png"/><Relationship Id="rId25" Type="http://schemas.openxmlformats.org/officeDocument/2006/relationships/customXml" Target="../ink/ink325.xml"/><Relationship Id="rId24" Type="http://schemas.openxmlformats.org/officeDocument/2006/relationships/image" Target="../media/image21.png"/><Relationship Id="rId23" Type="http://schemas.openxmlformats.org/officeDocument/2006/relationships/customXml" Target="../ink/ink324.xml"/><Relationship Id="rId22" Type="http://schemas.openxmlformats.org/officeDocument/2006/relationships/image" Target="../media/image267.png"/><Relationship Id="rId21" Type="http://schemas.openxmlformats.org/officeDocument/2006/relationships/customXml" Target="../ink/ink323.xml"/><Relationship Id="rId20" Type="http://schemas.openxmlformats.org/officeDocument/2006/relationships/image" Target="../media/image266.png"/><Relationship Id="rId2" Type="http://schemas.openxmlformats.org/officeDocument/2006/relationships/image" Target="../media/image258.png"/><Relationship Id="rId19" Type="http://schemas.openxmlformats.org/officeDocument/2006/relationships/customXml" Target="../ink/ink322.xml"/><Relationship Id="rId18" Type="http://schemas.openxmlformats.org/officeDocument/2006/relationships/image" Target="../media/image265.png"/><Relationship Id="rId17" Type="http://schemas.openxmlformats.org/officeDocument/2006/relationships/customXml" Target="../ink/ink321.xml"/><Relationship Id="rId16" Type="http://schemas.openxmlformats.org/officeDocument/2006/relationships/image" Target="../media/image264.png"/><Relationship Id="rId15" Type="http://schemas.openxmlformats.org/officeDocument/2006/relationships/customXml" Target="../ink/ink320.xml"/><Relationship Id="rId14" Type="http://schemas.openxmlformats.org/officeDocument/2006/relationships/image" Target="../media/image263.png"/><Relationship Id="rId13" Type="http://schemas.openxmlformats.org/officeDocument/2006/relationships/customXml" Target="../ink/ink319.xml"/><Relationship Id="rId12" Type="http://schemas.openxmlformats.org/officeDocument/2006/relationships/image" Target="../media/image187.png"/><Relationship Id="rId11" Type="http://schemas.openxmlformats.org/officeDocument/2006/relationships/customXml" Target="../ink/ink318.xml"/><Relationship Id="rId10" Type="http://schemas.openxmlformats.org/officeDocument/2006/relationships/image" Target="../media/image262.png"/><Relationship Id="rId1" Type="http://schemas.openxmlformats.org/officeDocument/2006/relationships/customXml" Target="../ink/ink3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9" Type="http://schemas.openxmlformats.org/officeDocument/2006/relationships/customXml" Target="../ink/ink394.xml"/><Relationship Id="rId98" Type="http://schemas.openxmlformats.org/officeDocument/2006/relationships/image" Target="../media/image320.png"/><Relationship Id="rId97" Type="http://schemas.openxmlformats.org/officeDocument/2006/relationships/customXml" Target="../ink/ink393.xml"/><Relationship Id="rId96" Type="http://schemas.openxmlformats.org/officeDocument/2006/relationships/image" Target="../media/image319.png"/><Relationship Id="rId95" Type="http://schemas.openxmlformats.org/officeDocument/2006/relationships/customXml" Target="../ink/ink392.xml"/><Relationship Id="rId94" Type="http://schemas.openxmlformats.org/officeDocument/2006/relationships/image" Target="../media/image318.png"/><Relationship Id="rId93" Type="http://schemas.openxmlformats.org/officeDocument/2006/relationships/customXml" Target="../ink/ink391.xml"/><Relationship Id="rId92" Type="http://schemas.openxmlformats.org/officeDocument/2006/relationships/image" Target="../media/image317.png"/><Relationship Id="rId91" Type="http://schemas.openxmlformats.org/officeDocument/2006/relationships/customXml" Target="../ink/ink390.xml"/><Relationship Id="rId90" Type="http://schemas.openxmlformats.org/officeDocument/2006/relationships/image" Target="../media/image316.png"/><Relationship Id="rId9" Type="http://schemas.openxmlformats.org/officeDocument/2006/relationships/image" Target="../media/image283.png"/><Relationship Id="rId89" Type="http://schemas.openxmlformats.org/officeDocument/2006/relationships/customXml" Target="../ink/ink389.xml"/><Relationship Id="rId88" Type="http://schemas.openxmlformats.org/officeDocument/2006/relationships/customXml" Target="../ink/ink388.xml"/><Relationship Id="rId87" Type="http://schemas.openxmlformats.org/officeDocument/2006/relationships/image" Target="../media/image315.png"/><Relationship Id="rId86" Type="http://schemas.openxmlformats.org/officeDocument/2006/relationships/customXml" Target="../ink/ink387.xml"/><Relationship Id="rId85" Type="http://schemas.openxmlformats.org/officeDocument/2006/relationships/image" Target="../media/image314.png"/><Relationship Id="rId84" Type="http://schemas.openxmlformats.org/officeDocument/2006/relationships/customXml" Target="../ink/ink386.xml"/><Relationship Id="rId83" Type="http://schemas.openxmlformats.org/officeDocument/2006/relationships/image" Target="../media/image313.png"/><Relationship Id="rId82" Type="http://schemas.openxmlformats.org/officeDocument/2006/relationships/customXml" Target="../ink/ink385.xml"/><Relationship Id="rId81" Type="http://schemas.openxmlformats.org/officeDocument/2006/relationships/image" Target="../media/image312.png"/><Relationship Id="rId80" Type="http://schemas.openxmlformats.org/officeDocument/2006/relationships/customXml" Target="../ink/ink384.xml"/><Relationship Id="rId8" Type="http://schemas.openxmlformats.org/officeDocument/2006/relationships/customXml" Target="../ink/ink342.xml"/><Relationship Id="rId79" Type="http://schemas.openxmlformats.org/officeDocument/2006/relationships/image" Target="../media/image311.png"/><Relationship Id="rId78" Type="http://schemas.openxmlformats.org/officeDocument/2006/relationships/customXml" Target="../ink/ink383.xml"/><Relationship Id="rId77" Type="http://schemas.openxmlformats.org/officeDocument/2006/relationships/image" Target="../media/image310.png"/><Relationship Id="rId76" Type="http://schemas.openxmlformats.org/officeDocument/2006/relationships/customXml" Target="../ink/ink382.xml"/><Relationship Id="rId75" Type="http://schemas.openxmlformats.org/officeDocument/2006/relationships/customXml" Target="../ink/ink381.xml"/><Relationship Id="rId74" Type="http://schemas.openxmlformats.org/officeDocument/2006/relationships/image" Target="../media/image17.png"/><Relationship Id="rId73" Type="http://schemas.openxmlformats.org/officeDocument/2006/relationships/customXml" Target="../ink/ink380.xml"/><Relationship Id="rId72" Type="http://schemas.openxmlformats.org/officeDocument/2006/relationships/customXml" Target="../ink/ink379.xml"/><Relationship Id="rId71" Type="http://schemas.openxmlformats.org/officeDocument/2006/relationships/customXml" Target="../ink/ink378.xml"/><Relationship Id="rId70" Type="http://schemas.openxmlformats.org/officeDocument/2006/relationships/image" Target="../media/image309.png"/><Relationship Id="rId7" Type="http://schemas.openxmlformats.org/officeDocument/2006/relationships/image" Target="../media/image282.png"/><Relationship Id="rId69" Type="http://schemas.openxmlformats.org/officeDocument/2006/relationships/customXml" Target="../ink/ink377.xml"/><Relationship Id="rId68" Type="http://schemas.openxmlformats.org/officeDocument/2006/relationships/image" Target="../media/image308.png"/><Relationship Id="rId67" Type="http://schemas.openxmlformats.org/officeDocument/2006/relationships/customXml" Target="../ink/ink376.xml"/><Relationship Id="rId66" Type="http://schemas.openxmlformats.org/officeDocument/2006/relationships/image" Target="../media/image307.png"/><Relationship Id="rId65" Type="http://schemas.openxmlformats.org/officeDocument/2006/relationships/customXml" Target="../ink/ink375.xml"/><Relationship Id="rId64" Type="http://schemas.openxmlformats.org/officeDocument/2006/relationships/image" Target="../media/image306.png"/><Relationship Id="rId63" Type="http://schemas.openxmlformats.org/officeDocument/2006/relationships/customXml" Target="../ink/ink374.xml"/><Relationship Id="rId62" Type="http://schemas.openxmlformats.org/officeDocument/2006/relationships/image" Target="../media/image305.png"/><Relationship Id="rId61" Type="http://schemas.openxmlformats.org/officeDocument/2006/relationships/customXml" Target="../ink/ink373.xml"/><Relationship Id="rId60" Type="http://schemas.openxmlformats.org/officeDocument/2006/relationships/image" Target="../media/image304.png"/><Relationship Id="rId6" Type="http://schemas.openxmlformats.org/officeDocument/2006/relationships/customXml" Target="../ink/ink341.xml"/><Relationship Id="rId59" Type="http://schemas.openxmlformats.org/officeDocument/2006/relationships/customXml" Target="../ink/ink372.xml"/><Relationship Id="rId58" Type="http://schemas.openxmlformats.org/officeDocument/2006/relationships/image" Target="../media/image303.png"/><Relationship Id="rId57" Type="http://schemas.openxmlformats.org/officeDocument/2006/relationships/customXml" Target="../ink/ink371.xml"/><Relationship Id="rId56" Type="http://schemas.openxmlformats.org/officeDocument/2006/relationships/image" Target="../media/image302.png"/><Relationship Id="rId55" Type="http://schemas.openxmlformats.org/officeDocument/2006/relationships/customXml" Target="../ink/ink370.xml"/><Relationship Id="rId54" Type="http://schemas.openxmlformats.org/officeDocument/2006/relationships/image" Target="../media/image301.png"/><Relationship Id="rId53" Type="http://schemas.openxmlformats.org/officeDocument/2006/relationships/customXml" Target="../ink/ink369.xml"/><Relationship Id="rId52" Type="http://schemas.openxmlformats.org/officeDocument/2006/relationships/image" Target="../media/image300.png"/><Relationship Id="rId51" Type="http://schemas.openxmlformats.org/officeDocument/2006/relationships/customXml" Target="../ink/ink368.xml"/><Relationship Id="rId50" Type="http://schemas.openxmlformats.org/officeDocument/2006/relationships/image" Target="../media/image299.png"/><Relationship Id="rId5" Type="http://schemas.openxmlformats.org/officeDocument/2006/relationships/image" Target="../media/image121.png"/><Relationship Id="rId49" Type="http://schemas.openxmlformats.org/officeDocument/2006/relationships/customXml" Target="../ink/ink367.xml"/><Relationship Id="rId48" Type="http://schemas.openxmlformats.org/officeDocument/2006/relationships/image" Target="../media/image298.png"/><Relationship Id="rId47" Type="http://schemas.openxmlformats.org/officeDocument/2006/relationships/customXml" Target="../ink/ink366.xml"/><Relationship Id="rId46" Type="http://schemas.openxmlformats.org/officeDocument/2006/relationships/image" Target="../media/image297.png"/><Relationship Id="rId45" Type="http://schemas.openxmlformats.org/officeDocument/2006/relationships/customXml" Target="../ink/ink365.xml"/><Relationship Id="rId44" Type="http://schemas.openxmlformats.org/officeDocument/2006/relationships/image" Target="../media/image296.png"/><Relationship Id="rId43" Type="http://schemas.openxmlformats.org/officeDocument/2006/relationships/customXml" Target="../ink/ink364.xml"/><Relationship Id="rId42" Type="http://schemas.openxmlformats.org/officeDocument/2006/relationships/image" Target="../media/image295.png"/><Relationship Id="rId41" Type="http://schemas.openxmlformats.org/officeDocument/2006/relationships/customXml" Target="../ink/ink363.xml"/><Relationship Id="rId40" Type="http://schemas.openxmlformats.org/officeDocument/2006/relationships/image" Target="../media/image294.png"/><Relationship Id="rId4" Type="http://schemas.openxmlformats.org/officeDocument/2006/relationships/customXml" Target="../ink/ink340.xml"/><Relationship Id="rId39" Type="http://schemas.openxmlformats.org/officeDocument/2006/relationships/customXml" Target="../ink/ink362.xml"/><Relationship Id="rId38" Type="http://schemas.openxmlformats.org/officeDocument/2006/relationships/image" Target="../media/image293.png"/><Relationship Id="rId37" Type="http://schemas.openxmlformats.org/officeDocument/2006/relationships/customXml" Target="../ink/ink361.xml"/><Relationship Id="rId36" Type="http://schemas.openxmlformats.org/officeDocument/2006/relationships/image" Target="../media/image292.png"/><Relationship Id="rId35" Type="http://schemas.openxmlformats.org/officeDocument/2006/relationships/customXml" Target="../ink/ink360.xml"/><Relationship Id="rId34" Type="http://schemas.openxmlformats.org/officeDocument/2006/relationships/image" Target="../media/image291.png"/><Relationship Id="rId33" Type="http://schemas.openxmlformats.org/officeDocument/2006/relationships/customXml" Target="../ink/ink359.xml"/><Relationship Id="rId32" Type="http://schemas.openxmlformats.org/officeDocument/2006/relationships/customXml" Target="../ink/ink358.xml"/><Relationship Id="rId317" Type="http://schemas.openxmlformats.org/officeDocument/2006/relationships/slideLayout" Target="../slideLayouts/slideLayout2.xml"/><Relationship Id="rId316" Type="http://schemas.openxmlformats.org/officeDocument/2006/relationships/customXml" Target="../ink/ink526.xml"/><Relationship Id="rId315" Type="http://schemas.openxmlformats.org/officeDocument/2006/relationships/customXml" Target="../ink/ink525.xml"/><Relationship Id="rId314" Type="http://schemas.openxmlformats.org/officeDocument/2006/relationships/customXml" Target="../ink/ink524.xml"/><Relationship Id="rId313" Type="http://schemas.openxmlformats.org/officeDocument/2006/relationships/customXml" Target="../ink/ink523.xml"/><Relationship Id="rId312" Type="http://schemas.openxmlformats.org/officeDocument/2006/relationships/customXml" Target="../ink/ink522.xml"/><Relationship Id="rId311" Type="http://schemas.openxmlformats.org/officeDocument/2006/relationships/customXml" Target="../ink/ink521.xml"/><Relationship Id="rId310" Type="http://schemas.openxmlformats.org/officeDocument/2006/relationships/customXml" Target="../ink/ink520.xml"/><Relationship Id="rId31" Type="http://schemas.openxmlformats.org/officeDocument/2006/relationships/customXml" Target="../ink/ink357.xml"/><Relationship Id="rId309" Type="http://schemas.openxmlformats.org/officeDocument/2006/relationships/customXml" Target="../ink/ink519.xml"/><Relationship Id="rId308" Type="http://schemas.openxmlformats.org/officeDocument/2006/relationships/customXml" Target="../ink/ink518.xml"/><Relationship Id="rId307" Type="http://schemas.openxmlformats.org/officeDocument/2006/relationships/customXml" Target="../ink/ink517.xml"/><Relationship Id="rId306" Type="http://schemas.openxmlformats.org/officeDocument/2006/relationships/customXml" Target="../ink/ink516.xml"/><Relationship Id="rId305" Type="http://schemas.openxmlformats.org/officeDocument/2006/relationships/image" Target="../media/image22.png"/><Relationship Id="rId304" Type="http://schemas.openxmlformats.org/officeDocument/2006/relationships/customXml" Target="../ink/ink515.xml"/><Relationship Id="rId303" Type="http://schemas.openxmlformats.org/officeDocument/2006/relationships/customXml" Target="../ink/ink514.xml"/><Relationship Id="rId302" Type="http://schemas.openxmlformats.org/officeDocument/2006/relationships/image" Target="../media/image400.png"/><Relationship Id="rId301" Type="http://schemas.openxmlformats.org/officeDocument/2006/relationships/customXml" Target="../ink/ink513.xml"/><Relationship Id="rId300" Type="http://schemas.openxmlformats.org/officeDocument/2006/relationships/image" Target="../media/image399.png"/><Relationship Id="rId30" Type="http://schemas.openxmlformats.org/officeDocument/2006/relationships/image" Target="../media/image290.png"/><Relationship Id="rId3" Type="http://schemas.openxmlformats.org/officeDocument/2006/relationships/image" Target="../media/image6.png"/><Relationship Id="rId299" Type="http://schemas.openxmlformats.org/officeDocument/2006/relationships/customXml" Target="../ink/ink512.xml"/><Relationship Id="rId298" Type="http://schemas.openxmlformats.org/officeDocument/2006/relationships/image" Target="../media/image398.png"/><Relationship Id="rId297" Type="http://schemas.openxmlformats.org/officeDocument/2006/relationships/customXml" Target="../ink/ink511.xml"/><Relationship Id="rId296" Type="http://schemas.openxmlformats.org/officeDocument/2006/relationships/image" Target="../media/image397.png"/><Relationship Id="rId295" Type="http://schemas.openxmlformats.org/officeDocument/2006/relationships/customXml" Target="../ink/ink510.xml"/><Relationship Id="rId294" Type="http://schemas.openxmlformats.org/officeDocument/2006/relationships/image" Target="../media/image396.png"/><Relationship Id="rId293" Type="http://schemas.openxmlformats.org/officeDocument/2006/relationships/customXml" Target="../ink/ink509.xml"/><Relationship Id="rId292" Type="http://schemas.openxmlformats.org/officeDocument/2006/relationships/image" Target="../media/image395.png"/><Relationship Id="rId291" Type="http://schemas.openxmlformats.org/officeDocument/2006/relationships/customXml" Target="../ink/ink508.xml"/><Relationship Id="rId290" Type="http://schemas.openxmlformats.org/officeDocument/2006/relationships/image" Target="../media/image394.png"/><Relationship Id="rId29" Type="http://schemas.openxmlformats.org/officeDocument/2006/relationships/customXml" Target="../ink/ink356.xml"/><Relationship Id="rId289" Type="http://schemas.openxmlformats.org/officeDocument/2006/relationships/customXml" Target="../ink/ink507.xml"/><Relationship Id="rId288" Type="http://schemas.openxmlformats.org/officeDocument/2006/relationships/image" Target="../media/image393.png"/><Relationship Id="rId287" Type="http://schemas.openxmlformats.org/officeDocument/2006/relationships/customXml" Target="../ink/ink506.xml"/><Relationship Id="rId286" Type="http://schemas.openxmlformats.org/officeDocument/2006/relationships/image" Target="../media/image392.png"/><Relationship Id="rId285" Type="http://schemas.openxmlformats.org/officeDocument/2006/relationships/customXml" Target="../ink/ink505.xml"/><Relationship Id="rId284" Type="http://schemas.openxmlformats.org/officeDocument/2006/relationships/image" Target="../media/image391.png"/><Relationship Id="rId283" Type="http://schemas.openxmlformats.org/officeDocument/2006/relationships/customXml" Target="../ink/ink504.xml"/><Relationship Id="rId282" Type="http://schemas.openxmlformats.org/officeDocument/2006/relationships/image" Target="../media/image390.png"/><Relationship Id="rId281" Type="http://schemas.openxmlformats.org/officeDocument/2006/relationships/customXml" Target="../ink/ink503.xml"/><Relationship Id="rId280" Type="http://schemas.openxmlformats.org/officeDocument/2006/relationships/image" Target="../media/image389.png"/><Relationship Id="rId28" Type="http://schemas.openxmlformats.org/officeDocument/2006/relationships/image" Target="../media/image289.png"/><Relationship Id="rId279" Type="http://schemas.openxmlformats.org/officeDocument/2006/relationships/customXml" Target="../ink/ink502.xml"/><Relationship Id="rId278" Type="http://schemas.openxmlformats.org/officeDocument/2006/relationships/image" Target="../media/image388.png"/><Relationship Id="rId277" Type="http://schemas.openxmlformats.org/officeDocument/2006/relationships/customXml" Target="../ink/ink501.xml"/><Relationship Id="rId276" Type="http://schemas.openxmlformats.org/officeDocument/2006/relationships/image" Target="../media/image387.png"/><Relationship Id="rId275" Type="http://schemas.openxmlformats.org/officeDocument/2006/relationships/customXml" Target="../ink/ink500.xml"/><Relationship Id="rId274" Type="http://schemas.openxmlformats.org/officeDocument/2006/relationships/image" Target="../media/image386.png"/><Relationship Id="rId273" Type="http://schemas.openxmlformats.org/officeDocument/2006/relationships/customXml" Target="../ink/ink499.xml"/><Relationship Id="rId272" Type="http://schemas.openxmlformats.org/officeDocument/2006/relationships/image" Target="../media/image385.png"/><Relationship Id="rId271" Type="http://schemas.openxmlformats.org/officeDocument/2006/relationships/customXml" Target="../ink/ink498.xml"/><Relationship Id="rId270" Type="http://schemas.openxmlformats.org/officeDocument/2006/relationships/image" Target="../media/image384.png"/><Relationship Id="rId27" Type="http://schemas.openxmlformats.org/officeDocument/2006/relationships/customXml" Target="../ink/ink355.xml"/><Relationship Id="rId269" Type="http://schemas.openxmlformats.org/officeDocument/2006/relationships/customXml" Target="../ink/ink497.xml"/><Relationship Id="rId268" Type="http://schemas.openxmlformats.org/officeDocument/2006/relationships/image" Target="../media/image383.png"/><Relationship Id="rId267" Type="http://schemas.openxmlformats.org/officeDocument/2006/relationships/customXml" Target="../ink/ink496.xml"/><Relationship Id="rId266" Type="http://schemas.openxmlformats.org/officeDocument/2006/relationships/customXml" Target="../ink/ink495.xml"/><Relationship Id="rId265" Type="http://schemas.openxmlformats.org/officeDocument/2006/relationships/image" Target="../media/image382.png"/><Relationship Id="rId264" Type="http://schemas.openxmlformats.org/officeDocument/2006/relationships/customXml" Target="../ink/ink494.xml"/><Relationship Id="rId263" Type="http://schemas.openxmlformats.org/officeDocument/2006/relationships/image" Target="../media/image381.png"/><Relationship Id="rId262" Type="http://schemas.openxmlformats.org/officeDocument/2006/relationships/customXml" Target="../ink/ink493.xml"/><Relationship Id="rId261" Type="http://schemas.openxmlformats.org/officeDocument/2006/relationships/image" Target="../media/image380.png"/><Relationship Id="rId260" Type="http://schemas.openxmlformats.org/officeDocument/2006/relationships/customXml" Target="../ink/ink492.xml"/><Relationship Id="rId26" Type="http://schemas.openxmlformats.org/officeDocument/2006/relationships/image" Target="../media/image288.png"/><Relationship Id="rId259" Type="http://schemas.openxmlformats.org/officeDocument/2006/relationships/image" Target="../media/image379.png"/><Relationship Id="rId258" Type="http://schemas.openxmlformats.org/officeDocument/2006/relationships/customXml" Target="../ink/ink491.xml"/><Relationship Id="rId257" Type="http://schemas.openxmlformats.org/officeDocument/2006/relationships/image" Target="../media/image378.png"/><Relationship Id="rId256" Type="http://schemas.openxmlformats.org/officeDocument/2006/relationships/customXml" Target="../ink/ink490.xml"/><Relationship Id="rId255" Type="http://schemas.openxmlformats.org/officeDocument/2006/relationships/image" Target="../media/image377.png"/><Relationship Id="rId254" Type="http://schemas.openxmlformats.org/officeDocument/2006/relationships/customXml" Target="../ink/ink489.xml"/><Relationship Id="rId253" Type="http://schemas.openxmlformats.org/officeDocument/2006/relationships/image" Target="../media/image376.png"/><Relationship Id="rId252" Type="http://schemas.openxmlformats.org/officeDocument/2006/relationships/customXml" Target="../ink/ink488.xml"/><Relationship Id="rId251" Type="http://schemas.openxmlformats.org/officeDocument/2006/relationships/image" Target="../media/image375.png"/><Relationship Id="rId250" Type="http://schemas.openxmlformats.org/officeDocument/2006/relationships/customXml" Target="../ink/ink487.xml"/><Relationship Id="rId25" Type="http://schemas.openxmlformats.org/officeDocument/2006/relationships/customXml" Target="../ink/ink354.xml"/><Relationship Id="rId249" Type="http://schemas.openxmlformats.org/officeDocument/2006/relationships/customXml" Target="../ink/ink486.xml"/><Relationship Id="rId248" Type="http://schemas.openxmlformats.org/officeDocument/2006/relationships/customXml" Target="../ink/ink485.xml"/><Relationship Id="rId247" Type="http://schemas.openxmlformats.org/officeDocument/2006/relationships/image" Target="../media/image374.png"/><Relationship Id="rId246" Type="http://schemas.openxmlformats.org/officeDocument/2006/relationships/customXml" Target="../ink/ink484.xml"/><Relationship Id="rId245" Type="http://schemas.openxmlformats.org/officeDocument/2006/relationships/customXml" Target="../ink/ink483.xml"/><Relationship Id="rId244" Type="http://schemas.openxmlformats.org/officeDocument/2006/relationships/customXml" Target="../ink/ink482.xml"/><Relationship Id="rId243" Type="http://schemas.openxmlformats.org/officeDocument/2006/relationships/customXml" Target="../ink/ink481.xml"/><Relationship Id="rId242" Type="http://schemas.openxmlformats.org/officeDocument/2006/relationships/customXml" Target="../ink/ink480.xml"/><Relationship Id="rId241" Type="http://schemas.openxmlformats.org/officeDocument/2006/relationships/customXml" Target="../ink/ink479.xml"/><Relationship Id="rId240" Type="http://schemas.openxmlformats.org/officeDocument/2006/relationships/customXml" Target="../ink/ink478.xml"/><Relationship Id="rId24" Type="http://schemas.openxmlformats.org/officeDocument/2006/relationships/image" Target="../media/image287.png"/><Relationship Id="rId239" Type="http://schemas.openxmlformats.org/officeDocument/2006/relationships/image" Target="../media/image373.png"/><Relationship Id="rId238" Type="http://schemas.openxmlformats.org/officeDocument/2006/relationships/customXml" Target="../ink/ink477.xml"/><Relationship Id="rId237" Type="http://schemas.openxmlformats.org/officeDocument/2006/relationships/customXml" Target="../ink/ink476.xml"/><Relationship Id="rId236" Type="http://schemas.openxmlformats.org/officeDocument/2006/relationships/customXml" Target="../ink/ink475.xml"/><Relationship Id="rId235" Type="http://schemas.openxmlformats.org/officeDocument/2006/relationships/customXml" Target="../ink/ink474.xml"/><Relationship Id="rId234" Type="http://schemas.openxmlformats.org/officeDocument/2006/relationships/customXml" Target="../ink/ink473.xml"/><Relationship Id="rId233" Type="http://schemas.openxmlformats.org/officeDocument/2006/relationships/customXml" Target="../ink/ink472.xml"/><Relationship Id="rId232" Type="http://schemas.openxmlformats.org/officeDocument/2006/relationships/customXml" Target="../ink/ink471.xml"/><Relationship Id="rId231" Type="http://schemas.openxmlformats.org/officeDocument/2006/relationships/customXml" Target="../ink/ink470.xml"/><Relationship Id="rId230" Type="http://schemas.openxmlformats.org/officeDocument/2006/relationships/image" Target="../media/image372.png"/><Relationship Id="rId23" Type="http://schemas.openxmlformats.org/officeDocument/2006/relationships/customXml" Target="../ink/ink353.xml"/><Relationship Id="rId229" Type="http://schemas.openxmlformats.org/officeDocument/2006/relationships/customXml" Target="../ink/ink469.xml"/><Relationship Id="rId228" Type="http://schemas.openxmlformats.org/officeDocument/2006/relationships/customXml" Target="../ink/ink468.xml"/><Relationship Id="rId227" Type="http://schemas.openxmlformats.org/officeDocument/2006/relationships/customXml" Target="../ink/ink467.xml"/><Relationship Id="rId226" Type="http://schemas.openxmlformats.org/officeDocument/2006/relationships/customXml" Target="../ink/ink466.xml"/><Relationship Id="rId225" Type="http://schemas.openxmlformats.org/officeDocument/2006/relationships/customXml" Target="../ink/ink465.xml"/><Relationship Id="rId224" Type="http://schemas.openxmlformats.org/officeDocument/2006/relationships/customXml" Target="../ink/ink464.xml"/><Relationship Id="rId223" Type="http://schemas.openxmlformats.org/officeDocument/2006/relationships/image" Target="../media/image371.png"/><Relationship Id="rId222" Type="http://schemas.openxmlformats.org/officeDocument/2006/relationships/customXml" Target="../ink/ink463.xml"/><Relationship Id="rId221" Type="http://schemas.openxmlformats.org/officeDocument/2006/relationships/customXml" Target="../ink/ink462.xml"/><Relationship Id="rId220" Type="http://schemas.openxmlformats.org/officeDocument/2006/relationships/image" Target="../media/image370.png"/><Relationship Id="rId22" Type="http://schemas.openxmlformats.org/officeDocument/2006/relationships/image" Target="../media/image286.png"/><Relationship Id="rId219" Type="http://schemas.openxmlformats.org/officeDocument/2006/relationships/customXml" Target="../ink/ink461.xml"/><Relationship Id="rId218" Type="http://schemas.openxmlformats.org/officeDocument/2006/relationships/customXml" Target="../ink/ink460.xml"/><Relationship Id="rId217" Type="http://schemas.openxmlformats.org/officeDocument/2006/relationships/customXml" Target="../ink/ink459.xml"/><Relationship Id="rId216" Type="http://schemas.openxmlformats.org/officeDocument/2006/relationships/image" Target="../media/image13.png"/><Relationship Id="rId215" Type="http://schemas.openxmlformats.org/officeDocument/2006/relationships/customXml" Target="../ink/ink458.xml"/><Relationship Id="rId214" Type="http://schemas.openxmlformats.org/officeDocument/2006/relationships/image" Target="../media/image369.png"/><Relationship Id="rId213" Type="http://schemas.openxmlformats.org/officeDocument/2006/relationships/customXml" Target="../ink/ink457.xml"/><Relationship Id="rId212" Type="http://schemas.openxmlformats.org/officeDocument/2006/relationships/image" Target="../media/image368.png"/><Relationship Id="rId211" Type="http://schemas.openxmlformats.org/officeDocument/2006/relationships/customXml" Target="../ink/ink456.xml"/><Relationship Id="rId210" Type="http://schemas.openxmlformats.org/officeDocument/2006/relationships/image" Target="../media/image367.png"/><Relationship Id="rId21" Type="http://schemas.openxmlformats.org/officeDocument/2006/relationships/customXml" Target="../ink/ink352.xml"/><Relationship Id="rId209" Type="http://schemas.openxmlformats.org/officeDocument/2006/relationships/customXml" Target="../ink/ink455.xml"/><Relationship Id="rId208" Type="http://schemas.openxmlformats.org/officeDocument/2006/relationships/image" Target="../media/image366.png"/><Relationship Id="rId207" Type="http://schemas.openxmlformats.org/officeDocument/2006/relationships/customXml" Target="../ink/ink454.xml"/><Relationship Id="rId206" Type="http://schemas.openxmlformats.org/officeDocument/2006/relationships/image" Target="../media/image365.png"/><Relationship Id="rId205" Type="http://schemas.openxmlformats.org/officeDocument/2006/relationships/customXml" Target="../ink/ink453.xml"/><Relationship Id="rId204" Type="http://schemas.openxmlformats.org/officeDocument/2006/relationships/image" Target="../media/image364.png"/><Relationship Id="rId203" Type="http://schemas.openxmlformats.org/officeDocument/2006/relationships/customXml" Target="../ink/ink452.xml"/><Relationship Id="rId202" Type="http://schemas.openxmlformats.org/officeDocument/2006/relationships/image" Target="../media/image363.png"/><Relationship Id="rId201" Type="http://schemas.openxmlformats.org/officeDocument/2006/relationships/customXml" Target="../ink/ink451.xml"/><Relationship Id="rId200" Type="http://schemas.openxmlformats.org/officeDocument/2006/relationships/image" Target="../media/image362.png"/><Relationship Id="rId20" Type="http://schemas.openxmlformats.org/officeDocument/2006/relationships/image" Target="../media/image285.png"/><Relationship Id="rId2" Type="http://schemas.openxmlformats.org/officeDocument/2006/relationships/customXml" Target="../ink/ink339.xml"/><Relationship Id="rId199" Type="http://schemas.openxmlformats.org/officeDocument/2006/relationships/customXml" Target="../ink/ink450.xml"/><Relationship Id="rId198" Type="http://schemas.openxmlformats.org/officeDocument/2006/relationships/customXml" Target="../ink/ink449.xml"/><Relationship Id="rId197" Type="http://schemas.openxmlformats.org/officeDocument/2006/relationships/customXml" Target="../ink/ink448.xml"/><Relationship Id="rId196" Type="http://schemas.openxmlformats.org/officeDocument/2006/relationships/customXml" Target="../ink/ink447.xml"/><Relationship Id="rId195" Type="http://schemas.openxmlformats.org/officeDocument/2006/relationships/customXml" Target="../ink/ink446.xml"/><Relationship Id="rId194" Type="http://schemas.openxmlformats.org/officeDocument/2006/relationships/customXml" Target="../ink/ink445.xml"/><Relationship Id="rId193" Type="http://schemas.openxmlformats.org/officeDocument/2006/relationships/customXml" Target="../ink/ink444.xml"/><Relationship Id="rId192" Type="http://schemas.openxmlformats.org/officeDocument/2006/relationships/image" Target="../media/image361.png"/><Relationship Id="rId191" Type="http://schemas.openxmlformats.org/officeDocument/2006/relationships/customXml" Target="../ink/ink443.xml"/><Relationship Id="rId190" Type="http://schemas.openxmlformats.org/officeDocument/2006/relationships/image" Target="../media/image74.png"/><Relationship Id="rId19" Type="http://schemas.openxmlformats.org/officeDocument/2006/relationships/customXml" Target="../ink/ink351.xml"/><Relationship Id="rId189" Type="http://schemas.openxmlformats.org/officeDocument/2006/relationships/customXml" Target="../ink/ink442.xml"/><Relationship Id="rId188" Type="http://schemas.openxmlformats.org/officeDocument/2006/relationships/image" Target="../media/image112.png"/><Relationship Id="rId187" Type="http://schemas.openxmlformats.org/officeDocument/2006/relationships/customXml" Target="../ink/ink441.xml"/><Relationship Id="rId186" Type="http://schemas.openxmlformats.org/officeDocument/2006/relationships/image" Target="../media/image21.png"/><Relationship Id="rId185" Type="http://schemas.openxmlformats.org/officeDocument/2006/relationships/customXml" Target="../ink/ink440.xml"/><Relationship Id="rId184" Type="http://schemas.openxmlformats.org/officeDocument/2006/relationships/image" Target="../media/image360.png"/><Relationship Id="rId183" Type="http://schemas.openxmlformats.org/officeDocument/2006/relationships/customXml" Target="../ink/ink439.xml"/><Relationship Id="rId182" Type="http://schemas.openxmlformats.org/officeDocument/2006/relationships/image" Target="../media/image359.png"/><Relationship Id="rId181" Type="http://schemas.openxmlformats.org/officeDocument/2006/relationships/customXml" Target="../ink/ink438.xml"/><Relationship Id="rId180" Type="http://schemas.openxmlformats.org/officeDocument/2006/relationships/image" Target="../media/image358.png"/><Relationship Id="rId18" Type="http://schemas.openxmlformats.org/officeDocument/2006/relationships/customXml" Target="../ink/ink350.xml"/><Relationship Id="rId179" Type="http://schemas.openxmlformats.org/officeDocument/2006/relationships/customXml" Target="../ink/ink437.xml"/><Relationship Id="rId178" Type="http://schemas.openxmlformats.org/officeDocument/2006/relationships/image" Target="../media/image357.png"/><Relationship Id="rId177" Type="http://schemas.openxmlformats.org/officeDocument/2006/relationships/customXml" Target="../ink/ink436.xml"/><Relationship Id="rId176" Type="http://schemas.openxmlformats.org/officeDocument/2006/relationships/image" Target="../media/image356.png"/><Relationship Id="rId175" Type="http://schemas.openxmlformats.org/officeDocument/2006/relationships/customXml" Target="../ink/ink435.xml"/><Relationship Id="rId174" Type="http://schemas.openxmlformats.org/officeDocument/2006/relationships/image" Target="../media/image355.png"/><Relationship Id="rId173" Type="http://schemas.openxmlformats.org/officeDocument/2006/relationships/customXml" Target="../ink/ink434.xml"/><Relationship Id="rId172" Type="http://schemas.openxmlformats.org/officeDocument/2006/relationships/image" Target="../media/image354.png"/><Relationship Id="rId171" Type="http://schemas.openxmlformats.org/officeDocument/2006/relationships/customXml" Target="../ink/ink433.xml"/><Relationship Id="rId170" Type="http://schemas.openxmlformats.org/officeDocument/2006/relationships/image" Target="../media/image353.png"/><Relationship Id="rId17" Type="http://schemas.openxmlformats.org/officeDocument/2006/relationships/customXml" Target="../ink/ink349.xml"/><Relationship Id="rId169" Type="http://schemas.openxmlformats.org/officeDocument/2006/relationships/customXml" Target="../ink/ink432.xml"/><Relationship Id="rId168" Type="http://schemas.openxmlformats.org/officeDocument/2006/relationships/image" Target="../media/image352.png"/><Relationship Id="rId167" Type="http://schemas.openxmlformats.org/officeDocument/2006/relationships/customXml" Target="../ink/ink431.xml"/><Relationship Id="rId166" Type="http://schemas.openxmlformats.org/officeDocument/2006/relationships/image" Target="../media/image351.png"/><Relationship Id="rId165" Type="http://schemas.openxmlformats.org/officeDocument/2006/relationships/customXml" Target="../ink/ink430.xml"/><Relationship Id="rId164" Type="http://schemas.openxmlformats.org/officeDocument/2006/relationships/image" Target="../media/image350.png"/><Relationship Id="rId163" Type="http://schemas.openxmlformats.org/officeDocument/2006/relationships/customXml" Target="../ink/ink429.xml"/><Relationship Id="rId162" Type="http://schemas.openxmlformats.org/officeDocument/2006/relationships/image" Target="../media/image349.png"/><Relationship Id="rId161" Type="http://schemas.openxmlformats.org/officeDocument/2006/relationships/customXml" Target="../ink/ink428.xml"/><Relationship Id="rId160" Type="http://schemas.openxmlformats.org/officeDocument/2006/relationships/image" Target="../media/image348.png"/><Relationship Id="rId16" Type="http://schemas.openxmlformats.org/officeDocument/2006/relationships/customXml" Target="../ink/ink348.xml"/><Relationship Id="rId159" Type="http://schemas.openxmlformats.org/officeDocument/2006/relationships/customXml" Target="../ink/ink427.xml"/><Relationship Id="rId158" Type="http://schemas.openxmlformats.org/officeDocument/2006/relationships/customXml" Target="../ink/ink426.xml"/><Relationship Id="rId157" Type="http://schemas.openxmlformats.org/officeDocument/2006/relationships/image" Target="../media/image347.png"/><Relationship Id="rId156" Type="http://schemas.openxmlformats.org/officeDocument/2006/relationships/customXml" Target="../ink/ink425.xml"/><Relationship Id="rId155" Type="http://schemas.openxmlformats.org/officeDocument/2006/relationships/image" Target="../media/image346.png"/><Relationship Id="rId154" Type="http://schemas.openxmlformats.org/officeDocument/2006/relationships/customXml" Target="../ink/ink424.xml"/><Relationship Id="rId153" Type="http://schemas.openxmlformats.org/officeDocument/2006/relationships/image" Target="../media/image345.png"/><Relationship Id="rId152" Type="http://schemas.openxmlformats.org/officeDocument/2006/relationships/customXml" Target="../ink/ink423.xml"/><Relationship Id="rId151" Type="http://schemas.openxmlformats.org/officeDocument/2006/relationships/image" Target="../media/image344.png"/><Relationship Id="rId150" Type="http://schemas.openxmlformats.org/officeDocument/2006/relationships/customXml" Target="../ink/ink422.xml"/><Relationship Id="rId15" Type="http://schemas.openxmlformats.org/officeDocument/2006/relationships/customXml" Target="../ink/ink347.xml"/><Relationship Id="rId149" Type="http://schemas.openxmlformats.org/officeDocument/2006/relationships/image" Target="../media/image343.png"/><Relationship Id="rId148" Type="http://schemas.openxmlformats.org/officeDocument/2006/relationships/customXml" Target="../ink/ink421.xml"/><Relationship Id="rId147" Type="http://schemas.openxmlformats.org/officeDocument/2006/relationships/image" Target="../media/image342.png"/><Relationship Id="rId146" Type="http://schemas.openxmlformats.org/officeDocument/2006/relationships/customXml" Target="../ink/ink420.xml"/><Relationship Id="rId145" Type="http://schemas.openxmlformats.org/officeDocument/2006/relationships/image" Target="../media/image341.png"/><Relationship Id="rId144" Type="http://schemas.openxmlformats.org/officeDocument/2006/relationships/customXml" Target="../ink/ink419.xml"/><Relationship Id="rId143" Type="http://schemas.openxmlformats.org/officeDocument/2006/relationships/customXml" Target="../ink/ink418.xml"/><Relationship Id="rId142" Type="http://schemas.openxmlformats.org/officeDocument/2006/relationships/customXml" Target="../ink/ink417.xml"/><Relationship Id="rId141" Type="http://schemas.openxmlformats.org/officeDocument/2006/relationships/image" Target="../media/image340.png"/><Relationship Id="rId140" Type="http://schemas.openxmlformats.org/officeDocument/2006/relationships/customXml" Target="../ink/ink416.xml"/><Relationship Id="rId14" Type="http://schemas.openxmlformats.org/officeDocument/2006/relationships/customXml" Target="../ink/ink346.xml"/><Relationship Id="rId139" Type="http://schemas.openxmlformats.org/officeDocument/2006/relationships/image" Target="../media/image339.png"/><Relationship Id="rId138" Type="http://schemas.openxmlformats.org/officeDocument/2006/relationships/customXml" Target="../ink/ink415.xml"/><Relationship Id="rId137" Type="http://schemas.openxmlformats.org/officeDocument/2006/relationships/image" Target="../media/image338.png"/><Relationship Id="rId136" Type="http://schemas.openxmlformats.org/officeDocument/2006/relationships/customXml" Target="../ink/ink414.xml"/><Relationship Id="rId135" Type="http://schemas.openxmlformats.org/officeDocument/2006/relationships/image" Target="../media/image337.png"/><Relationship Id="rId134" Type="http://schemas.openxmlformats.org/officeDocument/2006/relationships/customXml" Target="../ink/ink413.xml"/><Relationship Id="rId133" Type="http://schemas.openxmlformats.org/officeDocument/2006/relationships/image" Target="../media/image336.png"/><Relationship Id="rId132" Type="http://schemas.openxmlformats.org/officeDocument/2006/relationships/customXml" Target="../ink/ink412.xml"/><Relationship Id="rId131" Type="http://schemas.openxmlformats.org/officeDocument/2006/relationships/image" Target="../media/image335.png"/><Relationship Id="rId130" Type="http://schemas.openxmlformats.org/officeDocument/2006/relationships/customXml" Target="../ink/ink411.xml"/><Relationship Id="rId13" Type="http://schemas.openxmlformats.org/officeDocument/2006/relationships/customXml" Target="../ink/ink345.xml"/><Relationship Id="rId129" Type="http://schemas.openxmlformats.org/officeDocument/2006/relationships/customXml" Target="../ink/ink410.xml"/><Relationship Id="rId128" Type="http://schemas.openxmlformats.org/officeDocument/2006/relationships/image" Target="../media/image334.png"/><Relationship Id="rId127" Type="http://schemas.openxmlformats.org/officeDocument/2006/relationships/customXml" Target="../ink/ink409.xml"/><Relationship Id="rId126" Type="http://schemas.openxmlformats.org/officeDocument/2006/relationships/image" Target="../media/image333.png"/><Relationship Id="rId125" Type="http://schemas.openxmlformats.org/officeDocument/2006/relationships/customXml" Target="../ink/ink408.xml"/><Relationship Id="rId124" Type="http://schemas.openxmlformats.org/officeDocument/2006/relationships/image" Target="../media/image332.png"/><Relationship Id="rId123" Type="http://schemas.openxmlformats.org/officeDocument/2006/relationships/customXml" Target="../ink/ink407.xml"/><Relationship Id="rId122" Type="http://schemas.openxmlformats.org/officeDocument/2006/relationships/customXml" Target="../ink/ink406.xml"/><Relationship Id="rId121" Type="http://schemas.openxmlformats.org/officeDocument/2006/relationships/customXml" Target="../ink/ink405.xml"/><Relationship Id="rId120" Type="http://schemas.openxmlformats.org/officeDocument/2006/relationships/image" Target="../media/image331.png"/><Relationship Id="rId12" Type="http://schemas.openxmlformats.org/officeDocument/2006/relationships/image" Target="../media/image284.png"/><Relationship Id="rId119" Type="http://schemas.openxmlformats.org/officeDocument/2006/relationships/customXml" Target="../ink/ink404.xml"/><Relationship Id="rId118" Type="http://schemas.openxmlformats.org/officeDocument/2006/relationships/image" Target="../media/image330.png"/><Relationship Id="rId117" Type="http://schemas.openxmlformats.org/officeDocument/2006/relationships/customXml" Target="../ink/ink403.xml"/><Relationship Id="rId116" Type="http://schemas.openxmlformats.org/officeDocument/2006/relationships/image" Target="../media/image329.png"/><Relationship Id="rId115" Type="http://schemas.openxmlformats.org/officeDocument/2006/relationships/customXml" Target="../ink/ink402.xml"/><Relationship Id="rId114" Type="http://schemas.openxmlformats.org/officeDocument/2006/relationships/image" Target="../media/image328.png"/><Relationship Id="rId113" Type="http://schemas.openxmlformats.org/officeDocument/2006/relationships/customXml" Target="../ink/ink401.xml"/><Relationship Id="rId112" Type="http://schemas.openxmlformats.org/officeDocument/2006/relationships/image" Target="../media/image327.png"/><Relationship Id="rId111" Type="http://schemas.openxmlformats.org/officeDocument/2006/relationships/customXml" Target="../ink/ink400.xml"/><Relationship Id="rId110" Type="http://schemas.openxmlformats.org/officeDocument/2006/relationships/image" Target="../media/image326.png"/><Relationship Id="rId11" Type="http://schemas.openxmlformats.org/officeDocument/2006/relationships/customXml" Target="../ink/ink344.xml"/><Relationship Id="rId109" Type="http://schemas.openxmlformats.org/officeDocument/2006/relationships/customXml" Target="../ink/ink399.xml"/><Relationship Id="rId108" Type="http://schemas.openxmlformats.org/officeDocument/2006/relationships/image" Target="../media/image325.png"/><Relationship Id="rId107" Type="http://schemas.openxmlformats.org/officeDocument/2006/relationships/customXml" Target="../ink/ink398.xml"/><Relationship Id="rId106" Type="http://schemas.openxmlformats.org/officeDocument/2006/relationships/image" Target="../media/image324.png"/><Relationship Id="rId105" Type="http://schemas.openxmlformats.org/officeDocument/2006/relationships/customXml" Target="../ink/ink397.xml"/><Relationship Id="rId104" Type="http://schemas.openxmlformats.org/officeDocument/2006/relationships/image" Target="../media/image323.png"/><Relationship Id="rId103" Type="http://schemas.openxmlformats.org/officeDocument/2006/relationships/customXml" Target="../ink/ink396.xml"/><Relationship Id="rId102" Type="http://schemas.openxmlformats.org/officeDocument/2006/relationships/image" Target="../media/image322.png"/><Relationship Id="rId101" Type="http://schemas.openxmlformats.org/officeDocument/2006/relationships/customXml" Target="../ink/ink395.xml"/><Relationship Id="rId100" Type="http://schemas.openxmlformats.org/officeDocument/2006/relationships/image" Target="../media/image321.png"/><Relationship Id="rId10" Type="http://schemas.openxmlformats.org/officeDocument/2006/relationships/customXml" Target="../ink/ink343.xml"/><Relationship Id="rId1" Type="http://schemas.openxmlformats.org/officeDocument/2006/relationships/image" Target="../media/image281.png"/></Relationships>
</file>

<file path=ppt/slides/_rels/slide21.xml.rels><?xml version="1.0" encoding="UTF-8" standalone="yes"?>
<Relationships xmlns="http://schemas.openxmlformats.org/package/2006/relationships"><Relationship Id="rId9" Type="http://schemas.openxmlformats.org/officeDocument/2006/relationships/customXml" Target="../ink/ink531.xml"/><Relationship Id="rId8" Type="http://schemas.openxmlformats.org/officeDocument/2006/relationships/image" Target="../media/image404.png"/><Relationship Id="rId7" Type="http://schemas.openxmlformats.org/officeDocument/2006/relationships/customXml" Target="../ink/ink530.xml"/><Relationship Id="rId6" Type="http://schemas.openxmlformats.org/officeDocument/2006/relationships/image" Target="../media/image403.png"/><Relationship Id="rId5" Type="http://schemas.openxmlformats.org/officeDocument/2006/relationships/customXml" Target="../ink/ink529.xml"/><Relationship Id="rId4" Type="http://schemas.openxmlformats.org/officeDocument/2006/relationships/image" Target="../media/image402.png"/><Relationship Id="rId39" Type="http://schemas.openxmlformats.org/officeDocument/2006/relationships/slideLayout" Target="../slideLayouts/slideLayout2.xml"/><Relationship Id="rId38" Type="http://schemas.openxmlformats.org/officeDocument/2006/relationships/image" Target="../media/image6.png"/><Relationship Id="rId37" Type="http://schemas.openxmlformats.org/officeDocument/2006/relationships/customXml" Target="../ink/ink545.xml"/><Relationship Id="rId36" Type="http://schemas.openxmlformats.org/officeDocument/2006/relationships/image" Target="../media/image417.png"/><Relationship Id="rId35" Type="http://schemas.openxmlformats.org/officeDocument/2006/relationships/customXml" Target="../ink/ink544.xml"/><Relationship Id="rId34" Type="http://schemas.openxmlformats.org/officeDocument/2006/relationships/image" Target="../media/image416.png"/><Relationship Id="rId33" Type="http://schemas.openxmlformats.org/officeDocument/2006/relationships/customXml" Target="../ink/ink543.xml"/><Relationship Id="rId32" Type="http://schemas.openxmlformats.org/officeDocument/2006/relationships/image" Target="../media/image415.png"/><Relationship Id="rId31" Type="http://schemas.openxmlformats.org/officeDocument/2006/relationships/customXml" Target="../ink/ink542.xml"/><Relationship Id="rId30" Type="http://schemas.openxmlformats.org/officeDocument/2006/relationships/image" Target="../media/image414.png"/><Relationship Id="rId3" Type="http://schemas.openxmlformats.org/officeDocument/2006/relationships/customXml" Target="../ink/ink528.xml"/><Relationship Id="rId29" Type="http://schemas.openxmlformats.org/officeDocument/2006/relationships/customXml" Target="../ink/ink541.xml"/><Relationship Id="rId28" Type="http://schemas.openxmlformats.org/officeDocument/2006/relationships/image" Target="../media/image413.png"/><Relationship Id="rId27" Type="http://schemas.openxmlformats.org/officeDocument/2006/relationships/customXml" Target="../ink/ink540.xml"/><Relationship Id="rId26" Type="http://schemas.openxmlformats.org/officeDocument/2006/relationships/image" Target="../media/image412.png"/><Relationship Id="rId25" Type="http://schemas.openxmlformats.org/officeDocument/2006/relationships/customXml" Target="../ink/ink539.xml"/><Relationship Id="rId24" Type="http://schemas.openxmlformats.org/officeDocument/2006/relationships/image" Target="../media/image411.png"/><Relationship Id="rId23" Type="http://schemas.openxmlformats.org/officeDocument/2006/relationships/customXml" Target="../ink/ink538.xml"/><Relationship Id="rId22" Type="http://schemas.openxmlformats.org/officeDocument/2006/relationships/image" Target="../media/image410.png"/><Relationship Id="rId21" Type="http://schemas.openxmlformats.org/officeDocument/2006/relationships/customXml" Target="../ink/ink537.xml"/><Relationship Id="rId20" Type="http://schemas.openxmlformats.org/officeDocument/2006/relationships/image" Target="../media/image21.png"/><Relationship Id="rId2" Type="http://schemas.openxmlformats.org/officeDocument/2006/relationships/image" Target="../media/image401.png"/><Relationship Id="rId19" Type="http://schemas.openxmlformats.org/officeDocument/2006/relationships/customXml" Target="../ink/ink536.xml"/><Relationship Id="rId18" Type="http://schemas.openxmlformats.org/officeDocument/2006/relationships/image" Target="../media/image409.png"/><Relationship Id="rId17" Type="http://schemas.openxmlformats.org/officeDocument/2006/relationships/customXml" Target="../ink/ink535.xml"/><Relationship Id="rId16" Type="http://schemas.openxmlformats.org/officeDocument/2006/relationships/image" Target="../media/image408.png"/><Relationship Id="rId15" Type="http://schemas.openxmlformats.org/officeDocument/2006/relationships/customXml" Target="../ink/ink534.xml"/><Relationship Id="rId14" Type="http://schemas.openxmlformats.org/officeDocument/2006/relationships/image" Target="../media/image407.png"/><Relationship Id="rId13" Type="http://schemas.openxmlformats.org/officeDocument/2006/relationships/customXml" Target="../ink/ink533.xml"/><Relationship Id="rId12" Type="http://schemas.openxmlformats.org/officeDocument/2006/relationships/image" Target="../media/image406.png"/><Relationship Id="rId11" Type="http://schemas.openxmlformats.org/officeDocument/2006/relationships/customXml" Target="../ink/ink532.xml"/><Relationship Id="rId10" Type="http://schemas.openxmlformats.org/officeDocument/2006/relationships/image" Target="../media/image405.png"/><Relationship Id="rId1" Type="http://schemas.openxmlformats.org/officeDocument/2006/relationships/customXml" Target="../ink/ink527.xml"/></Relationships>
</file>

<file path=ppt/slides/_rels/slide22.xml.rels><?xml version="1.0" encoding="UTF-8" standalone="yes"?>
<Relationships xmlns="http://schemas.openxmlformats.org/package/2006/relationships"><Relationship Id="rId99" Type="http://schemas.openxmlformats.org/officeDocument/2006/relationships/customXml" Target="../ink/ink606.xml"/><Relationship Id="rId98" Type="http://schemas.openxmlformats.org/officeDocument/2006/relationships/customXml" Target="../ink/ink605.xml"/><Relationship Id="rId97" Type="http://schemas.openxmlformats.org/officeDocument/2006/relationships/image" Target="../media/image447.png"/><Relationship Id="rId96" Type="http://schemas.openxmlformats.org/officeDocument/2006/relationships/customXml" Target="../ink/ink604.xml"/><Relationship Id="rId95" Type="http://schemas.openxmlformats.org/officeDocument/2006/relationships/customXml" Target="../ink/ink603.xml"/><Relationship Id="rId94" Type="http://schemas.openxmlformats.org/officeDocument/2006/relationships/customXml" Target="../ink/ink602.xml"/><Relationship Id="rId93" Type="http://schemas.openxmlformats.org/officeDocument/2006/relationships/customXml" Target="../ink/ink601.xml"/><Relationship Id="rId92" Type="http://schemas.openxmlformats.org/officeDocument/2006/relationships/customXml" Target="../ink/ink600.xml"/><Relationship Id="rId91" Type="http://schemas.openxmlformats.org/officeDocument/2006/relationships/customXml" Target="../ink/ink599.xml"/><Relationship Id="rId90" Type="http://schemas.openxmlformats.org/officeDocument/2006/relationships/image" Target="../media/image446.png"/><Relationship Id="rId9" Type="http://schemas.openxmlformats.org/officeDocument/2006/relationships/customXml" Target="../ink/ink549.xml"/><Relationship Id="rId89" Type="http://schemas.openxmlformats.org/officeDocument/2006/relationships/customXml" Target="../ink/ink598.xml"/><Relationship Id="rId88" Type="http://schemas.openxmlformats.org/officeDocument/2006/relationships/image" Target="../media/image445.png"/><Relationship Id="rId87" Type="http://schemas.openxmlformats.org/officeDocument/2006/relationships/customXml" Target="../ink/ink597.xml"/><Relationship Id="rId86" Type="http://schemas.openxmlformats.org/officeDocument/2006/relationships/image" Target="../media/image444.png"/><Relationship Id="rId85" Type="http://schemas.openxmlformats.org/officeDocument/2006/relationships/customXml" Target="../ink/ink596.xml"/><Relationship Id="rId84" Type="http://schemas.openxmlformats.org/officeDocument/2006/relationships/image" Target="../media/image443.png"/><Relationship Id="rId83" Type="http://schemas.openxmlformats.org/officeDocument/2006/relationships/customXml" Target="../ink/ink595.xml"/><Relationship Id="rId82" Type="http://schemas.openxmlformats.org/officeDocument/2006/relationships/image" Target="../media/image442.png"/><Relationship Id="rId81" Type="http://schemas.openxmlformats.org/officeDocument/2006/relationships/customXml" Target="../ink/ink594.xml"/><Relationship Id="rId80" Type="http://schemas.openxmlformats.org/officeDocument/2006/relationships/image" Target="../media/image441.png"/><Relationship Id="rId8" Type="http://schemas.openxmlformats.org/officeDocument/2006/relationships/image" Target="../media/image421.png"/><Relationship Id="rId79" Type="http://schemas.openxmlformats.org/officeDocument/2006/relationships/customXml" Target="../ink/ink593.xml"/><Relationship Id="rId78" Type="http://schemas.openxmlformats.org/officeDocument/2006/relationships/image" Target="../media/image440.png"/><Relationship Id="rId77" Type="http://schemas.openxmlformats.org/officeDocument/2006/relationships/customXml" Target="../ink/ink592.xml"/><Relationship Id="rId76" Type="http://schemas.openxmlformats.org/officeDocument/2006/relationships/image" Target="../media/image439.png"/><Relationship Id="rId75" Type="http://schemas.openxmlformats.org/officeDocument/2006/relationships/customXml" Target="../ink/ink591.xml"/><Relationship Id="rId74" Type="http://schemas.openxmlformats.org/officeDocument/2006/relationships/image" Target="../media/image438.png"/><Relationship Id="rId73" Type="http://schemas.openxmlformats.org/officeDocument/2006/relationships/customXml" Target="../ink/ink590.xml"/><Relationship Id="rId72" Type="http://schemas.openxmlformats.org/officeDocument/2006/relationships/image" Target="../media/image437.png"/><Relationship Id="rId71" Type="http://schemas.openxmlformats.org/officeDocument/2006/relationships/customXml" Target="../ink/ink589.xml"/><Relationship Id="rId70" Type="http://schemas.openxmlformats.org/officeDocument/2006/relationships/image" Target="../media/image436.png"/><Relationship Id="rId7" Type="http://schemas.openxmlformats.org/officeDocument/2006/relationships/customXml" Target="../ink/ink548.xml"/><Relationship Id="rId69" Type="http://schemas.openxmlformats.org/officeDocument/2006/relationships/customXml" Target="../ink/ink588.xml"/><Relationship Id="rId68" Type="http://schemas.openxmlformats.org/officeDocument/2006/relationships/image" Target="../media/image435.png"/><Relationship Id="rId67" Type="http://schemas.openxmlformats.org/officeDocument/2006/relationships/customXml" Target="../ink/ink587.xml"/><Relationship Id="rId66" Type="http://schemas.openxmlformats.org/officeDocument/2006/relationships/image" Target="../media/image434.png"/><Relationship Id="rId65" Type="http://schemas.openxmlformats.org/officeDocument/2006/relationships/customXml" Target="../ink/ink586.xml"/><Relationship Id="rId64" Type="http://schemas.openxmlformats.org/officeDocument/2006/relationships/customXml" Target="../ink/ink585.xml"/><Relationship Id="rId63" Type="http://schemas.openxmlformats.org/officeDocument/2006/relationships/image" Target="../media/image21.png"/><Relationship Id="rId62" Type="http://schemas.openxmlformats.org/officeDocument/2006/relationships/customXml" Target="../ink/ink584.xml"/><Relationship Id="rId61" Type="http://schemas.openxmlformats.org/officeDocument/2006/relationships/customXml" Target="../ink/ink583.xml"/><Relationship Id="rId60" Type="http://schemas.openxmlformats.org/officeDocument/2006/relationships/customXml" Target="../ink/ink582.xml"/><Relationship Id="rId6" Type="http://schemas.openxmlformats.org/officeDocument/2006/relationships/image" Target="../media/image420.png"/><Relationship Id="rId59" Type="http://schemas.openxmlformats.org/officeDocument/2006/relationships/customXml" Target="../ink/ink581.xml"/><Relationship Id="rId58" Type="http://schemas.openxmlformats.org/officeDocument/2006/relationships/customXml" Target="../ink/ink580.xml"/><Relationship Id="rId57" Type="http://schemas.openxmlformats.org/officeDocument/2006/relationships/customXml" Target="../ink/ink579.xml"/><Relationship Id="rId56" Type="http://schemas.openxmlformats.org/officeDocument/2006/relationships/customXml" Target="../ink/ink578.xml"/><Relationship Id="rId55" Type="http://schemas.openxmlformats.org/officeDocument/2006/relationships/image" Target="../media/image433.png"/><Relationship Id="rId54" Type="http://schemas.openxmlformats.org/officeDocument/2006/relationships/customXml" Target="../ink/ink577.xml"/><Relationship Id="rId53" Type="http://schemas.openxmlformats.org/officeDocument/2006/relationships/image" Target="../media/image361.png"/><Relationship Id="rId52" Type="http://schemas.openxmlformats.org/officeDocument/2006/relationships/customXml" Target="../ink/ink576.xml"/><Relationship Id="rId51" Type="http://schemas.openxmlformats.org/officeDocument/2006/relationships/customXml" Target="../ink/ink575.xml"/><Relationship Id="rId50" Type="http://schemas.openxmlformats.org/officeDocument/2006/relationships/image" Target="../media/image432.png"/><Relationship Id="rId5" Type="http://schemas.openxmlformats.org/officeDocument/2006/relationships/customXml" Target="../ink/ink547.xml"/><Relationship Id="rId49" Type="http://schemas.openxmlformats.org/officeDocument/2006/relationships/customXml" Target="../ink/ink574.xml"/><Relationship Id="rId48" Type="http://schemas.openxmlformats.org/officeDocument/2006/relationships/image" Target="../media/image431.png"/><Relationship Id="rId47" Type="http://schemas.openxmlformats.org/officeDocument/2006/relationships/customXml" Target="../ink/ink573.xml"/><Relationship Id="rId46" Type="http://schemas.openxmlformats.org/officeDocument/2006/relationships/image" Target="../media/image88.png"/><Relationship Id="rId45" Type="http://schemas.openxmlformats.org/officeDocument/2006/relationships/customXml" Target="../ink/ink572.xml"/><Relationship Id="rId44" Type="http://schemas.openxmlformats.org/officeDocument/2006/relationships/image" Target="../media/image13.png"/><Relationship Id="rId43" Type="http://schemas.openxmlformats.org/officeDocument/2006/relationships/customXml" Target="../ink/ink571.xml"/><Relationship Id="rId42" Type="http://schemas.openxmlformats.org/officeDocument/2006/relationships/image" Target="../media/image163.png"/><Relationship Id="rId41" Type="http://schemas.openxmlformats.org/officeDocument/2006/relationships/customXml" Target="../ink/ink570.xml"/><Relationship Id="rId40" Type="http://schemas.openxmlformats.org/officeDocument/2006/relationships/customXml" Target="../ink/ink569.xml"/><Relationship Id="rId4" Type="http://schemas.openxmlformats.org/officeDocument/2006/relationships/image" Target="../media/image419.png"/><Relationship Id="rId39" Type="http://schemas.openxmlformats.org/officeDocument/2006/relationships/image" Target="../media/image430.png"/><Relationship Id="rId38" Type="http://schemas.openxmlformats.org/officeDocument/2006/relationships/customXml" Target="../ink/ink568.xml"/><Relationship Id="rId37" Type="http://schemas.openxmlformats.org/officeDocument/2006/relationships/image" Target="../media/image429.png"/><Relationship Id="rId36" Type="http://schemas.openxmlformats.org/officeDocument/2006/relationships/customXml" Target="../ink/ink567.xml"/><Relationship Id="rId35" Type="http://schemas.openxmlformats.org/officeDocument/2006/relationships/customXml" Target="../ink/ink566.xml"/><Relationship Id="rId34" Type="http://schemas.openxmlformats.org/officeDocument/2006/relationships/image" Target="../media/image428.png"/><Relationship Id="rId33" Type="http://schemas.openxmlformats.org/officeDocument/2006/relationships/customXml" Target="../ink/ink565.xml"/><Relationship Id="rId32" Type="http://schemas.openxmlformats.org/officeDocument/2006/relationships/customXml" Target="../ink/ink564.xml"/><Relationship Id="rId31" Type="http://schemas.openxmlformats.org/officeDocument/2006/relationships/image" Target="../media/image427.png"/><Relationship Id="rId30" Type="http://schemas.openxmlformats.org/officeDocument/2006/relationships/customXml" Target="../ink/ink563.xml"/><Relationship Id="rId3" Type="http://schemas.openxmlformats.org/officeDocument/2006/relationships/customXml" Target="../ink/ink546.xml"/><Relationship Id="rId29" Type="http://schemas.openxmlformats.org/officeDocument/2006/relationships/customXml" Target="../ink/ink562.xml"/><Relationship Id="rId28" Type="http://schemas.openxmlformats.org/officeDocument/2006/relationships/customXml" Target="../ink/ink561.xml"/><Relationship Id="rId27" Type="http://schemas.openxmlformats.org/officeDocument/2006/relationships/customXml" Target="../ink/ink560.xml"/><Relationship Id="rId26" Type="http://schemas.openxmlformats.org/officeDocument/2006/relationships/customXml" Target="../ink/ink559.xml"/><Relationship Id="rId25" Type="http://schemas.openxmlformats.org/officeDocument/2006/relationships/customXml" Target="../ink/ink558.xml"/><Relationship Id="rId24" Type="http://schemas.openxmlformats.org/officeDocument/2006/relationships/image" Target="../media/image426.png"/><Relationship Id="rId23" Type="http://schemas.openxmlformats.org/officeDocument/2006/relationships/customXml" Target="../ink/ink557.xml"/><Relationship Id="rId22" Type="http://schemas.openxmlformats.org/officeDocument/2006/relationships/image" Target="../media/image425.png"/><Relationship Id="rId21" Type="http://schemas.openxmlformats.org/officeDocument/2006/relationships/customXml" Target="../ink/ink556.xml"/><Relationship Id="rId20" Type="http://schemas.openxmlformats.org/officeDocument/2006/relationships/customXml" Target="../ink/ink555.xml"/><Relationship Id="rId2" Type="http://schemas.openxmlformats.org/officeDocument/2006/relationships/image" Target="../media/image418.png"/><Relationship Id="rId19" Type="http://schemas.openxmlformats.org/officeDocument/2006/relationships/customXml" Target="../ink/ink554.xml"/><Relationship Id="rId18" Type="http://schemas.openxmlformats.org/officeDocument/2006/relationships/image" Target="../media/image6.png"/><Relationship Id="rId17" Type="http://schemas.openxmlformats.org/officeDocument/2006/relationships/customXml" Target="../ink/ink553.xml"/><Relationship Id="rId16" Type="http://schemas.openxmlformats.org/officeDocument/2006/relationships/image" Target="../media/image424.png"/><Relationship Id="rId15" Type="http://schemas.openxmlformats.org/officeDocument/2006/relationships/customXml" Target="../ink/ink552.xml"/><Relationship Id="rId14" Type="http://schemas.openxmlformats.org/officeDocument/2006/relationships/image" Target="../media/image423.png"/><Relationship Id="rId13" Type="http://schemas.openxmlformats.org/officeDocument/2006/relationships/customXml" Target="../ink/ink551.xml"/><Relationship Id="rId123" Type="http://schemas.openxmlformats.org/officeDocument/2006/relationships/vmlDrawing" Target="../drawings/vmlDrawing4.vml"/><Relationship Id="rId122" Type="http://schemas.openxmlformats.org/officeDocument/2006/relationships/slideLayout" Target="../slideLayouts/slideLayout2.xml"/><Relationship Id="rId121" Type="http://schemas.openxmlformats.org/officeDocument/2006/relationships/customXml" Target="../ink/ink621.xml"/><Relationship Id="rId120" Type="http://schemas.openxmlformats.org/officeDocument/2006/relationships/customXml" Target="../ink/ink620.xml"/><Relationship Id="rId12" Type="http://schemas.openxmlformats.org/officeDocument/2006/relationships/image" Target="../media/image112.png"/><Relationship Id="rId119" Type="http://schemas.openxmlformats.org/officeDocument/2006/relationships/customXml" Target="../ink/ink619.xml"/><Relationship Id="rId118" Type="http://schemas.openxmlformats.org/officeDocument/2006/relationships/customXml" Target="../ink/ink618.xml"/><Relationship Id="rId117" Type="http://schemas.openxmlformats.org/officeDocument/2006/relationships/customXml" Target="../ink/ink617.xml"/><Relationship Id="rId116" Type="http://schemas.openxmlformats.org/officeDocument/2006/relationships/customXml" Target="../ink/ink616.xml"/><Relationship Id="rId115" Type="http://schemas.openxmlformats.org/officeDocument/2006/relationships/image" Target="../media/image453.png"/><Relationship Id="rId114" Type="http://schemas.openxmlformats.org/officeDocument/2006/relationships/customXml" Target="../ink/ink615.xml"/><Relationship Id="rId113" Type="http://schemas.openxmlformats.org/officeDocument/2006/relationships/image" Target="../media/image452.png"/><Relationship Id="rId112" Type="http://schemas.openxmlformats.org/officeDocument/2006/relationships/customXml" Target="../ink/ink614.xml"/><Relationship Id="rId111" Type="http://schemas.openxmlformats.org/officeDocument/2006/relationships/image" Target="../media/image451.png"/><Relationship Id="rId110" Type="http://schemas.openxmlformats.org/officeDocument/2006/relationships/customXml" Target="../ink/ink613.xml"/><Relationship Id="rId11" Type="http://schemas.openxmlformats.org/officeDocument/2006/relationships/customXml" Target="../ink/ink550.xml"/><Relationship Id="rId109" Type="http://schemas.openxmlformats.org/officeDocument/2006/relationships/image" Target="../media/image450.png"/><Relationship Id="rId108" Type="http://schemas.openxmlformats.org/officeDocument/2006/relationships/customXml" Target="../ink/ink612.xml"/><Relationship Id="rId107" Type="http://schemas.openxmlformats.org/officeDocument/2006/relationships/image" Target="../media/image449.png"/><Relationship Id="rId106" Type="http://schemas.openxmlformats.org/officeDocument/2006/relationships/customXml" Target="../ink/ink611.xml"/><Relationship Id="rId105" Type="http://schemas.openxmlformats.org/officeDocument/2006/relationships/image" Target="../media/image448.png"/><Relationship Id="rId104" Type="http://schemas.openxmlformats.org/officeDocument/2006/relationships/customXml" Target="../ink/ink610.xml"/><Relationship Id="rId103" Type="http://schemas.openxmlformats.org/officeDocument/2006/relationships/image" Target="../media/image74.png"/><Relationship Id="rId102" Type="http://schemas.openxmlformats.org/officeDocument/2006/relationships/customXml" Target="../ink/ink609.xml"/><Relationship Id="rId101" Type="http://schemas.openxmlformats.org/officeDocument/2006/relationships/customXml" Target="../ink/ink608.xml"/><Relationship Id="rId100" Type="http://schemas.openxmlformats.org/officeDocument/2006/relationships/customXml" Target="../ink/ink607.xml"/><Relationship Id="rId10" Type="http://schemas.openxmlformats.org/officeDocument/2006/relationships/image" Target="../media/image422.png"/><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customXml" Target="../ink/ink626.xml"/><Relationship Id="rId8" Type="http://schemas.openxmlformats.org/officeDocument/2006/relationships/image" Target="../media/image456.png"/><Relationship Id="rId7" Type="http://schemas.openxmlformats.org/officeDocument/2006/relationships/customXml" Target="../ink/ink625.xml"/><Relationship Id="rId6" Type="http://schemas.openxmlformats.org/officeDocument/2006/relationships/image" Target="../media/image455.png"/><Relationship Id="rId51" Type="http://schemas.openxmlformats.org/officeDocument/2006/relationships/slideLayout" Target="../slideLayouts/slideLayout7.xml"/><Relationship Id="rId50" Type="http://schemas.openxmlformats.org/officeDocument/2006/relationships/image" Target="../media/image475.png"/><Relationship Id="rId5" Type="http://schemas.openxmlformats.org/officeDocument/2006/relationships/customXml" Target="../ink/ink624.xml"/><Relationship Id="rId49" Type="http://schemas.openxmlformats.org/officeDocument/2006/relationships/customXml" Target="../ink/ink646.xml"/><Relationship Id="rId48" Type="http://schemas.openxmlformats.org/officeDocument/2006/relationships/image" Target="../media/image474.png"/><Relationship Id="rId47" Type="http://schemas.openxmlformats.org/officeDocument/2006/relationships/customXml" Target="../ink/ink645.xml"/><Relationship Id="rId46" Type="http://schemas.openxmlformats.org/officeDocument/2006/relationships/image" Target="../media/image473.png"/><Relationship Id="rId45" Type="http://schemas.openxmlformats.org/officeDocument/2006/relationships/customXml" Target="../ink/ink644.xml"/><Relationship Id="rId44" Type="http://schemas.openxmlformats.org/officeDocument/2006/relationships/image" Target="../media/image472.png"/><Relationship Id="rId43" Type="http://schemas.openxmlformats.org/officeDocument/2006/relationships/customXml" Target="../ink/ink643.xml"/><Relationship Id="rId42" Type="http://schemas.openxmlformats.org/officeDocument/2006/relationships/image" Target="../media/image471.png"/><Relationship Id="rId41" Type="http://schemas.openxmlformats.org/officeDocument/2006/relationships/customXml" Target="../ink/ink642.xml"/><Relationship Id="rId40" Type="http://schemas.openxmlformats.org/officeDocument/2006/relationships/image" Target="../media/image470.png"/><Relationship Id="rId4" Type="http://schemas.openxmlformats.org/officeDocument/2006/relationships/image" Target="../media/image187.png"/><Relationship Id="rId39" Type="http://schemas.openxmlformats.org/officeDocument/2006/relationships/customXml" Target="../ink/ink641.xml"/><Relationship Id="rId38" Type="http://schemas.openxmlformats.org/officeDocument/2006/relationships/image" Target="../media/image469.png"/><Relationship Id="rId37" Type="http://schemas.openxmlformats.org/officeDocument/2006/relationships/customXml" Target="../ink/ink640.xml"/><Relationship Id="rId36" Type="http://schemas.openxmlformats.org/officeDocument/2006/relationships/image" Target="../media/image468.png"/><Relationship Id="rId35" Type="http://schemas.openxmlformats.org/officeDocument/2006/relationships/customXml" Target="../ink/ink639.xml"/><Relationship Id="rId34" Type="http://schemas.openxmlformats.org/officeDocument/2006/relationships/image" Target="../media/image467.png"/><Relationship Id="rId33" Type="http://schemas.openxmlformats.org/officeDocument/2006/relationships/customXml" Target="../ink/ink638.xml"/><Relationship Id="rId32" Type="http://schemas.openxmlformats.org/officeDocument/2006/relationships/image" Target="../media/image466.png"/><Relationship Id="rId31" Type="http://schemas.openxmlformats.org/officeDocument/2006/relationships/customXml" Target="../ink/ink637.xml"/><Relationship Id="rId30" Type="http://schemas.openxmlformats.org/officeDocument/2006/relationships/image" Target="../media/image465.png"/><Relationship Id="rId3" Type="http://schemas.openxmlformats.org/officeDocument/2006/relationships/customXml" Target="../ink/ink623.xml"/><Relationship Id="rId29" Type="http://schemas.openxmlformats.org/officeDocument/2006/relationships/customXml" Target="../ink/ink636.xml"/><Relationship Id="rId28" Type="http://schemas.openxmlformats.org/officeDocument/2006/relationships/image" Target="../media/image464.png"/><Relationship Id="rId27" Type="http://schemas.openxmlformats.org/officeDocument/2006/relationships/customXml" Target="../ink/ink635.xml"/><Relationship Id="rId26" Type="http://schemas.openxmlformats.org/officeDocument/2006/relationships/image" Target="../media/image463.png"/><Relationship Id="rId25" Type="http://schemas.openxmlformats.org/officeDocument/2006/relationships/customXml" Target="../ink/ink634.xml"/><Relationship Id="rId24" Type="http://schemas.openxmlformats.org/officeDocument/2006/relationships/image" Target="../media/image462.png"/><Relationship Id="rId23" Type="http://schemas.openxmlformats.org/officeDocument/2006/relationships/customXml" Target="../ink/ink633.xml"/><Relationship Id="rId22" Type="http://schemas.openxmlformats.org/officeDocument/2006/relationships/image" Target="../media/image461.png"/><Relationship Id="rId21" Type="http://schemas.openxmlformats.org/officeDocument/2006/relationships/customXml" Target="../ink/ink632.xml"/><Relationship Id="rId20" Type="http://schemas.openxmlformats.org/officeDocument/2006/relationships/image" Target="../media/image460.png"/><Relationship Id="rId2" Type="http://schemas.openxmlformats.org/officeDocument/2006/relationships/image" Target="../media/image454.png"/><Relationship Id="rId19" Type="http://schemas.openxmlformats.org/officeDocument/2006/relationships/customXml" Target="../ink/ink631.xml"/><Relationship Id="rId18" Type="http://schemas.openxmlformats.org/officeDocument/2006/relationships/image" Target="../media/image459.png"/><Relationship Id="rId17" Type="http://schemas.openxmlformats.org/officeDocument/2006/relationships/customXml" Target="../ink/ink630.xml"/><Relationship Id="rId16" Type="http://schemas.openxmlformats.org/officeDocument/2006/relationships/image" Target="../media/image6.png"/><Relationship Id="rId15" Type="http://schemas.openxmlformats.org/officeDocument/2006/relationships/customXml" Target="../ink/ink629.xml"/><Relationship Id="rId14" Type="http://schemas.openxmlformats.org/officeDocument/2006/relationships/image" Target="../media/image458.png"/><Relationship Id="rId13" Type="http://schemas.openxmlformats.org/officeDocument/2006/relationships/customXml" Target="../ink/ink628.xml"/><Relationship Id="rId12" Type="http://schemas.openxmlformats.org/officeDocument/2006/relationships/image" Target="../media/image17.png"/><Relationship Id="rId11" Type="http://schemas.openxmlformats.org/officeDocument/2006/relationships/customXml" Target="../ink/ink627.xml"/><Relationship Id="rId10" Type="http://schemas.openxmlformats.org/officeDocument/2006/relationships/image" Target="../media/image457.png"/><Relationship Id="rId1" Type="http://schemas.openxmlformats.org/officeDocument/2006/relationships/customXml" Target="../ink/ink62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7.png"/><Relationship Id="rId3" Type="http://schemas.openxmlformats.org/officeDocument/2006/relationships/customXml" Target="../ink/ink648.xml"/><Relationship Id="rId2" Type="http://schemas.openxmlformats.org/officeDocument/2006/relationships/image" Target="../media/image476.png"/><Relationship Id="rId1" Type="http://schemas.openxmlformats.org/officeDocument/2006/relationships/customXml" Target="../ink/ink647.xml"/></Relationships>
</file>

<file path=ppt/slides/_rels/slide26.xml.rels><?xml version="1.0" encoding="UTF-8" standalone="yes"?>
<Relationships xmlns="http://schemas.openxmlformats.org/package/2006/relationships"><Relationship Id="rId9" Type="http://schemas.openxmlformats.org/officeDocument/2006/relationships/customXml" Target="../ink/ink652.xml"/><Relationship Id="rId8" Type="http://schemas.openxmlformats.org/officeDocument/2006/relationships/image" Target="../media/image74.png"/><Relationship Id="rId7" Type="http://schemas.openxmlformats.org/officeDocument/2006/relationships/customXml" Target="../ink/ink651.xml"/><Relationship Id="rId6" Type="http://schemas.openxmlformats.org/officeDocument/2006/relationships/image" Target="../media/image480.png"/><Relationship Id="rId5" Type="http://schemas.openxmlformats.org/officeDocument/2006/relationships/customXml" Target="../ink/ink650.xml"/><Relationship Id="rId41" Type="http://schemas.openxmlformats.org/officeDocument/2006/relationships/vmlDrawing" Target="../drawings/vmlDrawing5.vml"/><Relationship Id="rId40" Type="http://schemas.openxmlformats.org/officeDocument/2006/relationships/slideLayout" Target="../slideLayouts/slideLayout2.xml"/><Relationship Id="rId4" Type="http://schemas.openxmlformats.org/officeDocument/2006/relationships/image" Target="../media/image479.png"/><Relationship Id="rId39" Type="http://schemas.openxmlformats.org/officeDocument/2006/relationships/customXml" Target="../ink/ink672.xml"/><Relationship Id="rId38" Type="http://schemas.openxmlformats.org/officeDocument/2006/relationships/image" Target="../media/image486.png"/><Relationship Id="rId37" Type="http://schemas.openxmlformats.org/officeDocument/2006/relationships/customXml" Target="../ink/ink671.xml"/><Relationship Id="rId36" Type="http://schemas.openxmlformats.org/officeDocument/2006/relationships/customXml" Target="../ink/ink670.xml"/><Relationship Id="rId35" Type="http://schemas.openxmlformats.org/officeDocument/2006/relationships/customXml" Target="../ink/ink669.xml"/><Relationship Id="rId34" Type="http://schemas.openxmlformats.org/officeDocument/2006/relationships/customXml" Target="../ink/ink668.xml"/><Relationship Id="rId33" Type="http://schemas.openxmlformats.org/officeDocument/2006/relationships/image" Target="../media/image485.png"/><Relationship Id="rId32" Type="http://schemas.openxmlformats.org/officeDocument/2006/relationships/customXml" Target="../ink/ink667.xml"/><Relationship Id="rId31" Type="http://schemas.openxmlformats.org/officeDocument/2006/relationships/customXml" Target="../ink/ink666.xml"/><Relationship Id="rId30" Type="http://schemas.openxmlformats.org/officeDocument/2006/relationships/image" Target="../media/image146.png"/><Relationship Id="rId3" Type="http://schemas.openxmlformats.org/officeDocument/2006/relationships/customXml" Target="../ink/ink649.xml"/><Relationship Id="rId29" Type="http://schemas.openxmlformats.org/officeDocument/2006/relationships/customXml" Target="../ink/ink665.xml"/><Relationship Id="rId28" Type="http://schemas.openxmlformats.org/officeDocument/2006/relationships/image" Target="../media/image484.png"/><Relationship Id="rId27" Type="http://schemas.openxmlformats.org/officeDocument/2006/relationships/customXml" Target="../ink/ink664.xml"/><Relationship Id="rId26" Type="http://schemas.openxmlformats.org/officeDocument/2006/relationships/customXml" Target="../ink/ink663.xml"/><Relationship Id="rId25" Type="http://schemas.openxmlformats.org/officeDocument/2006/relationships/customXml" Target="../ink/ink662.xml"/><Relationship Id="rId24" Type="http://schemas.openxmlformats.org/officeDocument/2006/relationships/customXml" Target="../ink/ink661.xml"/><Relationship Id="rId23" Type="http://schemas.openxmlformats.org/officeDocument/2006/relationships/image" Target="../media/image483.png"/><Relationship Id="rId22" Type="http://schemas.openxmlformats.org/officeDocument/2006/relationships/customXml" Target="../ink/ink660.xml"/><Relationship Id="rId21" Type="http://schemas.openxmlformats.org/officeDocument/2006/relationships/image" Target="../media/image482.png"/><Relationship Id="rId20" Type="http://schemas.openxmlformats.org/officeDocument/2006/relationships/customXml" Target="../ink/ink659.xml"/><Relationship Id="rId2" Type="http://schemas.openxmlformats.org/officeDocument/2006/relationships/image" Target="../media/image478.wmf"/><Relationship Id="rId19" Type="http://schemas.openxmlformats.org/officeDocument/2006/relationships/customXml" Target="../ink/ink658.xml"/><Relationship Id="rId18" Type="http://schemas.openxmlformats.org/officeDocument/2006/relationships/image" Target="../media/image6.png"/><Relationship Id="rId17" Type="http://schemas.openxmlformats.org/officeDocument/2006/relationships/customXml" Target="../ink/ink657.xml"/><Relationship Id="rId16" Type="http://schemas.openxmlformats.org/officeDocument/2006/relationships/customXml" Target="../ink/ink656.xml"/><Relationship Id="rId15" Type="http://schemas.openxmlformats.org/officeDocument/2006/relationships/image" Target="../media/image13.png"/><Relationship Id="rId14" Type="http://schemas.openxmlformats.org/officeDocument/2006/relationships/customXml" Target="../ink/ink655.xml"/><Relationship Id="rId13" Type="http://schemas.openxmlformats.org/officeDocument/2006/relationships/customXml" Target="../ink/ink654.xml"/><Relationship Id="rId12" Type="http://schemas.openxmlformats.org/officeDocument/2006/relationships/image" Target="../media/image427.png"/><Relationship Id="rId11" Type="http://schemas.openxmlformats.org/officeDocument/2006/relationships/customXml" Target="../ink/ink653.xml"/><Relationship Id="rId10" Type="http://schemas.openxmlformats.org/officeDocument/2006/relationships/image" Target="../media/image481.png"/><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99" Type="http://schemas.openxmlformats.org/officeDocument/2006/relationships/image" Target="../media/image531.png"/><Relationship Id="rId98" Type="http://schemas.openxmlformats.org/officeDocument/2006/relationships/customXml" Target="../ink/ink722.xml"/><Relationship Id="rId97" Type="http://schemas.openxmlformats.org/officeDocument/2006/relationships/image" Target="../media/image530.png"/><Relationship Id="rId96" Type="http://schemas.openxmlformats.org/officeDocument/2006/relationships/customXml" Target="../ink/ink721.xml"/><Relationship Id="rId95" Type="http://schemas.openxmlformats.org/officeDocument/2006/relationships/image" Target="../media/image529.png"/><Relationship Id="rId94" Type="http://schemas.openxmlformats.org/officeDocument/2006/relationships/customXml" Target="../ink/ink720.xml"/><Relationship Id="rId93" Type="http://schemas.openxmlformats.org/officeDocument/2006/relationships/image" Target="../media/image528.png"/><Relationship Id="rId92" Type="http://schemas.openxmlformats.org/officeDocument/2006/relationships/customXml" Target="../ink/ink719.xml"/><Relationship Id="rId91" Type="http://schemas.openxmlformats.org/officeDocument/2006/relationships/image" Target="../media/image527.png"/><Relationship Id="rId90" Type="http://schemas.openxmlformats.org/officeDocument/2006/relationships/customXml" Target="../ink/ink718.xml"/><Relationship Id="rId9" Type="http://schemas.openxmlformats.org/officeDocument/2006/relationships/customXml" Target="../ink/ink677.xml"/><Relationship Id="rId89" Type="http://schemas.openxmlformats.org/officeDocument/2006/relationships/image" Target="../media/image526.png"/><Relationship Id="rId88" Type="http://schemas.openxmlformats.org/officeDocument/2006/relationships/customXml" Target="../ink/ink717.xml"/><Relationship Id="rId87" Type="http://schemas.openxmlformats.org/officeDocument/2006/relationships/image" Target="../media/image525.png"/><Relationship Id="rId86" Type="http://schemas.openxmlformats.org/officeDocument/2006/relationships/customXml" Target="../ink/ink716.xml"/><Relationship Id="rId85" Type="http://schemas.openxmlformats.org/officeDocument/2006/relationships/image" Target="../media/image17.png"/><Relationship Id="rId84" Type="http://schemas.openxmlformats.org/officeDocument/2006/relationships/customXml" Target="../ink/ink715.xml"/><Relationship Id="rId83" Type="http://schemas.openxmlformats.org/officeDocument/2006/relationships/image" Target="../media/image524.png"/><Relationship Id="rId82" Type="http://schemas.openxmlformats.org/officeDocument/2006/relationships/customXml" Target="../ink/ink714.xml"/><Relationship Id="rId81" Type="http://schemas.openxmlformats.org/officeDocument/2006/relationships/image" Target="../media/image523.png"/><Relationship Id="rId80" Type="http://schemas.openxmlformats.org/officeDocument/2006/relationships/customXml" Target="../ink/ink713.xml"/><Relationship Id="rId8" Type="http://schemas.openxmlformats.org/officeDocument/2006/relationships/image" Target="../media/image121.png"/><Relationship Id="rId79" Type="http://schemas.openxmlformats.org/officeDocument/2006/relationships/image" Target="../media/image522.png"/><Relationship Id="rId78" Type="http://schemas.openxmlformats.org/officeDocument/2006/relationships/customXml" Target="../ink/ink712.xml"/><Relationship Id="rId77" Type="http://schemas.openxmlformats.org/officeDocument/2006/relationships/image" Target="../media/image521.png"/><Relationship Id="rId76" Type="http://schemas.openxmlformats.org/officeDocument/2006/relationships/customXml" Target="../ink/ink711.xml"/><Relationship Id="rId75" Type="http://schemas.openxmlformats.org/officeDocument/2006/relationships/customXml" Target="../ink/ink710.xml"/><Relationship Id="rId74" Type="http://schemas.openxmlformats.org/officeDocument/2006/relationships/image" Target="../media/image520.png"/><Relationship Id="rId73" Type="http://schemas.openxmlformats.org/officeDocument/2006/relationships/customXml" Target="../ink/ink709.xml"/><Relationship Id="rId72" Type="http://schemas.openxmlformats.org/officeDocument/2006/relationships/image" Target="../media/image519.png"/><Relationship Id="rId71" Type="http://schemas.openxmlformats.org/officeDocument/2006/relationships/customXml" Target="../ink/ink708.xml"/><Relationship Id="rId70" Type="http://schemas.openxmlformats.org/officeDocument/2006/relationships/image" Target="../media/image518.png"/><Relationship Id="rId7" Type="http://schemas.openxmlformats.org/officeDocument/2006/relationships/customXml" Target="../ink/ink676.xml"/><Relationship Id="rId69" Type="http://schemas.openxmlformats.org/officeDocument/2006/relationships/customXml" Target="../ink/ink707.xml"/><Relationship Id="rId68" Type="http://schemas.openxmlformats.org/officeDocument/2006/relationships/image" Target="../media/image188.png"/><Relationship Id="rId67" Type="http://schemas.openxmlformats.org/officeDocument/2006/relationships/customXml" Target="../ink/ink706.xml"/><Relationship Id="rId66" Type="http://schemas.openxmlformats.org/officeDocument/2006/relationships/image" Target="../media/image517.png"/><Relationship Id="rId65" Type="http://schemas.openxmlformats.org/officeDocument/2006/relationships/customXml" Target="../ink/ink705.xml"/><Relationship Id="rId64" Type="http://schemas.openxmlformats.org/officeDocument/2006/relationships/image" Target="../media/image516.png"/><Relationship Id="rId63" Type="http://schemas.openxmlformats.org/officeDocument/2006/relationships/customXml" Target="../ink/ink704.xml"/><Relationship Id="rId62" Type="http://schemas.openxmlformats.org/officeDocument/2006/relationships/image" Target="../media/image515.png"/><Relationship Id="rId61" Type="http://schemas.openxmlformats.org/officeDocument/2006/relationships/customXml" Target="../ink/ink703.xml"/><Relationship Id="rId60" Type="http://schemas.openxmlformats.org/officeDocument/2006/relationships/image" Target="../media/image514.png"/><Relationship Id="rId6" Type="http://schemas.openxmlformats.org/officeDocument/2006/relationships/image" Target="../media/image489.png"/><Relationship Id="rId59" Type="http://schemas.openxmlformats.org/officeDocument/2006/relationships/customXml" Target="../ink/ink702.xml"/><Relationship Id="rId58" Type="http://schemas.openxmlformats.org/officeDocument/2006/relationships/image" Target="../media/image513.png"/><Relationship Id="rId57" Type="http://schemas.openxmlformats.org/officeDocument/2006/relationships/customXml" Target="../ink/ink701.xml"/><Relationship Id="rId56" Type="http://schemas.openxmlformats.org/officeDocument/2006/relationships/image" Target="../media/image512.png"/><Relationship Id="rId55" Type="http://schemas.openxmlformats.org/officeDocument/2006/relationships/customXml" Target="../ink/ink700.xml"/><Relationship Id="rId54" Type="http://schemas.openxmlformats.org/officeDocument/2006/relationships/image" Target="../media/image511.png"/><Relationship Id="rId53" Type="http://schemas.openxmlformats.org/officeDocument/2006/relationships/customXml" Target="../ink/ink699.xml"/><Relationship Id="rId52" Type="http://schemas.openxmlformats.org/officeDocument/2006/relationships/image" Target="../media/image510.png"/><Relationship Id="rId51" Type="http://schemas.openxmlformats.org/officeDocument/2006/relationships/customXml" Target="../ink/ink698.xml"/><Relationship Id="rId50" Type="http://schemas.openxmlformats.org/officeDocument/2006/relationships/image" Target="../media/image509.png"/><Relationship Id="rId5" Type="http://schemas.openxmlformats.org/officeDocument/2006/relationships/customXml" Target="../ink/ink675.xml"/><Relationship Id="rId49" Type="http://schemas.openxmlformats.org/officeDocument/2006/relationships/customXml" Target="../ink/ink697.xml"/><Relationship Id="rId48" Type="http://schemas.openxmlformats.org/officeDocument/2006/relationships/image" Target="../media/image508.png"/><Relationship Id="rId47" Type="http://schemas.openxmlformats.org/officeDocument/2006/relationships/customXml" Target="../ink/ink696.xml"/><Relationship Id="rId46" Type="http://schemas.openxmlformats.org/officeDocument/2006/relationships/image" Target="../media/image507.png"/><Relationship Id="rId45" Type="http://schemas.openxmlformats.org/officeDocument/2006/relationships/customXml" Target="../ink/ink695.xml"/><Relationship Id="rId44" Type="http://schemas.openxmlformats.org/officeDocument/2006/relationships/image" Target="../media/image506.png"/><Relationship Id="rId43" Type="http://schemas.openxmlformats.org/officeDocument/2006/relationships/customXml" Target="../ink/ink694.xml"/><Relationship Id="rId42" Type="http://schemas.openxmlformats.org/officeDocument/2006/relationships/image" Target="../media/image505.png"/><Relationship Id="rId41" Type="http://schemas.openxmlformats.org/officeDocument/2006/relationships/customXml" Target="../ink/ink693.xml"/><Relationship Id="rId40" Type="http://schemas.openxmlformats.org/officeDocument/2006/relationships/image" Target="../media/image504.png"/><Relationship Id="rId4" Type="http://schemas.openxmlformats.org/officeDocument/2006/relationships/image" Target="../media/image488.png"/><Relationship Id="rId39" Type="http://schemas.openxmlformats.org/officeDocument/2006/relationships/customXml" Target="../ink/ink692.xml"/><Relationship Id="rId38" Type="http://schemas.openxmlformats.org/officeDocument/2006/relationships/image" Target="../media/image503.png"/><Relationship Id="rId37" Type="http://schemas.openxmlformats.org/officeDocument/2006/relationships/customXml" Target="../ink/ink691.xml"/><Relationship Id="rId36" Type="http://schemas.openxmlformats.org/officeDocument/2006/relationships/image" Target="../media/image502.png"/><Relationship Id="rId35" Type="http://schemas.openxmlformats.org/officeDocument/2006/relationships/customXml" Target="../ink/ink690.xml"/><Relationship Id="rId34" Type="http://schemas.openxmlformats.org/officeDocument/2006/relationships/image" Target="../media/image501.png"/><Relationship Id="rId33" Type="http://schemas.openxmlformats.org/officeDocument/2006/relationships/customXml" Target="../ink/ink689.xml"/><Relationship Id="rId32" Type="http://schemas.openxmlformats.org/officeDocument/2006/relationships/image" Target="../media/image500.png"/><Relationship Id="rId31" Type="http://schemas.openxmlformats.org/officeDocument/2006/relationships/customXml" Target="../ink/ink688.xml"/><Relationship Id="rId30" Type="http://schemas.openxmlformats.org/officeDocument/2006/relationships/image" Target="../media/image499.png"/><Relationship Id="rId3" Type="http://schemas.openxmlformats.org/officeDocument/2006/relationships/customXml" Target="../ink/ink674.xml"/><Relationship Id="rId29" Type="http://schemas.openxmlformats.org/officeDocument/2006/relationships/customXml" Target="../ink/ink687.xml"/><Relationship Id="rId28" Type="http://schemas.openxmlformats.org/officeDocument/2006/relationships/image" Target="../media/image498.png"/><Relationship Id="rId278" Type="http://schemas.openxmlformats.org/officeDocument/2006/relationships/slideLayout" Target="../slideLayouts/slideLayout7.xml"/><Relationship Id="rId277" Type="http://schemas.openxmlformats.org/officeDocument/2006/relationships/customXml" Target="../ink/ink820.xml"/><Relationship Id="rId276" Type="http://schemas.openxmlformats.org/officeDocument/2006/relationships/customXml" Target="../ink/ink819.xml"/><Relationship Id="rId275" Type="http://schemas.openxmlformats.org/officeDocument/2006/relationships/image" Target="../media/image604.png"/><Relationship Id="rId274" Type="http://schemas.openxmlformats.org/officeDocument/2006/relationships/customXml" Target="../ink/ink818.xml"/><Relationship Id="rId273" Type="http://schemas.openxmlformats.org/officeDocument/2006/relationships/image" Target="../media/image603.png"/><Relationship Id="rId272" Type="http://schemas.openxmlformats.org/officeDocument/2006/relationships/customXml" Target="../ink/ink817.xml"/><Relationship Id="rId271" Type="http://schemas.openxmlformats.org/officeDocument/2006/relationships/customXml" Target="../ink/ink816.xml"/><Relationship Id="rId270" Type="http://schemas.openxmlformats.org/officeDocument/2006/relationships/image" Target="../media/image602.png"/><Relationship Id="rId27" Type="http://schemas.openxmlformats.org/officeDocument/2006/relationships/customXml" Target="../ink/ink686.xml"/><Relationship Id="rId269" Type="http://schemas.openxmlformats.org/officeDocument/2006/relationships/customXml" Target="../ink/ink815.xml"/><Relationship Id="rId268" Type="http://schemas.openxmlformats.org/officeDocument/2006/relationships/image" Target="../media/image601.png"/><Relationship Id="rId267" Type="http://schemas.openxmlformats.org/officeDocument/2006/relationships/customXml" Target="../ink/ink814.xml"/><Relationship Id="rId266" Type="http://schemas.openxmlformats.org/officeDocument/2006/relationships/image" Target="../media/image600.png"/><Relationship Id="rId265" Type="http://schemas.openxmlformats.org/officeDocument/2006/relationships/customXml" Target="../ink/ink813.xml"/><Relationship Id="rId264" Type="http://schemas.openxmlformats.org/officeDocument/2006/relationships/image" Target="../media/image599.png"/><Relationship Id="rId263" Type="http://schemas.openxmlformats.org/officeDocument/2006/relationships/customXml" Target="../ink/ink812.xml"/><Relationship Id="rId262" Type="http://schemas.openxmlformats.org/officeDocument/2006/relationships/image" Target="../media/image598.png"/><Relationship Id="rId261" Type="http://schemas.openxmlformats.org/officeDocument/2006/relationships/customXml" Target="../ink/ink811.xml"/><Relationship Id="rId260" Type="http://schemas.openxmlformats.org/officeDocument/2006/relationships/image" Target="../media/image597.png"/><Relationship Id="rId26" Type="http://schemas.openxmlformats.org/officeDocument/2006/relationships/image" Target="../media/image497.png"/><Relationship Id="rId259" Type="http://schemas.openxmlformats.org/officeDocument/2006/relationships/customXml" Target="../ink/ink810.xml"/><Relationship Id="rId258" Type="http://schemas.openxmlformats.org/officeDocument/2006/relationships/image" Target="../media/image596.png"/><Relationship Id="rId257" Type="http://schemas.openxmlformats.org/officeDocument/2006/relationships/customXml" Target="../ink/ink809.xml"/><Relationship Id="rId256" Type="http://schemas.openxmlformats.org/officeDocument/2006/relationships/image" Target="../media/image595.png"/><Relationship Id="rId255" Type="http://schemas.openxmlformats.org/officeDocument/2006/relationships/customXml" Target="../ink/ink808.xml"/><Relationship Id="rId254" Type="http://schemas.openxmlformats.org/officeDocument/2006/relationships/image" Target="../media/image594.png"/><Relationship Id="rId253" Type="http://schemas.openxmlformats.org/officeDocument/2006/relationships/customXml" Target="../ink/ink807.xml"/><Relationship Id="rId252" Type="http://schemas.openxmlformats.org/officeDocument/2006/relationships/image" Target="../media/image593.png"/><Relationship Id="rId251" Type="http://schemas.openxmlformats.org/officeDocument/2006/relationships/customXml" Target="../ink/ink806.xml"/><Relationship Id="rId250" Type="http://schemas.openxmlformats.org/officeDocument/2006/relationships/image" Target="../media/image21.png"/><Relationship Id="rId25" Type="http://schemas.openxmlformats.org/officeDocument/2006/relationships/customXml" Target="../ink/ink685.xml"/><Relationship Id="rId249" Type="http://schemas.openxmlformats.org/officeDocument/2006/relationships/customXml" Target="../ink/ink805.xml"/><Relationship Id="rId248" Type="http://schemas.openxmlformats.org/officeDocument/2006/relationships/image" Target="../media/image592.png"/><Relationship Id="rId247" Type="http://schemas.openxmlformats.org/officeDocument/2006/relationships/customXml" Target="../ink/ink804.xml"/><Relationship Id="rId246" Type="http://schemas.openxmlformats.org/officeDocument/2006/relationships/image" Target="../media/image591.png"/><Relationship Id="rId245" Type="http://schemas.openxmlformats.org/officeDocument/2006/relationships/customXml" Target="../ink/ink803.xml"/><Relationship Id="rId244" Type="http://schemas.openxmlformats.org/officeDocument/2006/relationships/image" Target="../media/image590.png"/><Relationship Id="rId243" Type="http://schemas.openxmlformats.org/officeDocument/2006/relationships/customXml" Target="../ink/ink802.xml"/><Relationship Id="rId242" Type="http://schemas.openxmlformats.org/officeDocument/2006/relationships/image" Target="../media/image589.png"/><Relationship Id="rId241" Type="http://schemas.openxmlformats.org/officeDocument/2006/relationships/customXml" Target="../ink/ink801.xml"/><Relationship Id="rId240" Type="http://schemas.openxmlformats.org/officeDocument/2006/relationships/customXml" Target="../ink/ink800.xml"/><Relationship Id="rId24" Type="http://schemas.openxmlformats.org/officeDocument/2006/relationships/image" Target="../media/image496.png"/><Relationship Id="rId239" Type="http://schemas.openxmlformats.org/officeDocument/2006/relationships/image" Target="../media/image588.png"/><Relationship Id="rId238" Type="http://schemas.openxmlformats.org/officeDocument/2006/relationships/customXml" Target="../ink/ink799.xml"/><Relationship Id="rId237" Type="http://schemas.openxmlformats.org/officeDocument/2006/relationships/image" Target="../media/image587.png"/><Relationship Id="rId236" Type="http://schemas.openxmlformats.org/officeDocument/2006/relationships/customXml" Target="../ink/ink798.xml"/><Relationship Id="rId235" Type="http://schemas.openxmlformats.org/officeDocument/2006/relationships/image" Target="../media/image586.png"/><Relationship Id="rId234" Type="http://schemas.openxmlformats.org/officeDocument/2006/relationships/customXml" Target="../ink/ink797.xml"/><Relationship Id="rId233" Type="http://schemas.openxmlformats.org/officeDocument/2006/relationships/image" Target="../media/image585.png"/><Relationship Id="rId232" Type="http://schemas.openxmlformats.org/officeDocument/2006/relationships/customXml" Target="../ink/ink796.xml"/><Relationship Id="rId231" Type="http://schemas.openxmlformats.org/officeDocument/2006/relationships/image" Target="../media/image584.png"/><Relationship Id="rId230" Type="http://schemas.openxmlformats.org/officeDocument/2006/relationships/customXml" Target="../ink/ink795.xml"/><Relationship Id="rId23" Type="http://schemas.openxmlformats.org/officeDocument/2006/relationships/customXml" Target="../ink/ink684.xml"/><Relationship Id="rId229" Type="http://schemas.openxmlformats.org/officeDocument/2006/relationships/image" Target="../media/image583.png"/><Relationship Id="rId228" Type="http://schemas.openxmlformats.org/officeDocument/2006/relationships/customXml" Target="../ink/ink794.xml"/><Relationship Id="rId227" Type="http://schemas.openxmlformats.org/officeDocument/2006/relationships/image" Target="../media/image582.png"/><Relationship Id="rId226" Type="http://schemas.openxmlformats.org/officeDocument/2006/relationships/customXml" Target="../ink/ink793.xml"/><Relationship Id="rId225" Type="http://schemas.openxmlformats.org/officeDocument/2006/relationships/image" Target="../media/image146.png"/><Relationship Id="rId224" Type="http://schemas.openxmlformats.org/officeDocument/2006/relationships/customXml" Target="../ink/ink792.xml"/><Relationship Id="rId223" Type="http://schemas.openxmlformats.org/officeDocument/2006/relationships/image" Target="../media/image581.png"/><Relationship Id="rId222" Type="http://schemas.openxmlformats.org/officeDocument/2006/relationships/customXml" Target="../ink/ink791.xml"/><Relationship Id="rId221" Type="http://schemas.openxmlformats.org/officeDocument/2006/relationships/customXml" Target="../ink/ink790.xml"/><Relationship Id="rId220" Type="http://schemas.openxmlformats.org/officeDocument/2006/relationships/image" Target="../media/image580.png"/><Relationship Id="rId22" Type="http://schemas.openxmlformats.org/officeDocument/2006/relationships/image" Target="../media/image6.png"/><Relationship Id="rId219" Type="http://schemas.openxmlformats.org/officeDocument/2006/relationships/customXml" Target="../ink/ink789.xml"/><Relationship Id="rId218" Type="http://schemas.openxmlformats.org/officeDocument/2006/relationships/image" Target="../media/image579.png"/><Relationship Id="rId217" Type="http://schemas.openxmlformats.org/officeDocument/2006/relationships/customXml" Target="../ink/ink788.xml"/><Relationship Id="rId216" Type="http://schemas.openxmlformats.org/officeDocument/2006/relationships/customXml" Target="../ink/ink787.xml"/><Relationship Id="rId215" Type="http://schemas.openxmlformats.org/officeDocument/2006/relationships/image" Target="../media/image578.png"/><Relationship Id="rId214" Type="http://schemas.openxmlformats.org/officeDocument/2006/relationships/customXml" Target="../ink/ink786.xml"/><Relationship Id="rId213" Type="http://schemas.openxmlformats.org/officeDocument/2006/relationships/customXml" Target="../ink/ink785.xml"/><Relationship Id="rId212" Type="http://schemas.openxmlformats.org/officeDocument/2006/relationships/image" Target="../media/image44.png"/><Relationship Id="rId211" Type="http://schemas.openxmlformats.org/officeDocument/2006/relationships/customXml" Target="../ink/ink784.xml"/><Relationship Id="rId210" Type="http://schemas.openxmlformats.org/officeDocument/2006/relationships/image" Target="../media/image112.png"/><Relationship Id="rId21" Type="http://schemas.openxmlformats.org/officeDocument/2006/relationships/customXml" Target="../ink/ink683.xml"/><Relationship Id="rId209" Type="http://schemas.openxmlformats.org/officeDocument/2006/relationships/customXml" Target="../ink/ink783.xml"/><Relationship Id="rId208" Type="http://schemas.openxmlformats.org/officeDocument/2006/relationships/image" Target="../media/image577.png"/><Relationship Id="rId207" Type="http://schemas.openxmlformats.org/officeDocument/2006/relationships/customXml" Target="../ink/ink782.xml"/><Relationship Id="rId206" Type="http://schemas.openxmlformats.org/officeDocument/2006/relationships/image" Target="../media/image576.png"/><Relationship Id="rId205" Type="http://schemas.openxmlformats.org/officeDocument/2006/relationships/customXml" Target="../ink/ink781.xml"/><Relationship Id="rId204" Type="http://schemas.openxmlformats.org/officeDocument/2006/relationships/customXml" Target="../ink/ink780.xml"/><Relationship Id="rId203" Type="http://schemas.openxmlformats.org/officeDocument/2006/relationships/image" Target="../media/image575.png"/><Relationship Id="rId202" Type="http://schemas.openxmlformats.org/officeDocument/2006/relationships/customXml" Target="../ink/ink779.xml"/><Relationship Id="rId201" Type="http://schemas.openxmlformats.org/officeDocument/2006/relationships/customXml" Target="../ink/ink778.xml"/><Relationship Id="rId200" Type="http://schemas.openxmlformats.org/officeDocument/2006/relationships/image" Target="../media/image574.png"/><Relationship Id="rId20" Type="http://schemas.openxmlformats.org/officeDocument/2006/relationships/image" Target="../media/image495.png"/><Relationship Id="rId2" Type="http://schemas.openxmlformats.org/officeDocument/2006/relationships/image" Target="../media/image487.png"/><Relationship Id="rId199" Type="http://schemas.openxmlformats.org/officeDocument/2006/relationships/customXml" Target="../ink/ink777.xml"/><Relationship Id="rId198" Type="http://schemas.openxmlformats.org/officeDocument/2006/relationships/image" Target="../media/image573.png"/><Relationship Id="rId197" Type="http://schemas.openxmlformats.org/officeDocument/2006/relationships/customXml" Target="../ink/ink776.xml"/><Relationship Id="rId196" Type="http://schemas.openxmlformats.org/officeDocument/2006/relationships/image" Target="../media/image187.png"/><Relationship Id="rId195" Type="http://schemas.openxmlformats.org/officeDocument/2006/relationships/customXml" Target="../ink/ink775.xml"/><Relationship Id="rId194" Type="http://schemas.openxmlformats.org/officeDocument/2006/relationships/image" Target="../media/image572.png"/><Relationship Id="rId193" Type="http://schemas.openxmlformats.org/officeDocument/2006/relationships/customXml" Target="../ink/ink774.xml"/><Relationship Id="rId192" Type="http://schemas.openxmlformats.org/officeDocument/2006/relationships/image" Target="../media/image571.png"/><Relationship Id="rId191" Type="http://schemas.openxmlformats.org/officeDocument/2006/relationships/customXml" Target="../ink/ink773.xml"/><Relationship Id="rId190" Type="http://schemas.openxmlformats.org/officeDocument/2006/relationships/image" Target="../media/image570.png"/><Relationship Id="rId19" Type="http://schemas.openxmlformats.org/officeDocument/2006/relationships/customXml" Target="../ink/ink682.xml"/><Relationship Id="rId189" Type="http://schemas.openxmlformats.org/officeDocument/2006/relationships/customXml" Target="../ink/ink772.xml"/><Relationship Id="rId188" Type="http://schemas.openxmlformats.org/officeDocument/2006/relationships/image" Target="../media/image569.png"/><Relationship Id="rId187" Type="http://schemas.openxmlformats.org/officeDocument/2006/relationships/customXml" Target="../ink/ink771.xml"/><Relationship Id="rId186" Type="http://schemas.openxmlformats.org/officeDocument/2006/relationships/image" Target="../media/image568.png"/><Relationship Id="rId185" Type="http://schemas.openxmlformats.org/officeDocument/2006/relationships/customXml" Target="../ink/ink770.xml"/><Relationship Id="rId184" Type="http://schemas.openxmlformats.org/officeDocument/2006/relationships/customXml" Target="../ink/ink769.xml"/><Relationship Id="rId183" Type="http://schemas.openxmlformats.org/officeDocument/2006/relationships/image" Target="../media/image567.png"/><Relationship Id="rId182" Type="http://schemas.openxmlformats.org/officeDocument/2006/relationships/customXml" Target="../ink/ink768.xml"/><Relationship Id="rId181" Type="http://schemas.openxmlformats.org/officeDocument/2006/relationships/image" Target="../media/image566.png"/><Relationship Id="rId180" Type="http://schemas.openxmlformats.org/officeDocument/2006/relationships/customXml" Target="../ink/ink767.xml"/><Relationship Id="rId18" Type="http://schemas.openxmlformats.org/officeDocument/2006/relationships/image" Target="../media/image494.png"/><Relationship Id="rId179" Type="http://schemas.openxmlformats.org/officeDocument/2006/relationships/image" Target="../media/image565.png"/><Relationship Id="rId178" Type="http://schemas.openxmlformats.org/officeDocument/2006/relationships/customXml" Target="../ink/ink766.xml"/><Relationship Id="rId177" Type="http://schemas.openxmlformats.org/officeDocument/2006/relationships/image" Target="../media/image564.png"/><Relationship Id="rId176" Type="http://schemas.openxmlformats.org/officeDocument/2006/relationships/customXml" Target="../ink/ink765.xml"/><Relationship Id="rId175" Type="http://schemas.openxmlformats.org/officeDocument/2006/relationships/image" Target="../media/image563.png"/><Relationship Id="rId174" Type="http://schemas.openxmlformats.org/officeDocument/2006/relationships/customXml" Target="../ink/ink764.xml"/><Relationship Id="rId173" Type="http://schemas.openxmlformats.org/officeDocument/2006/relationships/image" Target="../media/image13.png"/><Relationship Id="rId172" Type="http://schemas.openxmlformats.org/officeDocument/2006/relationships/customXml" Target="../ink/ink763.xml"/><Relationship Id="rId171" Type="http://schemas.openxmlformats.org/officeDocument/2006/relationships/customXml" Target="../ink/ink762.xml"/><Relationship Id="rId170" Type="http://schemas.openxmlformats.org/officeDocument/2006/relationships/image" Target="../media/image562.png"/><Relationship Id="rId17" Type="http://schemas.openxmlformats.org/officeDocument/2006/relationships/customXml" Target="../ink/ink681.xml"/><Relationship Id="rId169" Type="http://schemas.openxmlformats.org/officeDocument/2006/relationships/customXml" Target="../ink/ink761.xml"/><Relationship Id="rId168" Type="http://schemas.openxmlformats.org/officeDocument/2006/relationships/image" Target="../media/image561.png"/><Relationship Id="rId167" Type="http://schemas.openxmlformats.org/officeDocument/2006/relationships/customXml" Target="../ink/ink760.xml"/><Relationship Id="rId166" Type="http://schemas.openxmlformats.org/officeDocument/2006/relationships/image" Target="../media/image560.png"/><Relationship Id="rId165" Type="http://schemas.openxmlformats.org/officeDocument/2006/relationships/customXml" Target="../ink/ink759.xml"/><Relationship Id="rId164" Type="http://schemas.openxmlformats.org/officeDocument/2006/relationships/image" Target="../media/image559.png"/><Relationship Id="rId163" Type="http://schemas.openxmlformats.org/officeDocument/2006/relationships/customXml" Target="../ink/ink758.xml"/><Relationship Id="rId162" Type="http://schemas.openxmlformats.org/officeDocument/2006/relationships/image" Target="../media/image558.png"/><Relationship Id="rId161" Type="http://schemas.openxmlformats.org/officeDocument/2006/relationships/customXml" Target="../ink/ink757.xml"/><Relationship Id="rId160" Type="http://schemas.openxmlformats.org/officeDocument/2006/relationships/customXml" Target="../ink/ink756.xml"/><Relationship Id="rId16" Type="http://schemas.openxmlformats.org/officeDocument/2006/relationships/image" Target="../media/image493.png"/><Relationship Id="rId159" Type="http://schemas.openxmlformats.org/officeDocument/2006/relationships/image" Target="../media/image557.png"/><Relationship Id="rId158" Type="http://schemas.openxmlformats.org/officeDocument/2006/relationships/customXml" Target="../ink/ink755.xml"/><Relationship Id="rId157" Type="http://schemas.openxmlformats.org/officeDocument/2006/relationships/image" Target="../media/image556.png"/><Relationship Id="rId156" Type="http://schemas.openxmlformats.org/officeDocument/2006/relationships/customXml" Target="../ink/ink754.xml"/><Relationship Id="rId155" Type="http://schemas.openxmlformats.org/officeDocument/2006/relationships/image" Target="../media/image555.png"/><Relationship Id="rId154" Type="http://schemas.openxmlformats.org/officeDocument/2006/relationships/customXml" Target="../ink/ink753.xml"/><Relationship Id="rId153" Type="http://schemas.openxmlformats.org/officeDocument/2006/relationships/customXml" Target="../ink/ink752.xml"/><Relationship Id="rId152" Type="http://schemas.openxmlformats.org/officeDocument/2006/relationships/image" Target="../media/image554.png"/><Relationship Id="rId151" Type="http://schemas.openxmlformats.org/officeDocument/2006/relationships/customXml" Target="../ink/ink751.xml"/><Relationship Id="rId150" Type="http://schemas.openxmlformats.org/officeDocument/2006/relationships/image" Target="../media/image553.png"/><Relationship Id="rId15" Type="http://schemas.openxmlformats.org/officeDocument/2006/relationships/customXml" Target="../ink/ink680.xml"/><Relationship Id="rId149" Type="http://schemas.openxmlformats.org/officeDocument/2006/relationships/customXml" Target="../ink/ink750.xml"/><Relationship Id="rId148" Type="http://schemas.openxmlformats.org/officeDocument/2006/relationships/image" Target="../media/image552.png"/><Relationship Id="rId147" Type="http://schemas.openxmlformats.org/officeDocument/2006/relationships/customXml" Target="../ink/ink749.xml"/><Relationship Id="rId146" Type="http://schemas.openxmlformats.org/officeDocument/2006/relationships/image" Target="../media/image551.png"/><Relationship Id="rId145" Type="http://schemas.openxmlformats.org/officeDocument/2006/relationships/customXml" Target="../ink/ink748.xml"/><Relationship Id="rId144" Type="http://schemas.openxmlformats.org/officeDocument/2006/relationships/image" Target="../media/image550.png"/><Relationship Id="rId143" Type="http://schemas.openxmlformats.org/officeDocument/2006/relationships/customXml" Target="../ink/ink747.xml"/><Relationship Id="rId142" Type="http://schemas.openxmlformats.org/officeDocument/2006/relationships/image" Target="../media/image549.png"/><Relationship Id="rId141" Type="http://schemas.openxmlformats.org/officeDocument/2006/relationships/customXml" Target="../ink/ink746.xml"/><Relationship Id="rId140" Type="http://schemas.openxmlformats.org/officeDocument/2006/relationships/image" Target="../media/image548.png"/><Relationship Id="rId14" Type="http://schemas.openxmlformats.org/officeDocument/2006/relationships/image" Target="../media/image492.png"/><Relationship Id="rId139" Type="http://schemas.openxmlformats.org/officeDocument/2006/relationships/customXml" Target="../ink/ink745.xml"/><Relationship Id="rId138" Type="http://schemas.openxmlformats.org/officeDocument/2006/relationships/image" Target="../media/image547.png"/><Relationship Id="rId137" Type="http://schemas.openxmlformats.org/officeDocument/2006/relationships/customXml" Target="../ink/ink744.xml"/><Relationship Id="rId136" Type="http://schemas.openxmlformats.org/officeDocument/2006/relationships/image" Target="../media/image546.png"/><Relationship Id="rId135" Type="http://schemas.openxmlformats.org/officeDocument/2006/relationships/customXml" Target="../ink/ink743.xml"/><Relationship Id="rId134" Type="http://schemas.openxmlformats.org/officeDocument/2006/relationships/customXml" Target="../ink/ink742.xml"/><Relationship Id="rId133" Type="http://schemas.openxmlformats.org/officeDocument/2006/relationships/image" Target="../media/image545.png"/><Relationship Id="rId132" Type="http://schemas.openxmlformats.org/officeDocument/2006/relationships/customXml" Target="../ink/ink741.xml"/><Relationship Id="rId131" Type="http://schemas.openxmlformats.org/officeDocument/2006/relationships/customXml" Target="../ink/ink740.xml"/><Relationship Id="rId130" Type="http://schemas.openxmlformats.org/officeDocument/2006/relationships/image" Target="../media/image61.png"/><Relationship Id="rId13" Type="http://schemas.openxmlformats.org/officeDocument/2006/relationships/customXml" Target="../ink/ink679.xml"/><Relationship Id="rId129" Type="http://schemas.openxmlformats.org/officeDocument/2006/relationships/customXml" Target="../ink/ink739.xml"/><Relationship Id="rId128" Type="http://schemas.openxmlformats.org/officeDocument/2006/relationships/customXml" Target="../ink/ink738.xml"/><Relationship Id="rId127" Type="http://schemas.openxmlformats.org/officeDocument/2006/relationships/image" Target="../media/image544.png"/><Relationship Id="rId126" Type="http://schemas.openxmlformats.org/officeDocument/2006/relationships/customXml" Target="../ink/ink737.xml"/><Relationship Id="rId125" Type="http://schemas.openxmlformats.org/officeDocument/2006/relationships/image" Target="../media/image543.png"/><Relationship Id="rId124" Type="http://schemas.openxmlformats.org/officeDocument/2006/relationships/customXml" Target="../ink/ink736.xml"/><Relationship Id="rId123" Type="http://schemas.openxmlformats.org/officeDocument/2006/relationships/customXml" Target="../ink/ink735.xml"/><Relationship Id="rId122" Type="http://schemas.openxmlformats.org/officeDocument/2006/relationships/image" Target="../media/image542.png"/><Relationship Id="rId121" Type="http://schemas.openxmlformats.org/officeDocument/2006/relationships/customXml" Target="../ink/ink734.xml"/><Relationship Id="rId120" Type="http://schemas.openxmlformats.org/officeDocument/2006/relationships/image" Target="../media/image541.png"/><Relationship Id="rId12" Type="http://schemas.openxmlformats.org/officeDocument/2006/relationships/image" Target="../media/image491.png"/><Relationship Id="rId119" Type="http://schemas.openxmlformats.org/officeDocument/2006/relationships/customXml" Target="../ink/ink733.xml"/><Relationship Id="rId118" Type="http://schemas.openxmlformats.org/officeDocument/2006/relationships/customXml" Target="../ink/ink732.xml"/><Relationship Id="rId117" Type="http://schemas.openxmlformats.org/officeDocument/2006/relationships/image" Target="../media/image540.png"/><Relationship Id="rId116" Type="http://schemas.openxmlformats.org/officeDocument/2006/relationships/customXml" Target="../ink/ink731.xml"/><Relationship Id="rId115" Type="http://schemas.openxmlformats.org/officeDocument/2006/relationships/image" Target="../media/image539.png"/><Relationship Id="rId114" Type="http://schemas.openxmlformats.org/officeDocument/2006/relationships/customXml" Target="../ink/ink730.xml"/><Relationship Id="rId113" Type="http://schemas.openxmlformats.org/officeDocument/2006/relationships/image" Target="../media/image538.png"/><Relationship Id="rId112" Type="http://schemas.openxmlformats.org/officeDocument/2006/relationships/customXml" Target="../ink/ink729.xml"/><Relationship Id="rId111" Type="http://schemas.openxmlformats.org/officeDocument/2006/relationships/image" Target="../media/image537.png"/><Relationship Id="rId110" Type="http://schemas.openxmlformats.org/officeDocument/2006/relationships/customXml" Target="../ink/ink728.xml"/><Relationship Id="rId11" Type="http://schemas.openxmlformats.org/officeDocument/2006/relationships/customXml" Target="../ink/ink678.xml"/><Relationship Id="rId109" Type="http://schemas.openxmlformats.org/officeDocument/2006/relationships/image" Target="../media/image536.png"/><Relationship Id="rId108" Type="http://schemas.openxmlformats.org/officeDocument/2006/relationships/customXml" Target="../ink/ink727.xml"/><Relationship Id="rId107" Type="http://schemas.openxmlformats.org/officeDocument/2006/relationships/image" Target="../media/image535.png"/><Relationship Id="rId106" Type="http://schemas.openxmlformats.org/officeDocument/2006/relationships/customXml" Target="../ink/ink726.xml"/><Relationship Id="rId105" Type="http://schemas.openxmlformats.org/officeDocument/2006/relationships/image" Target="../media/image534.png"/><Relationship Id="rId104" Type="http://schemas.openxmlformats.org/officeDocument/2006/relationships/customXml" Target="../ink/ink725.xml"/><Relationship Id="rId103" Type="http://schemas.openxmlformats.org/officeDocument/2006/relationships/image" Target="../media/image533.png"/><Relationship Id="rId102" Type="http://schemas.openxmlformats.org/officeDocument/2006/relationships/customXml" Target="../ink/ink724.xml"/><Relationship Id="rId101" Type="http://schemas.openxmlformats.org/officeDocument/2006/relationships/image" Target="../media/image532.png"/><Relationship Id="rId100" Type="http://schemas.openxmlformats.org/officeDocument/2006/relationships/customXml" Target="../ink/ink723.xml"/><Relationship Id="rId10" Type="http://schemas.openxmlformats.org/officeDocument/2006/relationships/image" Target="../media/image490.png"/><Relationship Id="rId1" Type="http://schemas.openxmlformats.org/officeDocument/2006/relationships/customXml" Target="../ink/ink673.xml"/></Relationships>
</file>

<file path=ppt/slides/_rels/slide28.xml.rels><?xml version="1.0" encoding="UTF-8" standalone="yes"?>
<Relationships xmlns="http://schemas.openxmlformats.org/package/2006/relationships"><Relationship Id="rId9" Type="http://schemas.openxmlformats.org/officeDocument/2006/relationships/customXml" Target="../ink/ink825.xml"/><Relationship Id="rId8" Type="http://schemas.openxmlformats.org/officeDocument/2006/relationships/image" Target="../media/image607.png"/><Relationship Id="rId7" Type="http://schemas.openxmlformats.org/officeDocument/2006/relationships/customXml" Target="../ink/ink824.xml"/><Relationship Id="rId6" Type="http://schemas.openxmlformats.org/officeDocument/2006/relationships/image" Target="../media/image606.png"/><Relationship Id="rId53" Type="http://schemas.openxmlformats.org/officeDocument/2006/relationships/slideLayout" Target="../slideLayouts/slideLayout2.xml"/><Relationship Id="rId52" Type="http://schemas.openxmlformats.org/officeDocument/2006/relationships/image" Target="../media/image21.png"/><Relationship Id="rId51" Type="http://schemas.openxmlformats.org/officeDocument/2006/relationships/customXml" Target="../ink/ink846.xml"/><Relationship Id="rId50" Type="http://schemas.openxmlformats.org/officeDocument/2006/relationships/image" Target="../media/image628.png"/><Relationship Id="rId5" Type="http://schemas.openxmlformats.org/officeDocument/2006/relationships/customXml" Target="../ink/ink823.xml"/><Relationship Id="rId49" Type="http://schemas.openxmlformats.org/officeDocument/2006/relationships/customXml" Target="../ink/ink845.xml"/><Relationship Id="rId48" Type="http://schemas.openxmlformats.org/officeDocument/2006/relationships/image" Target="../media/image627.png"/><Relationship Id="rId47" Type="http://schemas.openxmlformats.org/officeDocument/2006/relationships/customXml" Target="../ink/ink844.xml"/><Relationship Id="rId46" Type="http://schemas.openxmlformats.org/officeDocument/2006/relationships/image" Target="../media/image626.png"/><Relationship Id="rId45" Type="http://schemas.openxmlformats.org/officeDocument/2006/relationships/customXml" Target="../ink/ink843.xml"/><Relationship Id="rId44" Type="http://schemas.openxmlformats.org/officeDocument/2006/relationships/image" Target="../media/image625.png"/><Relationship Id="rId43" Type="http://schemas.openxmlformats.org/officeDocument/2006/relationships/customXml" Target="../ink/ink842.xml"/><Relationship Id="rId42" Type="http://schemas.openxmlformats.org/officeDocument/2006/relationships/image" Target="../media/image624.png"/><Relationship Id="rId41" Type="http://schemas.openxmlformats.org/officeDocument/2006/relationships/customXml" Target="../ink/ink841.xml"/><Relationship Id="rId40" Type="http://schemas.openxmlformats.org/officeDocument/2006/relationships/image" Target="../media/image623.png"/><Relationship Id="rId4" Type="http://schemas.openxmlformats.org/officeDocument/2006/relationships/image" Target="../media/image6.png"/><Relationship Id="rId39" Type="http://schemas.openxmlformats.org/officeDocument/2006/relationships/customXml" Target="../ink/ink840.xml"/><Relationship Id="rId38" Type="http://schemas.openxmlformats.org/officeDocument/2006/relationships/image" Target="../media/image622.png"/><Relationship Id="rId37" Type="http://schemas.openxmlformats.org/officeDocument/2006/relationships/customXml" Target="../ink/ink839.xml"/><Relationship Id="rId36" Type="http://schemas.openxmlformats.org/officeDocument/2006/relationships/image" Target="../media/image621.png"/><Relationship Id="rId35" Type="http://schemas.openxmlformats.org/officeDocument/2006/relationships/customXml" Target="../ink/ink838.xml"/><Relationship Id="rId34" Type="http://schemas.openxmlformats.org/officeDocument/2006/relationships/image" Target="../media/image620.png"/><Relationship Id="rId33" Type="http://schemas.openxmlformats.org/officeDocument/2006/relationships/customXml" Target="../ink/ink837.xml"/><Relationship Id="rId32" Type="http://schemas.openxmlformats.org/officeDocument/2006/relationships/image" Target="../media/image619.png"/><Relationship Id="rId31" Type="http://schemas.openxmlformats.org/officeDocument/2006/relationships/customXml" Target="../ink/ink836.xml"/><Relationship Id="rId30" Type="http://schemas.openxmlformats.org/officeDocument/2006/relationships/image" Target="../media/image618.png"/><Relationship Id="rId3" Type="http://schemas.openxmlformats.org/officeDocument/2006/relationships/customXml" Target="../ink/ink822.xml"/><Relationship Id="rId29" Type="http://schemas.openxmlformats.org/officeDocument/2006/relationships/customXml" Target="../ink/ink835.xml"/><Relationship Id="rId28" Type="http://schemas.openxmlformats.org/officeDocument/2006/relationships/image" Target="../media/image617.png"/><Relationship Id="rId27" Type="http://schemas.openxmlformats.org/officeDocument/2006/relationships/customXml" Target="../ink/ink834.xml"/><Relationship Id="rId26" Type="http://schemas.openxmlformats.org/officeDocument/2006/relationships/image" Target="../media/image616.png"/><Relationship Id="rId25" Type="http://schemas.openxmlformats.org/officeDocument/2006/relationships/customXml" Target="../ink/ink833.xml"/><Relationship Id="rId24" Type="http://schemas.openxmlformats.org/officeDocument/2006/relationships/image" Target="../media/image615.png"/><Relationship Id="rId23" Type="http://schemas.openxmlformats.org/officeDocument/2006/relationships/customXml" Target="../ink/ink832.xml"/><Relationship Id="rId22" Type="http://schemas.openxmlformats.org/officeDocument/2006/relationships/image" Target="../media/image614.png"/><Relationship Id="rId21" Type="http://schemas.openxmlformats.org/officeDocument/2006/relationships/customXml" Target="../ink/ink831.xml"/><Relationship Id="rId20" Type="http://schemas.openxmlformats.org/officeDocument/2006/relationships/image" Target="../media/image613.png"/><Relationship Id="rId2" Type="http://schemas.openxmlformats.org/officeDocument/2006/relationships/image" Target="../media/image605.png"/><Relationship Id="rId19" Type="http://schemas.openxmlformats.org/officeDocument/2006/relationships/customXml" Target="../ink/ink830.xml"/><Relationship Id="rId18" Type="http://schemas.openxmlformats.org/officeDocument/2006/relationships/image" Target="../media/image612.png"/><Relationship Id="rId17" Type="http://schemas.openxmlformats.org/officeDocument/2006/relationships/customXml" Target="../ink/ink829.xml"/><Relationship Id="rId16" Type="http://schemas.openxmlformats.org/officeDocument/2006/relationships/image" Target="../media/image611.png"/><Relationship Id="rId15" Type="http://schemas.openxmlformats.org/officeDocument/2006/relationships/customXml" Target="../ink/ink828.xml"/><Relationship Id="rId14" Type="http://schemas.openxmlformats.org/officeDocument/2006/relationships/image" Target="../media/image610.png"/><Relationship Id="rId13" Type="http://schemas.openxmlformats.org/officeDocument/2006/relationships/customXml" Target="../ink/ink827.xml"/><Relationship Id="rId12" Type="http://schemas.openxmlformats.org/officeDocument/2006/relationships/image" Target="../media/image609.png"/><Relationship Id="rId11" Type="http://schemas.openxmlformats.org/officeDocument/2006/relationships/customXml" Target="../ink/ink826.xml"/><Relationship Id="rId10" Type="http://schemas.openxmlformats.org/officeDocument/2006/relationships/image" Target="../media/image608.png"/><Relationship Id="rId1" Type="http://schemas.openxmlformats.org/officeDocument/2006/relationships/customXml" Target="../ink/ink8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9" Type="http://schemas.openxmlformats.org/officeDocument/2006/relationships/customXml" Target="../ink/ink898.xml"/><Relationship Id="rId98" Type="http://schemas.openxmlformats.org/officeDocument/2006/relationships/image" Target="../media/image669.png"/><Relationship Id="rId97" Type="http://schemas.openxmlformats.org/officeDocument/2006/relationships/customXml" Target="../ink/ink897.xml"/><Relationship Id="rId96" Type="http://schemas.openxmlformats.org/officeDocument/2006/relationships/image" Target="../media/image668.png"/><Relationship Id="rId95" Type="http://schemas.openxmlformats.org/officeDocument/2006/relationships/customXml" Target="../ink/ink896.xml"/><Relationship Id="rId94" Type="http://schemas.openxmlformats.org/officeDocument/2006/relationships/image" Target="../media/image667.png"/><Relationship Id="rId93" Type="http://schemas.openxmlformats.org/officeDocument/2006/relationships/customXml" Target="../ink/ink895.xml"/><Relationship Id="rId92" Type="http://schemas.openxmlformats.org/officeDocument/2006/relationships/image" Target="../media/image666.png"/><Relationship Id="rId91" Type="http://schemas.openxmlformats.org/officeDocument/2006/relationships/customXml" Target="../ink/ink894.xml"/><Relationship Id="rId90" Type="http://schemas.openxmlformats.org/officeDocument/2006/relationships/image" Target="../media/image665.png"/><Relationship Id="rId9" Type="http://schemas.openxmlformats.org/officeDocument/2006/relationships/customXml" Target="../ink/ink850.xml"/><Relationship Id="rId89" Type="http://schemas.openxmlformats.org/officeDocument/2006/relationships/customXml" Target="../ink/ink893.xml"/><Relationship Id="rId88" Type="http://schemas.openxmlformats.org/officeDocument/2006/relationships/image" Target="../media/image664.png"/><Relationship Id="rId87" Type="http://schemas.openxmlformats.org/officeDocument/2006/relationships/customXml" Target="../ink/ink892.xml"/><Relationship Id="rId86" Type="http://schemas.openxmlformats.org/officeDocument/2006/relationships/image" Target="../media/image663.png"/><Relationship Id="rId85" Type="http://schemas.openxmlformats.org/officeDocument/2006/relationships/customXml" Target="../ink/ink891.xml"/><Relationship Id="rId84" Type="http://schemas.openxmlformats.org/officeDocument/2006/relationships/image" Target="../media/image662.png"/><Relationship Id="rId83" Type="http://schemas.openxmlformats.org/officeDocument/2006/relationships/customXml" Target="../ink/ink890.xml"/><Relationship Id="rId82" Type="http://schemas.openxmlformats.org/officeDocument/2006/relationships/image" Target="../media/image661.png"/><Relationship Id="rId81" Type="http://schemas.openxmlformats.org/officeDocument/2006/relationships/customXml" Target="../ink/ink889.xml"/><Relationship Id="rId80" Type="http://schemas.openxmlformats.org/officeDocument/2006/relationships/image" Target="../media/image660.png"/><Relationship Id="rId8" Type="http://schemas.openxmlformats.org/officeDocument/2006/relationships/customXml" Target="../ink/ink849.xml"/><Relationship Id="rId79" Type="http://schemas.openxmlformats.org/officeDocument/2006/relationships/customXml" Target="../ink/ink888.xml"/><Relationship Id="rId78" Type="http://schemas.openxmlformats.org/officeDocument/2006/relationships/image" Target="../media/image659.png"/><Relationship Id="rId77" Type="http://schemas.openxmlformats.org/officeDocument/2006/relationships/customXml" Target="../ink/ink887.xml"/><Relationship Id="rId76" Type="http://schemas.openxmlformats.org/officeDocument/2006/relationships/image" Target="../media/image658.png"/><Relationship Id="rId75" Type="http://schemas.openxmlformats.org/officeDocument/2006/relationships/customXml" Target="../ink/ink886.xml"/><Relationship Id="rId74" Type="http://schemas.openxmlformats.org/officeDocument/2006/relationships/image" Target="../media/image657.png"/><Relationship Id="rId73" Type="http://schemas.openxmlformats.org/officeDocument/2006/relationships/customXml" Target="../ink/ink885.xml"/><Relationship Id="rId72" Type="http://schemas.openxmlformats.org/officeDocument/2006/relationships/image" Target="../media/image656.png"/><Relationship Id="rId71" Type="http://schemas.openxmlformats.org/officeDocument/2006/relationships/customXml" Target="../ink/ink884.xml"/><Relationship Id="rId70" Type="http://schemas.openxmlformats.org/officeDocument/2006/relationships/image" Target="../media/image655.png"/><Relationship Id="rId7" Type="http://schemas.openxmlformats.org/officeDocument/2006/relationships/customXml" Target="../ink/ink848.xml"/><Relationship Id="rId69" Type="http://schemas.openxmlformats.org/officeDocument/2006/relationships/customXml" Target="../ink/ink883.xml"/><Relationship Id="rId68" Type="http://schemas.openxmlformats.org/officeDocument/2006/relationships/image" Target="../media/image654.png"/><Relationship Id="rId67" Type="http://schemas.openxmlformats.org/officeDocument/2006/relationships/customXml" Target="../ink/ink882.xml"/><Relationship Id="rId66" Type="http://schemas.openxmlformats.org/officeDocument/2006/relationships/image" Target="../media/image653.png"/><Relationship Id="rId65" Type="http://schemas.openxmlformats.org/officeDocument/2006/relationships/customXml" Target="../ink/ink881.xml"/><Relationship Id="rId64" Type="http://schemas.openxmlformats.org/officeDocument/2006/relationships/image" Target="../media/image652.png"/><Relationship Id="rId63" Type="http://schemas.openxmlformats.org/officeDocument/2006/relationships/customXml" Target="../ink/ink880.xml"/><Relationship Id="rId62" Type="http://schemas.openxmlformats.org/officeDocument/2006/relationships/image" Target="../media/image651.png"/><Relationship Id="rId61" Type="http://schemas.openxmlformats.org/officeDocument/2006/relationships/customXml" Target="../ink/ink879.xml"/><Relationship Id="rId60" Type="http://schemas.openxmlformats.org/officeDocument/2006/relationships/customXml" Target="../ink/ink878.xml"/><Relationship Id="rId6" Type="http://schemas.openxmlformats.org/officeDocument/2006/relationships/image" Target="../media/image6.png"/><Relationship Id="rId59" Type="http://schemas.openxmlformats.org/officeDocument/2006/relationships/image" Target="../media/image650.png"/><Relationship Id="rId58" Type="http://schemas.openxmlformats.org/officeDocument/2006/relationships/customXml" Target="../ink/ink877.xml"/><Relationship Id="rId57" Type="http://schemas.openxmlformats.org/officeDocument/2006/relationships/image" Target="../media/image487.png"/><Relationship Id="rId56" Type="http://schemas.openxmlformats.org/officeDocument/2006/relationships/customXml" Target="../ink/ink876.xml"/><Relationship Id="rId55" Type="http://schemas.openxmlformats.org/officeDocument/2006/relationships/image" Target="../media/image121.png"/><Relationship Id="rId54" Type="http://schemas.openxmlformats.org/officeDocument/2006/relationships/customXml" Target="../ink/ink875.xml"/><Relationship Id="rId53" Type="http://schemas.openxmlformats.org/officeDocument/2006/relationships/customXml" Target="../ink/ink874.xml"/><Relationship Id="rId52" Type="http://schemas.openxmlformats.org/officeDocument/2006/relationships/customXml" Target="../ink/ink873.xml"/><Relationship Id="rId51" Type="http://schemas.openxmlformats.org/officeDocument/2006/relationships/image" Target="../media/image649.png"/><Relationship Id="rId50" Type="http://schemas.openxmlformats.org/officeDocument/2006/relationships/customXml" Target="../ink/ink872.xml"/><Relationship Id="rId5" Type="http://schemas.openxmlformats.org/officeDocument/2006/relationships/customXml" Target="../ink/ink847.xml"/><Relationship Id="rId49" Type="http://schemas.openxmlformats.org/officeDocument/2006/relationships/image" Target="../media/image648.png"/><Relationship Id="rId48" Type="http://schemas.openxmlformats.org/officeDocument/2006/relationships/customXml" Target="../ink/ink871.xml"/><Relationship Id="rId47" Type="http://schemas.openxmlformats.org/officeDocument/2006/relationships/image" Target="../media/image647.png"/><Relationship Id="rId46" Type="http://schemas.openxmlformats.org/officeDocument/2006/relationships/customXml" Target="../ink/ink870.xml"/><Relationship Id="rId45" Type="http://schemas.openxmlformats.org/officeDocument/2006/relationships/image" Target="../media/image646.png"/><Relationship Id="rId44" Type="http://schemas.openxmlformats.org/officeDocument/2006/relationships/customXml" Target="../ink/ink869.xml"/><Relationship Id="rId43" Type="http://schemas.openxmlformats.org/officeDocument/2006/relationships/image" Target="../media/image645.png"/><Relationship Id="rId42" Type="http://schemas.openxmlformats.org/officeDocument/2006/relationships/customXml" Target="../ink/ink868.xml"/><Relationship Id="rId41" Type="http://schemas.openxmlformats.org/officeDocument/2006/relationships/image" Target="../media/image644.png"/><Relationship Id="rId40" Type="http://schemas.openxmlformats.org/officeDocument/2006/relationships/customXml" Target="../ink/ink867.xml"/><Relationship Id="rId4" Type="http://schemas.openxmlformats.org/officeDocument/2006/relationships/image" Target="../media/image630.emf"/><Relationship Id="rId39" Type="http://schemas.openxmlformats.org/officeDocument/2006/relationships/image" Target="../media/image643.png"/><Relationship Id="rId38" Type="http://schemas.openxmlformats.org/officeDocument/2006/relationships/customXml" Target="../ink/ink866.xml"/><Relationship Id="rId37" Type="http://schemas.openxmlformats.org/officeDocument/2006/relationships/image" Target="../media/image642.png"/><Relationship Id="rId36" Type="http://schemas.openxmlformats.org/officeDocument/2006/relationships/customXml" Target="../ink/ink865.xml"/><Relationship Id="rId35" Type="http://schemas.openxmlformats.org/officeDocument/2006/relationships/image" Target="../media/image641.png"/><Relationship Id="rId34" Type="http://schemas.openxmlformats.org/officeDocument/2006/relationships/customXml" Target="../ink/ink864.xml"/><Relationship Id="rId33" Type="http://schemas.openxmlformats.org/officeDocument/2006/relationships/image" Target="../media/image640.png"/><Relationship Id="rId32" Type="http://schemas.openxmlformats.org/officeDocument/2006/relationships/customXml" Target="../ink/ink863.xml"/><Relationship Id="rId31" Type="http://schemas.openxmlformats.org/officeDocument/2006/relationships/customXml" Target="../ink/ink862.xml"/><Relationship Id="rId30" Type="http://schemas.openxmlformats.org/officeDocument/2006/relationships/customXml" Target="../ink/ink861.xml"/><Relationship Id="rId3" Type="http://schemas.openxmlformats.org/officeDocument/2006/relationships/oleObject" Target="../embeddings/oleObject7.bin"/><Relationship Id="rId29" Type="http://schemas.openxmlformats.org/officeDocument/2006/relationships/image" Target="../media/image586.png"/><Relationship Id="rId28" Type="http://schemas.openxmlformats.org/officeDocument/2006/relationships/customXml" Target="../ink/ink860.xml"/><Relationship Id="rId27" Type="http://schemas.openxmlformats.org/officeDocument/2006/relationships/image" Target="../media/image639.png"/><Relationship Id="rId26" Type="http://schemas.openxmlformats.org/officeDocument/2006/relationships/customXml" Target="../ink/ink859.xml"/><Relationship Id="rId25" Type="http://schemas.openxmlformats.org/officeDocument/2006/relationships/image" Target="../media/image638.png"/><Relationship Id="rId245" Type="http://schemas.openxmlformats.org/officeDocument/2006/relationships/vmlDrawing" Target="../drawings/vmlDrawing6.vml"/><Relationship Id="rId244" Type="http://schemas.openxmlformats.org/officeDocument/2006/relationships/slideLayout" Target="../slideLayouts/slideLayout2.xml"/><Relationship Id="rId243" Type="http://schemas.openxmlformats.org/officeDocument/2006/relationships/image" Target="../media/image150.png"/><Relationship Id="rId242" Type="http://schemas.openxmlformats.org/officeDocument/2006/relationships/customXml" Target="../ink/ink976.xml"/><Relationship Id="rId241" Type="http://schemas.openxmlformats.org/officeDocument/2006/relationships/customXml" Target="../ink/ink975.xml"/><Relationship Id="rId240" Type="http://schemas.openxmlformats.org/officeDocument/2006/relationships/image" Target="../media/image276.png"/><Relationship Id="rId24" Type="http://schemas.openxmlformats.org/officeDocument/2006/relationships/customXml" Target="../ink/ink858.xml"/><Relationship Id="rId239" Type="http://schemas.openxmlformats.org/officeDocument/2006/relationships/customXml" Target="../ink/ink974.xml"/><Relationship Id="rId238" Type="http://schemas.openxmlformats.org/officeDocument/2006/relationships/image" Target="../media/image187.png"/><Relationship Id="rId237" Type="http://schemas.openxmlformats.org/officeDocument/2006/relationships/customXml" Target="../ink/ink973.xml"/><Relationship Id="rId236" Type="http://schemas.openxmlformats.org/officeDocument/2006/relationships/customXml" Target="../ink/ink972.xml"/><Relationship Id="rId235" Type="http://schemas.openxmlformats.org/officeDocument/2006/relationships/image" Target="../media/image112.png"/><Relationship Id="rId234" Type="http://schemas.openxmlformats.org/officeDocument/2006/relationships/customXml" Target="../ink/ink971.xml"/><Relationship Id="rId233" Type="http://schemas.openxmlformats.org/officeDocument/2006/relationships/image" Target="../media/image726.png"/><Relationship Id="rId232" Type="http://schemas.openxmlformats.org/officeDocument/2006/relationships/customXml" Target="../ink/ink970.xml"/><Relationship Id="rId231" Type="http://schemas.openxmlformats.org/officeDocument/2006/relationships/image" Target="../media/image725.png"/><Relationship Id="rId230" Type="http://schemas.openxmlformats.org/officeDocument/2006/relationships/customXml" Target="../ink/ink969.xml"/><Relationship Id="rId23" Type="http://schemas.openxmlformats.org/officeDocument/2006/relationships/customXml" Target="../ink/ink857.xml"/><Relationship Id="rId229" Type="http://schemas.openxmlformats.org/officeDocument/2006/relationships/image" Target="../media/image724.png"/><Relationship Id="rId228" Type="http://schemas.openxmlformats.org/officeDocument/2006/relationships/customXml" Target="../ink/ink968.xml"/><Relationship Id="rId227" Type="http://schemas.openxmlformats.org/officeDocument/2006/relationships/image" Target="../media/image723.png"/><Relationship Id="rId226" Type="http://schemas.openxmlformats.org/officeDocument/2006/relationships/customXml" Target="../ink/ink967.xml"/><Relationship Id="rId225" Type="http://schemas.openxmlformats.org/officeDocument/2006/relationships/image" Target="../media/image722.png"/><Relationship Id="rId224" Type="http://schemas.openxmlformats.org/officeDocument/2006/relationships/customXml" Target="../ink/ink966.xml"/><Relationship Id="rId223" Type="http://schemas.openxmlformats.org/officeDocument/2006/relationships/image" Target="../media/image721.png"/><Relationship Id="rId222" Type="http://schemas.openxmlformats.org/officeDocument/2006/relationships/customXml" Target="../ink/ink965.xml"/><Relationship Id="rId221" Type="http://schemas.openxmlformats.org/officeDocument/2006/relationships/image" Target="../media/image720.png"/><Relationship Id="rId220" Type="http://schemas.openxmlformats.org/officeDocument/2006/relationships/customXml" Target="../ink/ink964.xml"/><Relationship Id="rId22" Type="http://schemas.openxmlformats.org/officeDocument/2006/relationships/image" Target="../media/image637.png"/><Relationship Id="rId219" Type="http://schemas.openxmlformats.org/officeDocument/2006/relationships/image" Target="../media/image719.png"/><Relationship Id="rId218" Type="http://schemas.openxmlformats.org/officeDocument/2006/relationships/customXml" Target="../ink/ink963.xml"/><Relationship Id="rId217" Type="http://schemas.openxmlformats.org/officeDocument/2006/relationships/image" Target="../media/image718.png"/><Relationship Id="rId216" Type="http://schemas.openxmlformats.org/officeDocument/2006/relationships/customXml" Target="../ink/ink962.xml"/><Relationship Id="rId215" Type="http://schemas.openxmlformats.org/officeDocument/2006/relationships/image" Target="../media/image717.png"/><Relationship Id="rId214" Type="http://schemas.openxmlformats.org/officeDocument/2006/relationships/customXml" Target="../ink/ink961.xml"/><Relationship Id="rId213" Type="http://schemas.openxmlformats.org/officeDocument/2006/relationships/customXml" Target="../ink/ink960.xml"/><Relationship Id="rId212" Type="http://schemas.openxmlformats.org/officeDocument/2006/relationships/image" Target="../media/image716.png"/><Relationship Id="rId211" Type="http://schemas.openxmlformats.org/officeDocument/2006/relationships/customXml" Target="../ink/ink959.xml"/><Relationship Id="rId210" Type="http://schemas.openxmlformats.org/officeDocument/2006/relationships/image" Target="../media/image715.png"/><Relationship Id="rId21" Type="http://schemas.openxmlformats.org/officeDocument/2006/relationships/customXml" Target="../ink/ink856.xml"/><Relationship Id="rId209" Type="http://schemas.openxmlformats.org/officeDocument/2006/relationships/customXml" Target="../ink/ink958.xml"/><Relationship Id="rId208" Type="http://schemas.openxmlformats.org/officeDocument/2006/relationships/image" Target="../media/image714.png"/><Relationship Id="rId207" Type="http://schemas.openxmlformats.org/officeDocument/2006/relationships/customXml" Target="../ink/ink957.xml"/><Relationship Id="rId206" Type="http://schemas.openxmlformats.org/officeDocument/2006/relationships/customXml" Target="../ink/ink956.xml"/><Relationship Id="rId205" Type="http://schemas.openxmlformats.org/officeDocument/2006/relationships/image" Target="../media/image88.png"/><Relationship Id="rId204" Type="http://schemas.openxmlformats.org/officeDocument/2006/relationships/customXml" Target="../ink/ink955.xml"/><Relationship Id="rId203" Type="http://schemas.openxmlformats.org/officeDocument/2006/relationships/customXml" Target="../ink/ink954.xml"/><Relationship Id="rId202" Type="http://schemas.openxmlformats.org/officeDocument/2006/relationships/customXml" Target="../ink/ink953.xml"/><Relationship Id="rId201" Type="http://schemas.openxmlformats.org/officeDocument/2006/relationships/customXml" Target="../ink/ink952.xml"/><Relationship Id="rId200" Type="http://schemas.openxmlformats.org/officeDocument/2006/relationships/image" Target="../media/image713.png"/><Relationship Id="rId20" Type="http://schemas.openxmlformats.org/officeDocument/2006/relationships/image" Target="../media/image636.png"/><Relationship Id="rId2" Type="http://schemas.openxmlformats.org/officeDocument/2006/relationships/image" Target="../media/image629.emf"/><Relationship Id="rId199" Type="http://schemas.openxmlformats.org/officeDocument/2006/relationships/customXml" Target="../ink/ink951.xml"/><Relationship Id="rId198" Type="http://schemas.openxmlformats.org/officeDocument/2006/relationships/customXml" Target="../ink/ink950.xml"/><Relationship Id="rId197" Type="http://schemas.openxmlformats.org/officeDocument/2006/relationships/image" Target="../media/image17.png"/><Relationship Id="rId196" Type="http://schemas.openxmlformats.org/officeDocument/2006/relationships/customXml" Target="../ink/ink949.xml"/><Relationship Id="rId195" Type="http://schemas.openxmlformats.org/officeDocument/2006/relationships/image" Target="../media/image712.png"/><Relationship Id="rId194" Type="http://schemas.openxmlformats.org/officeDocument/2006/relationships/customXml" Target="../ink/ink948.xml"/><Relationship Id="rId193" Type="http://schemas.openxmlformats.org/officeDocument/2006/relationships/customXml" Target="../ink/ink947.xml"/><Relationship Id="rId192" Type="http://schemas.openxmlformats.org/officeDocument/2006/relationships/image" Target="../media/image711.png"/><Relationship Id="rId191" Type="http://schemas.openxmlformats.org/officeDocument/2006/relationships/customXml" Target="../ink/ink946.xml"/><Relationship Id="rId190" Type="http://schemas.openxmlformats.org/officeDocument/2006/relationships/image" Target="../media/image710.png"/><Relationship Id="rId19" Type="http://schemas.openxmlformats.org/officeDocument/2006/relationships/customXml" Target="../ink/ink855.xml"/><Relationship Id="rId189" Type="http://schemas.openxmlformats.org/officeDocument/2006/relationships/customXml" Target="../ink/ink945.xml"/><Relationship Id="rId188" Type="http://schemas.openxmlformats.org/officeDocument/2006/relationships/image" Target="../media/image709.png"/><Relationship Id="rId187" Type="http://schemas.openxmlformats.org/officeDocument/2006/relationships/customXml" Target="../ink/ink944.xml"/><Relationship Id="rId186" Type="http://schemas.openxmlformats.org/officeDocument/2006/relationships/image" Target="../media/image708.png"/><Relationship Id="rId185" Type="http://schemas.openxmlformats.org/officeDocument/2006/relationships/customXml" Target="../ink/ink943.xml"/><Relationship Id="rId184" Type="http://schemas.openxmlformats.org/officeDocument/2006/relationships/image" Target="../media/image707.png"/><Relationship Id="rId183" Type="http://schemas.openxmlformats.org/officeDocument/2006/relationships/customXml" Target="../ink/ink942.xml"/><Relationship Id="rId182" Type="http://schemas.openxmlformats.org/officeDocument/2006/relationships/image" Target="../media/image706.png"/><Relationship Id="rId181" Type="http://schemas.openxmlformats.org/officeDocument/2006/relationships/customXml" Target="../ink/ink941.xml"/><Relationship Id="rId180" Type="http://schemas.openxmlformats.org/officeDocument/2006/relationships/customXml" Target="../ink/ink940.xml"/><Relationship Id="rId18" Type="http://schemas.openxmlformats.org/officeDocument/2006/relationships/image" Target="../media/image635.png"/><Relationship Id="rId179" Type="http://schemas.openxmlformats.org/officeDocument/2006/relationships/image" Target="../media/image705.png"/><Relationship Id="rId178" Type="http://schemas.openxmlformats.org/officeDocument/2006/relationships/customXml" Target="../ink/ink939.xml"/><Relationship Id="rId177" Type="http://schemas.openxmlformats.org/officeDocument/2006/relationships/image" Target="../media/image704.png"/><Relationship Id="rId176" Type="http://schemas.openxmlformats.org/officeDocument/2006/relationships/customXml" Target="../ink/ink938.xml"/><Relationship Id="rId175" Type="http://schemas.openxmlformats.org/officeDocument/2006/relationships/image" Target="../media/image703.png"/><Relationship Id="rId174" Type="http://schemas.openxmlformats.org/officeDocument/2006/relationships/customXml" Target="../ink/ink937.xml"/><Relationship Id="rId173" Type="http://schemas.openxmlformats.org/officeDocument/2006/relationships/image" Target="../media/image702.png"/><Relationship Id="rId172" Type="http://schemas.openxmlformats.org/officeDocument/2006/relationships/customXml" Target="../ink/ink936.xml"/><Relationship Id="rId171" Type="http://schemas.openxmlformats.org/officeDocument/2006/relationships/image" Target="../media/image74.png"/><Relationship Id="rId170" Type="http://schemas.openxmlformats.org/officeDocument/2006/relationships/customXml" Target="../ink/ink935.xml"/><Relationship Id="rId17" Type="http://schemas.openxmlformats.org/officeDocument/2006/relationships/customXml" Target="../ink/ink854.xml"/><Relationship Id="rId169" Type="http://schemas.openxmlformats.org/officeDocument/2006/relationships/customXml" Target="../ink/ink934.xml"/><Relationship Id="rId168" Type="http://schemas.openxmlformats.org/officeDocument/2006/relationships/customXml" Target="../ink/ink933.xml"/><Relationship Id="rId167" Type="http://schemas.openxmlformats.org/officeDocument/2006/relationships/image" Target="../media/image701.png"/><Relationship Id="rId166" Type="http://schemas.openxmlformats.org/officeDocument/2006/relationships/customXml" Target="../ink/ink932.xml"/><Relationship Id="rId165" Type="http://schemas.openxmlformats.org/officeDocument/2006/relationships/image" Target="../media/image700.png"/><Relationship Id="rId164" Type="http://schemas.openxmlformats.org/officeDocument/2006/relationships/customXml" Target="../ink/ink931.xml"/><Relationship Id="rId163" Type="http://schemas.openxmlformats.org/officeDocument/2006/relationships/image" Target="../media/image699.png"/><Relationship Id="rId162" Type="http://schemas.openxmlformats.org/officeDocument/2006/relationships/customXml" Target="../ink/ink930.xml"/><Relationship Id="rId161" Type="http://schemas.openxmlformats.org/officeDocument/2006/relationships/image" Target="../media/image698.png"/><Relationship Id="rId160" Type="http://schemas.openxmlformats.org/officeDocument/2006/relationships/customXml" Target="../ink/ink929.xml"/><Relationship Id="rId16" Type="http://schemas.openxmlformats.org/officeDocument/2006/relationships/image" Target="../media/image634.png"/><Relationship Id="rId159" Type="http://schemas.openxmlformats.org/officeDocument/2006/relationships/image" Target="../media/image697.png"/><Relationship Id="rId158" Type="http://schemas.openxmlformats.org/officeDocument/2006/relationships/customXml" Target="../ink/ink928.xml"/><Relationship Id="rId157" Type="http://schemas.openxmlformats.org/officeDocument/2006/relationships/image" Target="../media/image696.png"/><Relationship Id="rId156" Type="http://schemas.openxmlformats.org/officeDocument/2006/relationships/customXml" Target="../ink/ink927.xml"/><Relationship Id="rId155" Type="http://schemas.openxmlformats.org/officeDocument/2006/relationships/image" Target="../media/image695.png"/><Relationship Id="rId154" Type="http://schemas.openxmlformats.org/officeDocument/2006/relationships/customXml" Target="../ink/ink926.xml"/><Relationship Id="rId153" Type="http://schemas.openxmlformats.org/officeDocument/2006/relationships/image" Target="../media/image694.png"/><Relationship Id="rId152" Type="http://schemas.openxmlformats.org/officeDocument/2006/relationships/customXml" Target="../ink/ink925.xml"/><Relationship Id="rId151" Type="http://schemas.openxmlformats.org/officeDocument/2006/relationships/customXml" Target="../ink/ink924.xml"/><Relationship Id="rId150" Type="http://schemas.openxmlformats.org/officeDocument/2006/relationships/image" Target="../media/image693.png"/><Relationship Id="rId15" Type="http://schemas.openxmlformats.org/officeDocument/2006/relationships/customXml" Target="../ink/ink853.xml"/><Relationship Id="rId149" Type="http://schemas.openxmlformats.org/officeDocument/2006/relationships/customXml" Target="../ink/ink923.xml"/><Relationship Id="rId148" Type="http://schemas.openxmlformats.org/officeDocument/2006/relationships/image" Target="../media/image692.png"/><Relationship Id="rId147" Type="http://schemas.openxmlformats.org/officeDocument/2006/relationships/customXml" Target="../ink/ink922.xml"/><Relationship Id="rId146" Type="http://schemas.openxmlformats.org/officeDocument/2006/relationships/image" Target="../media/image146.png"/><Relationship Id="rId145" Type="http://schemas.openxmlformats.org/officeDocument/2006/relationships/customXml" Target="../ink/ink921.xml"/><Relationship Id="rId144" Type="http://schemas.openxmlformats.org/officeDocument/2006/relationships/image" Target="../media/image691.png"/><Relationship Id="rId143" Type="http://schemas.openxmlformats.org/officeDocument/2006/relationships/customXml" Target="../ink/ink920.xml"/><Relationship Id="rId142" Type="http://schemas.openxmlformats.org/officeDocument/2006/relationships/image" Target="../media/image690.png"/><Relationship Id="rId141" Type="http://schemas.openxmlformats.org/officeDocument/2006/relationships/customXml" Target="../ink/ink919.xml"/><Relationship Id="rId140" Type="http://schemas.openxmlformats.org/officeDocument/2006/relationships/image" Target="../media/image689.png"/><Relationship Id="rId14" Type="http://schemas.openxmlformats.org/officeDocument/2006/relationships/image" Target="../media/image633.png"/><Relationship Id="rId139" Type="http://schemas.openxmlformats.org/officeDocument/2006/relationships/customXml" Target="../ink/ink918.xml"/><Relationship Id="rId138" Type="http://schemas.openxmlformats.org/officeDocument/2006/relationships/image" Target="../media/image688.png"/><Relationship Id="rId137" Type="http://schemas.openxmlformats.org/officeDocument/2006/relationships/customXml" Target="../ink/ink917.xml"/><Relationship Id="rId136" Type="http://schemas.openxmlformats.org/officeDocument/2006/relationships/image" Target="../media/image687.png"/><Relationship Id="rId135" Type="http://schemas.openxmlformats.org/officeDocument/2006/relationships/customXml" Target="../ink/ink916.xml"/><Relationship Id="rId134" Type="http://schemas.openxmlformats.org/officeDocument/2006/relationships/image" Target="../media/image686.png"/><Relationship Id="rId133" Type="http://schemas.openxmlformats.org/officeDocument/2006/relationships/customXml" Target="../ink/ink915.xml"/><Relationship Id="rId132" Type="http://schemas.openxmlformats.org/officeDocument/2006/relationships/image" Target="../media/image685.png"/><Relationship Id="rId131" Type="http://schemas.openxmlformats.org/officeDocument/2006/relationships/customXml" Target="../ink/ink914.xml"/><Relationship Id="rId130" Type="http://schemas.openxmlformats.org/officeDocument/2006/relationships/image" Target="../media/image684.png"/><Relationship Id="rId13" Type="http://schemas.openxmlformats.org/officeDocument/2006/relationships/customXml" Target="../ink/ink852.xml"/><Relationship Id="rId129" Type="http://schemas.openxmlformats.org/officeDocument/2006/relationships/customXml" Target="../ink/ink913.xml"/><Relationship Id="rId128" Type="http://schemas.openxmlformats.org/officeDocument/2006/relationships/image" Target="../media/image683.png"/><Relationship Id="rId127" Type="http://schemas.openxmlformats.org/officeDocument/2006/relationships/customXml" Target="../ink/ink912.xml"/><Relationship Id="rId126" Type="http://schemas.openxmlformats.org/officeDocument/2006/relationships/image" Target="../media/image682.png"/><Relationship Id="rId125" Type="http://schemas.openxmlformats.org/officeDocument/2006/relationships/customXml" Target="../ink/ink911.xml"/><Relationship Id="rId124" Type="http://schemas.openxmlformats.org/officeDocument/2006/relationships/image" Target="../media/image483.png"/><Relationship Id="rId123" Type="http://schemas.openxmlformats.org/officeDocument/2006/relationships/customXml" Target="../ink/ink910.xml"/><Relationship Id="rId122" Type="http://schemas.openxmlformats.org/officeDocument/2006/relationships/image" Target="../media/image681.png"/><Relationship Id="rId121" Type="http://schemas.openxmlformats.org/officeDocument/2006/relationships/customXml" Target="../ink/ink909.xml"/><Relationship Id="rId120" Type="http://schemas.openxmlformats.org/officeDocument/2006/relationships/image" Target="../media/image680.png"/><Relationship Id="rId12" Type="http://schemas.openxmlformats.org/officeDocument/2006/relationships/image" Target="../media/image632.png"/><Relationship Id="rId119" Type="http://schemas.openxmlformats.org/officeDocument/2006/relationships/customXml" Target="../ink/ink908.xml"/><Relationship Id="rId118" Type="http://schemas.openxmlformats.org/officeDocument/2006/relationships/image" Target="../media/image679.png"/><Relationship Id="rId117" Type="http://schemas.openxmlformats.org/officeDocument/2006/relationships/customXml" Target="../ink/ink907.xml"/><Relationship Id="rId116" Type="http://schemas.openxmlformats.org/officeDocument/2006/relationships/image" Target="../media/image678.png"/><Relationship Id="rId115" Type="http://schemas.openxmlformats.org/officeDocument/2006/relationships/customXml" Target="../ink/ink906.xml"/><Relationship Id="rId114" Type="http://schemas.openxmlformats.org/officeDocument/2006/relationships/image" Target="../media/image677.png"/><Relationship Id="rId113" Type="http://schemas.openxmlformats.org/officeDocument/2006/relationships/customXml" Target="../ink/ink905.xml"/><Relationship Id="rId112" Type="http://schemas.openxmlformats.org/officeDocument/2006/relationships/image" Target="../media/image676.png"/><Relationship Id="rId111" Type="http://schemas.openxmlformats.org/officeDocument/2006/relationships/customXml" Target="../ink/ink904.xml"/><Relationship Id="rId110" Type="http://schemas.openxmlformats.org/officeDocument/2006/relationships/image" Target="../media/image675.png"/><Relationship Id="rId11" Type="http://schemas.openxmlformats.org/officeDocument/2006/relationships/customXml" Target="../ink/ink851.xml"/><Relationship Id="rId109" Type="http://schemas.openxmlformats.org/officeDocument/2006/relationships/customXml" Target="../ink/ink903.xml"/><Relationship Id="rId108" Type="http://schemas.openxmlformats.org/officeDocument/2006/relationships/image" Target="../media/image674.png"/><Relationship Id="rId107" Type="http://schemas.openxmlformats.org/officeDocument/2006/relationships/customXml" Target="../ink/ink902.xml"/><Relationship Id="rId106" Type="http://schemas.openxmlformats.org/officeDocument/2006/relationships/image" Target="../media/image673.png"/><Relationship Id="rId105" Type="http://schemas.openxmlformats.org/officeDocument/2006/relationships/customXml" Target="../ink/ink901.xml"/><Relationship Id="rId104" Type="http://schemas.openxmlformats.org/officeDocument/2006/relationships/image" Target="../media/image672.png"/><Relationship Id="rId103" Type="http://schemas.openxmlformats.org/officeDocument/2006/relationships/customXml" Target="../ink/ink900.xml"/><Relationship Id="rId102" Type="http://schemas.openxmlformats.org/officeDocument/2006/relationships/image" Target="../media/image671.png"/><Relationship Id="rId101" Type="http://schemas.openxmlformats.org/officeDocument/2006/relationships/customXml" Target="../ink/ink899.xml"/><Relationship Id="rId100" Type="http://schemas.openxmlformats.org/officeDocument/2006/relationships/image" Target="../media/image670.png"/><Relationship Id="rId10" Type="http://schemas.openxmlformats.org/officeDocument/2006/relationships/image" Target="../media/image631.png"/><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9" Type="http://schemas.openxmlformats.org/officeDocument/2006/relationships/customXml" Target="../ink/ink982.xml"/><Relationship Id="rId8" Type="http://schemas.openxmlformats.org/officeDocument/2006/relationships/customXml" Target="../ink/ink981.xml"/><Relationship Id="rId7" Type="http://schemas.openxmlformats.org/officeDocument/2006/relationships/customXml" Target="../ink/ink980.xml"/><Relationship Id="rId6" Type="http://schemas.openxmlformats.org/officeDocument/2006/relationships/image" Target="../media/image6.png"/><Relationship Id="rId5" Type="http://schemas.openxmlformats.org/officeDocument/2006/relationships/customXml" Target="../ink/ink979.xml"/><Relationship Id="rId4" Type="http://schemas.openxmlformats.org/officeDocument/2006/relationships/image" Target="../media/image728.png"/><Relationship Id="rId3" Type="http://schemas.openxmlformats.org/officeDocument/2006/relationships/customXml" Target="../ink/ink978.xml"/><Relationship Id="rId2" Type="http://schemas.openxmlformats.org/officeDocument/2006/relationships/image" Target="../media/image727.png"/><Relationship Id="rId14" Type="http://schemas.openxmlformats.org/officeDocument/2006/relationships/slideLayout" Target="../slideLayouts/slideLayout2.xml"/><Relationship Id="rId13" Type="http://schemas.openxmlformats.org/officeDocument/2006/relationships/image" Target="../media/image729.png"/><Relationship Id="rId12" Type="http://schemas.openxmlformats.org/officeDocument/2006/relationships/customXml" Target="../ink/ink984.xml"/><Relationship Id="rId11" Type="http://schemas.openxmlformats.org/officeDocument/2006/relationships/image" Target="../media/image74.png"/><Relationship Id="rId10" Type="http://schemas.openxmlformats.org/officeDocument/2006/relationships/customXml" Target="../ink/ink983.xml"/><Relationship Id="rId1" Type="http://schemas.openxmlformats.org/officeDocument/2006/relationships/customXml" Target="../ink/ink977.xml"/></Relationships>
</file>

<file path=ppt/slides/_rels/slide32.xml.rels><?xml version="1.0" encoding="UTF-8" standalone="yes"?>
<Relationships xmlns="http://schemas.openxmlformats.org/package/2006/relationships"><Relationship Id="rId9" Type="http://schemas.openxmlformats.org/officeDocument/2006/relationships/image" Target="../media/image732.png"/><Relationship Id="rId8" Type="http://schemas.openxmlformats.org/officeDocument/2006/relationships/customXml" Target="../ink/ink989.xml"/><Relationship Id="rId7" Type="http://schemas.openxmlformats.org/officeDocument/2006/relationships/customXml" Target="../ink/ink988.xml"/><Relationship Id="rId6" Type="http://schemas.openxmlformats.org/officeDocument/2006/relationships/image" Target="../media/image6.png"/><Relationship Id="rId5" Type="http://schemas.openxmlformats.org/officeDocument/2006/relationships/customXml" Target="../ink/ink987.xml"/><Relationship Id="rId43" Type="http://schemas.openxmlformats.org/officeDocument/2006/relationships/slideLayout" Target="../slideLayouts/slideLayout2.xml"/><Relationship Id="rId42" Type="http://schemas.openxmlformats.org/officeDocument/2006/relationships/customXml" Target="../ink/ink1010.xml"/><Relationship Id="rId41" Type="http://schemas.openxmlformats.org/officeDocument/2006/relationships/image" Target="../media/image741.png"/><Relationship Id="rId40" Type="http://schemas.openxmlformats.org/officeDocument/2006/relationships/customXml" Target="../ink/ink1009.xml"/><Relationship Id="rId4" Type="http://schemas.openxmlformats.org/officeDocument/2006/relationships/image" Target="../media/image731.png"/><Relationship Id="rId39" Type="http://schemas.openxmlformats.org/officeDocument/2006/relationships/image" Target="../media/image740.png"/><Relationship Id="rId38" Type="http://schemas.openxmlformats.org/officeDocument/2006/relationships/customXml" Target="../ink/ink1008.xml"/><Relationship Id="rId37" Type="http://schemas.openxmlformats.org/officeDocument/2006/relationships/customXml" Target="../ink/ink1007.xml"/><Relationship Id="rId36" Type="http://schemas.openxmlformats.org/officeDocument/2006/relationships/customXml" Target="../ink/ink1006.xml"/><Relationship Id="rId35" Type="http://schemas.openxmlformats.org/officeDocument/2006/relationships/image" Target="../media/image187.png"/><Relationship Id="rId34" Type="http://schemas.openxmlformats.org/officeDocument/2006/relationships/customXml" Target="../ink/ink1005.xml"/><Relationship Id="rId33" Type="http://schemas.openxmlformats.org/officeDocument/2006/relationships/customXml" Target="../ink/ink1004.xml"/><Relationship Id="rId32" Type="http://schemas.openxmlformats.org/officeDocument/2006/relationships/customXml" Target="../ink/ink1003.xml"/><Relationship Id="rId31" Type="http://schemas.openxmlformats.org/officeDocument/2006/relationships/image" Target="../media/image22.png"/><Relationship Id="rId30" Type="http://schemas.openxmlformats.org/officeDocument/2006/relationships/customXml" Target="../ink/ink1002.xml"/><Relationship Id="rId3" Type="http://schemas.openxmlformats.org/officeDocument/2006/relationships/customXml" Target="../ink/ink986.xml"/><Relationship Id="rId29" Type="http://schemas.openxmlformats.org/officeDocument/2006/relationships/image" Target="../media/image739.png"/><Relationship Id="rId28" Type="http://schemas.openxmlformats.org/officeDocument/2006/relationships/customXml" Target="../ink/ink1001.xml"/><Relationship Id="rId27" Type="http://schemas.openxmlformats.org/officeDocument/2006/relationships/customXml" Target="../ink/ink1000.xml"/><Relationship Id="rId26" Type="http://schemas.openxmlformats.org/officeDocument/2006/relationships/customXml" Target="../ink/ink999.xml"/><Relationship Id="rId25" Type="http://schemas.openxmlformats.org/officeDocument/2006/relationships/image" Target="../media/image738.png"/><Relationship Id="rId24" Type="http://schemas.openxmlformats.org/officeDocument/2006/relationships/customXml" Target="../ink/ink998.xml"/><Relationship Id="rId23" Type="http://schemas.openxmlformats.org/officeDocument/2006/relationships/image" Target="../media/image737.png"/><Relationship Id="rId22" Type="http://schemas.openxmlformats.org/officeDocument/2006/relationships/customXml" Target="../ink/ink997.xml"/><Relationship Id="rId21" Type="http://schemas.openxmlformats.org/officeDocument/2006/relationships/image" Target="../media/image736.png"/><Relationship Id="rId20" Type="http://schemas.openxmlformats.org/officeDocument/2006/relationships/customXml" Target="../ink/ink996.xml"/><Relationship Id="rId2" Type="http://schemas.openxmlformats.org/officeDocument/2006/relationships/image" Target="../media/image730.png"/><Relationship Id="rId19" Type="http://schemas.openxmlformats.org/officeDocument/2006/relationships/image" Target="../media/image735.png"/><Relationship Id="rId18" Type="http://schemas.openxmlformats.org/officeDocument/2006/relationships/customXml" Target="../ink/ink995.xml"/><Relationship Id="rId17" Type="http://schemas.openxmlformats.org/officeDocument/2006/relationships/image" Target="../media/image734.png"/><Relationship Id="rId16" Type="http://schemas.openxmlformats.org/officeDocument/2006/relationships/customXml" Target="../ink/ink994.xml"/><Relationship Id="rId15" Type="http://schemas.openxmlformats.org/officeDocument/2006/relationships/customXml" Target="../ink/ink993.xml"/><Relationship Id="rId14" Type="http://schemas.openxmlformats.org/officeDocument/2006/relationships/image" Target="../media/image21.png"/><Relationship Id="rId13" Type="http://schemas.openxmlformats.org/officeDocument/2006/relationships/customXml" Target="../ink/ink992.xml"/><Relationship Id="rId12" Type="http://schemas.openxmlformats.org/officeDocument/2006/relationships/customXml" Target="../ink/ink991.xml"/><Relationship Id="rId11" Type="http://schemas.openxmlformats.org/officeDocument/2006/relationships/image" Target="../media/image733.png"/><Relationship Id="rId10" Type="http://schemas.openxmlformats.org/officeDocument/2006/relationships/customXml" Target="../ink/ink990.xml"/><Relationship Id="rId1" Type="http://schemas.openxmlformats.org/officeDocument/2006/relationships/customXml" Target="../ink/ink985.xml"/></Relationships>
</file>

<file path=ppt/slides/_rels/slide33.xml.rels><?xml version="1.0" encoding="UTF-8" standalone="yes"?>
<Relationships xmlns="http://schemas.openxmlformats.org/package/2006/relationships"><Relationship Id="rId9" Type="http://schemas.openxmlformats.org/officeDocument/2006/relationships/image" Target="../media/image743.png"/><Relationship Id="rId8" Type="http://schemas.openxmlformats.org/officeDocument/2006/relationships/customXml" Target="../ink/ink1016.xml"/><Relationship Id="rId7" Type="http://schemas.openxmlformats.org/officeDocument/2006/relationships/customXml" Target="../ink/ink1015.xml"/><Relationship Id="rId6" Type="http://schemas.openxmlformats.org/officeDocument/2006/relationships/customXml" Target="../ink/ink1014.xml"/><Relationship Id="rId5" Type="http://schemas.openxmlformats.org/officeDocument/2006/relationships/image" Target="../media/image742.png"/><Relationship Id="rId4" Type="http://schemas.openxmlformats.org/officeDocument/2006/relationships/customXml" Target="../ink/ink1013.xml"/><Relationship Id="rId39" Type="http://schemas.openxmlformats.org/officeDocument/2006/relationships/slideLayout" Target="../slideLayouts/slideLayout7.xml"/><Relationship Id="rId38" Type="http://schemas.openxmlformats.org/officeDocument/2006/relationships/image" Target="../media/image751.png"/><Relationship Id="rId37" Type="http://schemas.openxmlformats.org/officeDocument/2006/relationships/customXml" Target="../ink/ink1035.xml"/><Relationship Id="rId36" Type="http://schemas.openxmlformats.org/officeDocument/2006/relationships/image" Target="../media/image750.png"/><Relationship Id="rId35" Type="http://schemas.openxmlformats.org/officeDocument/2006/relationships/customXml" Target="../ink/ink1034.xml"/><Relationship Id="rId34" Type="http://schemas.openxmlformats.org/officeDocument/2006/relationships/customXml" Target="../ink/ink1033.xml"/><Relationship Id="rId33" Type="http://schemas.openxmlformats.org/officeDocument/2006/relationships/image" Target="../media/image749.png"/><Relationship Id="rId32" Type="http://schemas.openxmlformats.org/officeDocument/2006/relationships/customXml" Target="../ink/ink1032.xml"/><Relationship Id="rId31" Type="http://schemas.openxmlformats.org/officeDocument/2006/relationships/customXml" Target="../ink/ink1031.xml"/><Relationship Id="rId30" Type="http://schemas.openxmlformats.org/officeDocument/2006/relationships/customXml" Target="../ink/ink1030.xml"/><Relationship Id="rId3" Type="http://schemas.openxmlformats.org/officeDocument/2006/relationships/customXml" Target="../ink/ink1012.xml"/><Relationship Id="rId29" Type="http://schemas.openxmlformats.org/officeDocument/2006/relationships/customXml" Target="../ink/ink1029.xml"/><Relationship Id="rId28" Type="http://schemas.openxmlformats.org/officeDocument/2006/relationships/customXml" Target="../ink/ink1028.xml"/><Relationship Id="rId27" Type="http://schemas.openxmlformats.org/officeDocument/2006/relationships/image" Target="../media/image187.png"/><Relationship Id="rId26" Type="http://schemas.openxmlformats.org/officeDocument/2006/relationships/customXml" Target="../ink/ink1027.xml"/><Relationship Id="rId25" Type="http://schemas.openxmlformats.org/officeDocument/2006/relationships/customXml" Target="../ink/ink1026.xml"/><Relationship Id="rId24" Type="http://schemas.openxmlformats.org/officeDocument/2006/relationships/customXml" Target="../ink/ink1025.xml"/><Relationship Id="rId23" Type="http://schemas.openxmlformats.org/officeDocument/2006/relationships/image" Target="../media/image13.png"/><Relationship Id="rId22" Type="http://schemas.openxmlformats.org/officeDocument/2006/relationships/customXml" Target="../ink/ink1024.xml"/><Relationship Id="rId21" Type="http://schemas.openxmlformats.org/officeDocument/2006/relationships/image" Target="../media/image748.png"/><Relationship Id="rId20" Type="http://schemas.openxmlformats.org/officeDocument/2006/relationships/customXml" Target="../ink/ink1023.xml"/><Relationship Id="rId2" Type="http://schemas.openxmlformats.org/officeDocument/2006/relationships/image" Target="../media/image6.png"/><Relationship Id="rId19" Type="http://schemas.openxmlformats.org/officeDocument/2006/relationships/customXml" Target="../ink/ink1022.xml"/><Relationship Id="rId18" Type="http://schemas.openxmlformats.org/officeDocument/2006/relationships/image" Target="../media/image747.png"/><Relationship Id="rId17" Type="http://schemas.openxmlformats.org/officeDocument/2006/relationships/customXml" Target="../ink/ink1021.xml"/><Relationship Id="rId16" Type="http://schemas.openxmlformats.org/officeDocument/2006/relationships/customXml" Target="../ink/ink1020.xml"/><Relationship Id="rId15" Type="http://schemas.openxmlformats.org/officeDocument/2006/relationships/image" Target="../media/image746.png"/><Relationship Id="rId14" Type="http://schemas.openxmlformats.org/officeDocument/2006/relationships/customXml" Target="../ink/ink1019.xml"/><Relationship Id="rId13" Type="http://schemas.openxmlformats.org/officeDocument/2006/relationships/image" Target="../media/image745.png"/><Relationship Id="rId12" Type="http://schemas.openxmlformats.org/officeDocument/2006/relationships/customXml" Target="../ink/ink1018.xml"/><Relationship Id="rId11" Type="http://schemas.openxmlformats.org/officeDocument/2006/relationships/image" Target="../media/image744.png"/><Relationship Id="rId10" Type="http://schemas.openxmlformats.org/officeDocument/2006/relationships/customXml" Target="../ink/ink1017.xml"/><Relationship Id="rId1" Type="http://schemas.openxmlformats.org/officeDocument/2006/relationships/customXml" Target="../ink/ink1011.xml"/></Relationships>
</file>

<file path=ppt/slides/_rels/slide34.xml.rels><?xml version="1.0" encoding="UTF-8" standalone="yes"?>
<Relationships xmlns="http://schemas.openxmlformats.org/package/2006/relationships"><Relationship Id="rId9" Type="http://schemas.openxmlformats.org/officeDocument/2006/relationships/customXml" Target="../ink/ink1040.xml"/><Relationship Id="rId8" Type="http://schemas.openxmlformats.org/officeDocument/2006/relationships/image" Target="../media/image755.png"/><Relationship Id="rId7" Type="http://schemas.openxmlformats.org/officeDocument/2006/relationships/customXml" Target="../ink/ink1039.xml"/><Relationship Id="rId6" Type="http://schemas.openxmlformats.org/officeDocument/2006/relationships/image" Target="../media/image754.png"/><Relationship Id="rId5" Type="http://schemas.openxmlformats.org/officeDocument/2006/relationships/customXml" Target="../ink/ink1038.xml"/><Relationship Id="rId4" Type="http://schemas.openxmlformats.org/officeDocument/2006/relationships/image" Target="../media/image753.png"/><Relationship Id="rId32" Type="http://schemas.openxmlformats.org/officeDocument/2006/relationships/slideLayout" Target="../slideLayouts/slideLayout2.xml"/><Relationship Id="rId31" Type="http://schemas.openxmlformats.org/officeDocument/2006/relationships/customXml" Target="../ink/ink1051.xml"/><Relationship Id="rId30" Type="http://schemas.openxmlformats.org/officeDocument/2006/relationships/image" Target="../media/image764.png"/><Relationship Id="rId3" Type="http://schemas.openxmlformats.org/officeDocument/2006/relationships/customXml" Target="../ink/ink1037.xml"/><Relationship Id="rId29" Type="http://schemas.openxmlformats.org/officeDocument/2006/relationships/customXml" Target="../ink/ink1050.xml"/><Relationship Id="rId28" Type="http://schemas.openxmlformats.org/officeDocument/2006/relationships/image" Target="../media/image763.png"/><Relationship Id="rId27" Type="http://schemas.openxmlformats.org/officeDocument/2006/relationships/customXml" Target="../ink/ink1049.xml"/><Relationship Id="rId26" Type="http://schemas.openxmlformats.org/officeDocument/2006/relationships/image" Target="../media/image762.png"/><Relationship Id="rId25" Type="http://schemas.openxmlformats.org/officeDocument/2006/relationships/customXml" Target="../ink/ink1048.xml"/><Relationship Id="rId24" Type="http://schemas.openxmlformats.org/officeDocument/2006/relationships/image" Target="../media/image6.png"/><Relationship Id="rId23" Type="http://schemas.openxmlformats.org/officeDocument/2006/relationships/customXml" Target="../ink/ink1047.xml"/><Relationship Id="rId22" Type="http://schemas.openxmlformats.org/officeDocument/2006/relationships/image" Target="../media/image761.png"/><Relationship Id="rId21" Type="http://schemas.openxmlformats.org/officeDocument/2006/relationships/customXml" Target="../ink/ink1046.xml"/><Relationship Id="rId20" Type="http://schemas.openxmlformats.org/officeDocument/2006/relationships/image" Target="../media/image760.png"/><Relationship Id="rId2" Type="http://schemas.openxmlformats.org/officeDocument/2006/relationships/image" Target="../media/image752.png"/><Relationship Id="rId19" Type="http://schemas.openxmlformats.org/officeDocument/2006/relationships/customXml" Target="../ink/ink1045.xml"/><Relationship Id="rId18" Type="http://schemas.openxmlformats.org/officeDocument/2006/relationships/image" Target="../media/image17.png"/><Relationship Id="rId17" Type="http://schemas.openxmlformats.org/officeDocument/2006/relationships/customXml" Target="../ink/ink1044.xml"/><Relationship Id="rId16" Type="http://schemas.openxmlformats.org/officeDocument/2006/relationships/image" Target="../media/image759.png"/><Relationship Id="rId15" Type="http://schemas.openxmlformats.org/officeDocument/2006/relationships/customXml" Target="../ink/ink1043.xml"/><Relationship Id="rId14" Type="http://schemas.openxmlformats.org/officeDocument/2006/relationships/image" Target="../media/image758.png"/><Relationship Id="rId13" Type="http://schemas.openxmlformats.org/officeDocument/2006/relationships/customXml" Target="../ink/ink1042.xml"/><Relationship Id="rId12" Type="http://schemas.openxmlformats.org/officeDocument/2006/relationships/image" Target="../media/image757.png"/><Relationship Id="rId11" Type="http://schemas.openxmlformats.org/officeDocument/2006/relationships/customXml" Target="../ink/ink1041.xml"/><Relationship Id="rId10" Type="http://schemas.openxmlformats.org/officeDocument/2006/relationships/image" Target="../media/image756.png"/><Relationship Id="rId1" Type="http://schemas.openxmlformats.org/officeDocument/2006/relationships/customXml" Target="../ink/ink1036.xml"/></Relationships>
</file>

<file path=ppt/slides/_rels/slide35.xml.rels><?xml version="1.0" encoding="UTF-8" standalone="yes"?>
<Relationships xmlns="http://schemas.openxmlformats.org/package/2006/relationships"><Relationship Id="rId9" Type="http://schemas.openxmlformats.org/officeDocument/2006/relationships/customXml" Target="../ink/ink1056.xml"/><Relationship Id="rId8" Type="http://schemas.openxmlformats.org/officeDocument/2006/relationships/image" Target="../media/image768.png"/><Relationship Id="rId7" Type="http://schemas.openxmlformats.org/officeDocument/2006/relationships/customXml" Target="../ink/ink1055.xml"/><Relationship Id="rId6" Type="http://schemas.openxmlformats.org/officeDocument/2006/relationships/image" Target="../media/image767.png"/><Relationship Id="rId5" Type="http://schemas.openxmlformats.org/officeDocument/2006/relationships/customXml" Target="../ink/ink1054.xml"/><Relationship Id="rId4" Type="http://schemas.openxmlformats.org/officeDocument/2006/relationships/image" Target="../media/image766.png"/><Relationship Id="rId3" Type="http://schemas.openxmlformats.org/officeDocument/2006/relationships/customXml" Target="../ink/ink1053.xml"/><Relationship Id="rId29" Type="http://schemas.openxmlformats.org/officeDocument/2006/relationships/slideLayout" Target="../slideLayouts/slideLayout7.xml"/><Relationship Id="rId28" Type="http://schemas.openxmlformats.org/officeDocument/2006/relationships/image" Target="../media/image778.png"/><Relationship Id="rId27" Type="http://schemas.openxmlformats.org/officeDocument/2006/relationships/customXml" Target="../ink/ink1065.xml"/><Relationship Id="rId26" Type="http://schemas.openxmlformats.org/officeDocument/2006/relationships/image" Target="../media/image777.png"/><Relationship Id="rId25" Type="http://schemas.openxmlformats.org/officeDocument/2006/relationships/customXml" Target="../ink/ink1064.xml"/><Relationship Id="rId24" Type="http://schemas.openxmlformats.org/officeDocument/2006/relationships/image" Target="../media/image776.png"/><Relationship Id="rId23" Type="http://schemas.openxmlformats.org/officeDocument/2006/relationships/customXml" Target="../ink/ink1063.xml"/><Relationship Id="rId22" Type="http://schemas.openxmlformats.org/officeDocument/2006/relationships/image" Target="../media/image775.png"/><Relationship Id="rId21" Type="http://schemas.openxmlformats.org/officeDocument/2006/relationships/customXml" Target="../ink/ink1062.xml"/><Relationship Id="rId20" Type="http://schemas.openxmlformats.org/officeDocument/2006/relationships/image" Target="../media/image774.png"/><Relationship Id="rId2" Type="http://schemas.openxmlformats.org/officeDocument/2006/relationships/image" Target="../media/image765.png"/><Relationship Id="rId19" Type="http://schemas.openxmlformats.org/officeDocument/2006/relationships/customXml" Target="../ink/ink1061.xml"/><Relationship Id="rId18" Type="http://schemas.openxmlformats.org/officeDocument/2006/relationships/image" Target="../media/image773.png"/><Relationship Id="rId17" Type="http://schemas.openxmlformats.org/officeDocument/2006/relationships/customXml" Target="../ink/ink1060.xml"/><Relationship Id="rId16" Type="http://schemas.openxmlformats.org/officeDocument/2006/relationships/image" Target="../media/image772.png"/><Relationship Id="rId15" Type="http://schemas.openxmlformats.org/officeDocument/2006/relationships/customXml" Target="../ink/ink1059.xml"/><Relationship Id="rId14" Type="http://schemas.openxmlformats.org/officeDocument/2006/relationships/image" Target="../media/image771.png"/><Relationship Id="rId13" Type="http://schemas.openxmlformats.org/officeDocument/2006/relationships/customXml" Target="../ink/ink1058.xml"/><Relationship Id="rId12" Type="http://schemas.openxmlformats.org/officeDocument/2006/relationships/image" Target="../media/image770.png"/><Relationship Id="rId11" Type="http://schemas.openxmlformats.org/officeDocument/2006/relationships/customXml" Target="../ink/ink1057.xml"/><Relationship Id="rId10" Type="http://schemas.openxmlformats.org/officeDocument/2006/relationships/image" Target="../media/image769.png"/><Relationship Id="rId1" Type="http://schemas.openxmlformats.org/officeDocument/2006/relationships/customXml" Target="../ink/ink1052.xml"/></Relationships>
</file>

<file path=ppt/slides/_rels/slide36.xml.rels><?xml version="1.0" encoding="UTF-8" standalone="yes"?>
<Relationships xmlns="http://schemas.openxmlformats.org/package/2006/relationships"><Relationship Id="rId9" Type="http://schemas.openxmlformats.org/officeDocument/2006/relationships/customXml" Target="../ink/ink1070.xml"/><Relationship Id="rId8" Type="http://schemas.openxmlformats.org/officeDocument/2006/relationships/image" Target="../media/image782.png"/><Relationship Id="rId7" Type="http://schemas.openxmlformats.org/officeDocument/2006/relationships/customXml" Target="../ink/ink1069.xml"/><Relationship Id="rId6" Type="http://schemas.openxmlformats.org/officeDocument/2006/relationships/image" Target="../media/image781.png"/><Relationship Id="rId5" Type="http://schemas.openxmlformats.org/officeDocument/2006/relationships/customXml" Target="../ink/ink1068.xml"/><Relationship Id="rId4" Type="http://schemas.openxmlformats.org/officeDocument/2006/relationships/image" Target="../media/image780.png"/><Relationship Id="rId3" Type="http://schemas.openxmlformats.org/officeDocument/2006/relationships/customXml" Target="../ink/ink1067.xml"/><Relationship Id="rId27" Type="http://schemas.openxmlformats.org/officeDocument/2006/relationships/slideLayout" Target="../slideLayouts/slideLayout2.xml"/><Relationship Id="rId26" Type="http://schemas.openxmlformats.org/officeDocument/2006/relationships/image" Target="../media/image791.png"/><Relationship Id="rId25" Type="http://schemas.openxmlformats.org/officeDocument/2006/relationships/customXml" Target="../ink/ink1078.xml"/><Relationship Id="rId24" Type="http://schemas.openxmlformats.org/officeDocument/2006/relationships/image" Target="../media/image790.png"/><Relationship Id="rId23" Type="http://schemas.openxmlformats.org/officeDocument/2006/relationships/customXml" Target="../ink/ink1077.xml"/><Relationship Id="rId22" Type="http://schemas.openxmlformats.org/officeDocument/2006/relationships/image" Target="../media/image789.png"/><Relationship Id="rId21" Type="http://schemas.openxmlformats.org/officeDocument/2006/relationships/customXml" Target="../ink/ink1076.xml"/><Relationship Id="rId20" Type="http://schemas.openxmlformats.org/officeDocument/2006/relationships/image" Target="../media/image788.png"/><Relationship Id="rId2" Type="http://schemas.openxmlformats.org/officeDocument/2006/relationships/image" Target="../media/image779.png"/><Relationship Id="rId19" Type="http://schemas.openxmlformats.org/officeDocument/2006/relationships/customXml" Target="../ink/ink1075.xml"/><Relationship Id="rId18" Type="http://schemas.openxmlformats.org/officeDocument/2006/relationships/image" Target="../media/image787.png"/><Relationship Id="rId17" Type="http://schemas.openxmlformats.org/officeDocument/2006/relationships/customXml" Target="../ink/ink1074.xml"/><Relationship Id="rId16" Type="http://schemas.openxmlformats.org/officeDocument/2006/relationships/image" Target="../media/image786.png"/><Relationship Id="rId15" Type="http://schemas.openxmlformats.org/officeDocument/2006/relationships/customXml" Target="../ink/ink1073.xml"/><Relationship Id="rId14" Type="http://schemas.openxmlformats.org/officeDocument/2006/relationships/image" Target="../media/image785.png"/><Relationship Id="rId13" Type="http://schemas.openxmlformats.org/officeDocument/2006/relationships/customXml" Target="../ink/ink1072.xml"/><Relationship Id="rId12" Type="http://schemas.openxmlformats.org/officeDocument/2006/relationships/image" Target="../media/image784.png"/><Relationship Id="rId11" Type="http://schemas.openxmlformats.org/officeDocument/2006/relationships/customXml" Target="../ink/ink1071.xml"/><Relationship Id="rId10" Type="http://schemas.openxmlformats.org/officeDocument/2006/relationships/image" Target="../media/image783.png"/><Relationship Id="rId1" Type="http://schemas.openxmlformats.org/officeDocument/2006/relationships/customXml" Target="../ink/ink1066.xml"/></Relationships>
</file>

<file path=ppt/slides/_rels/slide37.xml.rels><?xml version="1.0" encoding="UTF-8" standalone="yes"?>
<Relationships xmlns="http://schemas.openxmlformats.org/package/2006/relationships"><Relationship Id="rId9" Type="http://schemas.openxmlformats.org/officeDocument/2006/relationships/customXml" Target="../ink/ink1084.xml"/><Relationship Id="rId8" Type="http://schemas.openxmlformats.org/officeDocument/2006/relationships/customXml" Target="../ink/ink1083.xml"/><Relationship Id="rId7" Type="http://schemas.openxmlformats.org/officeDocument/2006/relationships/customXml" Target="../ink/ink1082.xml"/><Relationship Id="rId6" Type="http://schemas.openxmlformats.org/officeDocument/2006/relationships/image" Target="../media/image6.png"/><Relationship Id="rId5" Type="http://schemas.openxmlformats.org/officeDocument/2006/relationships/customXml" Target="../ink/ink1081.xml"/><Relationship Id="rId4" Type="http://schemas.openxmlformats.org/officeDocument/2006/relationships/image" Target="../media/image529.png"/><Relationship Id="rId36" Type="http://schemas.openxmlformats.org/officeDocument/2006/relationships/slideLayout" Target="../slideLayouts/slideLayout2.xml"/><Relationship Id="rId35" Type="http://schemas.openxmlformats.org/officeDocument/2006/relationships/image" Target="../media/image803.png"/><Relationship Id="rId34" Type="http://schemas.openxmlformats.org/officeDocument/2006/relationships/customXml" Target="../ink/ink1097.xml"/><Relationship Id="rId33" Type="http://schemas.openxmlformats.org/officeDocument/2006/relationships/image" Target="../media/image802.png"/><Relationship Id="rId32" Type="http://schemas.openxmlformats.org/officeDocument/2006/relationships/customXml" Target="../ink/ink1096.xml"/><Relationship Id="rId31" Type="http://schemas.openxmlformats.org/officeDocument/2006/relationships/image" Target="../media/image801.png"/><Relationship Id="rId30" Type="http://schemas.openxmlformats.org/officeDocument/2006/relationships/customXml" Target="../ink/ink1095.xml"/><Relationship Id="rId3" Type="http://schemas.openxmlformats.org/officeDocument/2006/relationships/customXml" Target="../ink/ink1080.xml"/><Relationship Id="rId29" Type="http://schemas.openxmlformats.org/officeDocument/2006/relationships/image" Target="../media/image800.png"/><Relationship Id="rId28" Type="http://schemas.openxmlformats.org/officeDocument/2006/relationships/customXml" Target="../ink/ink1094.xml"/><Relationship Id="rId27" Type="http://schemas.openxmlformats.org/officeDocument/2006/relationships/image" Target="../media/image799.png"/><Relationship Id="rId26" Type="http://schemas.openxmlformats.org/officeDocument/2006/relationships/customXml" Target="../ink/ink1093.xml"/><Relationship Id="rId25" Type="http://schemas.openxmlformats.org/officeDocument/2006/relationships/image" Target="../media/image798.png"/><Relationship Id="rId24" Type="http://schemas.openxmlformats.org/officeDocument/2006/relationships/customXml" Target="../ink/ink1092.xml"/><Relationship Id="rId23" Type="http://schemas.openxmlformats.org/officeDocument/2006/relationships/image" Target="../media/image797.png"/><Relationship Id="rId22" Type="http://schemas.openxmlformats.org/officeDocument/2006/relationships/customXml" Target="../ink/ink1091.xml"/><Relationship Id="rId21" Type="http://schemas.openxmlformats.org/officeDocument/2006/relationships/image" Target="../media/image796.png"/><Relationship Id="rId20" Type="http://schemas.openxmlformats.org/officeDocument/2006/relationships/customXml" Target="../ink/ink1090.xml"/><Relationship Id="rId2" Type="http://schemas.openxmlformats.org/officeDocument/2006/relationships/image" Target="../media/image187.png"/><Relationship Id="rId19" Type="http://schemas.openxmlformats.org/officeDocument/2006/relationships/image" Target="../media/image795.png"/><Relationship Id="rId18" Type="http://schemas.openxmlformats.org/officeDocument/2006/relationships/customXml" Target="../ink/ink1089.xml"/><Relationship Id="rId17" Type="http://schemas.openxmlformats.org/officeDocument/2006/relationships/image" Target="../media/image794.png"/><Relationship Id="rId16" Type="http://schemas.openxmlformats.org/officeDocument/2006/relationships/customXml" Target="../ink/ink1088.xml"/><Relationship Id="rId15" Type="http://schemas.openxmlformats.org/officeDocument/2006/relationships/image" Target="../media/image112.png"/><Relationship Id="rId14" Type="http://schemas.openxmlformats.org/officeDocument/2006/relationships/customXml" Target="../ink/ink1087.xml"/><Relationship Id="rId13" Type="http://schemas.openxmlformats.org/officeDocument/2006/relationships/image" Target="../media/image793.png"/><Relationship Id="rId12" Type="http://schemas.openxmlformats.org/officeDocument/2006/relationships/customXml" Target="../ink/ink1086.xml"/><Relationship Id="rId11" Type="http://schemas.openxmlformats.org/officeDocument/2006/relationships/image" Target="../media/image792.png"/><Relationship Id="rId10" Type="http://schemas.openxmlformats.org/officeDocument/2006/relationships/customXml" Target="../ink/ink1085.xml"/><Relationship Id="rId1" Type="http://schemas.openxmlformats.org/officeDocument/2006/relationships/customXml" Target="../ink/ink1079.xml"/></Relationships>
</file>

<file path=ppt/slides/_rels/slide38.xml.rels><?xml version="1.0" encoding="UTF-8" standalone="yes"?>
<Relationships xmlns="http://schemas.openxmlformats.org/package/2006/relationships"><Relationship Id="rId99" Type="http://schemas.openxmlformats.org/officeDocument/2006/relationships/customXml" Target="../ink/ink1149.xml"/><Relationship Id="rId98" Type="http://schemas.openxmlformats.org/officeDocument/2006/relationships/customXml" Target="../ink/ink1148.xml"/><Relationship Id="rId97" Type="http://schemas.openxmlformats.org/officeDocument/2006/relationships/image" Target="../media/image844.png"/><Relationship Id="rId96" Type="http://schemas.openxmlformats.org/officeDocument/2006/relationships/customXml" Target="../ink/ink1147.xml"/><Relationship Id="rId95" Type="http://schemas.openxmlformats.org/officeDocument/2006/relationships/image" Target="../media/image843.png"/><Relationship Id="rId94" Type="http://schemas.openxmlformats.org/officeDocument/2006/relationships/customXml" Target="../ink/ink1146.xml"/><Relationship Id="rId93" Type="http://schemas.openxmlformats.org/officeDocument/2006/relationships/image" Target="../media/image842.png"/><Relationship Id="rId92" Type="http://schemas.openxmlformats.org/officeDocument/2006/relationships/customXml" Target="../ink/ink1145.xml"/><Relationship Id="rId91" Type="http://schemas.openxmlformats.org/officeDocument/2006/relationships/image" Target="../media/image841.png"/><Relationship Id="rId90" Type="http://schemas.openxmlformats.org/officeDocument/2006/relationships/customXml" Target="../ink/ink1144.xml"/><Relationship Id="rId9" Type="http://schemas.openxmlformats.org/officeDocument/2006/relationships/customXml" Target="../ink/ink1101.xml"/><Relationship Id="rId89" Type="http://schemas.openxmlformats.org/officeDocument/2006/relationships/image" Target="../media/image840.png"/><Relationship Id="rId88" Type="http://schemas.openxmlformats.org/officeDocument/2006/relationships/customXml" Target="../ink/ink1143.xml"/><Relationship Id="rId87" Type="http://schemas.openxmlformats.org/officeDocument/2006/relationships/image" Target="../media/image839.png"/><Relationship Id="rId86" Type="http://schemas.openxmlformats.org/officeDocument/2006/relationships/customXml" Target="../ink/ink1142.xml"/><Relationship Id="rId85" Type="http://schemas.openxmlformats.org/officeDocument/2006/relationships/customXml" Target="../ink/ink1141.xml"/><Relationship Id="rId84" Type="http://schemas.openxmlformats.org/officeDocument/2006/relationships/image" Target="../media/image838.png"/><Relationship Id="rId83" Type="http://schemas.openxmlformats.org/officeDocument/2006/relationships/customXml" Target="../ink/ink1140.xml"/><Relationship Id="rId82" Type="http://schemas.openxmlformats.org/officeDocument/2006/relationships/image" Target="../media/image837.png"/><Relationship Id="rId81" Type="http://schemas.openxmlformats.org/officeDocument/2006/relationships/customXml" Target="../ink/ink1139.xml"/><Relationship Id="rId80" Type="http://schemas.openxmlformats.org/officeDocument/2006/relationships/image" Target="../media/image836.png"/><Relationship Id="rId8" Type="http://schemas.openxmlformats.org/officeDocument/2006/relationships/image" Target="../media/image807.png"/><Relationship Id="rId79" Type="http://schemas.openxmlformats.org/officeDocument/2006/relationships/customXml" Target="../ink/ink1138.xml"/><Relationship Id="rId78" Type="http://schemas.openxmlformats.org/officeDocument/2006/relationships/customXml" Target="../ink/ink1137.xml"/><Relationship Id="rId77" Type="http://schemas.openxmlformats.org/officeDocument/2006/relationships/image" Target="../media/image835.png"/><Relationship Id="rId76" Type="http://schemas.openxmlformats.org/officeDocument/2006/relationships/customXml" Target="../ink/ink1136.xml"/><Relationship Id="rId75" Type="http://schemas.openxmlformats.org/officeDocument/2006/relationships/image" Target="../media/image834.png"/><Relationship Id="rId74" Type="http://schemas.openxmlformats.org/officeDocument/2006/relationships/customXml" Target="../ink/ink1135.xml"/><Relationship Id="rId73" Type="http://schemas.openxmlformats.org/officeDocument/2006/relationships/image" Target="../media/image202.png"/><Relationship Id="rId72" Type="http://schemas.openxmlformats.org/officeDocument/2006/relationships/customXml" Target="../ink/ink1134.xml"/><Relationship Id="rId71" Type="http://schemas.openxmlformats.org/officeDocument/2006/relationships/image" Target="../media/image833.png"/><Relationship Id="rId70" Type="http://schemas.openxmlformats.org/officeDocument/2006/relationships/customXml" Target="../ink/ink1133.xml"/><Relationship Id="rId7" Type="http://schemas.openxmlformats.org/officeDocument/2006/relationships/customXml" Target="../ink/ink1100.xml"/><Relationship Id="rId69" Type="http://schemas.openxmlformats.org/officeDocument/2006/relationships/customXml" Target="../ink/ink1132.xml"/><Relationship Id="rId68" Type="http://schemas.openxmlformats.org/officeDocument/2006/relationships/customXml" Target="../ink/ink1131.xml"/><Relationship Id="rId67" Type="http://schemas.openxmlformats.org/officeDocument/2006/relationships/image" Target="../media/image6.png"/><Relationship Id="rId66" Type="http://schemas.openxmlformats.org/officeDocument/2006/relationships/customXml" Target="../ink/ink1130.xml"/><Relationship Id="rId65" Type="http://schemas.openxmlformats.org/officeDocument/2006/relationships/image" Target="../media/image168.png"/><Relationship Id="rId64" Type="http://schemas.openxmlformats.org/officeDocument/2006/relationships/customXml" Target="../ink/ink1129.xml"/><Relationship Id="rId63" Type="http://schemas.openxmlformats.org/officeDocument/2006/relationships/image" Target="../media/image832.png"/><Relationship Id="rId62" Type="http://schemas.openxmlformats.org/officeDocument/2006/relationships/customXml" Target="../ink/ink1128.xml"/><Relationship Id="rId61" Type="http://schemas.openxmlformats.org/officeDocument/2006/relationships/customXml" Target="../ink/ink1127.xml"/><Relationship Id="rId60" Type="http://schemas.openxmlformats.org/officeDocument/2006/relationships/image" Target="../media/image831.png"/><Relationship Id="rId6" Type="http://schemas.openxmlformats.org/officeDocument/2006/relationships/image" Target="../media/image806.png"/><Relationship Id="rId59" Type="http://schemas.openxmlformats.org/officeDocument/2006/relationships/customXml" Target="../ink/ink1126.xml"/><Relationship Id="rId58" Type="http://schemas.openxmlformats.org/officeDocument/2006/relationships/image" Target="../media/image830.png"/><Relationship Id="rId57" Type="http://schemas.openxmlformats.org/officeDocument/2006/relationships/customXml" Target="../ink/ink1125.xml"/><Relationship Id="rId56" Type="http://schemas.openxmlformats.org/officeDocument/2006/relationships/image" Target="../media/image829.png"/><Relationship Id="rId55" Type="http://schemas.openxmlformats.org/officeDocument/2006/relationships/customXml" Target="../ink/ink1124.xml"/><Relationship Id="rId54" Type="http://schemas.openxmlformats.org/officeDocument/2006/relationships/image" Target="../media/image828.png"/><Relationship Id="rId53" Type="http://schemas.openxmlformats.org/officeDocument/2006/relationships/customXml" Target="../ink/ink1123.xml"/><Relationship Id="rId52" Type="http://schemas.openxmlformats.org/officeDocument/2006/relationships/image" Target="../media/image146.png"/><Relationship Id="rId51" Type="http://schemas.openxmlformats.org/officeDocument/2006/relationships/customXml" Target="../ink/ink1122.xml"/><Relationship Id="rId50" Type="http://schemas.openxmlformats.org/officeDocument/2006/relationships/image" Target="../media/image827.png"/><Relationship Id="rId5" Type="http://schemas.openxmlformats.org/officeDocument/2006/relationships/customXml" Target="../ink/ink1099.xml"/><Relationship Id="rId49" Type="http://schemas.openxmlformats.org/officeDocument/2006/relationships/customXml" Target="../ink/ink1121.xml"/><Relationship Id="rId48" Type="http://schemas.openxmlformats.org/officeDocument/2006/relationships/image" Target="../media/image433.png"/><Relationship Id="rId47" Type="http://schemas.openxmlformats.org/officeDocument/2006/relationships/customXml" Target="../ink/ink1120.xml"/><Relationship Id="rId46" Type="http://schemas.openxmlformats.org/officeDocument/2006/relationships/image" Target="../media/image826.png"/><Relationship Id="rId45" Type="http://schemas.openxmlformats.org/officeDocument/2006/relationships/customXml" Target="../ink/ink1119.xml"/><Relationship Id="rId44" Type="http://schemas.openxmlformats.org/officeDocument/2006/relationships/image" Target="../media/image825.png"/><Relationship Id="rId43" Type="http://schemas.openxmlformats.org/officeDocument/2006/relationships/customXml" Target="../ink/ink1118.xml"/><Relationship Id="rId42" Type="http://schemas.openxmlformats.org/officeDocument/2006/relationships/image" Target="../media/image824.png"/><Relationship Id="rId41" Type="http://schemas.openxmlformats.org/officeDocument/2006/relationships/customXml" Target="../ink/ink1117.xml"/><Relationship Id="rId40" Type="http://schemas.openxmlformats.org/officeDocument/2006/relationships/image" Target="../media/image823.png"/><Relationship Id="rId4" Type="http://schemas.openxmlformats.org/officeDocument/2006/relationships/image" Target="../media/image805.png"/><Relationship Id="rId39" Type="http://schemas.openxmlformats.org/officeDocument/2006/relationships/customXml" Target="../ink/ink1116.xml"/><Relationship Id="rId38" Type="http://schemas.openxmlformats.org/officeDocument/2006/relationships/image" Target="../media/image822.png"/><Relationship Id="rId37" Type="http://schemas.openxmlformats.org/officeDocument/2006/relationships/customXml" Target="../ink/ink1115.xml"/><Relationship Id="rId36" Type="http://schemas.openxmlformats.org/officeDocument/2006/relationships/image" Target="../media/image821.png"/><Relationship Id="rId35" Type="http://schemas.openxmlformats.org/officeDocument/2006/relationships/customXml" Target="../ink/ink1114.xml"/><Relationship Id="rId34" Type="http://schemas.openxmlformats.org/officeDocument/2006/relationships/image" Target="../media/image820.png"/><Relationship Id="rId33" Type="http://schemas.openxmlformats.org/officeDocument/2006/relationships/customXml" Target="../ink/ink1113.xml"/><Relationship Id="rId32" Type="http://schemas.openxmlformats.org/officeDocument/2006/relationships/image" Target="../media/image819.png"/><Relationship Id="rId31" Type="http://schemas.openxmlformats.org/officeDocument/2006/relationships/customXml" Target="../ink/ink1112.xml"/><Relationship Id="rId30" Type="http://schemas.openxmlformats.org/officeDocument/2006/relationships/image" Target="../media/image818.png"/><Relationship Id="rId3" Type="http://schemas.openxmlformats.org/officeDocument/2006/relationships/customXml" Target="../ink/ink1098.xml"/><Relationship Id="rId29" Type="http://schemas.openxmlformats.org/officeDocument/2006/relationships/customXml" Target="../ink/ink1111.xml"/><Relationship Id="rId28" Type="http://schemas.openxmlformats.org/officeDocument/2006/relationships/image" Target="../media/image817.png"/><Relationship Id="rId27" Type="http://schemas.openxmlformats.org/officeDocument/2006/relationships/customXml" Target="../ink/ink1110.xml"/><Relationship Id="rId26" Type="http://schemas.openxmlformats.org/officeDocument/2006/relationships/image" Target="../media/image816.png"/><Relationship Id="rId25" Type="http://schemas.openxmlformats.org/officeDocument/2006/relationships/customXml" Target="../ink/ink1109.xml"/><Relationship Id="rId24" Type="http://schemas.openxmlformats.org/officeDocument/2006/relationships/image" Target="../media/image815.png"/><Relationship Id="rId23" Type="http://schemas.openxmlformats.org/officeDocument/2006/relationships/customXml" Target="../ink/ink1108.xml"/><Relationship Id="rId22" Type="http://schemas.openxmlformats.org/officeDocument/2006/relationships/image" Target="../media/image814.png"/><Relationship Id="rId21" Type="http://schemas.openxmlformats.org/officeDocument/2006/relationships/customXml" Target="../ink/ink1107.xml"/><Relationship Id="rId20" Type="http://schemas.openxmlformats.org/officeDocument/2006/relationships/image" Target="../media/image813.png"/><Relationship Id="rId2" Type="http://schemas.openxmlformats.org/officeDocument/2006/relationships/image" Target="../media/image804.wmf"/><Relationship Id="rId19" Type="http://schemas.openxmlformats.org/officeDocument/2006/relationships/customXml" Target="../ink/ink1106.xml"/><Relationship Id="rId18" Type="http://schemas.openxmlformats.org/officeDocument/2006/relationships/image" Target="../media/image812.png"/><Relationship Id="rId17" Type="http://schemas.openxmlformats.org/officeDocument/2006/relationships/customXml" Target="../ink/ink1105.xml"/><Relationship Id="rId16" Type="http://schemas.openxmlformats.org/officeDocument/2006/relationships/image" Target="../media/image811.png"/><Relationship Id="rId15" Type="http://schemas.openxmlformats.org/officeDocument/2006/relationships/customXml" Target="../ink/ink1104.xml"/><Relationship Id="rId14" Type="http://schemas.openxmlformats.org/officeDocument/2006/relationships/image" Target="../media/image810.png"/><Relationship Id="rId134" Type="http://schemas.openxmlformats.org/officeDocument/2006/relationships/vmlDrawing" Target="../drawings/vmlDrawing7.vml"/><Relationship Id="rId133" Type="http://schemas.openxmlformats.org/officeDocument/2006/relationships/slideLayout" Target="../slideLayouts/slideLayout2.xml"/><Relationship Id="rId132" Type="http://schemas.openxmlformats.org/officeDocument/2006/relationships/customXml" Target="../ink/ink1174.xml"/><Relationship Id="rId131" Type="http://schemas.openxmlformats.org/officeDocument/2006/relationships/customXml" Target="../ink/ink1173.xml"/><Relationship Id="rId130" Type="http://schemas.openxmlformats.org/officeDocument/2006/relationships/image" Target="../media/image848.png"/><Relationship Id="rId13" Type="http://schemas.openxmlformats.org/officeDocument/2006/relationships/customXml" Target="../ink/ink1103.xml"/><Relationship Id="rId129" Type="http://schemas.openxmlformats.org/officeDocument/2006/relationships/customXml" Target="../ink/ink1172.xml"/><Relationship Id="rId128" Type="http://schemas.openxmlformats.org/officeDocument/2006/relationships/image" Target="../media/image847.png"/><Relationship Id="rId127" Type="http://schemas.openxmlformats.org/officeDocument/2006/relationships/customXml" Target="../ink/ink1171.xml"/><Relationship Id="rId126" Type="http://schemas.openxmlformats.org/officeDocument/2006/relationships/image" Target="../media/image112.png"/><Relationship Id="rId125" Type="http://schemas.openxmlformats.org/officeDocument/2006/relationships/customXml" Target="../ink/ink1170.xml"/><Relationship Id="rId124" Type="http://schemas.openxmlformats.org/officeDocument/2006/relationships/customXml" Target="../ink/ink1169.xml"/><Relationship Id="rId123" Type="http://schemas.openxmlformats.org/officeDocument/2006/relationships/customXml" Target="../ink/ink1168.xml"/><Relationship Id="rId122" Type="http://schemas.openxmlformats.org/officeDocument/2006/relationships/customXml" Target="../ink/ink1167.xml"/><Relationship Id="rId121" Type="http://schemas.openxmlformats.org/officeDocument/2006/relationships/customXml" Target="../ink/ink1166.xml"/><Relationship Id="rId120" Type="http://schemas.openxmlformats.org/officeDocument/2006/relationships/image" Target="../media/image21.png"/><Relationship Id="rId12" Type="http://schemas.openxmlformats.org/officeDocument/2006/relationships/image" Target="../media/image809.png"/><Relationship Id="rId119" Type="http://schemas.openxmlformats.org/officeDocument/2006/relationships/customXml" Target="../ink/ink1165.xml"/><Relationship Id="rId118" Type="http://schemas.openxmlformats.org/officeDocument/2006/relationships/customXml" Target="../ink/ink1164.xml"/><Relationship Id="rId117" Type="http://schemas.openxmlformats.org/officeDocument/2006/relationships/customXml" Target="../ink/ink1163.xml"/><Relationship Id="rId116" Type="http://schemas.openxmlformats.org/officeDocument/2006/relationships/image" Target="../media/image74.png"/><Relationship Id="rId115" Type="http://schemas.openxmlformats.org/officeDocument/2006/relationships/customXml" Target="../ink/ink1162.xml"/><Relationship Id="rId114" Type="http://schemas.openxmlformats.org/officeDocument/2006/relationships/customXml" Target="../ink/ink1161.xml"/><Relationship Id="rId113" Type="http://schemas.openxmlformats.org/officeDocument/2006/relationships/customXml" Target="../ink/ink1160.xml"/><Relationship Id="rId112" Type="http://schemas.openxmlformats.org/officeDocument/2006/relationships/customXml" Target="../ink/ink1159.xml"/><Relationship Id="rId111" Type="http://schemas.openxmlformats.org/officeDocument/2006/relationships/customXml" Target="../ink/ink1158.xml"/><Relationship Id="rId110" Type="http://schemas.openxmlformats.org/officeDocument/2006/relationships/image" Target="../media/image187.png"/><Relationship Id="rId11" Type="http://schemas.openxmlformats.org/officeDocument/2006/relationships/customXml" Target="../ink/ink1102.xml"/><Relationship Id="rId109" Type="http://schemas.openxmlformats.org/officeDocument/2006/relationships/customXml" Target="../ink/ink1157.xml"/><Relationship Id="rId108" Type="http://schemas.openxmlformats.org/officeDocument/2006/relationships/image" Target="../media/image846.png"/><Relationship Id="rId107" Type="http://schemas.openxmlformats.org/officeDocument/2006/relationships/customXml" Target="../ink/ink1156.xml"/><Relationship Id="rId106" Type="http://schemas.openxmlformats.org/officeDocument/2006/relationships/customXml" Target="../ink/ink1155.xml"/><Relationship Id="rId105" Type="http://schemas.openxmlformats.org/officeDocument/2006/relationships/customXml" Target="../ink/ink1154.xml"/><Relationship Id="rId104" Type="http://schemas.openxmlformats.org/officeDocument/2006/relationships/customXml" Target="../ink/ink1153.xml"/><Relationship Id="rId103" Type="http://schemas.openxmlformats.org/officeDocument/2006/relationships/customXml" Target="../ink/ink1152.xml"/><Relationship Id="rId102" Type="http://schemas.openxmlformats.org/officeDocument/2006/relationships/customXml" Target="../ink/ink1151.xml"/><Relationship Id="rId101" Type="http://schemas.openxmlformats.org/officeDocument/2006/relationships/customXml" Target="../ink/ink1150.xml"/><Relationship Id="rId100" Type="http://schemas.openxmlformats.org/officeDocument/2006/relationships/image" Target="../media/image845.png"/><Relationship Id="rId10" Type="http://schemas.openxmlformats.org/officeDocument/2006/relationships/image" Target="../media/image808.png"/><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9" Type="http://schemas.openxmlformats.org/officeDocument/2006/relationships/customXml" Target="../ink/ink1179.xml"/><Relationship Id="rId8" Type="http://schemas.openxmlformats.org/officeDocument/2006/relationships/image" Target="../media/image852.png"/><Relationship Id="rId7" Type="http://schemas.openxmlformats.org/officeDocument/2006/relationships/customXml" Target="../ink/ink1178.xml"/><Relationship Id="rId6" Type="http://schemas.openxmlformats.org/officeDocument/2006/relationships/image" Target="../media/image851.png"/><Relationship Id="rId5" Type="http://schemas.openxmlformats.org/officeDocument/2006/relationships/customXml" Target="../ink/ink1177.xml"/><Relationship Id="rId4" Type="http://schemas.openxmlformats.org/officeDocument/2006/relationships/image" Target="../media/image850.png"/><Relationship Id="rId3" Type="http://schemas.openxmlformats.org/officeDocument/2006/relationships/customXml" Target="../ink/ink1176.xml"/><Relationship Id="rId29" Type="http://schemas.openxmlformats.org/officeDocument/2006/relationships/slideLayout" Target="../slideLayouts/slideLayout2.xml"/><Relationship Id="rId28" Type="http://schemas.openxmlformats.org/officeDocument/2006/relationships/image" Target="../media/image861.png"/><Relationship Id="rId27" Type="http://schemas.openxmlformats.org/officeDocument/2006/relationships/customXml" Target="../ink/ink1188.xml"/><Relationship Id="rId26" Type="http://schemas.openxmlformats.org/officeDocument/2006/relationships/image" Target="../media/image860.png"/><Relationship Id="rId25" Type="http://schemas.openxmlformats.org/officeDocument/2006/relationships/customXml" Target="../ink/ink1187.xml"/><Relationship Id="rId24" Type="http://schemas.openxmlformats.org/officeDocument/2006/relationships/image" Target="../media/image859.png"/><Relationship Id="rId23" Type="http://schemas.openxmlformats.org/officeDocument/2006/relationships/customXml" Target="../ink/ink1186.xml"/><Relationship Id="rId22" Type="http://schemas.openxmlformats.org/officeDocument/2006/relationships/image" Target="../media/image13.png"/><Relationship Id="rId21" Type="http://schemas.openxmlformats.org/officeDocument/2006/relationships/customXml" Target="../ink/ink1185.xml"/><Relationship Id="rId20" Type="http://schemas.openxmlformats.org/officeDocument/2006/relationships/image" Target="../media/image858.png"/><Relationship Id="rId2" Type="http://schemas.openxmlformats.org/officeDocument/2006/relationships/image" Target="../media/image849.png"/><Relationship Id="rId19" Type="http://schemas.openxmlformats.org/officeDocument/2006/relationships/customXml" Target="../ink/ink1184.xml"/><Relationship Id="rId18" Type="http://schemas.openxmlformats.org/officeDocument/2006/relationships/image" Target="../media/image857.png"/><Relationship Id="rId17" Type="http://schemas.openxmlformats.org/officeDocument/2006/relationships/customXml" Target="../ink/ink1183.xml"/><Relationship Id="rId16" Type="http://schemas.openxmlformats.org/officeDocument/2006/relationships/image" Target="../media/image856.png"/><Relationship Id="rId15" Type="http://schemas.openxmlformats.org/officeDocument/2006/relationships/customXml" Target="../ink/ink1182.xml"/><Relationship Id="rId14" Type="http://schemas.openxmlformats.org/officeDocument/2006/relationships/image" Target="../media/image855.png"/><Relationship Id="rId13" Type="http://schemas.openxmlformats.org/officeDocument/2006/relationships/customXml" Target="../ink/ink1181.xml"/><Relationship Id="rId12" Type="http://schemas.openxmlformats.org/officeDocument/2006/relationships/image" Target="../media/image854.png"/><Relationship Id="rId11" Type="http://schemas.openxmlformats.org/officeDocument/2006/relationships/customXml" Target="../ink/ink1180.xml"/><Relationship Id="rId10" Type="http://schemas.openxmlformats.org/officeDocument/2006/relationships/image" Target="../media/image853.png"/><Relationship Id="rId1" Type="http://schemas.openxmlformats.org/officeDocument/2006/relationships/customXml" Target="../ink/ink11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customXml" Target="../ink/ink1193.xml"/><Relationship Id="rId8" Type="http://schemas.openxmlformats.org/officeDocument/2006/relationships/image" Target="../media/image864.png"/><Relationship Id="rId7" Type="http://schemas.openxmlformats.org/officeDocument/2006/relationships/customXml" Target="../ink/ink1192.xml"/><Relationship Id="rId6" Type="http://schemas.openxmlformats.org/officeDocument/2006/relationships/image" Target="../media/image863.png"/><Relationship Id="rId5" Type="http://schemas.openxmlformats.org/officeDocument/2006/relationships/customXml" Target="../ink/ink1191.xml"/><Relationship Id="rId4" Type="http://schemas.openxmlformats.org/officeDocument/2006/relationships/image" Target="../media/image6.png"/><Relationship Id="rId39" Type="http://schemas.openxmlformats.org/officeDocument/2006/relationships/slideLayout" Target="../slideLayouts/slideLayout7.xml"/><Relationship Id="rId38" Type="http://schemas.openxmlformats.org/officeDocument/2006/relationships/image" Target="../media/image879.png"/><Relationship Id="rId37" Type="http://schemas.openxmlformats.org/officeDocument/2006/relationships/customXml" Target="../ink/ink1207.xml"/><Relationship Id="rId36" Type="http://schemas.openxmlformats.org/officeDocument/2006/relationships/image" Target="../media/image878.png"/><Relationship Id="rId35" Type="http://schemas.openxmlformats.org/officeDocument/2006/relationships/customXml" Target="../ink/ink1206.xml"/><Relationship Id="rId34" Type="http://schemas.openxmlformats.org/officeDocument/2006/relationships/image" Target="../media/image877.png"/><Relationship Id="rId33" Type="http://schemas.openxmlformats.org/officeDocument/2006/relationships/customXml" Target="../ink/ink1205.xml"/><Relationship Id="rId32" Type="http://schemas.openxmlformats.org/officeDocument/2006/relationships/image" Target="../media/image876.png"/><Relationship Id="rId31" Type="http://schemas.openxmlformats.org/officeDocument/2006/relationships/customXml" Target="../ink/ink1204.xml"/><Relationship Id="rId30" Type="http://schemas.openxmlformats.org/officeDocument/2006/relationships/image" Target="../media/image875.png"/><Relationship Id="rId3" Type="http://schemas.openxmlformats.org/officeDocument/2006/relationships/customXml" Target="../ink/ink1190.xml"/><Relationship Id="rId29" Type="http://schemas.openxmlformats.org/officeDocument/2006/relationships/customXml" Target="../ink/ink1203.xml"/><Relationship Id="rId28" Type="http://schemas.openxmlformats.org/officeDocument/2006/relationships/image" Target="../media/image874.png"/><Relationship Id="rId27" Type="http://schemas.openxmlformats.org/officeDocument/2006/relationships/customXml" Target="../ink/ink1202.xml"/><Relationship Id="rId26" Type="http://schemas.openxmlformats.org/officeDocument/2006/relationships/image" Target="../media/image873.png"/><Relationship Id="rId25" Type="http://schemas.openxmlformats.org/officeDocument/2006/relationships/customXml" Target="../ink/ink1201.xml"/><Relationship Id="rId24" Type="http://schemas.openxmlformats.org/officeDocument/2006/relationships/image" Target="../media/image872.png"/><Relationship Id="rId23" Type="http://schemas.openxmlformats.org/officeDocument/2006/relationships/customXml" Target="../ink/ink1200.xml"/><Relationship Id="rId22" Type="http://schemas.openxmlformats.org/officeDocument/2006/relationships/image" Target="../media/image871.png"/><Relationship Id="rId21" Type="http://schemas.openxmlformats.org/officeDocument/2006/relationships/customXml" Target="../ink/ink1199.xml"/><Relationship Id="rId20" Type="http://schemas.openxmlformats.org/officeDocument/2006/relationships/image" Target="../media/image870.png"/><Relationship Id="rId2" Type="http://schemas.openxmlformats.org/officeDocument/2006/relationships/image" Target="../media/image862.png"/><Relationship Id="rId19" Type="http://schemas.openxmlformats.org/officeDocument/2006/relationships/customXml" Target="../ink/ink1198.xml"/><Relationship Id="rId18" Type="http://schemas.openxmlformats.org/officeDocument/2006/relationships/image" Target="../media/image869.png"/><Relationship Id="rId17" Type="http://schemas.openxmlformats.org/officeDocument/2006/relationships/customXml" Target="../ink/ink1197.xml"/><Relationship Id="rId16" Type="http://schemas.openxmlformats.org/officeDocument/2006/relationships/image" Target="../media/image868.png"/><Relationship Id="rId15" Type="http://schemas.openxmlformats.org/officeDocument/2006/relationships/customXml" Target="../ink/ink1196.xml"/><Relationship Id="rId14" Type="http://schemas.openxmlformats.org/officeDocument/2006/relationships/image" Target="../media/image867.png"/><Relationship Id="rId13" Type="http://schemas.openxmlformats.org/officeDocument/2006/relationships/customXml" Target="../ink/ink1195.xml"/><Relationship Id="rId12" Type="http://schemas.openxmlformats.org/officeDocument/2006/relationships/image" Target="../media/image866.png"/><Relationship Id="rId11" Type="http://schemas.openxmlformats.org/officeDocument/2006/relationships/customXml" Target="../ink/ink1194.xml"/><Relationship Id="rId10" Type="http://schemas.openxmlformats.org/officeDocument/2006/relationships/image" Target="../media/image865.png"/><Relationship Id="rId1" Type="http://schemas.openxmlformats.org/officeDocument/2006/relationships/customXml" Target="../ink/ink118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80.wmf"/><Relationship Id="rId1"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84.png"/><Relationship Id="rId7" Type="http://schemas.openxmlformats.org/officeDocument/2006/relationships/customXml" Target="../ink/ink1211.xml"/><Relationship Id="rId6" Type="http://schemas.openxmlformats.org/officeDocument/2006/relationships/image" Target="../media/image883.png"/><Relationship Id="rId5" Type="http://schemas.openxmlformats.org/officeDocument/2006/relationships/customXml" Target="../ink/ink1210.xml"/><Relationship Id="rId4" Type="http://schemas.openxmlformats.org/officeDocument/2006/relationships/image" Target="../media/image882.png"/><Relationship Id="rId3" Type="http://schemas.openxmlformats.org/officeDocument/2006/relationships/customXml" Target="../ink/ink1209.xml"/><Relationship Id="rId2" Type="http://schemas.openxmlformats.org/officeDocument/2006/relationships/image" Target="../media/image881.png"/><Relationship Id="rId1" Type="http://schemas.openxmlformats.org/officeDocument/2006/relationships/customXml" Target="../ink/ink1208.xml"/></Relationships>
</file>

<file path=ppt/slides/_rels/slide45.xml.rels><?xml version="1.0" encoding="UTF-8" standalone="yes"?>
<Relationships xmlns="http://schemas.openxmlformats.org/package/2006/relationships"><Relationship Id="rId9" Type="http://schemas.openxmlformats.org/officeDocument/2006/relationships/customXml" Target="../ink/ink1216.xml"/><Relationship Id="rId8" Type="http://schemas.openxmlformats.org/officeDocument/2006/relationships/image" Target="../media/image888.png"/><Relationship Id="rId7" Type="http://schemas.openxmlformats.org/officeDocument/2006/relationships/customXml" Target="../ink/ink1215.xml"/><Relationship Id="rId6" Type="http://schemas.openxmlformats.org/officeDocument/2006/relationships/image" Target="../media/image887.png"/><Relationship Id="rId5" Type="http://schemas.openxmlformats.org/officeDocument/2006/relationships/customXml" Target="../ink/ink1214.xml"/><Relationship Id="rId4" Type="http://schemas.openxmlformats.org/officeDocument/2006/relationships/image" Target="../media/image886.png"/><Relationship Id="rId31" Type="http://schemas.openxmlformats.org/officeDocument/2006/relationships/slideLayout" Target="../slideLayouts/slideLayout2.xml"/><Relationship Id="rId30" Type="http://schemas.openxmlformats.org/officeDocument/2006/relationships/image" Target="../media/image899.png"/><Relationship Id="rId3" Type="http://schemas.openxmlformats.org/officeDocument/2006/relationships/customXml" Target="../ink/ink1213.xml"/><Relationship Id="rId29" Type="http://schemas.openxmlformats.org/officeDocument/2006/relationships/customXml" Target="../ink/ink1226.xml"/><Relationship Id="rId28" Type="http://schemas.openxmlformats.org/officeDocument/2006/relationships/image" Target="../media/image898.png"/><Relationship Id="rId27" Type="http://schemas.openxmlformats.org/officeDocument/2006/relationships/customXml" Target="../ink/ink1225.xml"/><Relationship Id="rId26" Type="http://schemas.openxmlformats.org/officeDocument/2006/relationships/image" Target="../media/image897.png"/><Relationship Id="rId25" Type="http://schemas.openxmlformats.org/officeDocument/2006/relationships/customXml" Target="../ink/ink1224.xml"/><Relationship Id="rId24" Type="http://schemas.openxmlformats.org/officeDocument/2006/relationships/image" Target="../media/image896.png"/><Relationship Id="rId23" Type="http://schemas.openxmlformats.org/officeDocument/2006/relationships/customXml" Target="../ink/ink1223.xml"/><Relationship Id="rId22" Type="http://schemas.openxmlformats.org/officeDocument/2006/relationships/image" Target="../media/image895.png"/><Relationship Id="rId21" Type="http://schemas.openxmlformats.org/officeDocument/2006/relationships/customXml" Target="../ink/ink1222.xml"/><Relationship Id="rId20" Type="http://schemas.openxmlformats.org/officeDocument/2006/relationships/image" Target="../media/image894.png"/><Relationship Id="rId2" Type="http://schemas.openxmlformats.org/officeDocument/2006/relationships/image" Target="../media/image885.png"/><Relationship Id="rId19" Type="http://schemas.openxmlformats.org/officeDocument/2006/relationships/customXml" Target="../ink/ink1221.xml"/><Relationship Id="rId18" Type="http://schemas.openxmlformats.org/officeDocument/2006/relationships/image" Target="../media/image893.png"/><Relationship Id="rId17" Type="http://schemas.openxmlformats.org/officeDocument/2006/relationships/customXml" Target="../ink/ink1220.xml"/><Relationship Id="rId16" Type="http://schemas.openxmlformats.org/officeDocument/2006/relationships/image" Target="../media/image892.png"/><Relationship Id="rId15" Type="http://schemas.openxmlformats.org/officeDocument/2006/relationships/customXml" Target="../ink/ink1219.xml"/><Relationship Id="rId14" Type="http://schemas.openxmlformats.org/officeDocument/2006/relationships/image" Target="../media/image891.png"/><Relationship Id="rId13" Type="http://schemas.openxmlformats.org/officeDocument/2006/relationships/customXml" Target="../ink/ink1218.xml"/><Relationship Id="rId12" Type="http://schemas.openxmlformats.org/officeDocument/2006/relationships/image" Target="../media/image890.png"/><Relationship Id="rId11" Type="http://schemas.openxmlformats.org/officeDocument/2006/relationships/customXml" Target="../ink/ink1217.xml"/><Relationship Id="rId10" Type="http://schemas.openxmlformats.org/officeDocument/2006/relationships/image" Target="../media/image889.png"/><Relationship Id="rId1" Type="http://schemas.openxmlformats.org/officeDocument/2006/relationships/customXml" Target="../ink/ink1212.xml"/></Relationships>
</file>

<file path=ppt/slides/_rels/slide46.xml.rels><?xml version="1.0" encoding="UTF-8" standalone="yes"?>
<Relationships xmlns="http://schemas.openxmlformats.org/package/2006/relationships"><Relationship Id="rId99" Type="http://schemas.openxmlformats.org/officeDocument/2006/relationships/image" Target="../media/image943.png"/><Relationship Id="rId98" Type="http://schemas.openxmlformats.org/officeDocument/2006/relationships/customXml" Target="../ink/ink1277.xml"/><Relationship Id="rId97" Type="http://schemas.openxmlformats.org/officeDocument/2006/relationships/customXml" Target="../ink/ink1276.xml"/><Relationship Id="rId96" Type="http://schemas.openxmlformats.org/officeDocument/2006/relationships/image" Target="../media/image942.png"/><Relationship Id="rId95" Type="http://schemas.openxmlformats.org/officeDocument/2006/relationships/customXml" Target="../ink/ink1275.xml"/><Relationship Id="rId94" Type="http://schemas.openxmlformats.org/officeDocument/2006/relationships/image" Target="../media/image941.png"/><Relationship Id="rId93" Type="http://schemas.openxmlformats.org/officeDocument/2006/relationships/customXml" Target="../ink/ink1274.xml"/><Relationship Id="rId92" Type="http://schemas.openxmlformats.org/officeDocument/2006/relationships/image" Target="../media/image940.png"/><Relationship Id="rId91" Type="http://schemas.openxmlformats.org/officeDocument/2006/relationships/customXml" Target="../ink/ink1273.xml"/><Relationship Id="rId90" Type="http://schemas.openxmlformats.org/officeDocument/2006/relationships/image" Target="../media/image939.png"/><Relationship Id="rId9" Type="http://schemas.openxmlformats.org/officeDocument/2006/relationships/customXml" Target="../ink/ink1231.xml"/><Relationship Id="rId89" Type="http://schemas.openxmlformats.org/officeDocument/2006/relationships/customXml" Target="../ink/ink1272.xml"/><Relationship Id="rId88" Type="http://schemas.openxmlformats.org/officeDocument/2006/relationships/image" Target="../media/image938.png"/><Relationship Id="rId87" Type="http://schemas.openxmlformats.org/officeDocument/2006/relationships/customXml" Target="../ink/ink1271.xml"/><Relationship Id="rId86" Type="http://schemas.openxmlformats.org/officeDocument/2006/relationships/image" Target="../media/image937.png"/><Relationship Id="rId85" Type="http://schemas.openxmlformats.org/officeDocument/2006/relationships/customXml" Target="../ink/ink1270.xml"/><Relationship Id="rId84" Type="http://schemas.openxmlformats.org/officeDocument/2006/relationships/image" Target="../media/image936.png"/><Relationship Id="rId83" Type="http://schemas.openxmlformats.org/officeDocument/2006/relationships/customXml" Target="../ink/ink1269.xml"/><Relationship Id="rId82" Type="http://schemas.openxmlformats.org/officeDocument/2006/relationships/image" Target="../media/image935.png"/><Relationship Id="rId81" Type="http://schemas.openxmlformats.org/officeDocument/2006/relationships/customXml" Target="../ink/ink1268.xml"/><Relationship Id="rId80" Type="http://schemas.openxmlformats.org/officeDocument/2006/relationships/image" Target="../media/image934.png"/><Relationship Id="rId8" Type="http://schemas.openxmlformats.org/officeDocument/2006/relationships/image" Target="../media/image112.png"/><Relationship Id="rId79" Type="http://schemas.openxmlformats.org/officeDocument/2006/relationships/customXml" Target="../ink/ink1267.xml"/><Relationship Id="rId78" Type="http://schemas.openxmlformats.org/officeDocument/2006/relationships/image" Target="../media/image933.png"/><Relationship Id="rId77" Type="http://schemas.openxmlformats.org/officeDocument/2006/relationships/customXml" Target="../ink/ink1266.xml"/><Relationship Id="rId76" Type="http://schemas.openxmlformats.org/officeDocument/2006/relationships/image" Target="../media/image932.png"/><Relationship Id="rId75" Type="http://schemas.openxmlformats.org/officeDocument/2006/relationships/customXml" Target="../ink/ink1265.xml"/><Relationship Id="rId74" Type="http://schemas.openxmlformats.org/officeDocument/2006/relationships/image" Target="../media/image931.png"/><Relationship Id="rId73" Type="http://schemas.openxmlformats.org/officeDocument/2006/relationships/customXml" Target="../ink/ink1264.xml"/><Relationship Id="rId72" Type="http://schemas.openxmlformats.org/officeDocument/2006/relationships/image" Target="../media/image930.png"/><Relationship Id="rId71" Type="http://schemas.openxmlformats.org/officeDocument/2006/relationships/customXml" Target="../ink/ink1263.xml"/><Relationship Id="rId70" Type="http://schemas.openxmlformats.org/officeDocument/2006/relationships/image" Target="../media/image929.png"/><Relationship Id="rId7" Type="http://schemas.openxmlformats.org/officeDocument/2006/relationships/customXml" Target="../ink/ink1230.xml"/><Relationship Id="rId69" Type="http://schemas.openxmlformats.org/officeDocument/2006/relationships/customXml" Target="../ink/ink1262.xml"/><Relationship Id="rId68" Type="http://schemas.openxmlformats.org/officeDocument/2006/relationships/image" Target="../media/image928.png"/><Relationship Id="rId67" Type="http://schemas.openxmlformats.org/officeDocument/2006/relationships/customXml" Target="../ink/ink1261.xml"/><Relationship Id="rId66" Type="http://schemas.openxmlformats.org/officeDocument/2006/relationships/image" Target="../media/image927.png"/><Relationship Id="rId65" Type="http://schemas.openxmlformats.org/officeDocument/2006/relationships/customXml" Target="../ink/ink1260.xml"/><Relationship Id="rId64" Type="http://schemas.openxmlformats.org/officeDocument/2006/relationships/image" Target="../media/image926.png"/><Relationship Id="rId63" Type="http://schemas.openxmlformats.org/officeDocument/2006/relationships/customXml" Target="../ink/ink1259.xml"/><Relationship Id="rId62" Type="http://schemas.openxmlformats.org/officeDocument/2006/relationships/image" Target="../media/image88.png"/><Relationship Id="rId61" Type="http://schemas.openxmlformats.org/officeDocument/2006/relationships/customXml" Target="../ink/ink1258.xml"/><Relationship Id="rId60" Type="http://schemas.openxmlformats.org/officeDocument/2006/relationships/image" Target="../media/image925.png"/><Relationship Id="rId6" Type="http://schemas.openxmlformats.org/officeDocument/2006/relationships/image" Target="../media/image6.png"/><Relationship Id="rId59" Type="http://schemas.openxmlformats.org/officeDocument/2006/relationships/customXml" Target="../ink/ink1257.xml"/><Relationship Id="rId58" Type="http://schemas.openxmlformats.org/officeDocument/2006/relationships/image" Target="../media/image924.png"/><Relationship Id="rId57" Type="http://schemas.openxmlformats.org/officeDocument/2006/relationships/customXml" Target="../ink/ink1256.xml"/><Relationship Id="rId56" Type="http://schemas.openxmlformats.org/officeDocument/2006/relationships/image" Target="../media/image923.png"/><Relationship Id="rId55" Type="http://schemas.openxmlformats.org/officeDocument/2006/relationships/customXml" Target="../ink/ink1255.xml"/><Relationship Id="rId54" Type="http://schemas.openxmlformats.org/officeDocument/2006/relationships/image" Target="../media/image922.png"/><Relationship Id="rId53" Type="http://schemas.openxmlformats.org/officeDocument/2006/relationships/customXml" Target="../ink/ink1254.xml"/><Relationship Id="rId52" Type="http://schemas.openxmlformats.org/officeDocument/2006/relationships/image" Target="../media/image921.png"/><Relationship Id="rId51" Type="http://schemas.openxmlformats.org/officeDocument/2006/relationships/customXml" Target="../ink/ink1253.xml"/><Relationship Id="rId50" Type="http://schemas.openxmlformats.org/officeDocument/2006/relationships/image" Target="../media/image920.png"/><Relationship Id="rId5" Type="http://schemas.openxmlformats.org/officeDocument/2006/relationships/customXml" Target="../ink/ink1229.xml"/><Relationship Id="rId49" Type="http://schemas.openxmlformats.org/officeDocument/2006/relationships/customXml" Target="../ink/ink1252.xml"/><Relationship Id="rId48" Type="http://schemas.openxmlformats.org/officeDocument/2006/relationships/image" Target="../media/image919.png"/><Relationship Id="rId47" Type="http://schemas.openxmlformats.org/officeDocument/2006/relationships/customXml" Target="../ink/ink1251.xml"/><Relationship Id="rId46" Type="http://schemas.openxmlformats.org/officeDocument/2006/relationships/image" Target="../media/image918.png"/><Relationship Id="rId45" Type="http://schemas.openxmlformats.org/officeDocument/2006/relationships/customXml" Target="../ink/ink1250.xml"/><Relationship Id="rId44" Type="http://schemas.openxmlformats.org/officeDocument/2006/relationships/image" Target="../media/image917.png"/><Relationship Id="rId43" Type="http://schemas.openxmlformats.org/officeDocument/2006/relationships/customXml" Target="../ink/ink1249.xml"/><Relationship Id="rId42" Type="http://schemas.openxmlformats.org/officeDocument/2006/relationships/image" Target="../media/image916.png"/><Relationship Id="rId41" Type="http://schemas.openxmlformats.org/officeDocument/2006/relationships/customXml" Target="../ink/ink1248.xml"/><Relationship Id="rId40" Type="http://schemas.openxmlformats.org/officeDocument/2006/relationships/image" Target="../media/image915.png"/><Relationship Id="rId4" Type="http://schemas.openxmlformats.org/officeDocument/2006/relationships/image" Target="../media/image901.png"/><Relationship Id="rId39" Type="http://schemas.openxmlformats.org/officeDocument/2006/relationships/customXml" Target="../ink/ink1247.xml"/><Relationship Id="rId38" Type="http://schemas.openxmlformats.org/officeDocument/2006/relationships/image" Target="../media/image914.png"/><Relationship Id="rId37" Type="http://schemas.openxmlformats.org/officeDocument/2006/relationships/customXml" Target="../ink/ink1246.xml"/><Relationship Id="rId36" Type="http://schemas.openxmlformats.org/officeDocument/2006/relationships/image" Target="../media/image913.png"/><Relationship Id="rId35" Type="http://schemas.openxmlformats.org/officeDocument/2006/relationships/customXml" Target="../ink/ink1245.xml"/><Relationship Id="rId34" Type="http://schemas.openxmlformats.org/officeDocument/2006/relationships/image" Target="../media/image912.png"/><Relationship Id="rId33" Type="http://schemas.openxmlformats.org/officeDocument/2006/relationships/customXml" Target="../ink/ink1244.xml"/><Relationship Id="rId32" Type="http://schemas.openxmlformats.org/officeDocument/2006/relationships/image" Target="../media/image911.png"/><Relationship Id="rId31" Type="http://schemas.openxmlformats.org/officeDocument/2006/relationships/customXml" Target="../ink/ink1243.xml"/><Relationship Id="rId30" Type="http://schemas.openxmlformats.org/officeDocument/2006/relationships/image" Target="../media/image910.png"/><Relationship Id="rId3" Type="http://schemas.openxmlformats.org/officeDocument/2006/relationships/customXml" Target="../ink/ink1228.xml"/><Relationship Id="rId29" Type="http://schemas.openxmlformats.org/officeDocument/2006/relationships/customXml" Target="../ink/ink1242.xml"/><Relationship Id="rId28" Type="http://schemas.openxmlformats.org/officeDocument/2006/relationships/image" Target="../media/image909.png"/><Relationship Id="rId27" Type="http://schemas.openxmlformats.org/officeDocument/2006/relationships/customXml" Target="../ink/ink1241.xml"/><Relationship Id="rId26" Type="http://schemas.openxmlformats.org/officeDocument/2006/relationships/image" Target="../media/image908.png"/><Relationship Id="rId25" Type="http://schemas.openxmlformats.org/officeDocument/2006/relationships/customXml" Target="../ink/ink1240.xml"/><Relationship Id="rId24" Type="http://schemas.openxmlformats.org/officeDocument/2006/relationships/image" Target="../media/image907.png"/><Relationship Id="rId23" Type="http://schemas.openxmlformats.org/officeDocument/2006/relationships/customXml" Target="../ink/ink1239.xml"/><Relationship Id="rId22" Type="http://schemas.openxmlformats.org/officeDocument/2006/relationships/image" Target="../media/image906.png"/><Relationship Id="rId21" Type="http://schemas.openxmlformats.org/officeDocument/2006/relationships/customXml" Target="../ink/ink1238.xml"/><Relationship Id="rId20" Type="http://schemas.openxmlformats.org/officeDocument/2006/relationships/image" Target="../media/image905.png"/><Relationship Id="rId2" Type="http://schemas.openxmlformats.org/officeDocument/2006/relationships/image" Target="../media/image900.png"/><Relationship Id="rId19" Type="http://schemas.openxmlformats.org/officeDocument/2006/relationships/customXml" Target="../ink/ink1237.xml"/><Relationship Id="rId18" Type="http://schemas.openxmlformats.org/officeDocument/2006/relationships/customXml" Target="../ink/ink1236.xml"/><Relationship Id="rId17" Type="http://schemas.openxmlformats.org/officeDocument/2006/relationships/image" Target="../media/image904.png"/><Relationship Id="rId16" Type="http://schemas.openxmlformats.org/officeDocument/2006/relationships/customXml" Target="../ink/ink1235.xml"/><Relationship Id="rId15" Type="http://schemas.openxmlformats.org/officeDocument/2006/relationships/image" Target="../media/image903.png"/><Relationship Id="rId14" Type="http://schemas.openxmlformats.org/officeDocument/2006/relationships/customXml" Target="../ink/ink1234.xml"/><Relationship Id="rId13" Type="http://schemas.openxmlformats.org/officeDocument/2006/relationships/image" Target="../media/image902.png"/><Relationship Id="rId121" Type="http://schemas.openxmlformats.org/officeDocument/2006/relationships/slideLayout" Target="../slideLayouts/slideLayout2.xml"/><Relationship Id="rId120" Type="http://schemas.openxmlformats.org/officeDocument/2006/relationships/customXml" Target="../ink/ink1291.xml"/><Relationship Id="rId12" Type="http://schemas.openxmlformats.org/officeDocument/2006/relationships/customXml" Target="../ink/ink1233.xml"/><Relationship Id="rId119" Type="http://schemas.openxmlformats.org/officeDocument/2006/relationships/customXml" Target="../ink/ink1290.xml"/><Relationship Id="rId118" Type="http://schemas.openxmlformats.org/officeDocument/2006/relationships/customXml" Target="../ink/ink1289.xml"/><Relationship Id="rId117" Type="http://schemas.openxmlformats.org/officeDocument/2006/relationships/customXml" Target="../ink/ink1288.xml"/><Relationship Id="rId116" Type="http://schemas.openxmlformats.org/officeDocument/2006/relationships/customXml" Target="../ink/ink1287.xml"/><Relationship Id="rId115" Type="http://schemas.openxmlformats.org/officeDocument/2006/relationships/image" Target="../media/image74.png"/><Relationship Id="rId114" Type="http://schemas.openxmlformats.org/officeDocument/2006/relationships/customXml" Target="../ink/ink1286.xml"/><Relationship Id="rId113" Type="http://schemas.openxmlformats.org/officeDocument/2006/relationships/customXml" Target="../ink/ink1285.xml"/><Relationship Id="rId112" Type="http://schemas.openxmlformats.org/officeDocument/2006/relationships/image" Target="../media/image949.png"/><Relationship Id="rId111" Type="http://schemas.openxmlformats.org/officeDocument/2006/relationships/customXml" Target="../ink/ink1284.xml"/><Relationship Id="rId110" Type="http://schemas.openxmlformats.org/officeDocument/2006/relationships/customXml" Target="../ink/ink1283.xml"/><Relationship Id="rId11" Type="http://schemas.openxmlformats.org/officeDocument/2006/relationships/image" Target="../media/image121.png"/><Relationship Id="rId109" Type="http://schemas.openxmlformats.org/officeDocument/2006/relationships/image" Target="../media/image948.png"/><Relationship Id="rId108" Type="http://schemas.openxmlformats.org/officeDocument/2006/relationships/customXml" Target="../ink/ink1282.xml"/><Relationship Id="rId107" Type="http://schemas.openxmlformats.org/officeDocument/2006/relationships/image" Target="../media/image947.png"/><Relationship Id="rId106" Type="http://schemas.openxmlformats.org/officeDocument/2006/relationships/customXml" Target="../ink/ink1281.xml"/><Relationship Id="rId105" Type="http://schemas.openxmlformats.org/officeDocument/2006/relationships/image" Target="../media/image946.png"/><Relationship Id="rId104" Type="http://schemas.openxmlformats.org/officeDocument/2006/relationships/customXml" Target="../ink/ink1280.xml"/><Relationship Id="rId103" Type="http://schemas.openxmlformats.org/officeDocument/2006/relationships/image" Target="../media/image945.png"/><Relationship Id="rId102" Type="http://schemas.openxmlformats.org/officeDocument/2006/relationships/customXml" Target="../ink/ink1279.xml"/><Relationship Id="rId101" Type="http://schemas.openxmlformats.org/officeDocument/2006/relationships/image" Target="../media/image944.png"/><Relationship Id="rId100" Type="http://schemas.openxmlformats.org/officeDocument/2006/relationships/customXml" Target="../ink/ink1278.xml"/><Relationship Id="rId10" Type="http://schemas.openxmlformats.org/officeDocument/2006/relationships/customXml" Target="../ink/ink1232.xml"/><Relationship Id="rId1" Type="http://schemas.openxmlformats.org/officeDocument/2006/relationships/customXml" Target="../ink/ink12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50.png"/><Relationship Id="rId1"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951.wmf"/><Relationship Id="rId1" Type="http://schemas.openxmlformats.org/officeDocument/2006/relationships/oleObject" Target="../embeddings/oleObject1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2.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953.png"/><Relationship Id="rId1" Type="http://schemas.openxmlformats.org/officeDocument/2006/relationships/oleObject" Target="../embeddings/oleObject12.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955.emf"/><Relationship Id="rId1"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956.wmf"/><Relationship Id="rId1" Type="http://schemas.openxmlformats.org/officeDocument/2006/relationships/oleObject" Target="../embeddings/oleObject14.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57.png"/><Relationship Id="rId1" Type="http://schemas.openxmlformats.org/officeDocument/2006/relationships/customXml" Target="../ink/ink12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971550" y="1844675"/>
            <a:ext cx="7239000" cy="2006600"/>
          </a:xfrm>
          <a:prstGeom prst="rect">
            <a:avLst/>
          </a:prstGeom>
          <a:noFill/>
          <a:ln w="9525">
            <a:noFill/>
            <a:miter lim="800000"/>
          </a:ln>
        </p:spPr>
        <p:txBody>
          <a:bodyPr anchor="ctr"/>
          <a:lstStyle/>
          <a:p>
            <a:pPr algn="ctr"/>
            <a:r>
              <a:rPr lang="zh-CN" altLang="en-US" sz="4800" b="0">
                <a:solidFill>
                  <a:schemeClr val="tx2"/>
                </a:solidFill>
                <a:latin typeface="黑体" panose="02010609060101010101" pitchFamily="2" charset="-122"/>
                <a:ea typeface="黑体" panose="02010609060101010101" pitchFamily="2" charset="-122"/>
              </a:rPr>
              <a:t>第</a:t>
            </a:r>
            <a:r>
              <a:rPr lang="en-US" altLang="zh-CN" sz="4800" b="0">
                <a:solidFill>
                  <a:schemeClr val="tx2"/>
                </a:solidFill>
                <a:latin typeface="黑体" panose="02010609060101010101" pitchFamily="2" charset="-122"/>
                <a:ea typeface="黑体" panose="02010609060101010101" pitchFamily="2" charset="-122"/>
              </a:rPr>
              <a:t>4</a:t>
            </a:r>
            <a:r>
              <a:rPr lang="zh-CN" altLang="en-US" sz="4800" b="0">
                <a:solidFill>
                  <a:schemeClr val="tx2"/>
                </a:solidFill>
                <a:latin typeface="黑体" panose="02010609060101010101" pitchFamily="2" charset="-122"/>
                <a:ea typeface="黑体" panose="02010609060101010101" pitchFamily="2" charset="-122"/>
              </a:rPr>
              <a:t>章  存储管理</a:t>
            </a:r>
            <a:endParaRPr lang="zh-CN" altLang="en-US" sz="4800" b="0">
              <a:solidFill>
                <a:schemeClr val="tx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611188" y="44450"/>
            <a:ext cx="7772400" cy="1143000"/>
          </a:xfrm>
        </p:spPr>
        <p:txBody>
          <a:bodyPr/>
          <a:lstStyle/>
          <a:p>
            <a:r>
              <a:rPr lang="zh-CN" altLang="en-US" smtClean="0"/>
              <a:t>各级存储器性能</a:t>
            </a:r>
            <a:endParaRPr lang="en-US" altLang="zh-CN" smtClean="0"/>
          </a:p>
        </p:txBody>
      </p:sp>
      <p:pic>
        <p:nvPicPr>
          <p:cNvPr id="22530" name="Picture 4"/>
          <p:cNvPicPr>
            <a:picLocks noChangeAspect="1" noChangeArrowheads="1"/>
          </p:cNvPicPr>
          <p:nvPr/>
        </p:nvPicPr>
        <p:blipFill>
          <a:blip r:embed="rId1"/>
          <a:srcRect l="591" t="23097" r="787" b="22835"/>
          <a:stretch>
            <a:fillRect/>
          </a:stretch>
        </p:blipFill>
        <p:spPr bwMode="auto">
          <a:xfrm>
            <a:off x="827088" y="1412875"/>
            <a:ext cx="7129462" cy="475297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smtClean="0"/>
              <a:t>4.5.1  </a:t>
            </a:r>
            <a:r>
              <a:rPr lang="zh-CN" altLang="en-US" smtClean="0"/>
              <a:t>虚拟存储器概念</a:t>
            </a:r>
            <a:endParaRPr lang="zh-CN" altLang="en-US" smtClean="0"/>
          </a:p>
        </p:txBody>
      </p:sp>
      <p:sp>
        <p:nvSpPr>
          <p:cNvPr id="16386" name="Rectangle 3"/>
          <p:cNvSpPr>
            <a:spLocks noGrp="1" noChangeArrowheads="1"/>
          </p:cNvSpPr>
          <p:nvPr>
            <p:ph type="body" idx="1"/>
          </p:nvPr>
        </p:nvSpPr>
        <p:spPr>
          <a:xfrm>
            <a:off x="468313" y="1628775"/>
            <a:ext cx="8280400" cy="4467225"/>
          </a:xfrm>
        </p:spPr>
        <p:txBody>
          <a:bodyPr/>
          <a:lstStyle/>
          <a:p>
            <a:r>
              <a:rPr lang="zh-CN" altLang="en-US" smtClean="0"/>
              <a:t>为什么要引入虚拟存储器</a:t>
            </a:r>
            <a:r>
              <a:rPr lang="en-US" altLang="zh-CN" smtClean="0"/>
              <a:t>?</a:t>
            </a:r>
            <a:endParaRPr lang="en-US" altLang="zh-CN" smtClean="0"/>
          </a:p>
          <a:p>
            <a:pPr lvl="1"/>
            <a:r>
              <a:rPr lang="zh-CN" altLang="en-US" smtClean="0"/>
              <a:t>实存管理需要将作业一次全部内存方能运行，使作业的大小受到内存的极大限制。</a:t>
            </a:r>
            <a:endParaRPr lang="zh-CN" altLang="en-US" smtClean="0"/>
          </a:p>
          <a:p>
            <a:pPr lvl="1"/>
            <a:r>
              <a:rPr lang="zh-CN" altLang="en-US" smtClean="0"/>
              <a:t>解决的方法两种： </a:t>
            </a:r>
            <a:endParaRPr lang="zh-CN" altLang="en-US" smtClean="0"/>
          </a:p>
          <a:p>
            <a:pPr lvl="2"/>
            <a:r>
              <a:rPr lang="zh-CN" altLang="en-US" smtClean="0"/>
              <a:t>物理上增加主存：硬件成本增加，并且往往受计算机系统本身的限制。 	</a:t>
            </a:r>
            <a:endParaRPr lang="zh-CN" altLang="en-US" smtClean="0"/>
          </a:p>
          <a:p>
            <a:pPr lvl="2"/>
            <a:r>
              <a:rPr lang="zh-CN" altLang="en-US" smtClean="0"/>
              <a:t>逻辑上扩充主存：虚拟存储技术 。</a:t>
            </a:r>
            <a:endParaRPr lang="zh-CN" alt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050"/>
          <p:cNvSpPr>
            <a:spLocks noGrp="1" noChangeArrowheads="1"/>
          </p:cNvSpPr>
          <p:nvPr>
            <p:ph type="title" idx="4294967295"/>
          </p:nvPr>
        </p:nvSpPr>
        <p:spPr>
          <a:xfrm>
            <a:off x="838200" y="115888"/>
            <a:ext cx="7772400" cy="1143000"/>
          </a:xfrm>
        </p:spPr>
        <p:txBody>
          <a:bodyPr/>
          <a:lstStyle/>
          <a:p>
            <a:r>
              <a:rPr lang="zh-CN" altLang="en-US" smtClean="0"/>
              <a:t>程序运行的局部性特性</a:t>
            </a:r>
            <a:r>
              <a:rPr lang="en-US" altLang="zh-CN" smtClean="0"/>
              <a:t>             </a:t>
            </a:r>
            <a:endParaRPr lang="en-US" altLang="zh-CN" smtClean="0"/>
          </a:p>
        </p:txBody>
      </p:sp>
      <p:sp>
        <p:nvSpPr>
          <p:cNvPr id="17410" name="Rectangle 2051"/>
          <p:cNvSpPr>
            <a:spLocks noGrp="1" noChangeArrowheads="1"/>
          </p:cNvSpPr>
          <p:nvPr>
            <p:ph type="body" idx="4294967295"/>
          </p:nvPr>
        </p:nvSpPr>
        <p:spPr>
          <a:xfrm>
            <a:off x="684213" y="1268413"/>
            <a:ext cx="8064500" cy="5029200"/>
          </a:xfrm>
        </p:spPr>
        <p:txBody>
          <a:bodyPr/>
          <a:lstStyle/>
          <a:p>
            <a:r>
              <a:rPr lang="zh-CN" altLang="en-US" sz="2800" smtClean="0"/>
              <a:t>指程序在执行过程中的一个较短时间内，所执行的指令地址或操作数地址分别局限于一定的存储区域中。又可细分时间局部性和空间局部性。</a:t>
            </a:r>
            <a:endParaRPr lang="zh-CN" altLang="en-US" sz="2800" smtClean="0"/>
          </a:p>
          <a:p>
            <a:r>
              <a:rPr lang="zh-CN" altLang="en-US" sz="2800" smtClean="0"/>
              <a:t>时间局部性</a:t>
            </a:r>
            <a:endParaRPr lang="zh-CN" altLang="en-US" sz="2800" smtClean="0"/>
          </a:p>
          <a:p>
            <a:pPr lvl="1"/>
            <a:r>
              <a:rPr lang="zh-CN" altLang="en-US" sz="2400" smtClean="0"/>
              <a:t>指程序中的某条指令一旦被执行，则在较短的时间内，该指令可能被再执行，某个数据被访问，则在较短的时间内，该数据可能被再次访问。  </a:t>
            </a:r>
            <a:endParaRPr lang="zh-CN" altLang="en-US" sz="2400" smtClean="0"/>
          </a:p>
          <a:p>
            <a:r>
              <a:rPr lang="zh-CN" altLang="en-US" sz="2800" smtClean="0"/>
              <a:t>空间局部性 </a:t>
            </a:r>
            <a:endParaRPr lang="zh-CN" altLang="en-US" sz="2800" smtClean="0"/>
          </a:p>
          <a:p>
            <a:pPr lvl="1"/>
            <a:r>
              <a:rPr lang="zh-CN" altLang="en-US" sz="2400" smtClean="0"/>
              <a:t>指一旦程序访问了某个存储单元，在较短的时间内，其附近的存储单元很可能也被访问。即程序在一段时间内所访问的地址，可能集中在一定的范围内。</a:t>
            </a:r>
            <a:endParaRPr lang="en-US" altLang="zh-CN"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15950" y="188913"/>
            <a:ext cx="7772400" cy="1143000"/>
          </a:xfrm>
        </p:spPr>
        <p:txBody>
          <a:bodyPr/>
          <a:lstStyle/>
          <a:p>
            <a:r>
              <a:rPr lang="zh-CN" altLang="en-US" smtClean="0"/>
              <a:t>产生局部性的典型原因</a:t>
            </a:r>
            <a:endParaRPr lang="en-US" altLang="zh-CN" smtClean="0"/>
          </a:p>
        </p:txBody>
      </p:sp>
      <p:sp>
        <p:nvSpPr>
          <p:cNvPr id="18434" name="Rectangle 3"/>
          <p:cNvSpPr>
            <a:spLocks noGrp="1" noChangeArrowheads="1"/>
          </p:cNvSpPr>
          <p:nvPr>
            <p:ph type="body" idx="4294967295"/>
          </p:nvPr>
        </p:nvSpPr>
        <p:spPr>
          <a:xfrm>
            <a:off x="684213" y="1484313"/>
            <a:ext cx="7772400" cy="4824412"/>
          </a:xfrm>
        </p:spPr>
        <p:txBody>
          <a:bodyPr/>
          <a:lstStyle/>
          <a:p>
            <a:r>
              <a:rPr lang="zh-CN" altLang="en-US" sz="2800" smtClean="0"/>
              <a:t>第一：程序中只有少量分支和过程调用，大都是顺序执行的指令；</a:t>
            </a:r>
            <a:endParaRPr lang="zh-CN" altLang="en-US" sz="2800" smtClean="0"/>
          </a:p>
          <a:p>
            <a:r>
              <a:rPr lang="zh-CN" altLang="en-US" sz="2800" smtClean="0"/>
              <a:t>第二：程序含有若干循环结构，由少量代码组成，而被多次执行；</a:t>
            </a:r>
            <a:endParaRPr lang="zh-CN" altLang="en-US" sz="2800" smtClean="0"/>
          </a:p>
          <a:p>
            <a:r>
              <a:rPr lang="zh-CN" altLang="en-US" sz="2800" smtClean="0"/>
              <a:t>第三：过程调用的深度限制在小范围内，因而，指令引用通常被局限在少量过程中；</a:t>
            </a:r>
            <a:endParaRPr lang="zh-CN" altLang="en-US" sz="2800" smtClean="0"/>
          </a:p>
          <a:p>
            <a:r>
              <a:rPr lang="zh-CN" altLang="en-US" sz="2800" smtClean="0"/>
              <a:t>第四：涉及数组、记录之类的数据结构，对它们的连续引用是对位置相邻的数据项的操作；</a:t>
            </a:r>
            <a:endParaRPr lang="zh-CN" altLang="en-US" sz="2800" smtClean="0"/>
          </a:p>
          <a:p>
            <a:r>
              <a:rPr lang="zh-CN" altLang="en-US" sz="2800" smtClean="0"/>
              <a:t>第五：程序中有些部分彼此互斥，不是每次运行时都用到。</a:t>
            </a:r>
            <a:endParaRPr lang="zh-CN" altLang="en-US" sz="28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1116013" y="115888"/>
            <a:ext cx="7772400" cy="1143000"/>
          </a:xfrm>
        </p:spPr>
        <p:txBody>
          <a:bodyPr/>
          <a:lstStyle/>
          <a:p>
            <a:r>
              <a:rPr lang="en-US" altLang="zh-CN" smtClean="0"/>
              <a:t>4.5.1  </a:t>
            </a:r>
            <a:r>
              <a:rPr lang="zh-CN" altLang="en-US" smtClean="0"/>
              <a:t>虚拟存储器概念</a:t>
            </a:r>
            <a:endParaRPr lang="zh-CN" altLang="en-US" smtClean="0"/>
          </a:p>
        </p:txBody>
      </p:sp>
      <p:sp>
        <p:nvSpPr>
          <p:cNvPr id="19458" name="Rectangle 3"/>
          <p:cNvSpPr>
            <a:spLocks noGrp="1" noChangeArrowheads="1"/>
          </p:cNvSpPr>
          <p:nvPr>
            <p:ph type="body" idx="4294967295"/>
          </p:nvPr>
        </p:nvSpPr>
        <p:spPr>
          <a:xfrm>
            <a:off x="539750" y="1271588"/>
            <a:ext cx="8281988" cy="5110162"/>
          </a:xfrm>
        </p:spPr>
        <p:txBody>
          <a:bodyPr/>
          <a:lstStyle/>
          <a:p>
            <a:r>
              <a:rPr lang="zh-CN" altLang="en-US" sz="2800" smtClean="0"/>
              <a:t>实现虚拟存储器的基本思路 </a:t>
            </a:r>
            <a:endParaRPr lang="zh-CN" altLang="en-US" sz="2800" smtClean="0"/>
          </a:p>
          <a:p>
            <a:pPr lvl="1"/>
            <a:r>
              <a:rPr lang="zh-CN" altLang="en-US" sz="2400" smtClean="0"/>
              <a:t>从局部性特性可以知道，一个作业在运行之前，没有必要全部装入内存，而仅需将那些当前要运行的部分指令和数据，先装入内存即可启动运行。</a:t>
            </a:r>
            <a:endParaRPr lang="zh-CN" altLang="en-US" sz="2400" smtClean="0"/>
          </a:p>
          <a:p>
            <a:pPr lvl="1"/>
            <a:r>
              <a:rPr lang="zh-CN" altLang="en-US" sz="2400" smtClean="0"/>
              <a:t>在程序执行过程中，如果需要的指令和数据不在内存中，则由</a:t>
            </a:r>
            <a:r>
              <a:rPr lang="en-US" altLang="zh-CN" sz="2400" smtClean="0"/>
              <a:t>CPU</a:t>
            </a:r>
            <a:r>
              <a:rPr lang="zh-CN" altLang="en-US" sz="2400" smtClean="0"/>
              <a:t>通知</a:t>
            </a:r>
            <a:r>
              <a:rPr lang="en-US" altLang="zh-CN" sz="2400" smtClean="0"/>
              <a:t>OS</a:t>
            </a:r>
            <a:r>
              <a:rPr lang="zh-CN" altLang="en-US" sz="2400" smtClean="0"/>
              <a:t>将相应的页或段调入到内存，然后继续执行。</a:t>
            </a:r>
            <a:endParaRPr lang="zh-CN" altLang="en-US" sz="2400" smtClean="0"/>
          </a:p>
          <a:p>
            <a:pPr lvl="1"/>
            <a:r>
              <a:rPr lang="zh-CN" altLang="en-US" sz="2400" smtClean="0"/>
              <a:t>另一方面，</a:t>
            </a:r>
            <a:r>
              <a:rPr lang="en-US" altLang="zh-CN" sz="2400" smtClean="0"/>
              <a:t>OS</a:t>
            </a:r>
            <a:r>
              <a:rPr lang="zh-CN" altLang="en-US" sz="2400" smtClean="0"/>
              <a:t>将内存中暂时不使用的页或段调出，保存在外存上，以腾出较多的内存。</a:t>
            </a:r>
            <a:endParaRPr lang="zh-CN" altLang="en-US" sz="2400" smtClean="0"/>
          </a:p>
          <a:p>
            <a:pPr lvl="1"/>
            <a:r>
              <a:rPr lang="zh-CN" altLang="en-US" sz="2400" smtClean="0"/>
              <a:t>从用户角度看，该系统具有的容量，将比实际的内存容量大得多。</a:t>
            </a:r>
            <a:endParaRPr lang="en-US" altLang="zh-CN" sz="24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684213" y="115888"/>
            <a:ext cx="7772400" cy="1143000"/>
          </a:xfrm>
        </p:spPr>
        <p:txBody>
          <a:bodyPr/>
          <a:lstStyle/>
          <a:p>
            <a:r>
              <a:rPr lang="en-US" altLang="zh-CN" smtClean="0"/>
              <a:t>4.5.1  </a:t>
            </a:r>
            <a:r>
              <a:rPr lang="zh-CN" altLang="en-US" smtClean="0"/>
              <a:t>虚拟存储器概念</a:t>
            </a:r>
            <a:endParaRPr lang="zh-CN" altLang="en-US" smtClean="0"/>
          </a:p>
        </p:txBody>
      </p:sp>
      <p:sp>
        <p:nvSpPr>
          <p:cNvPr id="20482" name="Rectangle 3"/>
          <p:cNvSpPr>
            <a:spLocks noGrp="1" noChangeArrowheads="1"/>
          </p:cNvSpPr>
          <p:nvPr>
            <p:ph type="body" idx="4294967295"/>
          </p:nvPr>
        </p:nvSpPr>
        <p:spPr>
          <a:xfrm>
            <a:off x="539750" y="1484313"/>
            <a:ext cx="8281988" cy="5040312"/>
          </a:xfrm>
        </p:spPr>
        <p:txBody>
          <a:bodyPr/>
          <a:lstStyle/>
          <a:p>
            <a:r>
              <a:rPr lang="zh-CN" altLang="en-US" sz="2200" smtClean="0"/>
              <a:t>虚拟存储技术：为用户提供一种不受物理存储器结构和容量限制的存储技术称为虚拟存储技术。</a:t>
            </a:r>
            <a:endParaRPr lang="zh-CN" altLang="en-US" sz="2200" smtClean="0"/>
          </a:p>
          <a:p>
            <a:r>
              <a:rPr lang="zh-CN" altLang="en-US" sz="2200" smtClean="0"/>
              <a:t>虚拟存储器：在具有层次结构存储器的计算机系统中，采用自动实现部分装入和部分对换功能，为用户提供一个比物理内存容量大得多的，可寻址的一种“内存储器”。 </a:t>
            </a:r>
            <a:endParaRPr lang="zh-CN" altLang="en-US" sz="2200" smtClean="0"/>
          </a:p>
          <a:p>
            <a:pPr algn="just"/>
            <a:r>
              <a:rPr lang="zh-CN" altLang="en-US" sz="2200" smtClean="0"/>
              <a:t>物质基础</a:t>
            </a:r>
            <a:endParaRPr lang="zh-CN" altLang="en-US" sz="2200" smtClean="0"/>
          </a:p>
          <a:p>
            <a:pPr lvl="1" algn="just"/>
            <a:r>
              <a:rPr lang="zh-CN" altLang="en-US" sz="2200" smtClean="0"/>
              <a:t>相当容量的辅存</a:t>
            </a:r>
            <a:endParaRPr lang="zh-CN" altLang="en-US" sz="2200" smtClean="0"/>
          </a:p>
          <a:p>
            <a:pPr lvl="1" algn="just"/>
            <a:r>
              <a:rPr lang="zh-CN" altLang="en-US" sz="2200" smtClean="0"/>
              <a:t>一定容量的主存</a:t>
            </a:r>
            <a:endParaRPr lang="zh-CN" altLang="en-US" sz="2200" smtClean="0"/>
          </a:p>
          <a:p>
            <a:pPr lvl="1" algn="just"/>
            <a:r>
              <a:rPr lang="zh-CN" altLang="en-US" sz="2200" smtClean="0"/>
              <a:t>地址变换机构</a:t>
            </a:r>
            <a:endParaRPr lang="zh-CN" altLang="en-US" sz="2200" smtClean="0"/>
          </a:p>
          <a:p>
            <a:r>
              <a:rPr lang="zh-CN" altLang="en-US" sz="2200" smtClean="0"/>
              <a:t>虚拟空间的限制 </a:t>
            </a:r>
            <a:endParaRPr lang="zh-CN" altLang="en-US" sz="2200" smtClean="0"/>
          </a:p>
          <a:p>
            <a:pPr lvl="1"/>
            <a:r>
              <a:rPr lang="zh-CN" altLang="en-US" sz="2200" smtClean="0"/>
              <a:t>指令中的地址场长度限制；（主要原因） </a:t>
            </a:r>
            <a:endParaRPr lang="zh-CN" altLang="en-US" sz="2200" smtClean="0"/>
          </a:p>
          <a:p>
            <a:pPr lvl="1"/>
            <a:r>
              <a:rPr lang="zh-CN" altLang="en-US" sz="2200" smtClean="0"/>
              <a:t>外部存储器大小的限制。</a:t>
            </a:r>
            <a:endParaRPr lang="en-US" altLang="zh-CN" sz="22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762000" y="44450"/>
            <a:ext cx="7772400" cy="1143000"/>
          </a:xfrm>
        </p:spPr>
        <p:txBody>
          <a:bodyPr/>
          <a:lstStyle/>
          <a:p>
            <a:r>
              <a:rPr lang="zh-CN" altLang="en-US" smtClean="0"/>
              <a:t>虚拟存储器概念图 </a:t>
            </a:r>
            <a:endParaRPr lang="zh-CN" altLang="en-US" smtClean="0"/>
          </a:p>
        </p:txBody>
      </p:sp>
      <p:sp>
        <p:nvSpPr>
          <p:cNvPr id="21506" name="Rectangle 3"/>
          <p:cNvSpPr>
            <a:spLocks noGrp="1" noChangeArrowheads="1"/>
          </p:cNvSpPr>
          <p:nvPr>
            <p:ph type="body" idx="4294967295"/>
          </p:nvPr>
        </p:nvSpPr>
        <p:spPr>
          <a:xfrm>
            <a:off x="1143000" y="1143000"/>
            <a:ext cx="7239000" cy="52578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r>
              <a:rPr lang="en-US" altLang="zh-CN" sz="3600" smtClean="0">
                <a:latin typeface="华文新魏" panose="02010800040101010101" pitchFamily="2" charset="-122"/>
                <a:ea typeface="华文新魏" panose="02010800040101010101" pitchFamily="2" charset="-122"/>
              </a:rPr>
              <a:t> </a:t>
            </a:r>
            <a:endParaRPr lang="en-US" altLang="zh-CN" sz="3600" smtClean="0">
              <a:latin typeface="华文新魏" panose="02010800040101010101" pitchFamily="2" charset="-122"/>
              <a:ea typeface="华文新魏" panose="02010800040101010101" pitchFamily="2" charset="-122"/>
            </a:endParaRPr>
          </a:p>
        </p:txBody>
      </p:sp>
      <p:sp>
        <p:nvSpPr>
          <p:cNvPr id="95237" name="Rectangle 5"/>
          <p:cNvSpPr>
            <a:spLocks noChangeArrowheads="1"/>
          </p:cNvSpPr>
          <p:nvPr/>
        </p:nvSpPr>
        <p:spPr bwMode="auto">
          <a:xfrm>
            <a:off x="1038225" y="2908300"/>
            <a:ext cx="1044575" cy="276701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95238" name="Rectangle 6"/>
          <p:cNvSpPr>
            <a:spLocks noChangeArrowheads="1"/>
          </p:cNvSpPr>
          <p:nvPr/>
        </p:nvSpPr>
        <p:spPr bwMode="auto">
          <a:xfrm>
            <a:off x="6196013" y="2216150"/>
            <a:ext cx="1881187" cy="3803650"/>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21509" name="Text Box 7"/>
          <p:cNvSpPr txBox="1">
            <a:spLocks noChangeArrowheads="1"/>
          </p:cNvSpPr>
          <p:nvPr/>
        </p:nvSpPr>
        <p:spPr bwMode="auto">
          <a:xfrm>
            <a:off x="685800" y="1987550"/>
            <a:ext cx="1935163" cy="725488"/>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b="0">
                <a:solidFill>
                  <a:srgbClr val="FF0000"/>
                </a:solidFill>
                <a:ea typeface="华文新魏" panose="02010800040101010101" pitchFamily="2" charset="-122"/>
              </a:rPr>
              <a:t>逻辑地址空间</a:t>
            </a:r>
            <a:endParaRPr kumimoji="0" lang="zh-CN" altLang="en-US" b="0">
              <a:solidFill>
                <a:srgbClr val="FF0000"/>
              </a:solidFill>
              <a:ea typeface="华文新魏" panose="02010800040101010101" pitchFamily="2" charset="-122"/>
            </a:endParaRPr>
          </a:p>
        </p:txBody>
      </p:sp>
      <p:sp>
        <p:nvSpPr>
          <p:cNvPr id="95240" name="Text Box 8"/>
          <p:cNvSpPr txBox="1">
            <a:spLocks noChangeArrowheads="1"/>
          </p:cNvSpPr>
          <p:nvPr/>
        </p:nvSpPr>
        <p:spPr bwMode="auto">
          <a:xfrm>
            <a:off x="2709863" y="4013200"/>
            <a:ext cx="879475" cy="70961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eaLnBrk="0" hangingPunct="0">
              <a:defRPr/>
            </a:pPr>
            <a:r>
              <a:rPr kumimoji="0" lang="zh-CN" altLang="en-US" sz="2000" b="0">
                <a:solidFill>
                  <a:srgbClr val="FF0000"/>
                </a:solidFill>
                <a:ea typeface="华文新魏" panose="02010800040101010101" pitchFamily="2" charset="-122"/>
              </a:rPr>
              <a:t>处理器</a:t>
            </a:r>
            <a:endParaRPr kumimoji="0" lang="zh-CN" altLang="en-US" sz="2000" b="0">
              <a:solidFill>
                <a:srgbClr val="FF0000"/>
              </a:solidFill>
              <a:ea typeface="华文新魏" panose="02010800040101010101" pitchFamily="2" charset="-122"/>
            </a:endParaRPr>
          </a:p>
        </p:txBody>
      </p:sp>
      <p:sp>
        <p:nvSpPr>
          <p:cNvPr id="21511" name="Text Box 9"/>
          <p:cNvSpPr txBox="1">
            <a:spLocks noChangeArrowheads="1"/>
          </p:cNvSpPr>
          <p:nvPr/>
        </p:nvSpPr>
        <p:spPr bwMode="auto">
          <a:xfrm>
            <a:off x="3132138" y="3422650"/>
            <a:ext cx="1081087" cy="523875"/>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虚拟地址</a:t>
            </a:r>
            <a:endParaRPr kumimoji="0" lang="zh-CN" altLang="en-US" sz="2000" b="0">
              <a:solidFill>
                <a:srgbClr val="FF0000"/>
              </a:solidFill>
              <a:ea typeface="华文新魏" panose="02010800040101010101" pitchFamily="2" charset="-122"/>
            </a:endParaRPr>
          </a:p>
        </p:txBody>
      </p:sp>
      <p:sp>
        <p:nvSpPr>
          <p:cNvPr id="21512" name="Line 10"/>
          <p:cNvSpPr>
            <a:spLocks noChangeShapeType="1"/>
          </p:cNvSpPr>
          <p:nvPr/>
        </p:nvSpPr>
        <p:spPr bwMode="auto">
          <a:xfrm>
            <a:off x="2093913" y="4291013"/>
            <a:ext cx="627062" cy="0"/>
          </a:xfrm>
          <a:prstGeom prst="line">
            <a:avLst/>
          </a:prstGeom>
          <a:noFill/>
          <a:ln w="19050">
            <a:solidFill>
              <a:srgbClr val="000000"/>
            </a:solidFill>
            <a:round/>
            <a:tailEnd type="triangle" w="med" len="med"/>
          </a:ln>
        </p:spPr>
        <p:txBody>
          <a:bodyPr lIns="0" tIns="0" rIns="0" bIns="0"/>
          <a:lstStyle/>
          <a:p>
            <a:endParaRPr lang="zh-CN" altLang="en-US"/>
          </a:p>
        </p:txBody>
      </p:sp>
      <p:sp>
        <p:nvSpPr>
          <p:cNvPr id="21513" name="Line 11"/>
          <p:cNvSpPr>
            <a:spLocks noChangeShapeType="1"/>
          </p:cNvSpPr>
          <p:nvPr/>
        </p:nvSpPr>
        <p:spPr bwMode="auto">
          <a:xfrm>
            <a:off x="3600450" y="4291013"/>
            <a:ext cx="611188" cy="1587"/>
          </a:xfrm>
          <a:prstGeom prst="line">
            <a:avLst/>
          </a:prstGeom>
          <a:noFill/>
          <a:ln w="19050">
            <a:solidFill>
              <a:srgbClr val="000000"/>
            </a:solidFill>
            <a:round/>
            <a:tailEnd type="triangle" w="med" len="med"/>
          </a:ln>
        </p:spPr>
        <p:txBody>
          <a:bodyPr lIns="0" tIns="0" rIns="0" bIns="0"/>
          <a:lstStyle/>
          <a:p>
            <a:endParaRPr lang="zh-CN" altLang="en-US"/>
          </a:p>
        </p:txBody>
      </p:sp>
      <p:sp>
        <p:nvSpPr>
          <p:cNvPr id="95244" name="Text Box 12"/>
          <p:cNvSpPr txBox="1">
            <a:spLocks noChangeArrowheads="1"/>
          </p:cNvSpPr>
          <p:nvPr/>
        </p:nvSpPr>
        <p:spPr bwMode="auto">
          <a:xfrm>
            <a:off x="4267200" y="3252788"/>
            <a:ext cx="736600" cy="2060575"/>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eaLnBrk="0" hangingPunct="0">
              <a:defRPr/>
            </a:pPr>
            <a:endParaRPr kumimoji="0" lang="en-US" altLang="zh-CN" sz="700"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存储</a:t>
            </a:r>
            <a:endParaRPr kumimoji="0" lang="zh-CN" altLang="en-US"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管理</a:t>
            </a:r>
            <a:endParaRPr kumimoji="0" lang="zh-CN" altLang="en-US"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部件</a:t>
            </a:r>
            <a:endParaRPr kumimoji="0" lang="zh-CN" altLang="en-US" b="0">
              <a:solidFill>
                <a:srgbClr val="FF0000"/>
              </a:solidFill>
              <a:ea typeface="华文新魏" panose="02010800040101010101" pitchFamily="2" charset="-122"/>
            </a:endParaRPr>
          </a:p>
        </p:txBody>
      </p:sp>
      <p:sp>
        <p:nvSpPr>
          <p:cNvPr id="21515" name="Text Box 13"/>
          <p:cNvSpPr txBox="1">
            <a:spLocks noChangeArrowheads="1"/>
          </p:cNvSpPr>
          <p:nvPr/>
        </p:nvSpPr>
        <p:spPr bwMode="auto">
          <a:xfrm>
            <a:off x="5076825" y="3422650"/>
            <a:ext cx="1065213" cy="590550"/>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sz="1800" b="0">
                <a:solidFill>
                  <a:srgbClr val="FF0000"/>
                </a:solidFill>
                <a:ea typeface="华文新魏" panose="02010800040101010101" pitchFamily="2" charset="-122"/>
              </a:rPr>
              <a:t>物理地址</a:t>
            </a:r>
            <a:endParaRPr kumimoji="0" lang="zh-CN" altLang="en-US" sz="1800" b="0">
              <a:solidFill>
                <a:srgbClr val="FF0000"/>
              </a:solidFill>
              <a:ea typeface="华文新魏" panose="02010800040101010101" pitchFamily="2" charset="-122"/>
            </a:endParaRPr>
          </a:p>
        </p:txBody>
      </p:sp>
      <p:sp>
        <p:nvSpPr>
          <p:cNvPr id="95247" name="Rectangle 15"/>
          <p:cNvSpPr>
            <a:spLocks noChangeArrowheads="1"/>
          </p:cNvSpPr>
          <p:nvPr/>
        </p:nvSpPr>
        <p:spPr bwMode="auto">
          <a:xfrm>
            <a:off x="6427788" y="3600450"/>
            <a:ext cx="417512" cy="1035050"/>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95248" name="Rectangle 16"/>
          <p:cNvSpPr>
            <a:spLocks noChangeArrowheads="1"/>
          </p:cNvSpPr>
          <p:nvPr/>
        </p:nvSpPr>
        <p:spPr bwMode="auto">
          <a:xfrm>
            <a:off x="7273925" y="3252788"/>
            <a:ext cx="627063" cy="2074862"/>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21518" name="AutoShape 17"/>
          <p:cNvSpPr>
            <a:spLocks noChangeArrowheads="1"/>
          </p:cNvSpPr>
          <p:nvPr/>
        </p:nvSpPr>
        <p:spPr bwMode="auto">
          <a:xfrm>
            <a:off x="6867525" y="3944938"/>
            <a:ext cx="417513" cy="346075"/>
          </a:xfrm>
          <a:prstGeom prst="leftRightArrow">
            <a:avLst>
              <a:gd name="adj1" fmla="val 50000"/>
              <a:gd name="adj2" fmla="val 24128"/>
            </a:avLst>
          </a:prstGeom>
          <a:solidFill>
            <a:schemeClr val="accent1"/>
          </a:solidFill>
          <a:ln w="19050">
            <a:solidFill>
              <a:srgbClr val="000000"/>
            </a:solidFill>
            <a:miter lim="800000"/>
          </a:ln>
        </p:spPr>
        <p:txBody>
          <a:bodyPr lIns="0" tIns="0" rIns="0" bIns="0"/>
          <a:lstStyle/>
          <a:p>
            <a:endParaRPr lang="zh-CN" altLang="en-US" b="0"/>
          </a:p>
        </p:txBody>
      </p:sp>
      <p:sp>
        <p:nvSpPr>
          <p:cNvPr id="21519" name="Text Box 18"/>
          <p:cNvSpPr txBox="1">
            <a:spLocks noChangeArrowheads="1"/>
          </p:cNvSpPr>
          <p:nvPr/>
        </p:nvSpPr>
        <p:spPr bwMode="auto">
          <a:xfrm>
            <a:off x="6316663" y="2476500"/>
            <a:ext cx="615950" cy="592138"/>
          </a:xfrm>
          <a:prstGeom prst="rect">
            <a:avLst/>
          </a:prstGeom>
          <a:solidFill>
            <a:schemeClr val="accent1"/>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内存</a:t>
            </a:r>
            <a:endParaRPr kumimoji="0" lang="zh-CN" altLang="en-US" sz="2000" b="0">
              <a:solidFill>
                <a:srgbClr val="FF0000"/>
              </a:solidFill>
              <a:ea typeface="华文新魏" panose="02010800040101010101" pitchFamily="2" charset="-122"/>
            </a:endParaRPr>
          </a:p>
        </p:txBody>
      </p:sp>
      <p:sp>
        <p:nvSpPr>
          <p:cNvPr id="21520" name="Text Box 19"/>
          <p:cNvSpPr txBox="1">
            <a:spLocks noChangeArrowheads="1"/>
          </p:cNvSpPr>
          <p:nvPr/>
        </p:nvSpPr>
        <p:spPr bwMode="auto">
          <a:xfrm>
            <a:off x="7240588" y="2476500"/>
            <a:ext cx="660400" cy="625475"/>
          </a:xfrm>
          <a:prstGeom prst="rect">
            <a:avLst/>
          </a:prstGeom>
          <a:solidFill>
            <a:schemeClr val="accent1"/>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外存</a:t>
            </a:r>
            <a:endParaRPr kumimoji="0" lang="zh-CN" altLang="en-US" sz="2000" b="0">
              <a:solidFill>
                <a:srgbClr val="FF0000"/>
              </a:solidFill>
              <a:ea typeface="华文新魏" panose="02010800040101010101" pitchFamily="2" charset="-122"/>
            </a:endParaRPr>
          </a:p>
        </p:txBody>
      </p:sp>
      <p:sp>
        <p:nvSpPr>
          <p:cNvPr id="21521" name="Text Box 20"/>
          <p:cNvSpPr txBox="1">
            <a:spLocks noChangeArrowheads="1"/>
          </p:cNvSpPr>
          <p:nvPr/>
        </p:nvSpPr>
        <p:spPr bwMode="auto">
          <a:xfrm>
            <a:off x="6142038" y="1295400"/>
            <a:ext cx="1847850" cy="709613"/>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b="0">
                <a:solidFill>
                  <a:srgbClr val="FF0000"/>
                </a:solidFill>
                <a:ea typeface="华文新魏" panose="02010800040101010101" pitchFamily="2" charset="-122"/>
              </a:rPr>
              <a:t>物理地址空间</a:t>
            </a:r>
            <a:endParaRPr kumimoji="0" lang="zh-CN" altLang="en-US" b="0">
              <a:solidFill>
                <a:srgbClr val="FF0000"/>
              </a:solidFill>
              <a:ea typeface="华文新魏" panose="02010800040101010101" pitchFamily="2" charset="-122"/>
            </a:endParaRPr>
          </a:p>
        </p:txBody>
      </p:sp>
      <p:sp>
        <p:nvSpPr>
          <p:cNvPr id="21522" name="Line 26"/>
          <p:cNvSpPr>
            <a:spLocks noChangeShapeType="1"/>
          </p:cNvSpPr>
          <p:nvPr/>
        </p:nvSpPr>
        <p:spPr bwMode="auto">
          <a:xfrm>
            <a:off x="4932363" y="4292600"/>
            <a:ext cx="1439862" cy="0"/>
          </a:xfrm>
          <a:prstGeom prst="line">
            <a:avLst/>
          </a:prstGeom>
          <a:noFill/>
          <a:ln w="19050">
            <a:solidFill>
              <a:srgbClr val="000000"/>
            </a:solidFill>
            <a:round/>
            <a:tailEnd type="triangle" w="med" len="med"/>
          </a:ln>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395288" y="53975"/>
            <a:ext cx="8591550" cy="1143000"/>
          </a:xfrm>
        </p:spPr>
        <p:txBody>
          <a:bodyPr/>
          <a:lstStyle/>
          <a:p>
            <a:r>
              <a:rPr lang="zh-CN" altLang="en-US" smtClean="0"/>
              <a:t>实现虚拟存储器须解决的问题</a:t>
            </a:r>
            <a:endParaRPr lang="zh-CN" altLang="en-US" smtClean="0"/>
          </a:p>
        </p:txBody>
      </p:sp>
      <p:sp>
        <p:nvSpPr>
          <p:cNvPr id="22530" name="Rectangle 3"/>
          <p:cNvSpPr>
            <a:spLocks noGrp="1" noChangeArrowheads="1"/>
          </p:cNvSpPr>
          <p:nvPr>
            <p:ph type="body" idx="4294967295"/>
          </p:nvPr>
        </p:nvSpPr>
        <p:spPr>
          <a:xfrm>
            <a:off x="611188" y="1268413"/>
            <a:ext cx="8208962" cy="5181600"/>
          </a:xfrm>
        </p:spPr>
        <p:txBody>
          <a:bodyPr/>
          <a:lstStyle/>
          <a:p>
            <a:r>
              <a:rPr lang="en-US" altLang="zh-CN" smtClean="0">
                <a:cs typeface="Times New Roman" panose="02020603050405020304" pitchFamily="18" charset="0"/>
              </a:rPr>
              <a:t> </a:t>
            </a:r>
            <a:r>
              <a:rPr lang="zh-CN" altLang="en-US" smtClean="0"/>
              <a:t>内存外存统一管理问题</a:t>
            </a:r>
            <a:endParaRPr lang="zh-CN" altLang="en-US" smtClean="0"/>
          </a:p>
          <a:p>
            <a:r>
              <a:rPr lang="zh-CN" altLang="en-US" smtClean="0"/>
              <a:t> 逻辑地址到物理地址的转换问题</a:t>
            </a:r>
            <a:endParaRPr lang="zh-CN" altLang="en-US" smtClean="0"/>
          </a:p>
          <a:p>
            <a:r>
              <a:rPr lang="zh-CN" altLang="en-US" smtClean="0">
                <a:cs typeface="Times New Roman" panose="02020603050405020304" pitchFamily="18" charset="0"/>
              </a:rPr>
              <a:t> </a:t>
            </a:r>
            <a:r>
              <a:rPr lang="zh-CN" altLang="en-US" smtClean="0"/>
              <a:t>部分装入和部分对换问题</a:t>
            </a:r>
            <a:endParaRPr lang="zh-CN"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762000" y="115888"/>
            <a:ext cx="7772400" cy="1143000"/>
          </a:xfrm>
        </p:spPr>
        <p:txBody>
          <a:bodyPr/>
          <a:lstStyle/>
          <a:p>
            <a:r>
              <a:rPr lang="zh-CN" altLang="en-US" smtClean="0"/>
              <a:t>虚拟存储管理实现技术</a:t>
            </a:r>
            <a:endParaRPr lang="zh-CN" altLang="en-US" smtClean="0"/>
          </a:p>
        </p:txBody>
      </p:sp>
      <p:sp>
        <p:nvSpPr>
          <p:cNvPr id="23554" name="Rectangle 3"/>
          <p:cNvSpPr>
            <a:spLocks noGrp="1" noChangeArrowheads="1"/>
          </p:cNvSpPr>
          <p:nvPr>
            <p:ph type="body" idx="4294967295"/>
          </p:nvPr>
        </p:nvSpPr>
        <p:spPr>
          <a:xfrm>
            <a:off x="755650" y="1341438"/>
            <a:ext cx="7777163" cy="5032375"/>
          </a:xfrm>
        </p:spPr>
        <p:txBody>
          <a:bodyPr/>
          <a:lstStyle/>
          <a:p>
            <a:r>
              <a:rPr lang="en-US" altLang="zh-CN" smtClean="0"/>
              <a:t> </a:t>
            </a:r>
            <a:r>
              <a:rPr lang="zh-CN" altLang="en-US" smtClean="0"/>
              <a:t>请求分页虚拟存储管理</a:t>
            </a:r>
            <a:endParaRPr lang="zh-CN" altLang="en-US" smtClean="0"/>
          </a:p>
          <a:p>
            <a:r>
              <a:rPr lang="en-US" altLang="zh-CN" smtClean="0"/>
              <a:t> </a:t>
            </a:r>
            <a:r>
              <a:rPr lang="zh-CN" altLang="en-US" smtClean="0"/>
              <a:t>请求段页式虚拟存储管理</a:t>
            </a:r>
            <a:endParaRPr lang="en-US" altLang="zh-CN"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395288" y="188913"/>
            <a:ext cx="8458200" cy="865187"/>
          </a:xfrm>
        </p:spPr>
        <p:txBody>
          <a:bodyPr/>
          <a:lstStyle/>
          <a:p>
            <a:r>
              <a:rPr lang="en-US" altLang="zh-CN" smtClean="0"/>
              <a:t>4.5.2 </a:t>
            </a:r>
            <a:r>
              <a:rPr lang="zh-CN" altLang="en-US" smtClean="0"/>
              <a:t>分页虚拟存储系统</a:t>
            </a:r>
            <a:endParaRPr lang="zh-CN" altLang="en-US" smtClean="0"/>
          </a:p>
        </p:txBody>
      </p:sp>
      <p:sp>
        <p:nvSpPr>
          <p:cNvPr id="24578" name="Rectangle 3"/>
          <p:cNvSpPr>
            <a:spLocks noGrp="1" noChangeArrowheads="1"/>
          </p:cNvSpPr>
          <p:nvPr>
            <p:ph type="body" idx="4294967295"/>
          </p:nvPr>
        </p:nvSpPr>
        <p:spPr>
          <a:xfrm>
            <a:off x="539750" y="1295400"/>
            <a:ext cx="8299450" cy="5086350"/>
          </a:xfrm>
        </p:spPr>
        <p:txBody>
          <a:bodyPr/>
          <a:lstStyle/>
          <a:p>
            <a:pPr>
              <a:lnSpc>
                <a:spcPct val="90000"/>
              </a:lnSpc>
            </a:pPr>
            <a:r>
              <a:rPr lang="zh-CN" altLang="en-US" sz="2800" smtClean="0"/>
              <a:t>与实存分页管理基本相同 </a:t>
            </a:r>
            <a:endParaRPr lang="zh-CN" altLang="en-US" sz="2800" smtClean="0"/>
          </a:p>
          <a:p>
            <a:pPr>
              <a:lnSpc>
                <a:spcPct val="90000"/>
              </a:lnSpc>
            </a:pPr>
            <a:r>
              <a:rPr lang="zh-CN" altLang="en-US" sz="2800" smtClean="0"/>
              <a:t>主要区别在于：</a:t>
            </a:r>
            <a:endParaRPr lang="zh-CN" altLang="en-US" sz="2800" smtClean="0"/>
          </a:p>
          <a:p>
            <a:pPr lvl="1">
              <a:lnSpc>
                <a:spcPct val="90000"/>
              </a:lnSpc>
            </a:pPr>
            <a:r>
              <a:rPr lang="zh-CN" altLang="en-US" smtClean="0"/>
              <a:t>实存中需要将所有页一次装入内存，虚存中只需将部分页装入内存。 </a:t>
            </a:r>
            <a:r>
              <a:rPr lang="zh-CN" altLang="en-US" sz="3000" smtClean="0"/>
              <a:t>在执行过程中访问到不在内存的页面时，产生缺页中断，再从磁盘动态地装入 。 </a:t>
            </a:r>
            <a:endParaRPr lang="zh-CN" altLang="en-US" sz="3000" smtClean="0"/>
          </a:p>
          <a:p>
            <a:pPr>
              <a:lnSpc>
                <a:spcPct val="90000"/>
              </a:lnSpc>
            </a:pPr>
            <a:r>
              <a:rPr lang="zh-CN" altLang="en-US" sz="3400" smtClean="0"/>
              <a:t>如何发现页面不在内存中？怎样处理这种情况呢？</a:t>
            </a:r>
            <a:endParaRPr lang="zh-CN" altLang="en-US" sz="3400" smtClean="0"/>
          </a:p>
          <a:p>
            <a:pPr lvl="1">
              <a:lnSpc>
                <a:spcPct val="90000"/>
              </a:lnSpc>
            </a:pPr>
            <a:r>
              <a:rPr lang="zh-CN" altLang="en-US" sz="3000" smtClean="0"/>
              <a:t>扩充页表的内容，增加驻留标志位等信息。</a:t>
            </a:r>
            <a:endParaRPr lang="zh-CN" altLang="en-US" smtClean="0"/>
          </a:p>
          <a:p>
            <a:pPr lvl="1">
              <a:lnSpc>
                <a:spcPct val="90000"/>
              </a:lnSpc>
            </a:pPr>
            <a:r>
              <a:rPr lang="zh-CN" altLang="en-US" smtClean="0"/>
              <a:t>增加了请求调页和页面置换功能。</a:t>
            </a:r>
            <a:endParaRPr lang="zh-CN" alt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468313" y="1557338"/>
          <a:ext cx="8382000" cy="4652962"/>
        </p:xfrm>
        <a:graphic>
          <a:graphicData uri="http://schemas.openxmlformats.org/presentationml/2006/ole">
            <mc:AlternateContent xmlns:mc="http://schemas.openxmlformats.org/markup-compatibility/2006">
              <mc:Choice xmlns:v="urn:schemas-microsoft-com:vml" Requires="v">
                <p:oleObj spid="_x0000_s110601" name="BMP 图象" r:id="rId1" imgW="5648325" imgH="4010025" progId="PBrush">
                  <p:embed/>
                </p:oleObj>
              </mc:Choice>
              <mc:Fallback>
                <p:oleObj name="BMP 图象" r:id="rId1" imgW="5648325" imgH="4010025" progId="PBrush">
                  <p:embed/>
                  <p:pic>
                    <p:nvPicPr>
                      <p:cNvPr id="0" name="图片 110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8382000"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15" name="Rectangle 2"/>
          <p:cNvSpPr>
            <a:spLocks noChangeArrowheads="1"/>
          </p:cNvSpPr>
          <p:nvPr/>
        </p:nvSpPr>
        <p:spPr bwMode="auto">
          <a:xfrm>
            <a:off x="395288" y="188913"/>
            <a:ext cx="8458200" cy="865187"/>
          </a:xfrm>
          <a:prstGeom prst="rect">
            <a:avLst/>
          </a:prstGeom>
          <a:noFill/>
          <a:ln w="9525" algn="ctr">
            <a:noFill/>
            <a:miter lim="800000"/>
          </a:ln>
        </p:spPr>
        <p:txBody>
          <a:bodyPr anchor="ctr"/>
          <a:lstStyle/>
          <a:p>
            <a:pPr algn="ctr" eaLnBrk="0" hangingPunct="0"/>
            <a:r>
              <a:rPr lang="en-US" altLang="zh-CN" sz="4400" b="0">
                <a:solidFill>
                  <a:schemeClr val="tx2"/>
                </a:solidFill>
              </a:rPr>
              <a:t>4.5.2 </a:t>
            </a:r>
            <a:r>
              <a:rPr lang="zh-CN" altLang="en-US" sz="4400" b="0">
                <a:solidFill>
                  <a:schemeClr val="tx2"/>
                </a:solidFill>
              </a:rPr>
              <a:t>分页虚拟存储系统</a:t>
            </a:r>
            <a:endParaRPr lang="zh-CN" altLang="en-US" sz="4400" b="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zh-CN" altLang="en-US" smtClean="0"/>
              <a:t>内存的物理组织</a:t>
            </a:r>
            <a:endParaRPr lang="zh-CN" altLang="en-US" smtClean="0"/>
          </a:p>
        </p:txBody>
      </p:sp>
      <p:sp>
        <p:nvSpPr>
          <p:cNvPr id="50182" name="Rectangle 3"/>
          <p:cNvSpPr>
            <a:spLocks noGrp="1" noChangeArrowheads="1"/>
          </p:cNvSpPr>
          <p:nvPr>
            <p:ph type="body" idx="1"/>
          </p:nvPr>
        </p:nvSpPr>
        <p:spPr>
          <a:xfrm>
            <a:off x="323850" y="1773238"/>
            <a:ext cx="4419600" cy="4419600"/>
          </a:xfrm>
        </p:spPr>
        <p:txBody>
          <a:bodyPr/>
          <a:lstStyle/>
          <a:p>
            <a:pPr algn="just"/>
            <a:r>
              <a:rPr kumimoji="0" lang="zh-CN" altLang="en-US" sz="2400" b="1" smtClean="0">
                <a:solidFill>
                  <a:srgbClr val="CC0000"/>
                </a:solidFill>
              </a:rPr>
              <a:t>物理地址</a:t>
            </a:r>
            <a:r>
              <a:rPr kumimoji="0" lang="zh-CN" altLang="en-US" sz="2400" b="1" smtClean="0">
                <a:solidFill>
                  <a:srgbClr val="0000CC"/>
                </a:solidFill>
              </a:rPr>
              <a:t>：</a:t>
            </a:r>
            <a:endParaRPr kumimoji="0" lang="zh-CN" altLang="en-US" sz="2400" b="1" smtClean="0">
              <a:solidFill>
                <a:srgbClr val="0000CC"/>
              </a:solidFill>
            </a:endParaRPr>
          </a:p>
          <a:p>
            <a:pPr algn="just">
              <a:buFont typeface="Wingdings" panose="05000000000000000000" pitchFamily="2" charset="2"/>
              <a:buNone/>
            </a:pPr>
            <a:r>
              <a:rPr kumimoji="0" lang="zh-CN" altLang="en-US" sz="2400" b="1" smtClean="0">
                <a:solidFill>
                  <a:srgbClr val="0000CC"/>
                </a:solidFill>
              </a:rPr>
              <a:t>     把内存分成若干个大小相等的存储单元，每个单元给一个编号，这个编号称为内存地址（物理地址、绝对地址、实地址），存储单元占</a:t>
            </a:r>
            <a:r>
              <a:rPr kumimoji="0" lang="en-US" altLang="zh-CN" sz="2400" b="1" smtClean="0">
                <a:solidFill>
                  <a:srgbClr val="0000CC"/>
                </a:solidFill>
              </a:rPr>
              <a:t>8</a:t>
            </a:r>
            <a:r>
              <a:rPr kumimoji="0" lang="zh-CN" altLang="en-US" sz="2400" b="1" smtClean="0">
                <a:solidFill>
                  <a:srgbClr val="0000CC"/>
                </a:solidFill>
              </a:rPr>
              <a:t>位，称作字节（</a:t>
            </a:r>
            <a:r>
              <a:rPr kumimoji="0" lang="en-US" altLang="zh-CN" sz="2400" b="1" smtClean="0">
                <a:solidFill>
                  <a:srgbClr val="0000CC"/>
                </a:solidFill>
              </a:rPr>
              <a:t>byte</a:t>
            </a:r>
            <a:r>
              <a:rPr kumimoji="0" lang="zh-CN" altLang="en-US" sz="2400" b="1" smtClean="0">
                <a:solidFill>
                  <a:srgbClr val="0000CC"/>
                </a:solidFill>
              </a:rPr>
              <a:t>）。</a:t>
            </a:r>
            <a:endParaRPr kumimoji="0" lang="zh-CN" altLang="en-US" sz="2400" b="1" smtClean="0">
              <a:solidFill>
                <a:srgbClr val="0000CC"/>
              </a:solidFill>
            </a:endParaRPr>
          </a:p>
          <a:p>
            <a:pPr algn="just"/>
            <a:r>
              <a:rPr kumimoji="0" lang="zh-CN" altLang="en-US" sz="2400" b="1" smtClean="0">
                <a:solidFill>
                  <a:srgbClr val="CC0000"/>
                </a:solidFill>
              </a:rPr>
              <a:t>物理地址空间：</a:t>
            </a:r>
            <a:endParaRPr kumimoji="0" lang="zh-CN" altLang="en-US" sz="2400" b="1" smtClean="0"/>
          </a:p>
          <a:p>
            <a:pPr algn="just">
              <a:buFont typeface="Wingdings" panose="05000000000000000000" pitchFamily="2" charset="2"/>
              <a:buNone/>
            </a:pPr>
            <a:r>
              <a:rPr kumimoji="0" lang="zh-CN" altLang="en-US" sz="2400" b="1" smtClean="0"/>
              <a:t>     物理地址的集合称为物理地址空间（主存地址空间），它是一个一维的线性空间。</a:t>
            </a:r>
            <a:endParaRPr lang="zh-CN" altLang="en-US" sz="2400" smtClean="0"/>
          </a:p>
        </p:txBody>
      </p:sp>
      <p:graphicFrame>
        <p:nvGraphicFramePr>
          <p:cNvPr id="50180" name="Object 4"/>
          <p:cNvGraphicFramePr>
            <a:graphicFrameLocks noChangeAspect="1"/>
          </p:cNvGraphicFramePr>
          <p:nvPr/>
        </p:nvGraphicFramePr>
        <p:xfrm>
          <a:off x="4932363" y="1746250"/>
          <a:ext cx="4191000" cy="4419600"/>
        </p:xfrm>
        <a:graphic>
          <a:graphicData uri="http://schemas.openxmlformats.org/presentationml/2006/ole">
            <mc:AlternateContent xmlns:mc="http://schemas.openxmlformats.org/markup-compatibility/2006">
              <mc:Choice xmlns:v="urn:schemas-microsoft-com:vml" Requires="v">
                <p:oleObj spid="_x0000_s50189" name="BMP 图象" r:id="rId1" imgW="2305050" imgH="2714625" progId="PBrush">
                  <p:embed/>
                </p:oleObj>
              </mc:Choice>
              <mc:Fallback>
                <p:oleObj name="BMP 图象" r:id="rId1" imgW="2305050" imgH="271462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746250"/>
                        <a:ext cx="419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660400" y="1633220"/>
              <a:ext cx="1544320" cy="546735"/>
            </p14:xfrm>
          </p:contentPart>
        </mc:Choice>
        <mc:Fallback xmlns="">
          <p:pic>
            <p:nvPicPr>
              <p:cNvPr id="2" name="墨迹 1"/>
            </p:nvPicPr>
            <p:blipFill>
              <a:blip r:embed="rId4"/>
            </p:blipFill>
            <p:spPr>
              <a:xfrm>
                <a:off x="660400" y="1633220"/>
                <a:ext cx="1544320" cy="5467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5368925" y="2624455"/>
              <a:ext cx="12700" cy="360"/>
            </p14:xfrm>
          </p:contentPart>
        </mc:Choice>
        <mc:Fallback xmlns="">
          <p:pic>
            <p:nvPicPr>
              <p:cNvPr id="3" name="墨迹 2"/>
            </p:nvPicPr>
            <p:blipFill>
              <a:blip r:embed="rId6"/>
            </p:blipFill>
            <p:spPr>
              <a:xfrm>
                <a:off x="5368925" y="2624455"/>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577850" y="2186305"/>
              <a:ext cx="1899920" cy="165100"/>
            </p14:xfrm>
          </p:contentPart>
        </mc:Choice>
        <mc:Fallback xmlns="">
          <p:pic>
            <p:nvPicPr>
              <p:cNvPr id="4" name="墨迹 3"/>
            </p:nvPicPr>
            <p:blipFill>
              <a:blip r:embed="rId8"/>
            </p:blipFill>
            <p:spPr>
              <a:xfrm>
                <a:off x="577850" y="2186305"/>
                <a:ext cx="1899920" cy="1651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1797685" y="5230495"/>
              <a:ext cx="1747520" cy="88900"/>
            </p14:xfrm>
          </p:contentPart>
        </mc:Choice>
        <mc:Fallback xmlns="">
          <p:pic>
            <p:nvPicPr>
              <p:cNvPr id="5" name="墨迹 4"/>
            </p:nvPicPr>
            <p:blipFill>
              <a:blip r:embed="rId10"/>
            </p:blipFill>
            <p:spPr>
              <a:xfrm>
                <a:off x="1797685" y="5230495"/>
                <a:ext cx="1747520" cy="88900"/>
              </a:xfrm>
              <a:prstGeom prst="rect"/>
            </p:spPr>
          </p:pic>
        </mc:Fallback>
      </mc:AlternateContent>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idx="4294967295"/>
          </p:nvPr>
        </p:nvSpPr>
        <p:spPr>
          <a:xfrm>
            <a:off x="685800" y="115888"/>
            <a:ext cx="7924800" cy="1295400"/>
          </a:xfrm>
        </p:spPr>
        <p:txBody>
          <a:bodyPr/>
          <a:lstStyle/>
          <a:p>
            <a:r>
              <a:rPr lang="zh-CN" altLang="en-US" smtClean="0"/>
              <a:t>请求分页虚存管理页表扩展</a:t>
            </a:r>
            <a:endParaRPr lang="zh-CN" altLang="en-US" smtClean="0"/>
          </a:p>
        </p:txBody>
      </p:sp>
      <p:sp>
        <p:nvSpPr>
          <p:cNvPr id="208898" name="Rectangle 3"/>
          <p:cNvSpPr>
            <a:spLocks noGrp="1" noChangeArrowheads="1"/>
          </p:cNvSpPr>
          <p:nvPr>
            <p:ph type="body" idx="4294967295"/>
          </p:nvPr>
        </p:nvSpPr>
        <p:spPr>
          <a:xfrm>
            <a:off x="539750" y="3036888"/>
            <a:ext cx="8304213" cy="3705225"/>
          </a:xfrm>
        </p:spPr>
        <p:txBody>
          <a:bodyPr/>
          <a:lstStyle/>
          <a:p>
            <a:r>
              <a:rPr lang="zh-CN" altLang="en-US" sz="3000" smtClean="0"/>
              <a:t>驻留标志位</a:t>
            </a:r>
            <a:r>
              <a:rPr lang="en-US" altLang="zh-CN" sz="3000" smtClean="0"/>
              <a:t>(</a:t>
            </a:r>
            <a:r>
              <a:rPr lang="zh-CN" altLang="en-US" sz="3000" smtClean="0"/>
              <a:t>又称中断位</a:t>
            </a:r>
            <a:r>
              <a:rPr lang="en-US" altLang="zh-CN" sz="3000" smtClean="0"/>
              <a:t>) </a:t>
            </a:r>
            <a:endParaRPr lang="en-US" altLang="zh-CN" sz="3000" smtClean="0"/>
          </a:p>
          <a:p>
            <a:r>
              <a:rPr lang="zh-CN" altLang="en-US" sz="3000" smtClean="0"/>
              <a:t>修改位（</a:t>
            </a:r>
            <a:r>
              <a:rPr lang="en-US" altLang="zh-CN" sz="3000" smtClean="0"/>
              <a:t>Modified</a:t>
            </a:r>
            <a:r>
              <a:rPr lang="zh-CN" altLang="en-US" sz="3000" smtClean="0"/>
              <a:t>）</a:t>
            </a:r>
            <a:endParaRPr lang="zh-CN" altLang="en-US" sz="3000" smtClean="0"/>
          </a:p>
          <a:p>
            <a:r>
              <a:rPr lang="zh-CN" altLang="en-US" sz="3000" smtClean="0"/>
              <a:t>引用位（</a:t>
            </a:r>
            <a:r>
              <a:rPr lang="en-US" altLang="zh-CN" sz="3000" smtClean="0"/>
              <a:t>Renferenced</a:t>
            </a:r>
            <a:r>
              <a:rPr lang="zh-CN" altLang="en-US" sz="3000" smtClean="0"/>
              <a:t>）</a:t>
            </a:r>
            <a:endParaRPr lang="en-US" altLang="zh-CN" sz="3000" smtClean="0"/>
          </a:p>
          <a:p>
            <a:r>
              <a:rPr lang="zh-CN" altLang="en-US" sz="3000" smtClean="0"/>
              <a:t>保护位  </a:t>
            </a:r>
            <a:r>
              <a:rPr lang="en-US" altLang="zh-CN" sz="3000" smtClean="0"/>
              <a:t>(Protected)</a:t>
            </a:r>
            <a:endParaRPr lang="en-US" altLang="zh-CN" sz="3000" smtClean="0"/>
          </a:p>
          <a:p>
            <a:r>
              <a:rPr lang="en-US" altLang="zh-CN" sz="3000" smtClean="0"/>
              <a:t>页面号 (Page Number)</a:t>
            </a:r>
            <a:endParaRPr lang="en-US" altLang="zh-CN" sz="3000" smtClean="0"/>
          </a:p>
          <a:p>
            <a:r>
              <a:rPr lang="zh-CN" altLang="en-US" sz="3000" smtClean="0"/>
              <a:t>内存块号</a:t>
            </a:r>
            <a:r>
              <a:rPr lang="en-US" altLang="zh-CN" sz="3000" smtClean="0"/>
              <a:t>(Frame Number)</a:t>
            </a:r>
            <a:endParaRPr lang="en-US" altLang="zh-CN" sz="3000" smtClean="0"/>
          </a:p>
        </p:txBody>
      </p:sp>
      <p:sp>
        <p:nvSpPr>
          <p:cNvPr id="208899" name="Rectangle 36"/>
          <p:cNvSpPr>
            <a:spLocks noChangeArrowheads="1"/>
          </p:cNvSpPr>
          <p:nvPr/>
        </p:nvSpPr>
        <p:spPr bwMode="auto">
          <a:xfrm>
            <a:off x="0" y="2527300"/>
            <a:ext cx="9144000" cy="1803400"/>
          </a:xfrm>
          <a:prstGeom prst="rect">
            <a:avLst/>
          </a:prstGeom>
          <a:noFill/>
          <a:ln w="9525">
            <a:noFill/>
            <a:miter lim="800000"/>
          </a:ln>
        </p:spPr>
        <p:txBody>
          <a:bodyPr>
            <a:spAutoFit/>
          </a:bodyPr>
          <a:lstStyle/>
          <a:p>
            <a:pPr indent="25400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endParaRPr lang="en-US" altLang="zh-CN" b="0"/>
          </a:p>
        </p:txBody>
      </p:sp>
      <p:grpSp>
        <p:nvGrpSpPr>
          <p:cNvPr id="208900" name="Group 13"/>
          <p:cNvGrpSpPr/>
          <p:nvPr/>
        </p:nvGrpSpPr>
        <p:grpSpPr bwMode="auto">
          <a:xfrm>
            <a:off x="611188" y="1628775"/>
            <a:ext cx="7705725" cy="1223963"/>
            <a:chOff x="1911" y="3980"/>
            <a:chExt cx="6074" cy="1014"/>
          </a:xfrm>
        </p:grpSpPr>
        <p:sp>
          <p:nvSpPr>
            <p:cNvPr id="208901" name="Text Box 14"/>
            <p:cNvSpPr txBox="1">
              <a:spLocks noChangeArrowheads="1"/>
            </p:cNvSpPr>
            <p:nvPr/>
          </p:nvSpPr>
          <p:spPr bwMode="auto">
            <a:xfrm>
              <a:off x="1911" y="3980"/>
              <a:ext cx="6074" cy="1014"/>
            </a:xfrm>
            <a:prstGeom prst="rect">
              <a:avLst/>
            </a:prstGeom>
            <a:solidFill>
              <a:srgbClr val="FFCC66"/>
            </a:solidFill>
            <a:ln w="9525" algn="ctr">
              <a:solidFill>
                <a:srgbClr val="000000"/>
              </a:solidFill>
              <a:miter lim="800000"/>
            </a:ln>
          </p:spPr>
          <p:txBody>
            <a:bodyPr/>
            <a:lstStyle/>
            <a:p>
              <a:pPr algn="just"/>
              <a:endParaRPr lang="en-US" altLang="zh-CN" sz="900" b="0"/>
            </a:p>
            <a:p>
              <a:pPr algn="just"/>
              <a:r>
                <a:rPr lang="zh-CN" altLang="en-US" sz="2000" b="0">
                  <a:latin typeface="华文新魏" panose="02010800040101010101" pitchFamily="2" charset="-122"/>
                  <a:ea typeface="华文新魏" panose="02010800040101010101" pitchFamily="2" charset="-122"/>
                </a:rPr>
                <a:t>页号     </a:t>
              </a:r>
              <a:r>
                <a:rPr lang="en-US" altLang="zh-CN" sz="2000" b="0">
                  <a:latin typeface="华文新魏" panose="02010800040101010101" pitchFamily="2" charset="-122"/>
                  <a:ea typeface="华文新魏" panose="02010800040101010101" pitchFamily="2" charset="-122"/>
                </a:rPr>
                <a:t>……             </a:t>
              </a:r>
              <a:r>
                <a:rPr lang="zh-CN" altLang="en-US" sz="2000" b="0">
                  <a:latin typeface="华文新魏" panose="02010800040101010101" pitchFamily="2" charset="-122"/>
                  <a:ea typeface="华文新魏" panose="02010800040101010101" pitchFamily="2" charset="-122"/>
                </a:rPr>
                <a:t>驻留标志位 引用位   修改位   保护位     内存块号</a:t>
              </a:r>
              <a:endParaRPr lang="zh-CN" altLang="en-US" sz="2000" b="0">
                <a:latin typeface="华文新魏" panose="02010800040101010101" pitchFamily="2" charset="-122"/>
                <a:ea typeface="华文新魏" panose="02010800040101010101" pitchFamily="2" charset="-122"/>
              </a:endParaRPr>
            </a:p>
          </p:txBody>
        </p:sp>
        <p:cxnSp>
          <p:nvCxnSpPr>
            <p:cNvPr id="48143" name="AutoShape 15"/>
            <p:cNvCxnSpPr>
              <a:cxnSpLocks noChangeShapeType="1"/>
            </p:cNvCxnSpPr>
            <p:nvPr/>
          </p:nvCxnSpPr>
          <p:spPr bwMode="auto">
            <a:xfrm>
              <a:off x="6958"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4" name="AutoShape 16"/>
            <p:cNvCxnSpPr>
              <a:cxnSpLocks noChangeShapeType="1"/>
            </p:cNvCxnSpPr>
            <p:nvPr/>
          </p:nvCxnSpPr>
          <p:spPr bwMode="auto">
            <a:xfrm>
              <a:off x="5424"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5" name="AutoShape 17"/>
            <p:cNvCxnSpPr>
              <a:cxnSpLocks noChangeShapeType="1"/>
            </p:cNvCxnSpPr>
            <p:nvPr/>
          </p:nvCxnSpPr>
          <p:spPr bwMode="auto">
            <a:xfrm>
              <a:off x="6176"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6" name="AutoShape 18"/>
            <p:cNvCxnSpPr>
              <a:cxnSpLocks noChangeShapeType="1"/>
            </p:cNvCxnSpPr>
            <p:nvPr/>
          </p:nvCxnSpPr>
          <p:spPr bwMode="auto">
            <a:xfrm>
              <a:off x="4693"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7" name="AutoShape 19"/>
            <p:cNvCxnSpPr>
              <a:cxnSpLocks noChangeShapeType="1"/>
            </p:cNvCxnSpPr>
            <p:nvPr/>
          </p:nvCxnSpPr>
          <p:spPr bwMode="auto">
            <a:xfrm>
              <a:off x="3614"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8" name="AutoShape 20"/>
            <p:cNvCxnSpPr>
              <a:cxnSpLocks noChangeShapeType="1"/>
            </p:cNvCxnSpPr>
            <p:nvPr/>
          </p:nvCxnSpPr>
          <p:spPr bwMode="auto">
            <a:xfrm>
              <a:off x="2549"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idx="4294967295"/>
          </p:nvPr>
        </p:nvSpPr>
        <p:spPr>
          <a:xfrm>
            <a:off x="685800" y="115888"/>
            <a:ext cx="7772400" cy="1143000"/>
          </a:xfrm>
        </p:spPr>
        <p:txBody>
          <a:bodyPr/>
          <a:lstStyle/>
          <a:p>
            <a:r>
              <a:rPr lang="zh-CN" altLang="en-US" smtClean="0"/>
              <a:t>外页表</a:t>
            </a:r>
            <a:endParaRPr lang="zh-CN" altLang="en-US" smtClean="0"/>
          </a:p>
        </p:txBody>
      </p:sp>
      <p:sp>
        <p:nvSpPr>
          <p:cNvPr id="194562" name="Rectangle 3"/>
          <p:cNvSpPr>
            <a:spLocks noGrp="1" noChangeArrowheads="1"/>
          </p:cNvSpPr>
          <p:nvPr>
            <p:ph type="body" idx="4294967295"/>
          </p:nvPr>
        </p:nvSpPr>
        <p:spPr>
          <a:xfrm>
            <a:off x="395288" y="1412875"/>
            <a:ext cx="8353425" cy="5040313"/>
          </a:xfrm>
        </p:spPr>
        <p:txBody>
          <a:bodyPr/>
          <a:lstStyle/>
          <a:p>
            <a:r>
              <a:rPr lang="zh-CN" altLang="en-US" sz="3000" smtClean="0"/>
              <a:t>页面与磁盘物理地址的对应表，由操作系统管理，进程启动运行前系统为其建立外页表，并把进程程序页面装入外存。</a:t>
            </a:r>
            <a:endParaRPr lang="zh-CN" altLang="en-US" sz="3000" smtClean="0"/>
          </a:p>
          <a:p>
            <a:r>
              <a:rPr lang="zh-CN" altLang="en-US" sz="3000" smtClean="0"/>
              <a:t>该表按进程页号的顺序排列，为节省内存，外页表可存放在磁盘中，当发生缺页中断需要查用时才被调入。</a:t>
            </a:r>
            <a:endParaRPr lang="zh-CN" altLang="en-US" sz="3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idx="4294967295"/>
          </p:nvPr>
        </p:nvSpPr>
        <p:spPr>
          <a:xfrm>
            <a:off x="395288" y="188913"/>
            <a:ext cx="8458200" cy="865187"/>
          </a:xfrm>
        </p:spPr>
        <p:txBody>
          <a:bodyPr/>
          <a:lstStyle/>
          <a:p>
            <a:r>
              <a:rPr lang="en-US" altLang="zh-CN" smtClean="0"/>
              <a:t>1</a:t>
            </a:r>
            <a:r>
              <a:rPr lang="zh-CN" altLang="en-US" smtClean="0"/>
              <a:t>、分页虚存系统硬件支撑</a:t>
            </a:r>
            <a:endParaRPr lang="zh-CN" altLang="en-US" smtClean="0"/>
          </a:p>
        </p:txBody>
      </p:sp>
      <p:sp>
        <p:nvSpPr>
          <p:cNvPr id="195586" name="Rectangle 3"/>
          <p:cNvSpPr>
            <a:spLocks noGrp="1" noChangeArrowheads="1"/>
          </p:cNvSpPr>
          <p:nvPr>
            <p:ph type="body" idx="4294967295"/>
          </p:nvPr>
        </p:nvSpPr>
        <p:spPr>
          <a:xfrm>
            <a:off x="539750" y="1295400"/>
            <a:ext cx="8299450" cy="4876800"/>
          </a:xfrm>
        </p:spPr>
        <p:txBody>
          <a:bodyPr/>
          <a:lstStyle/>
          <a:p>
            <a:r>
              <a:rPr lang="zh-CN" altLang="en-US" smtClean="0"/>
              <a:t>内存管理单元</a:t>
            </a:r>
            <a:r>
              <a:rPr lang="en-US" altLang="zh-CN" smtClean="0"/>
              <a:t>MMU</a:t>
            </a:r>
            <a:r>
              <a:rPr lang="zh-CN" altLang="en-US" smtClean="0"/>
              <a:t>完成逻辑地址到物理地址的转换功能，它接受逻辑地址作为输入，物理地址作为输出，直接送到总线上，对内存单元进行寻址。 </a:t>
            </a:r>
            <a:endParaRPr lang="en-US" altLang="zh-CN"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1026"/>
          <p:cNvSpPr>
            <a:spLocks noGrp="1" noChangeArrowheads="1"/>
          </p:cNvSpPr>
          <p:nvPr>
            <p:ph type="title" idx="4294967295"/>
          </p:nvPr>
        </p:nvSpPr>
        <p:spPr>
          <a:xfrm>
            <a:off x="381000" y="134938"/>
            <a:ext cx="8686800" cy="990600"/>
          </a:xfrm>
        </p:spPr>
        <p:txBody>
          <a:bodyPr/>
          <a:lstStyle/>
          <a:p>
            <a:r>
              <a:rPr lang="en-US" altLang="zh-CN" smtClean="0"/>
              <a:t>1</a:t>
            </a:r>
            <a:r>
              <a:rPr lang="zh-CN" altLang="en-US" smtClean="0"/>
              <a:t>、分页虚存系统硬件支撑</a:t>
            </a:r>
            <a:endParaRPr lang="en-US" altLang="zh-CN" smtClean="0"/>
          </a:p>
        </p:txBody>
      </p:sp>
      <p:sp>
        <p:nvSpPr>
          <p:cNvPr id="196610" name="Rectangle 1027"/>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196611" name="Group 1067"/>
          <p:cNvGrpSpPr/>
          <p:nvPr/>
        </p:nvGrpSpPr>
        <p:grpSpPr bwMode="auto">
          <a:xfrm>
            <a:off x="539750" y="1295400"/>
            <a:ext cx="7345363" cy="4800600"/>
            <a:chOff x="340" y="816"/>
            <a:chExt cx="4627" cy="3024"/>
          </a:xfrm>
        </p:grpSpPr>
        <p:sp>
          <p:nvSpPr>
            <p:cNvPr id="196612" name="Rectangle 1029"/>
            <p:cNvSpPr>
              <a:spLocks noChangeArrowheads="1"/>
            </p:cNvSpPr>
            <p:nvPr/>
          </p:nvSpPr>
          <p:spPr bwMode="auto">
            <a:xfrm>
              <a:off x="3342" y="1608"/>
              <a:ext cx="1625" cy="1566"/>
            </a:xfrm>
            <a:prstGeom prst="rect">
              <a:avLst/>
            </a:prstGeom>
            <a:solidFill>
              <a:schemeClr val="accent1"/>
            </a:solidFill>
            <a:ln w="9525">
              <a:solidFill>
                <a:srgbClr val="000000"/>
              </a:solidFill>
              <a:prstDash val="dash"/>
              <a:miter lim="800000"/>
            </a:ln>
          </p:spPr>
          <p:txBody>
            <a:bodyPr lIns="0" tIns="0" rIns="0" bIns="0"/>
            <a:lstStyle/>
            <a:p>
              <a:endParaRPr lang="zh-CN" altLang="en-US" b="0"/>
            </a:p>
          </p:txBody>
        </p:sp>
        <p:sp>
          <p:nvSpPr>
            <p:cNvPr id="196613" name="Rectangle 1030"/>
            <p:cNvSpPr>
              <a:spLocks noChangeArrowheads="1"/>
            </p:cNvSpPr>
            <p:nvPr/>
          </p:nvSpPr>
          <p:spPr bwMode="auto">
            <a:xfrm>
              <a:off x="702" y="1210"/>
              <a:ext cx="812" cy="1131"/>
            </a:xfrm>
            <a:prstGeom prst="rect">
              <a:avLst/>
            </a:prstGeom>
            <a:solidFill>
              <a:schemeClr val="accent1"/>
            </a:solidFill>
            <a:ln w="9525">
              <a:solidFill>
                <a:srgbClr val="000000"/>
              </a:solidFill>
              <a:miter lim="800000"/>
            </a:ln>
          </p:spPr>
          <p:txBody>
            <a:bodyPr tIns="0" bIns="0"/>
            <a:lstStyle/>
            <a:p>
              <a:endParaRPr lang="zh-CN" altLang="en-US" b="0"/>
            </a:p>
          </p:txBody>
        </p:sp>
        <p:sp>
          <p:nvSpPr>
            <p:cNvPr id="196614" name="Text Box 1031"/>
            <p:cNvSpPr txBox="1">
              <a:spLocks noChangeArrowheads="1"/>
            </p:cNvSpPr>
            <p:nvPr/>
          </p:nvSpPr>
          <p:spPr bwMode="auto">
            <a:xfrm>
              <a:off x="904" y="1384"/>
              <a:ext cx="406" cy="261"/>
            </a:xfrm>
            <a:prstGeom prst="rect">
              <a:avLst/>
            </a:prstGeom>
            <a:solidFill>
              <a:schemeClr val="accent1"/>
            </a:solidFill>
            <a:ln w="9525">
              <a:solidFill>
                <a:srgbClr val="000000"/>
              </a:solidFill>
              <a:miter lim="800000"/>
            </a:ln>
          </p:spPr>
          <p:txBody>
            <a:bodyPr tIns="0" bIns="0"/>
            <a:lstStyle/>
            <a:p>
              <a:pPr eaLnBrk="0" hangingPunct="0"/>
              <a:r>
                <a:rPr kumimoji="0" lang="en-US" altLang="zh-CN" sz="1600" b="0" noProof="1">
                  <a:solidFill>
                    <a:srgbClr val="FF0000"/>
                  </a:solidFill>
                  <a:latin typeface="华文新魏" panose="02010800040101010101" pitchFamily="2" charset="-122"/>
                  <a:ea typeface="华文新魏" panose="02010800040101010101" pitchFamily="2" charset="-122"/>
                </a:rPr>
                <a:t>CPU</a:t>
              </a:r>
              <a:endParaRPr kumimoji="0" lang="en-US" altLang="zh-CN" sz="1600" b="0" noProof="1">
                <a:solidFill>
                  <a:srgbClr val="FF0000"/>
                </a:solidFill>
                <a:latin typeface="华文新魏" panose="02010800040101010101" pitchFamily="2" charset="-122"/>
                <a:ea typeface="华文新魏" panose="02010800040101010101" pitchFamily="2" charset="-122"/>
              </a:endParaRPr>
            </a:p>
          </p:txBody>
        </p:sp>
        <p:sp>
          <p:nvSpPr>
            <p:cNvPr id="196615" name="Text Box 1032"/>
            <p:cNvSpPr txBox="1">
              <a:spLocks noChangeArrowheads="1"/>
            </p:cNvSpPr>
            <p:nvPr/>
          </p:nvSpPr>
          <p:spPr bwMode="auto">
            <a:xfrm>
              <a:off x="904" y="1906"/>
              <a:ext cx="508" cy="261"/>
            </a:xfrm>
            <a:prstGeom prst="rect">
              <a:avLst/>
            </a:prstGeom>
            <a:solidFill>
              <a:schemeClr val="accent1"/>
            </a:solidFill>
            <a:ln w="9525">
              <a:solidFill>
                <a:srgbClr val="000000"/>
              </a:solidFill>
              <a:miter lim="800000"/>
            </a:ln>
          </p:spPr>
          <p:txBody>
            <a:bodyPr tIns="0" bIns="0"/>
            <a:lstStyle/>
            <a:p>
              <a:pPr eaLnBrk="0" hangingPunct="0"/>
              <a:r>
                <a:rPr kumimoji="0" lang="en-US" altLang="zh-CN" sz="1400" b="0" noProof="1">
                  <a:solidFill>
                    <a:srgbClr val="FF0000"/>
                  </a:solidFill>
                  <a:latin typeface="华文新魏" panose="02010800040101010101" pitchFamily="2" charset="-122"/>
                  <a:ea typeface="华文新魏" panose="02010800040101010101" pitchFamily="2" charset="-122"/>
                </a:rPr>
                <a:t>MMU</a:t>
              </a:r>
              <a:endParaRPr kumimoji="0" lang="en-US" altLang="zh-CN" sz="1400" b="0" noProof="1">
                <a:solidFill>
                  <a:srgbClr val="FF0000"/>
                </a:solidFill>
                <a:latin typeface="华文新魏" panose="02010800040101010101" pitchFamily="2" charset="-122"/>
                <a:ea typeface="华文新魏" panose="02010800040101010101" pitchFamily="2" charset="-122"/>
              </a:endParaRPr>
            </a:p>
          </p:txBody>
        </p:sp>
        <p:sp>
          <p:nvSpPr>
            <p:cNvPr id="196616" name="Line 1033"/>
            <p:cNvSpPr>
              <a:spLocks noChangeShapeType="1"/>
            </p:cNvSpPr>
            <p:nvPr/>
          </p:nvSpPr>
          <p:spPr bwMode="auto">
            <a:xfrm>
              <a:off x="1108" y="1645"/>
              <a:ext cx="0" cy="261"/>
            </a:xfrm>
            <a:prstGeom prst="line">
              <a:avLst/>
            </a:prstGeom>
            <a:noFill/>
            <a:ln w="9525">
              <a:solidFill>
                <a:srgbClr val="000000"/>
              </a:solidFill>
              <a:round/>
              <a:tailEnd type="triangle" w="med" len="med"/>
            </a:ln>
          </p:spPr>
          <p:txBody>
            <a:bodyPr tIns="0" bIns="0"/>
            <a:lstStyle/>
            <a:p>
              <a:endParaRPr lang="zh-CN" altLang="en-US"/>
            </a:p>
          </p:txBody>
        </p:sp>
        <p:sp>
          <p:nvSpPr>
            <p:cNvPr id="196617" name="Rectangle 1034"/>
            <p:cNvSpPr>
              <a:spLocks noChangeArrowheads="1"/>
            </p:cNvSpPr>
            <p:nvPr/>
          </p:nvSpPr>
          <p:spPr bwMode="auto">
            <a:xfrm>
              <a:off x="2022" y="1297"/>
              <a:ext cx="609" cy="920"/>
            </a:xfrm>
            <a:prstGeom prst="rect">
              <a:avLst/>
            </a:prstGeom>
            <a:solidFill>
              <a:schemeClr val="accent1"/>
            </a:solidFill>
            <a:ln w="9525">
              <a:solidFill>
                <a:srgbClr val="000000"/>
              </a:solidFill>
              <a:miter lim="800000"/>
            </a:ln>
          </p:spPr>
          <p:txBody>
            <a:bodyPr tIns="0" bIns="0"/>
            <a:lstStyle/>
            <a:p>
              <a:endParaRPr lang="zh-CN" altLang="en-US" b="0"/>
            </a:p>
          </p:txBody>
        </p:sp>
        <p:sp>
          <p:nvSpPr>
            <p:cNvPr id="196618" name="Line 1035"/>
            <p:cNvSpPr>
              <a:spLocks noChangeShapeType="1"/>
            </p:cNvSpPr>
            <p:nvPr/>
          </p:nvSpPr>
          <p:spPr bwMode="auto">
            <a:xfrm>
              <a:off x="1108" y="2167"/>
              <a:ext cx="0" cy="398"/>
            </a:xfrm>
            <a:prstGeom prst="line">
              <a:avLst/>
            </a:prstGeom>
            <a:noFill/>
            <a:ln w="9525">
              <a:solidFill>
                <a:srgbClr val="000000"/>
              </a:solidFill>
              <a:round/>
            </a:ln>
          </p:spPr>
          <p:txBody>
            <a:bodyPr tIns="0" bIns="0"/>
            <a:lstStyle/>
            <a:p>
              <a:endParaRPr lang="zh-CN" altLang="en-US"/>
            </a:p>
          </p:txBody>
        </p:sp>
        <p:sp>
          <p:nvSpPr>
            <p:cNvPr id="196619" name="Line 1036"/>
            <p:cNvSpPr>
              <a:spLocks noChangeShapeType="1"/>
            </p:cNvSpPr>
            <p:nvPr/>
          </p:nvSpPr>
          <p:spPr bwMode="auto">
            <a:xfrm>
              <a:off x="600" y="2565"/>
              <a:ext cx="2031" cy="0"/>
            </a:xfrm>
            <a:prstGeom prst="line">
              <a:avLst/>
            </a:prstGeom>
            <a:noFill/>
            <a:ln w="9525">
              <a:solidFill>
                <a:srgbClr val="000000"/>
              </a:solidFill>
              <a:round/>
            </a:ln>
          </p:spPr>
          <p:txBody>
            <a:bodyPr tIns="0" bIns="0"/>
            <a:lstStyle/>
            <a:p>
              <a:endParaRPr lang="zh-CN" altLang="en-US"/>
            </a:p>
          </p:txBody>
        </p:sp>
        <p:sp>
          <p:nvSpPr>
            <p:cNvPr id="196620" name="Text Box 1037"/>
            <p:cNvSpPr txBox="1">
              <a:spLocks noChangeArrowheads="1"/>
            </p:cNvSpPr>
            <p:nvPr/>
          </p:nvSpPr>
          <p:spPr bwMode="auto">
            <a:xfrm>
              <a:off x="2225" y="1434"/>
              <a:ext cx="305" cy="609"/>
            </a:xfrm>
            <a:prstGeom prst="rect">
              <a:avLst/>
            </a:prstGeom>
            <a:solidFill>
              <a:schemeClr val="accent1"/>
            </a:solidFill>
            <a:ln w="9525">
              <a:solidFill>
                <a:srgbClr val="FFFFFF"/>
              </a:solidFill>
              <a:miter lim="800000"/>
            </a:ln>
          </p:spPr>
          <p:txBody>
            <a:bodyPr tIns="0" bIns="0"/>
            <a:lstStyle/>
            <a:p>
              <a:pPr algn="just" eaLnBrk="0" hangingPunct="0"/>
              <a:r>
                <a:rPr kumimoji="0" lang="zh-CN" altLang="en-US" sz="2000" b="0">
                  <a:solidFill>
                    <a:srgbClr val="FF0000"/>
                  </a:solidFill>
                  <a:latin typeface="华文新魏" panose="02010800040101010101" pitchFamily="2" charset="-122"/>
                  <a:ea typeface="华文新魏" panose="02010800040101010101" pitchFamily="2" charset="-122"/>
                </a:rPr>
                <a:t>内</a:t>
              </a:r>
              <a:endParaRPr kumimoji="0" lang="zh-CN" altLang="en-US" sz="2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zh-CN" altLang="en-US" sz="2000" b="0">
                <a:solidFill>
                  <a:srgbClr val="FF0000"/>
                </a:solidFill>
                <a:latin typeface="华文新魏" panose="02010800040101010101" pitchFamily="2" charset="-122"/>
                <a:ea typeface="华文新魏" panose="02010800040101010101" pitchFamily="2" charset="-122"/>
              </a:endParaRPr>
            </a:p>
            <a:p>
              <a:pPr algn="just" eaLnBrk="0" hangingPunct="0"/>
              <a:r>
                <a:rPr kumimoji="0" lang="zh-CN" altLang="en-US" sz="2000" b="0">
                  <a:solidFill>
                    <a:srgbClr val="FF0000"/>
                  </a:solidFill>
                  <a:latin typeface="华文新魏" panose="02010800040101010101" pitchFamily="2" charset="-122"/>
                  <a:ea typeface="华文新魏" panose="02010800040101010101" pitchFamily="2" charset="-122"/>
                </a:rPr>
                <a:t>存</a:t>
              </a:r>
              <a:endParaRPr kumimoji="0" lang="zh-CN" altLang="en-US" sz="2000" b="0">
                <a:solidFill>
                  <a:srgbClr val="FF0000"/>
                </a:solidFill>
                <a:latin typeface="华文新魏" panose="02010800040101010101" pitchFamily="2" charset="-122"/>
                <a:ea typeface="华文新魏" panose="02010800040101010101" pitchFamily="2" charset="-122"/>
              </a:endParaRPr>
            </a:p>
          </p:txBody>
        </p:sp>
        <p:sp>
          <p:nvSpPr>
            <p:cNvPr id="196621" name="Line 1038"/>
            <p:cNvSpPr>
              <a:spLocks noChangeShapeType="1"/>
            </p:cNvSpPr>
            <p:nvPr/>
          </p:nvSpPr>
          <p:spPr bwMode="auto">
            <a:xfrm flipH="1" flipV="1">
              <a:off x="1108" y="2428"/>
              <a:ext cx="508" cy="348"/>
            </a:xfrm>
            <a:prstGeom prst="line">
              <a:avLst/>
            </a:prstGeom>
            <a:noFill/>
            <a:ln w="9525">
              <a:solidFill>
                <a:srgbClr val="000000"/>
              </a:solidFill>
              <a:round/>
              <a:tailEnd type="triangle" w="med" len="med"/>
            </a:ln>
          </p:spPr>
          <p:txBody>
            <a:bodyPr tIns="0" bIns="0"/>
            <a:lstStyle/>
            <a:p>
              <a:endParaRPr lang="zh-CN" altLang="en-US"/>
            </a:p>
          </p:txBody>
        </p:sp>
        <p:sp>
          <p:nvSpPr>
            <p:cNvPr id="196622" name="Text Box 1039"/>
            <p:cNvSpPr txBox="1">
              <a:spLocks noChangeArrowheads="1"/>
            </p:cNvSpPr>
            <p:nvPr/>
          </p:nvSpPr>
          <p:spPr bwMode="auto">
            <a:xfrm>
              <a:off x="1432" y="864"/>
              <a:ext cx="1092" cy="288"/>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1600" b="0">
                  <a:solidFill>
                    <a:srgbClr val="FF0000"/>
                  </a:solidFill>
                  <a:latin typeface="华文新魏" panose="02010800040101010101" pitchFamily="2" charset="-122"/>
                  <a:ea typeface="华文新魏" panose="02010800040101010101" pitchFamily="2" charset="-122"/>
                </a:rPr>
                <a:t>CPU</a:t>
              </a:r>
              <a:r>
                <a:rPr kumimoji="0" lang="zh-CN" altLang="en-US" sz="1600" b="0">
                  <a:solidFill>
                    <a:srgbClr val="FF0000"/>
                  </a:solidFill>
                  <a:latin typeface="华文新魏" panose="02010800040101010101" pitchFamily="2" charset="-122"/>
                  <a:ea typeface="华文新魏" panose="02010800040101010101" pitchFamily="2" charset="-122"/>
                </a:rPr>
                <a:t>把逻辑地</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址送至</a:t>
              </a:r>
              <a:r>
                <a:rPr kumimoji="0" lang="en-US" altLang="zh-CN" sz="1600" b="0">
                  <a:solidFill>
                    <a:srgbClr val="FF0000"/>
                  </a:solidFill>
                  <a:latin typeface="华文新魏" panose="02010800040101010101" pitchFamily="2" charset="-122"/>
                  <a:ea typeface="华文新魏" panose="02010800040101010101" pitchFamily="2" charset="-122"/>
                </a:rPr>
                <a:t>MMU</a:t>
              </a:r>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196623" name="Text Box 1040"/>
            <p:cNvSpPr txBox="1">
              <a:spLocks noChangeArrowheads="1"/>
            </p:cNvSpPr>
            <p:nvPr/>
          </p:nvSpPr>
          <p:spPr bwMode="auto">
            <a:xfrm>
              <a:off x="652" y="2737"/>
              <a:ext cx="2027" cy="239"/>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1800" b="0">
                  <a:solidFill>
                    <a:srgbClr val="FF0000"/>
                  </a:solidFill>
                  <a:latin typeface="华文新魏" panose="02010800040101010101" pitchFamily="2" charset="-122"/>
                  <a:ea typeface="华文新魏" panose="02010800040101010101" pitchFamily="2" charset="-122"/>
                </a:rPr>
                <a:t>MMU</a:t>
              </a:r>
              <a:r>
                <a:rPr kumimoji="0" lang="zh-CN" altLang="en-US" sz="1800" b="0">
                  <a:solidFill>
                    <a:srgbClr val="FF0000"/>
                  </a:solidFill>
                  <a:latin typeface="华文新魏" panose="02010800040101010101" pitchFamily="2" charset="-122"/>
                  <a:ea typeface="华文新魏" panose="02010800040101010101" pitchFamily="2" charset="-122"/>
                </a:rPr>
                <a:t>把物理地址送至内存</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196624" name="Text Box 1041"/>
            <p:cNvSpPr txBox="1">
              <a:spLocks noChangeArrowheads="1"/>
            </p:cNvSpPr>
            <p:nvPr/>
          </p:nvSpPr>
          <p:spPr bwMode="auto">
            <a:xfrm>
              <a:off x="340" y="3168"/>
              <a:ext cx="2495" cy="528"/>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2000" b="0">
                  <a:solidFill>
                    <a:srgbClr val="FF0000"/>
                  </a:solidFill>
                  <a:latin typeface="华文新魏" panose="02010800040101010101" pitchFamily="2" charset="-122"/>
                  <a:ea typeface="华文新魏" panose="02010800040101010101" pitchFamily="2" charset="-122"/>
                </a:rPr>
                <a:t> MMU</a:t>
              </a:r>
              <a:r>
                <a:rPr kumimoji="0" lang="zh-CN" altLang="en-US" sz="2000" b="0">
                  <a:solidFill>
                    <a:srgbClr val="FF0000"/>
                  </a:solidFill>
                  <a:latin typeface="华文新魏" panose="02010800040101010101" pitchFamily="2" charset="-122"/>
                  <a:ea typeface="华文新魏" panose="02010800040101010101" pitchFamily="2" charset="-122"/>
                </a:rPr>
                <a:t>的位置</a:t>
              </a:r>
              <a:r>
                <a:rPr lang="zh-CN" altLang="en-US" sz="1800">
                  <a:solidFill>
                    <a:srgbClr val="FF0000"/>
                  </a:solidFill>
                  <a:latin typeface="华文新魏" panose="02010800040101010101" pitchFamily="2" charset="-122"/>
                  <a:ea typeface="华文新魏" panose="02010800040101010101" pitchFamily="2" charset="-122"/>
                </a:rPr>
                <a:t>、</a:t>
              </a:r>
              <a:r>
                <a:rPr kumimoji="0" lang="zh-CN" altLang="en-US" sz="2000" b="0">
                  <a:solidFill>
                    <a:srgbClr val="FF0000"/>
                  </a:solidFill>
                  <a:latin typeface="华文新魏" panose="02010800040101010101" pitchFamily="2" charset="-122"/>
                  <a:ea typeface="华文新魏" panose="02010800040101010101" pitchFamily="2" charset="-122"/>
                </a:rPr>
                <a:t>功能和</a:t>
              </a:r>
              <a:r>
                <a:rPr kumimoji="0" lang="en-US" altLang="zh-CN" sz="2000" b="0">
                  <a:solidFill>
                    <a:srgbClr val="FF0000"/>
                  </a:solidFill>
                  <a:latin typeface="华文新魏" panose="02010800040101010101" pitchFamily="2" charset="-122"/>
                  <a:ea typeface="华文新魏" panose="02010800040101010101" pitchFamily="2" charset="-122"/>
                </a:rPr>
                <a:t>16</a:t>
              </a:r>
              <a:r>
                <a:rPr kumimoji="0" lang="zh-CN" altLang="en-US" sz="2000" b="0">
                  <a:solidFill>
                    <a:srgbClr val="FF0000"/>
                  </a:solidFill>
                  <a:latin typeface="华文新魏" panose="02010800040101010101" pitchFamily="2" charset="-122"/>
                  <a:ea typeface="华文新魏" panose="02010800040101010101" pitchFamily="2" charset="-122"/>
                </a:rPr>
                <a:t>个</a:t>
              </a:r>
              <a:r>
                <a:rPr kumimoji="0" lang="en-US" altLang="zh-CN" sz="2000" b="0">
                  <a:solidFill>
                    <a:srgbClr val="FF0000"/>
                  </a:solidFill>
                  <a:latin typeface="华文新魏" panose="02010800040101010101" pitchFamily="2" charset="-122"/>
                  <a:ea typeface="华文新魏" panose="02010800040101010101" pitchFamily="2" charset="-122"/>
                </a:rPr>
                <a:t>4KB</a:t>
              </a:r>
              <a:r>
                <a:rPr kumimoji="0" lang="zh-CN" altLang="en-US" sz="2000" b="0">
                  <a:solidFill>
                    <a:srgbClr val="FF0000"/>
                  </a:solidFill>
                  <a:latin typeface="华文新魏" panose="02010800040101010101" pitchFamily="2" charset="-122"/>
                  <a:ea typeface="华文新魏" panose="02010800040101010101" pitchFamily="2" charset="-122"/>
                </a:rPr>
                <a:t>页面情况下</a:t>
              </a:r>
              <a:r>
                <a:rPr kumimoji="0" lang="en-US" altLang="zh-CN" sz="2000" b="0">
                  <a:solidFill>
                    <a:srgbClr val="FF0000"/>
                  </a:solidFill>
                  <a:latin typeface="华文新魏" panose="02010800040101010101" pitchFamily="2" charset="-122"/>
                  <a:ea typeface="华文新魏" panose="02010800040101010101" pitchFamily="2" charset="-122"/>
                </a:rPr>
                <a:t>MMU</a:t>
              </a:r>
              <a:r>
                <a:rPr kumimoji="0" lang="zh-CN" altLang="en-US" sz="2000" b="0">
                  <a:solidFill>
                    <a:srgbClr val="FF0000"/>
                  </a:solidFill>
                  <a:latin typeface="华文新魏" panose="02010800040101010101" pitchFamily="2" charset="-122"/>
                  <a:ea typeface="华文新魏" panose="02010800040101010101" pitchFamily="2" charset="-122"/>
                </a:rPr>
                <a:t>的内部操作</a:t>
              </a:r>
              <a:endParaRPr kumimoji="0" lang="zh-CN" altLang="en-US" sz="2000" b="0">
                <a:solidFill>
                  <a:srgbClr val="FF0000"/>
                </a:solidFill>
                <a:latin typeface="华文新魏" panose="02010800040101010101" pitchFamily="2" charset="-122"/>
                <a:ea typeface="华文新魏" panose="02010800040101010101" pitchFamily="2" charset="-122"/>
              </a:endParaRPr>
            </a:p>
          </p:txBody>
        </p:sp>
        <p:sp>
          <p:nvSpPr>
            <p:cNvPr id="196625" name="Line 1042"/>
            <p:cNvSpPr>
              <a:spLocks noChangeShapeType="1"/>
            </p:cNvSpPr>
            <p:nvPr/>
          </p:nvSpPr>
          <p:spPr bwMode="auto">
            <a:xfrm flipH="1">
              <a:off x="1210" y="1086"/>
              <a:ext cx="812" cy="696"/>
            </a:xfrm>
            <a:prstGeom prst="line">
              <a:avLst/>
            </a:prstGeom>
            <a:noFill/>
            <a:ln w="9525">
              <a:solidFill>
                <a:srgbClr val="000000"/>
              </a:solidFill>
              <a:round/>
              <a:tailEnd type="triangle" w="med" len="med"/>
            </a:ln>
          </p:spPr>
          <p:txBody>
            <a:bodyPr lIns="0" tIns="0" rIns="0" bIns="0"/>
            <a:lstStyle/>
            <a:p>
              <a:endParaRPr lang="zh-CN" altLang="en-US"/>
            </a:p>
          </p:txBody>
        </p:sp>
        <p:sp>
          <p:nvSpPr>
            <p:cNvPr id="196626" name="Line 1043"/>
            <p:cNvSpPr>
              <a:spLocks noChangeShapeType="1"/>
            </p:cNvSpPr>
            <p:nvPr/>
          </p:nvSpPr>
          <p:spPr bwMode="auto">
            <a:xfrm>
              <a:off x="2326" y="2217"/>
              <a:ext cx="0" cy="348"/>
            </a:xfrm>
            <a:prstGeom prst="line">
              <a:avLst/>
            </a:prstGeom>
            <a:noFill/>
            <a:ln w="9525">
              <a:solidFill>
                <a:srgbClr val="000000"/>
              </a:solidFill>
              <a:round/>
            </a:ln>
          </p:spPr>
          <p:txBody>
            <a:bodyPr lIns="0" tIns="0" rIns="0" bIns="0"/>
            <a:lstStyle/>
            <a:p>
              <a:endParaRPr lang="zh-CN" altLang="en-US"/>
            </a:p>
          </p:txBody>
        </p:sp>
        <p:sp>
          <p:nvSpPr>
            <p:cNvPr id="196627" name="Text Box 1044"/>
            <p:cNvSpPr txBox="1">
              <a:spLocks noChangeArrowheads="1"/>
            </p:cNvSpPr>
            <p:nvPr/>
          </p:nvSpPr>
          <p:spPr bwMode="auto">
            <a:xfrm>
              <a:off x="3563" y="816"/>
              <a:ext cx="1352" cy="288"/>
            </a:xfrm>
            <a:prstGeom prst="rect">
              <a:avLst/>
            </a:prstGeom>
            <a:solidFill>
              <a:srgbClr val="FFCC66"/>
            </a:solidFill>
            <a:ln w="9525">
              <a:solidFill>
                <a:srgbClr val="FFFFFF"/>
              </a:solidFill>
              <a:miter lim="800000"/>
            </a:ln>
          </p:spPr>
          <p:txBody>
            <a:bodyPr tIns="0" bIns="0"/>
            <a:lstStyle/>
            <a:p>
              <a:pPr algn="ctr" eaLnBrk="0" hangingPunct="0"/>
              <a:r>
                <a:rPr kumimoji="0" lang="en-US" altLang="zh-CN" sz="1600" b="0">
                  <a:solidFill>
                    <a:srgbClr val="FF0000"/>
                  </a:solidFill>
                  <a:latin typeface="华文新魏" panose="02010800040101010101" pitchFamily="2" charset="-122"/>
                  <a:ea typeface="华文新魏" panose="02010800040101010101" pitchFamily="2" charset="-122"/>
                </a:rPr>
                <a:t>CPU</a:t>
              </a:r>
              <a:r>
                <a:rPr kumimoji="0" lang="zh-CN" altLang="en-US" sz="1600" b="0">
                  <a:solidFill>
                    <a:srgbClr val="FF0000"/>
                  </a:solidFill>
                  <a:latin typeface="华文新魏" panose="02010800040101010101" pitchFamily="2" charset="-122"/>
                  <a:ea typeface="华文新魏" panose="02010800040101010101" pitchFamily="2" charset="-122"/>
                </a:rPr>
                <a:t>送入的</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600" b="0">
                  <a:solidFill>
                    <a:srgbClr val="FF0000"/>
                  </a:solidFill>
                  <a:latin typeface="华文新魏" panose="02010800040101010101" pitchFamily="2" charset="-122"/>
                  <a:ea typeface="华文新魏" panose="02010800040101010101" pitchFamily="2" charset="-122"/>
                </a:rPr>
                <a:t>逻辑地址</a:t>
              </a:r>
              <a:r>
                <a:rPr kumimoji="0" lang="en-US" altLang="zh-CN" sz="1600" b="0">
                  <a:solidFill>
                    <a:srgbClr val="FF0000"/>
                  </a:solidFill>
                  <a:latin typeface="华文新魏" panose="02010800040101010101" pitchFamily="2" charset="-122"/>
                  <a:ea typeface="华文新魏" panose="02010800040101010101" pitchFamily="2" charset="-122"/>
                </a:rPr>
                <a:t>(8196)</a:t>
              </a:r>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196628" name="Text Box 1046"/>
            <p:cNvSpPr txBox="1">
              <a:spLocks noChangeArrowheads="1"/>
            </p:cNvSpPr>
            <p:nvPr/>
          </p:nvSpPr>
          <p:spPr bwMode="auto">
            <a:xfrm>
              <a:off x="3444" y="1152"/>
              <a:ext cx="1523" cy="192"/>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   0 0 1 0     0 0 0 0 0 0 0 0 0 1 0 0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196629" name="Text Box 1047"/>
            <p:cNvSpPr txBox="1">
              <a:spLocks noChangeArrowheads="1"/>
            </p:cNvSpPr>
            <p:nvPr/>
          </p:nvSpPr>
          <p:spPr bwMode="auto">
            <a:xfrm>
              <a:off x="3342" y="3240"/>
              <a:ext cx="1573" cy="168"/>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   1 1 0      0 0 0 0 0 0 0 0 0 1 0 0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196630" name="Text Box 1048"/>
            <p:cNvSpPr txBox="1">
              <a:spLocks noChangeArrowheads="1"/>
            </p:cNvSpPr>
            <p:nvPr/>
          </p:nvSpPr>
          <p:spPr bwMode="auto">
            <a:xfrm>
              <a:off x="3444" y="3501"/>
              <a:ext cx="1367" cy="339"/>
            </a:xfrm>
            <a:prstGeom prst="rect">
              <a:avLst/>
            </a:prstGeom>
            <a:solidFill>
              <a:srgbClr val="FFCC66"/>
            </a:solidFill>
            <a:ln w="9525">
              <a:solidFill>
                <a:srgbClr val="FFFFFF"/>
              </a:solidFill>
              <a:miter lim="800000"/>
            </a:ln>
          </p:spPr>
          <p:txBody>
            <a:bodyPr tIns="0" bIns="0"/>
            <a:lstStyle/>
            <a:p>
              <a:pPr algn="ctr" eaLnBrk="0" hangingPunct="0"/>
              <a:r>
                <a:rPr kumimoji="0" lang="en-US" altLang="zh-CN" sz="1800" b="0">
                  <a:solidFill>
                    <a:srgbClr val="FF0000"/>
                  </a:solidFill>
                  <a:latin typeface="华文新魏" panose="02010800040101010101" pitchFamily="2" charset="-122"/>
                  <a:ea typeface="华文新魏" panose="02010800040101010101" pitchFamily="2" charset="-122"/>
                </a:rPr>
                <a:t>MMU</a:t>
              </a:r>
              <a:r>
                <a:rPr kumimoji="0" lang="zh-CN" altLang="en-US" sz="1800" b="0">
                  <a:solidFill>
                    <a:srgbClr val="FF0000"/>
                  </a:solidFill>
                  <a:latin typeface="华文新魏" panose="02010800040101010101" pitchFamily="2" charset="-122"/>
                  <a:ea typeface="华文新魏" panose="02010800040101010101" pitchFamily="2" charset="-122"/>
                </a:rPr>
                <a:t>送出的物理地址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196631" name="Text Box 1049"/>
            <p:cNvSpPr txBox="1">
              <a:spLocks noChangeArrowheads="1"/>
            </p:cNvSpPr>
            <p:nvPr/>
          </p:nvSpPr>
          <p:spPr bwMode="auto">
            <a:xfrm>
              <a:off x="3719" y="1674"/>
              <a:ext cx="728" cy="1350"/>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400" b="0">
                  <a:solidFill>
                    <a:srgbClr val="FF0000"/>
                  </a:solidFill>
                  <a:latin typeface="华文新魏" panose="02010800040101010101" pitchFamily="2" charset="-122"/>
                  <a:ea typeface="华文新魏" panose="02010800040101010101" pitchFamily="2" charset="-122"/>
                </a:rPr>
                <a:t>0  010      1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1  001      1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2  110      1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3  000     1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4  100      1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5  011      1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6  000    0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7  000    0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8  101      1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9  000    0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400" b="0">
                  <a:solidFill>
                    <a:srgbClr val="FF0000"/>
                  </a:solidFill>
                  <a:ea typeface="华文新魏" panose="02010800040101010101" pitchFamily="2" charset="-122"/>
                </a:rPr>
                <a:t>…</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endParaRPr kumimoji="0" lang="en-US" altLang="zh-CN" sz="900" b="0">
                <a:solidFill>
                  <a:srgbClr val="FF0000"/>
                </a:solidFill>
                <a:latin typeface="华文新魏" panose="02010800040101010101" pitchFamily="2" charset="-122"/>
                <a:ea typeface="华文新魏" panose="02010800040101010101" pitchFamily="2" charset="-122"/>
              </a:endParaRPr>
            </a:p>
          </p:txBody>
        </p:sp>
        <p:sp>
          <p:nvSpPr>
            <p:cNvPr id="196632" name="Text Box 1050"/>
            <p:cNvSpPr txBox="1">
              <a:spLocks noChangeArrowheads="1"/>
            </p:cNvSpPr>
            <p:nvPr/>
          </p:nvSpPr>
          <p:spPr bwMode="auto">
            <a:xfrm>
              <a:off x="3563" y="1413"/>
              <a:ext cx="1217" cy="171"/>
            </a:xfrm>
            <a:prstGeom prst="rect">
              <a:avLst/>
            </a:prstGeom>
            <a:solidFill>
              <a:srgbClr val="FFCC66"/>
            </a:solidFill>
            <a:ln w="9525">
              <a:solidFill>
                <a:srgbClr val="FFFFFF"/>
              </a:solidFill>
              <a:miter lim="800000"/>
            </a:ln>
          </p:spPr>
          <p:txBody>
            <a:bodyPr tIns="0" bIns="0"/>
            <a:lstStyle/>
            <a:p>
              <a:pPr algn="ctr" eaLnBrk="0" hangingPunct="0"/>
              <a:r>
                <a:rPr kumimoji="0" lang="zh-CN" altLang="en-US" sz="1200" b="0">
                  <a:solidFill>
                    <a:srgbClr val="FF0000"/>
                  </a:solidFill>
                  <a:latin typeface="华文新魏" panose="02010800040101010101" pitchFamily="2" charset="-122"/>
                  <a:ea typeface="华文新魏" panose="02010800040101010101" pitchFamily="2" charset="-122"/>
                </a:rPr>
                <a:t>页号 页框号 在内存否</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196633" name="Line 1051"/>
            <p:cNvSpPr>
              <a:spLocks noChangeShapeType="1"/>
            </p:cNvSpPr>
            <p:nvPr/>
          </p:nvSpPr>
          <p:spPr bwMode="auto">
            <a:xfrm>
              <a:off x="3850" y="1152"/>
              <a:ext cx="0" cy="174"/>
            </a:xfrm>
            <a:prstGeom prst="line">
              <a:avLst/>
            </a:prstGeom>
            <a:noFill/>
            <a:ln w="9525">
              <a:solidFill>
                <a:srgbClr val="000000"/>
              </a:solidFill>
              <a:round/>
            </a:ln>
          </p:spPr>
          <p:txBody>
            <a:bodyPr lIns="0" tIns="0" rIns="0" bIns="0"/>
            <a:lstStyle/>
            <a:p>
              <a:endParaRPr lang="zh-CN" altLang="en-US"/>
            </a:p>
          </p:txBody>
        </p:sp>
        <p:sp>
          <p:nvSpPr>
            <p:cNvPr id="196634" name="Line 1052"/>
            <p:cNvSpPr>
              <a:spLocks noChangeShapeType="1"/>
            </p:cNvSpPr>
            <p:nvPr/>
          </p:nvSpPr>
          <p:spPr bwMode="auto">
            <a:xfrm>
              <a:off x="3647" y="3240"/>
              <a:ext cx="0" cy="174"/>
            </a:xfrm>
            <a:prstGeom prst="line">
              <a:avLst/>
            </a:prstGeom>
            <a:noFill/>
            <a:ln w="9525">
              <a:solidFill>
                <a:srgbClr val="000000"/>
              </a:solidFill>
              <a:round/>
            </a:ln>
          </p:spPr>
          <p:txBody>
            <a:bodyPr lIns="0" tIns="0" rIns="0" bIns="0"/>
            <a:lstStyle/>
            <a:p>
              <a:endParaRPr lang="zh-CN" altLang="en-US"/>
            </a:p>
          </p:txBody>
        </p:sp>
        <p:sp>
          <p:nvSpPr>
            <p:cNvPr id="196635" name="Line 1053"/>
            <p:cNvSpPr>
              <a:spLocks noChangeShapeType="1"/>
            </p:cNvSpPr>
            <p:nvPr/>
          </p:nvSpPr>
          <p:spPr bwMode="auto">
            <a:xfrm>
              <a:off x="3545" y="1326"/>
              <a:ext cx="15" cy="698"/>
            </a:xfrm>
            <a:prstGeom prst="line">
              <a:avLst/>
            </a:prstGeom>
            <a:noFill/>
            <a:ln w="9525">
              <a:solidFill>
                <a:srgbClr val="000000"/>
              </a:solidFill>
              <a:round/>
            </a:ln>
          </p:spPr>
          <p:txBody>
            <a:bodyPr lIns="0" tIns="0" rIns="0" bIns="0"/>
            <a:lstStyle/>
            <a:p>
              <a:endParaRPr lang="zh-CN" altLang="en-US"/>
            </a:p>
          </p:txBody>
        </p:sp>
        <p:sp>
          <p:nvSpPr>
            <p:cNvPr id="196636" name="Line 1054"/>
            <p:cNvSpPr>
              <a:spLocks noChangeShapeType="1"/>
            </p:cNvSpPr>
            <p:nvPr/>
          </p:nvSpPr>
          <p:spPr bwMode="auto">
            <a:xfrm flipV="1">
              <a:off x="3545" y="2009"/>
              <a:ext cx="174" cy="15"/>
            </a:xfrm>
            <a:prstGeom prst="line">
              <a:avLst/>
            </a:prstGeom>
            <a:noFill/>
            <a:ln w="9525">
              <a:solidFill>
                <a:srgbClr val="000000"/>
              </a:solidFill>
              <a:round/>
              <a:tailEnd type="triangle" w="med" len="med"/>
            </a:ln>
          </p:spPr>
          <p:txBody>
            <a:bodyPr lIns="0" tIns="0" rIns="0" bIns="0"/>
            <a:lstStyle/>
            <a:p>
              <a:endParaRPr lang="zh-CN" altLang="en-US"/>
            </a:p>
          </p:txBody>
        </p:sp>
        <p:sp>
          <p:nvSpPr>
            <p:cNvPr id="196637" name="Line 1055"/>
            <p:cNvSpPr>
              <a:spLocks noChangeShapeType="1"/>
            </p:cNvSpPr>
            <p:nvPr/>
          </p:nvSpPr>
          <p:spPr bwMode="auto">
            <a:xfrm>
              <a:off x="4459" y="1935"/>
              <a:ext cx="102" cy="0"/>
            </a:xfrm>
            <a:prstGeom prst="line">
              <a:avLst/>
            </a:prstGeom>
            <a:noFill/>
            <a:ln w="9525">
              <a:solidFill>
                <a:srgbClr val="000000"/>
              </a:solidFill>
              <a:round/>
            </a:ln>
          </p:spPr>
          <p:txBody>
            <a:bodyPr lIns="0" tIns="0" rIns="0" bIns="0"/>
            <a:lstStyle/>
            <a:p>
              <a:endParaRPr lang="zh-CN" altLang="en-US"/>
            </a:p>
          </p:txBody>
        </p:sp>
        <p:sp>
          <p:nvSpPr>
            <p:cNvPr id="196638" name="Line 1056"/>
            <p:cNvSpPr>
              <a:spLocks noChangeShapeType="1"/>
            </p:cNvSpPr>
            <p:nvPr/>
          </p:nvSpPr>
          <p:spPr bwMode="auto">
            <a:xfrm>
              <a:off x="4561" y="1935"/>
              <a:ext cx="0" cy="1131"/>
            </a:xfrm>
            <a:prstGeom prst="line">
              <a:avLst/>
            </a:prstGeom>
            <a:noFill/>
            <a:ln w="9525">
              <a:solidFill>
                <a:srgbClr val="000000"/>
              </a:solidFill>
              <a:round/>
            </a:ln>
          </p:spPr>
          <p:txBody>
            <a:bodyPr lIns="0" tIns="0" rIns="0" bIns="0"/>
            <a:lstStyle/>
            <a:p>
              <a:endParaRPr lang="zh-CN" altLang="en-US"/>
            </a:p>
          </p:txBody>
        </p:sp>
        <p:sp>
          <p:nvSpPr>
            <p:cNvPr id="196639" name="Line 1057"/>
            <p:cNvSpPr>
              <a:spLocks noChangeShapeType="1"/>
            </p:cNvSpPr>
            <p:nvPr/>
          </p:nvSpPr>
          <p:spPr bwMode="auto">
            <a:xfrm>
              <a:off x="3545" y="3066"/>
              <a:ext cx="1016" cy="0"/>
            </a:xfrm>
            <a:prstGeom prst="line">
              <a:avLst/>
            </a:prstGeom>
            <a:noFill/>
            <a:ln w="9525">
              <a:solidFill>
                <a:srgbClr val="000000"/>
              </a:solidFill>
              <a:round/>
            </a:ln>
          </p:spPr>
          <p:txBody>
            <a:bodyPr lIns="0" tIns="0" rIns="0" bIns="0"/>
            <a:lstStyle/>
            <a:p>
              <a:endParaRPr lang="zh-CN" altLang="en-US"/>
            </a:p>
          </p:txBody>
        </p:sp>
        <p:sp>
          <p:nvSpPr>
            <p:cNvPr id="196640" name="Line 1058"/>
            <p:cNvSpPr>
              <a:spLocks noChangeShapeType="1"/>
            </p:cNvSpPr>
            <p:nvPr/>
          </p:nvSpPr>
          <p:spPr bwMode="auto">
            <a:xfrm>
              <a:off x="3545" y="3066"/>
              <a:ext cx="0" cy="174"/>
            </a:xfrm>
            <a:prstGeom prst="line">
              <a:avLst/>
            </a:prstGeom>
            <a:noFill/>
            <a:ln w="19050">
              <a:solidFill>
                <a:srgbClr val="000000"/>
              </a:solidFill>
              <a:round/>
              <a:tailEnd type="triangle" w="med" len="med"/>
            </a:ln>
          </p:spPr>
          <p:txBody>
            <a:bodyPr lIns="0" tIns="0" rIns="0" bIns="0"/>
            <a:lstStyle/>
            <a:p>
              <a:endParaRPr lang="zh-CN" altLang="en-US"/>
            </a:p>
          </p:txBody>
        </p:sp>
        <p:sp>
          <p:nvSpPr>
            <p:cNvPr id="196641" name="Line 1059"/>
            <p:cNvSpPr>
              <a:spLocks noChangeShapeType="1"/>
            </p:cNvSpPr>
            <p:nvPr/>
          </p:nvSpPr>
          <p:spPr bwMode="auto">
            <a:xfrm>
              <a:off x="4256" y="1326"/>
              <a:ext cx="0" cy="87"/>
            </a:xfrm>
            <a:prstGeom prst="line">
              <a:avLst/>
            </a:prstGeom>
            <a:noFill/>
            <a:ln w="9525">
              <a:solidFill>
                <a:srgbClr val="000000"/>
              </a:solidFill>
              <a:round/>
            </a:ln>
          </p:spPr>
          <p:txBody>
            <a:bodyPr lIns="0" tIns="0" rIns="0" bIns="0"/>
            <a:lstStyle/>
            <a:p>
              <a:endParaRPr lang="zh-CN" altLang="en-US"/>
            </a:p>
          </p:txBody>
        </p:sp>
        <p:sp>
          <p:nvSpPr>
            <p:cNvPr id="196642" name="Line 1060"/>
            <p:cNvSpPr>
              <a:spLocks noChangeShapeType="1"/>
            </p:cNvSpPr>
            <p:nvPr/>
          </p:nvSpPr>
          <p:spPr bwMode="auto">
            <a:xfrm>
              <a:off x="4256" y="1413"/>
              <a:ext cx="507" cy="0"/>
            </a:xfrm>
            <a:prstGeom prst="line">
              <a:avLst/>
            </a:prstGeom>
            <a:noFill/>
            <a:ln w="9525">
              <a:solidFill>
                <a:srgbClr val="000000"/>
              </a:solidFill>
              <a:round/>
            </a:ln>
          </p:spPr>
          <p:txBody>
            <a:bodyPr lIns="0" tIns="0" rIns="0" bIns="0"/>
            <a:lstStyle/>
            <a:p>
              <a:endParaRPr lang="zh-CN" altLang="en-US"/>
            </a:p>
          </p:txBody>
        </p:sp>
        <p:sp>
          <p:nvSpPr>
            <p:cNvPr id="196643" name="Line 1061"/>
            <p:cNvSpPr>
              <a:spLocks noChangeShapeType="1"/>
            </p:cNvSpPr>
            <p:nvPr/>
          </p:nvSpPr>
          <p:spPr bwMode="auto">
            <a:xfrm>
              <a:off x="4763" y="1413"/>
              <a:ext cx="0" cy="1653"/>
            </a:xfrm>
            <a:prstGeom prst="line">
              <a:avLst/>
            </a:prstGeom>
            <a:noFill/>
            <a:ln w="9525">
              <a:solidFill>
                <a:srgbClr val="000000"/>
              </a:solidFill>
              <a:round/>
            </a:ln>
          </p:spPr>
          <p:txBody>
            <a:bodyPr lIns="0" tIns="0" rIns="0" bIns="0"/>
            <a:lstStyle/>
            <a:p>
              <a:endParaRPr lang="zh-CN" altLang="en-US"/>
            </a:p>
          </p:txBody>
        </p:sp>
        <p:sp>
          <p:nvSpPr>
            <p:cNvPr id="196644" name="Line 1062"/>
            <p:cNvSpPr>
              <a:spLocks noChangeShapeType="1"/>
            </p:cNvSpPr>
            <p:nvPr/>
          </p:nvSpPr>
          <p:spPr bwMode="auto">
            <a:xfrm flipH="1">
              <a:off x="4256" y="3066"/>
              <a:ext cx="507" cy="174"/>
            </a:xfrm>
            <a:prstGeom prst="line">
              <a:avLst/>
            </a:prstGeom>
            <a:noFill/>
            <a:ln w="9525">
              <a:solidFill>
                <a:srgbClr val="000000"/>
              </a:solidFill>
              <a:round/>
              <a:tailEnd type="triangle" w="med" len="med"/>
            </a:ln>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1026"/>
          <p:cNvSpPr>
            <a:spLocks noGrp="1" noChangeArrowheads="1"/>
          </p:cNvSpPr>
          <p:nvPr>
            <p:ph type="title" idx="4294967295"/>
          </p:nvPr>
        </p:nvSpPr>
        <p:spPr>
          <a:xfrm>
            <a:off x="533400" y="44450"/>
            <a:ext cx="7772400" cy="1143000"/>
          </a:xfrm>
        </p:spPr>
        <p:txBody>
          <a:bodyPr/>
          <a:lstStyle/>
          <a:p>
            <a:r>
              <a:rPr lang="en-US" altLang="zh-CN" smtClean="0"/>
              <a:t>MMU</a:t>
            </a:r>
            <a:r>
              <a:rPr lang="zh-CN" altLang="en-US" smtClean="0"/>
              <a:t>主要功能</a:t>
            </a:r>
            <a:endParaRPr lang="zh-CN" altLang="en-US" smtClean="0"/>
          </a:p>
        </p:txBody>
      </p:sp>
      <p:sp>
        <p:nvSpPr>
          <p:cNvPr id="197634" name="Rectangle 1027"/>
          <p:cNvSpPr>
            <a:spLocks noGrp="1" noChangeArrowheads="1"/>
          </p:cNvSpPr>
          <p:nvPr>
            <p:ph type="body" idx="4294967295"/>
          </p:nvPr>
        </p:nvSpPr>
        <p:spPr>
          <a:xfrm>
            <a:off x="755650" y="1268413"/>
            <a:ext cx="8083550" cy="5360987"/>
          </a:xfrm>
        </p:spPr>
        <p:txBody>
          <a:bodyPr/>
          <a:lstStyle/>
          <a:p>
            <a:r>
              <a:rPr lang="en-US" altLang="zh-CN" smtClean="0"/>
              <a:t>(1)</a:t>
            </a:r>
            <a:r>
              <a:rPr lang="zh-CN" altLang="en-US" smtClean="0"/>
              <a:t>管理硬件页表基址寄存器。</a:t>
            </a:r>
            <a:endParaRPr lang="zh-CN" altLang="en-US" smtClean="0"/>
          </a:p>
          <a:p>
            <a:r>
              <a:rPr lang="en-US" altLang="zh-CN" smtClean="0"/>
              <a:t>(2)</a:t>
            </a:r>
            <a:r>
              <a:rPr lang="zh-CN" altLang="en-US" smtClean="0"/>
              <a:t>分解逻辑地址。</a:t>
            </a:r>
            <a:endParaRPr lang="zh-CN" altLang="en-US" smtClean="0"/>
          </a:p>
          <a:p>
            <a:r>
              <a:rPr lang="en-US" altLang="zh-CN" smtClean="0"/>
              <a:t>(3)</a:t>
            </a:r>
            <a:r>
              <a:rPr lang="zh-CN" altLang="en-US" smtClean="0"/>
              <a:t>管理快表</a:t>
            </a:r>
            <a:r>
              <a:rPr lang="en-US" altLang="zh-CN" smtClean="0"/>
              <a:t>TLB</a:t>
            </a:r>
            <a:r>
              <a:rPr lang="zh-CN" altLang="en-US" smtClean="0"/>
              <a:t>。</a:t>
            </a:r>
            <a:endParaRPr lang="zh-CN" altLang="en-US" smtClean="0"/>
          </a:p>
          <a:p>
            <a:r>
              <a:rPr lang="en-US" altLang="zh-CN" smtClean="0"/>
              <a:t>(4)</a:t>
            </a:r>
            <a:r>
              <a:rPr lang="zh-CN" altLang="en-US" smtClean="0"/>
              <a:t>访问页表。</a:t>
            </a:r>
            <a:endParaRPr lang="zh-CN" altLang="en-US" smtClean="0"/>
          </a:p>
          <a:p>
            <a:r>
              <a:rPr lang="en-US" altLang="zh-CN" smtClean="0"/>
              <a:t>(5)</a:t>
            </a:r>
            <a:r>
              <a:rPr lang="zh-CN" altLang="en-US" smtClean="0"/>
              <a:t>发出缺页中断或越界中断，并将控制权交给内核存储管理处理。</a:t>
            </a:r>
            <a:endParaRPr lang="zh-CN" altLang="en-US" smtClean="0"/>
          </a:p>
          <a:p>
            <a:r>
              <a:rPr lang="en-US" altLang="zh-CN" smtClean="0"/>
              <a:t>(6)</a:t>
            </a:r>
            <a:r>
              <a:rPr lang="zh-CN" altLang="en-US" smtClean="0"/>
              <a:t>设置和检查页表中各个特征位。</a:t>
            </a:r>
            <a:endParaRPr lang="en-US" altLang="zh-CN"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idx="4294967295"/>
          </p:nvPr>
        </p:nvSpPr>
        <p:spPr>
          <a:xfrm>
            <a:off x="684213" y="115888"/>
            <a:ext cx="7772400" cy="1143000"/>
          </a:xfrm>
        </p:spPr>
        <p:txBody>
          <a:bodyPr/>
          <a:lstStyle/>
          <a:p>
            <a:r>
              <a:rPr lang="zh-CN" altLang="en-US" smtClean="0"/>
              <a:t>缺页中断处理的过程 </a:t>
            </a:r>
            <a:endParaRPr lang="zh-CN" altLang="en-US" smtClean="0"/>
          </a:p>
        </p:txBody>
      </p:sp>
      <p:sp>
        <p:nvSpPr>
          <p:cNvPr id="205826" name="Rectangle 3"/>
          <p:cNvSpPr>
            <a:spLocks noGrp="1" noChangeArrowheads="1"/>
          </p:cNvSpPr>
          <p:nvPr>
            <p:ph type="body" idx="4294967295"/>
          </p:nvPr>
        </p:nvSpPr>
        <p:spPr>
          <a:xfrm>
            <a:off x="468313" y="1485900"/>
            <a:ext cx="8424862" cy="5111750"/>
          </a:xfrm>
        </p:spPr>
        <p:txBody>
          <a:bodyPr/>
          <a:lstStyle/>
          <a:p>
            <a:r>
              <a:rPr lang="zh-CN" altLang="en-US" sz="2400" smtClean="0"/>
              <a:t>步</a:t>
            </a:r>
            <a:r>
              <a:rPr lang="en-US" altLang="zh-CN" sz="2400" smtClean="0"/>
              <a:t>1 </a:t>
            </a:r>
            <a:r>
              <a:rPr lang="zh-CN" altLang="en-US" sz="2400" smtClean="0"/>
              <a:t>：挂起请求缺页的进程；</a:t>
            </a:r>
            <a:endParaRPr lang="zh-CN" altLang="en-US" sz="2400" smtClean="0"/>
          </a:p>
          <a:p>
            <a:r>
              <a:rPr lang="zh-CN" altLang="en-US" sz="2400" smtClean="0"/>
              <a:t>步</a:t>
            </a:r>
            <a:r>
              <a:rPr lang="en-US" altLang="zh-CN" sz="2400" smtClean="0"/>
              <a:t>2 </a:t>
            </a:r>
            <a:r>
              <a:rPr lang="zh-CN" altLang="en-US" sz="2400" smtClean="0"/>
              <a:t>：根据页号查外页表，找到该页存放的磁盘物理地址；</a:t>
            </a:r>
            <a:endParaRPr lang="zh-CN" altLang="en-US" sz="2400" smtClean="0"/>
          </a:p>
          <a:p>
            <a:r>
              <a:rPr lang="zh-CN" altLang="en-US" sz="2400" smtClean="0"/>
              <a:t>步</a:t>
            </a:r>
            <a:r>
              <a:rPr lang="en-US" altLang="zh-CN" sz="2400" smtClean="0"/>
              <a:t>3 </a:t>
            </a:r>
            <a:r>
              <a:rPr lang="zh-CN" altLang="en-US" sz="2400" smtClean="0"/>
              <a:t>：查看内存是否有空闲页框，如有则找出一个，修改内存管理表和相应页表项内容，转步</a:t>
            </a:r>
            <a:r>
              <a:rPr lang="en-US" altLang="zh-CN" sz="2400" smtClean="0"/>
              <a:t>6</a:t>
            </a:r>
            <a:r>
              <a:rPr lang="zh-CN" altLang="en-US" sz="2400" smtClean="0"/>
              <a:t>；</a:t>
            </a:r>
            <a:endParaRPr lang="zh-CN" altLang="en-US" sz="2400" smtClean="0"/>
          </a:p>
          <a:p>
            <a:r>
              <a:rPr lang="zh-CN" altLang="en-US" sz="2400" smtClean="0"/>
              <a:t>步</a:t>
            </a:r>
            <a:r>
              <a:rPr lang="en-US" altLang="zh-CN" sz="2400" smtClean="0"/>
              <a:t>4 </a:t>
            </a:r>
            <a:r>
              <a:rPr lang="zh-CN" altLang="en-US" sz="2400" smtClean="0"/>
              <a:t>：如内存中无空闲页框，按替换算法选择淘汰页面，检查它曾被写过或修改过吗？若未则转步</a:t>
            </a:r>
            <a:r>
              <a:rPr lang="en-US" altLang="zh-CN" sz="2400" smtClean="0"/>
              <a:t>6</a:t>
            </a:r>
            <a:r>
              <a:rPr lang="zh-CN" altLang="en-US" sz="2400" smtClean="0"/>
              <a:t>；若是则转步</a:t>
            </a:r>
            <a:r>
              <a:rPr lang="en-US" altLang="zh-CN" sz="2400" smtClean="0"/>
              <a:t>5</a:t>
            </a:r>
            <a:r>
              <a:rPr lang="zh-CN" altLang="en-US" sz="2400" smtClean="0"/>
              <a:t>；</a:t>
            </a:r>
            <a:endParaRPr lang="zh-CN" altLang="en-US" sz="2400" smtClean="0"/>
          </a:p>
          <a:p>
            <a:r>
              <a:rPr lang="zh-CN" altLang="en-US" sz="2400" smtClean="0"/>
              <a:t>步</a:t>
            </a:r>
            <a:r>
              <a:rPr lang="en-US" altLang="zh-CN" sz="2400" smtClean="0"/>
              <a:t>5 </a:t>
            </a:r>
            <a:r>
              <a:rPr lang="zh-CN" altLang="en-US" sz="2400" smtClean="0"/>
              <a:t>：该淘汰页面被写过或修改过，则把它的内容写回磁盘原先位置；</a:t>
            </a:r>
            <a:endParaRPr lang="zh-CN" altLang="en-US" sz="2400" smtClean="0"/>
          </a:p>
          <a:p>
            <a:r>
              <a:rPr lang="zh-CN" altLang="en-US" sz="2400" smtClean="0"/>
              <a:t>步</a:t>
            </a:r>
            <a:r>
              <a:rPr lang="en-US" altLang="zh-CN" sz="2400" smtClean="0"/>
              <a:t>6 </a:t>
            </a:r>
            <a:r>
              <a:rPr lang="zh-CN" altLang="en-US" sz="2400" smtClean="0"/>
              <a:t>：进行调页，把页面装入内存所分配的页框中，同时修改进程页表项；</a:t>
            </a:r>
            <a:endParaRPr lang="zh-CN" altLang="en-US" sz="2400" smtClean="0"/>
          </a:p>
          <a:p>
            <a:r>
              <a:rPr lang="zh-CN" altLang="en-US" sz="2400" smtClean="0"/>
              <a:t>步</a:t>
            </a:r>
            <a:r>
              <a:rPr lang="en-US" altLang="zh-CN" sz="2400" smtClean="0"/>
              <a:t>7</a:t>
            </a:r>
            <a:r>
              <a:rPr lang="zh-CN" altLang="en-US" sz="2400" smtClean="0"/>
              <a:t>：返回进程断点，重新启动被中断的指令。</a:t>
            </a:r>
            <a:endParaRPr lang="zh-CN" altLang="en-US" sz="240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Rectangle 2"/>
          <p:cNvSpPr>
            <a:spLocks noGrp="1" noChangeArrowheads="1"/>
          </p:cNvSpPr>
          <p:nvPr>
            <p:ph type="title"/>
          </p:nvPr>
        </p:nvSpPr>
        <p:spPr/>
        <p:txBody>
          <a:bodyPr/>
          <a:lstStyle/>
          <a:p>
            <a:r>
              <a:rPr lang="en-US" altLang="zh-CN" smtClean="0"/>
              <a:t>2</a:t>
            </a:r>
            <a:r>
              <a:rPr lang="zh-CN" altLang="en-US" smtClean="0"/>
              <a:t>、直接映象的页地址转换 </a:t>
            </a:r>
            <a:endParaRPr lang="zh-CN" altLang="en-US" smtClean="0"/>
          </a:p>
        </p:txBody>
      </p:sp>
      <p:sp>
        <p:nvSpPr>
          <p:cNvPr id="193542" name="Rectangle 3"/>
          <p:cNvSpPr>
            <a:spLocks noChangeArrowheads="1"/>
          </p:cNvSpPr>
          <p:nvPr/>
        </p:nvSpPr>
        <p:spPr bwMode="auto">
          <a:xfrm>
            <a:off x="2933700" y="2424113"/>
            <a:ext cx="9144000" cy="0"/>
          </a:xfrm>
          <a:prstGeom prst="rect">
            <a:avLst/>
          </a:prstGeom>
          <a:noFill/>
          <a:ln w="9525">
            <a:noFill/>
            <a:miter lim="800000"/>
          </a:ln>
        </p:spPr>
        <p:txBody>
          <a:bodyPr>
            <a:spAutoFit/>
          </a:bodyPr>
          <a:lstStyle/>
          <a:p>
            <a:endParaRPr lang="zh-CN" altLang="en-US"/>
          </a:p>
        </p:txBody>
      </p:sp>
      <p:graphicFrame>
        <p:nvGraphicFramePr>
          <p:cNvPr id="193540" name="Object 4"/>
          <p:cNvGraphicFramePr>
            <a:graphicFrameLocks noChangeAspect="1"/>
          </p:cNvGraphicFramePr>
          <p:nvPr/>
        </p:nvGraphicFramePr>
        <p:xfrm>
          <a:off x="1692275" y="1844675"/>
          <a:ext cx="5867400" cy="3598863"/>
        </p:xfrm>
        <a:graphic>
          <a:graphicData uri="http://schemas.openxmlformats.org/presentationml/2006/ole">
            <mc:AlternateContent xmlns:mc="http://schemas.openxmlformats.org/markup-compatibility/2006">
              <mc:Choice xmlns:v="urn:schemas-microsoft-com:vml" Requires="v">
                <p:oleObj spid="_x0000_s111625" name="" r:id="rId1" imgW="3270885" imgH="2013585" progId="Visio.Drawing.11">
                  <p:embed/>
                </p:oleObj>
              </mc:Choice>
              <mc:Fallback>
                <p:oleObj name="" r:id="rId1" imgW="3270885" imgH="2013585" progId="Visio.Drawing.11">
                  <p:embed/>
                  <p:pic>
                    <p:nvPicPr>
                      <p:cNvPr id="0" name="图片 111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5867400" cy="359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p:txBody>
          <a:bodyPr/>
          <a:lstStyle/>
          <a:p>
            <a:r>
              <a:rPr lang="en-US" altLang="zh-CN" smtClean="0"/>
              <a:t>2</a:t>
            </a:r>
            <a:r>
              <a:rPr lang="zh-CN" altLang="en-US" smtClean="0"/>
              <a:t>、直接映象的页地址转换</a:t>
            </a:r>
            <a:endParaRPr lang="zh-CN" altLang="en-US" smtClean="0"/>
          </a:p>
        </p:txBody>
      </p:sp>
      <p:sp>
        <p:nvSpPr>
          <p:cNvPr id="201730" name="Rectangle 3"/>
          <p:cNvSpPr>
            <a:spLocks noGrp="1" noChangeArrowheads="1"/>
          </p:cNvSpPr>
          <p:nvPr>
            <p:ph type="body" idx="1"/>
          </p:nvPr>
        </p:nvSpPr>
        <p:spPr/>
        <p:txBody>
          <a:bodyPr/>
          <a:lstStyle/>
          <a:p>
            <a:r>
              <a:rPr lang="zh-CN" altLang="en-US" smtClean="0"/>
              <a:t>特点： </a:t>
            </a:r>
            <a:endParaRPr lang="zh-CN" altLang="en-US" smtClean="0"/>
          </a:p>
          <a:p>
            <a:pPr lvl="1"/>
            <a:r>
              <a:rPr lang="zh-CN" altLang="en-US" smtClean="0"/>
              <a:t>降低了</a:t>
            </a:r>
            <a:r>
              <a:rPr lang="en-US" altLang="zh-CN" smtClean="0"/>
              <a:t>CPU</a:t>
            </a:r>
            <a:r>
              <a:rPr lang="zh-CN" altLang="en-US" smtClean="0"/>
              <a:t>执行指令的速度，访问一个实际物理地址，至少需要访问两次内存，从而使速度将为</a:t>
            </a:r>
            <a:r>
              <a:rPr lang="en-US" altLang="zh-CN" smtClean="0"/>
              <a:t>1/2</a:t>
            </a:r>
            <a:r>
              <a:rPr lang="zh-CN" altLang="en-US" smtClean="0"/>
              <a:t>。 </a:t>
            </a:r>
            <a:endParaRPr lang="zh-CN" altLang="en-US" smtClean="0"/>
          </a:p>
          <a:p>
            <a:pPr lvl="1"/>
            <a:r>
              <a:rPr lang="zh-CN" altLang="en-US" smtClean="0"/>
              <a:t>每个进程一个页表，页表的全部表项装在一个地址连续的内存空间。 </a:t>
            </a:r>
            <a:endParaRPr lang="zh-CN" altLang="en-US" smtClean="0"/>
          </a:p>
          <a:p>
            <a:pPr lvl="1"/>
            <a:r>
              <a:rPr lang="zh-CN" altLang="en-US" smtClean="0"/>
              <a:t>只适合小进程地址空间。 </a:t>
            </a:r>
            <a:endParaRPr lang="zh-CN" alt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r>
              <a:rPr lang="en-US" altLang="zh-CN" smtClean="0"/>
              <a:t>2</a:t>
            </a:r>
            <a:r>
              <a:rPr lang="zh-CN" altLang="en-US" smtClean="0"/>
              <a:t>、直接映象的页地址转换</a:t>
            </a:r>
            <a:endParaRPr lang="zh-CN" altLang="en-US" smtClean="0"/>
          </a:p>
        </p:txBody>
      </p:sp>
      <p:sp>
        <p:nvSpPr>
          <p:cNvPr id="202754" name="Rectangle 3"/>
          <p:cNvSpPr>
            <a:spLocks noGrp="1" noChangeArrowheads="1"/>
          </p:cNvSpPr>
          <p:nvPr>
            <p:ph type="body" idx="1"/>
          </p:nvPr>
        </p:nvSpPr>
        <p:spPr/>
        <p:txBody>
          <a:bodyPr/>
          <a:lstStyle/>
          <a:p>
            <a:r>
              <a:rPr lang="zh-CN" altLang="en-US" smtClean="0"/>
              <a:t>问题 </a:t>
            </a:r>
            <a:endParaRPr lang="zh-CN" altLang="en-US" smtClean="0"/>
          </a:p>
          <a:p>
            <a:pPr lvl="1"/>
            <a:r>
              <a:rPr lang="zh-CN" altLang="en-US" smtClean="0"/>
              <a:t>页表可能会非常大。</a:t>
            </a:r>
            <a:endParaRPr lang="zh-CN" altLang="en-US" smtClean="0"/>
          </a:p>
          <a:p>
            <a:pPr lvl="2"/>
            <a:r>
              <a:rPr lang="zh-CN" altLang="en-US" smtClean="0"/>
              <a:t>如：</a:t>
            </a:r>
            <a:r>
              <a:rPr lang="en-US" altLang="zh-CN" smtClean="0"/>
              <a:t>32</a:t>
            </a:r>
            <a:r>
              <a:rPr lang="zh-CN" altLang="en-US" smtClean="0"/>
              <a:t>位</a:t>
            </a:r>
            <a:r>
              <a:rPr lang="en-US" altLang="zh-CN" smtClean="0"/>
              <a:t>OS</a:t>
            </a:r>
            <a:r>
              <a:rPr lang="zh-CN" altLang="en-US" smtClean="0"/>
              <a:t>，意味着一个进程的虚拟地址空间可达</a:t>
            </a:r>
            <a:r>
              <a:rPr lang="en-US" altLang="zh-CN" smtClean="0"/>
              <a:t>4G</a:t>
            </a:r>
            <a:r>
              <a:rPr lang="zh-CN" altLang="en-US" smtClean="0"/>
              <a:t>，如果页大小为</a:t>
            </a:r>
            <a:r>
              <a:rPr lang="en-US" altLang="zh-CN" smtClean="0"/>
              <a:t>4K</a:t>
            </a:r>
            <a:r>
              <a:rPr lang="zh-CN" altLang="en-US" smtClean="0"/>
              <a:t>，则页表有</a:t>
            </a:r>
            <a:r>
              <a:rPr lang="en-US" altLang="zh-CN" smtClean="0"/>
              <a:t>1M</a:t>
            </a:r>
            <a:r>
              <a:rPr lang="zh-CN" altLang="en-US" smtClean="0"/>
              <a:t>个页表目，如果一个表目占</a:t>
            </a:r>
            <a:r>
              <a:rPr lang="en-US" altLang="zh-CN" smtClean="0"/>
              <a:t>4</a:t>
            </a:r>
            <a:r>
              <a:rPr lang="zh-CN" altLang="en-US" smtClean="0"/>
              <a:t>个字节，则一个进程的页表需要</a:t>
            </a:r>
            <a:r>
              <a:rPr lang="en-US" altLang="zh-CN" smtClean="0"/>
              <a:t>4M</a:t>
            </a:r>
            <a:r>
              <a:rPr lang="zh-CN" altLang="en-US" smtClean="0"/>
              <a:t>内存。  </a:t>
            </a:r>
            <a:endParaRPr lang="zh-CN" altLang="en-US" smtClean="0"/>
          </a:p>
          <a:p>
            <a:pPr lvl="1"/>
            <a:r>
              <a:rPr lang="zh-CN" altLang="en-US" smtClean="0"/>
              <a:t>地址映射应非常快。</a:t>
            </a:r>
            <a:endParaRPr lang="zh-CN" alt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p:txBody>
          <a:bodyPr/>
          <a:lstStyle/>
          <a:p>
            <a:r>
              <a:rPr lang="en-US" altLang="zh-CN" smtClean="0"/>
              <a:t>3</a:t>
            </a:r>
            <a:r>
              <a:rPr lang="zh-CN" altLang="en-US" smtClean="0"/>
              <a:t>、多级页表的地址转换 </a:t>
            </a:r>
            <a:endParaRPr lang="zh-CN" altLang="en-US" smtClean="0"/>
          </a:p>
        </p:txBody>
      </p:sp>
      <p:sp>
        <p:nvSpPr>
          <p:cNvPr id="203778" name="Rectangle 3"/>
          <p:cNvSpPr>
            <a:spLocks noGrp="1" noChangeArrowheads="1"/>
          </p:cNvSpPr>
          <p:nvPr>
            <p:ph type="body" idx="1"/>
          </p:nvPr>
        </p:nvSpPr>
        <p:spPr>
          <a:xfrm>
            <a:off x="539750" y="1557338"/>
            <a:ext cx="8280400" cy="4967287"/>
          </a:xfrm>
        </p:spPr>
        <p:txBody>
          <a:bodyPr/>
          <a:lstStyle/>
          <a:p>
            <a:r>
              <a:rPr lang="zh-CN" altLang="en-US" sz="2600" smtClean="0"/>
              <a:t>为了减少进程页表对内存的占有，通常采取以下两种措施： </a:t>
            </a:r>
            <a:endParaRPr lang="zh-CN" altLang="en-US" sz="2600" smtClean="0"/>
          </a:p>
          <a:p>
            <a:pPr lvl="1"/>
            <a:r>
              <a:rPr lang="zh-CN" altLang="en-US" sz="2600" smtClean="0"/>
              <a:t>对进程页表所需的主存空间，采用离散分配方式。 </a:t>
            </a:r>
            <a:endParaRPr lang="zh-CN" altLang="en-US" sz="2600" smtClean="0"/>
          </a:p>
          <a:p>
            <a:pPr lvl="1"/>
            <a:r>
              <a:rPr lang="zh-CN" altLang="en-US" sz="2600" smtClean="0"/>
              <a:t>只将当前需要的部分页表目调入主存，其余保留在虚拟存储器中，需要时才调入。</a:t>
            </a:r>
            <a:endParaRPr lang="zh-CN" altLang="en-US" sz="2600" smtClean="0"/>
          </a:p>
          <a:p>
            <a:pPr eaLnBrk="1" hangingPunct="1"/>
            <a:r>
              <a:rPr lang="zh-CN" altLang="en-US" sz="2600" smtClean="0"/>
              <a:t>系统为每个进程建一张页目录表，它的每个表项对应一个页表页，而页表页的每个表项给出了页面和页框的对应关系，页目录表是一级页表，页表页是二级页表。</a:t>
            </a:r>
            <a:endParaRPr lang="zh-CN" altLang="en-US" sz="2600" smtClean="0"/>
          </a:p>
          <a:p>
            <a:pPr eaLnBrk="1" hangingPunct="1"/>
            <a:r>
              <a:rPr lang="zh-CN" altLang="en-US" sz="2600" smtClean="0"/>
              <a:t>逻辑地址结构有三部分组成：页目录、页表页和位移。 </a:t>
            </a:r>
            <a:endParaRPr lang="zh-CN" altLang="en-US" sz="26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smtClean="0"/>
              <a:t>程序的逻辑结构</a:t>
            </a:r>
            <a:endParaRPr lang="zh-CN" altLang="en-US" smtClean="0"/>
          </a:p>
        </p:txBody>
      </p:sp>
      <p:sp>
        <p:nvSpPr>
          <p:cNvPr id="51202" name="Rectangle 3"/>
          <p:cNvSpPr>
            <a:spLocks noGrp="1" noChangeArrowheads="1"/>
          </p:cNvSpPr>
          <p:nvPr>
            <p:ph type="body" idx="1"/>
          </p:nvPr>
        </p:nvSpPr>
        <p:spPr>
          <a:xfrm>
            <a:off x="609600" y="1916113"/>
            <a:ext cx="7848600" cy="3773487"/>
          </a:xfrm>
        </p:spPr>
        <p:txBody>
          <a:bodyPr/>
          <a:lstStyle/>
          <a:p>
            <a:r>
              <a:rPr lang="zh-CN" altLang="en-US" sz="3000" smtClean="0">
                <a:solidFill>
                  <a:srgbClr val="CC3300"/>
                </a:solidFill>
              </a:rPr>
              <a:t>程序地址：</a:t>
            </a:r>
            <a:r>
              <a:rPr lang="zh-CN" altLang="en-US" sz="3000" smtClean="0"/>
              <a:t>用户编程序时所用的地址（或称逻辑地址 、虚地址 ），基本单位可与内存的基本单位相同，也可以不相同。</a:t>
            </a:r>
            <a:endParaRPr lang="zh-CN" altLang="en-US" sz="3000" smtClean="0"/>
          </a:p>
          <a:p>
            <a:r>
              <a:rPr lang="zh-CN" altLang="en-US" sz="3000" smtClean="0">
                <a:solidFill>
                  <a:srgbClr val="CC3300"/>
                </a:solidFill>
              </a:rPr>
              <a:t>程序地址空间</a:t>
            </a:r>
            <a:r>
              <a:rPr lang="zh-CN" altLang="en-US" sz="3000" smtClean="0"/>
              <a:t>（逻辑地址空间、虚地址空间）：用户的程序地址的集合称为逻辑地址空间，它的编址总是从</a:t>
            </a:r>
            <a:r>
              <a:rPr lang="en-US" altLang="zh-CN" sz="3000" smtClean="0"/>
              <a:t>0</a:t>
            </a:r>
            <a:r>
              <a:rPr lang="zh-CN" altLang="en-US" sz="3000" smtClean="0"/>
              <a:t>开始的，可以是一维线性空间，也可以是多维空间。</a:t>
            </a:r>
            <a:endParaRPr lang="zh-CN" altLang="en-US" sz="30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78635" y="2319655"/>
              <a:ext cx="1068070" cy="120650"/>
            </p14:xfrm>
          </p:contentPart>
        </mc:Choice>
        <mc:Fallback xmlns="">
          <p:pic>
            <p:nvPicPr>
              <p:cNvPr id="2" name="墨迹 1"/>
            </p:nvPicPr>
            <p:blipFill>
              <a:blip r:embed="rId2"/>
            </p:blipFill>
            <p:spPr>
              <a:xfrm>
                <a:off x="1778635" y="2319655"/>
                <a:ext cx="1068070" cy="1206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689735" y="1842770"/>
              <a:ext cx="991235" cy="546735"/>
            </p14:xfrm>
          </p:contentPart>
        </mc:Choice>
        <mc:Fallback xmlns="">
          <p:pic>
            <p:nvPicPr>
              <p:cNvPr id="3" name="墨迹 2"/>
            </p:nvPicPr>
            <p:blipFill>
              <a:blip r:embed="rId4"/>
            </p:blipFill>
            <p:spPr>
              <a:xfrm>
                <a:off x="1689735" y="1842770"/>
                <a:ext cx="991235" cy="5467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978535" y="2758440"/>
              <a:ext cx="1219835" cy="120650"/>
            </p14:xfrm>
          </p:contentPart>
        </mc:Choice>
        <mc:Fallback xmlns="">
          <p:pic>
            <p:nvPicPr>
              <p:cNvPr id="4" name="墨迹 3"/>
            </p:nvPicPr>
            <p:blipFill>
              <a:blip r:embed="rId6"/>
            </p:blipFill>
            <p:spPr>
              <a:xfrm>
                <a:off x="978535" y="2758440"/>
                <a:ext cx="1219835" cy="120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967355" y="2815590"/>
              <a:ext cx="1080135" cy="50800"/>
            </p14:xfrm>
          </p:contentPart>
        </mc:Choice>
        <mc:Fallback xmlns="">
          <p:pic>
            <p:nvPicPr>
              <p:cNvPr id="5" name="墨迹 4"/>
            </p:nvPicPr>
            <p:blipFill>
              <a:blip r:embed="rId8"/>
            </p:blipFill>
            <p:spPr>
              <a:xfrm>
                <a:off x="2967355" y="2815590"/>
                <a:ext cx="1080135" cy="50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933190" y="3876675"/>
              <a:ext cx="19050" cy="360"/>
            </p14:xfrm>
          </p:contentPart>
        </mc:Choice>
        <mc:Fallback xmlns="">
          <p:pic>
            <p:nvPicPr>
              <p:cNvPr id="6" name="墨迹 5"/>
            </p:nvPicPr>
            <p:blipFill>
              <a:blip r:embed="rId10"/>
            </p:blipFill>
            <p:spPr>
              <a:xfrm>
                <a:off x="3933190" y="3876675"/>
                <a:ext cx="190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738120" y="4207510"/>
              <a:ext cx="5503545" cy="127000"/>
            </p14:xfrm>
          </p:contentPart>
        </mc:Choice>
        <mc:Fallback xmlns="">
          <p:pic>
            <p:nvPicPr>
              <p:cNvPr id="7" name="墨迹 6"/>
            </p:nvPicPr>
            <p:blipFill>
              <a:blip r:embed="rId12"/>
            </p:blipFill>
            <p:spPr>
              <a:xfrm>
                <a:off x="2738120" y="4207510"/>
                <a:ext cx="5503545" cy="1270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094355" y="4779010"/>
              <a:ext cx="2516505" cy="108585"/>
            </p14:xfrm>
          </p:contentPart>
        </mc:Choice>
        <mc:Fallback xmlns="">
          <p:pic>
            <p:nvPicPr>
              <p:cNvPr id="8" name="墨迹 7"/>
            </p:nvPicPr>
            <p:blipFill>
              <a:blip r:embed="rId14"/>
            </p:blipFill>
            <p:spPr>
              <a:xfrm>
                <a:off x="3094355" y="4779010"/>
                <a:ext cx="2516505" cy="1085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364990" y="4391660"/>
              <a:ext cx="514985" cy="342900"/>
            </p14:xfrm>
          </p:contentPart>
        </mc:Choice>
        <mc:Fallback xmlns="">
          <p:pic>
            <p:nvPicPr>
              <p:cNvPr id="9" name="墨迹 8"/>
            </p:nvPicPr>
            <p:blipFill>
              <a:blip r:embed="rId16"/>
            </p:blipFill>
            <p:spPr>
              <a:xfrm>
                <a:off x="4364990" y="4391660"/>
                <a:ext cx="514985" cy="342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052945" y="4925695"/>
              <a:ext cx="19050" cy="12700"/>
            </p14:xfrm>
          </p:contentPart>
        </mc:Choice>
        <mc:Fallback xmlns="">
          <p:pic>
            <p:nvPicPr>
              <p:cNvPr id="10" name="墨迹 9"/>
            </p:nvPicPr>
            <p:blipFill>
              <a:blip r:embed="rId18"/>
            </p:blipFill>
            <p:spPr>
              <a:xfrm>
                <a:off x="7052945" y="4925695"/>
                <a:ext cx="1905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358380" y="4805045"/>
              <a:ext cx="1149985" cy="1607820"/>
            </p14:xfrm>
          </p:contentPart>
        </mc:Choice>
        <mc:Fallback xmlns="">
          <p:pic>
            <p:nvPicPr>
              <p:cNvPr id="11" name="墨迹 10"/>
            </p:nvPicPr>
            <p:blipFill>
              <a:blip r:embed="rId20"/>
            </p:blipFill>
            <p:spPr>
              <a:xfrm>
                <a:off x="7358380" y="4805045"/>
                <a:ext cx="1149985" cy="16078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306945" y="6539865"/>
              <a:ext cx="1112520" cy="44450"/>
            </p14:xfrm>
          </p:contentPart>
        </mc:Choice>
        <mc:Fallback xmlns="">
          <p:pic>
            <p:nvPicPr>
              <p:cNvPr id="12" name="墨迹 11"/>
            </p:nvPicPr>
            <p:blipFill>
              <a:blip r:embed="rId22"/>
            </p:blipFill>
            <p:spPr>
              <a:xfrm>
                <a:off x="7306945" y="6539865"/>
                <a:ext cx="1112520" cy="44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8413115" y="6273165"/>
              <a:ext cx="95250" cy="336550"/>
            </p14:xfrm>
          </p:contentPart>
        </mc:Choice>
        <mc:Fallback xmlns="">
          <p:pic>
            <p:nvPicPr>
              <p:cNvPr id="13" name="墨迹 12"/>
            </p:nvPicPr>
            <p:blipFill>
              <a:blip r:embed="rId24"/>
            </p:blipFill>
            <p:spPr>
              <a:xfrm>
                <a:off x="8413115" y="6273165"/>
                <a:ext cx="95250" cy="3365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8235315" y="4594860"/>
              <a:ext cx="360" cy="19050"/>
            </p14:xfrm>
          </p:contentPart>
        </mc:Choice>
        <mc:Fallback xmlns="">
          <p:pic>
            <p:nvPicPr>
              <p:cNvPr id="14" name="墨迹 13"/>
            </p:nvPicPr>
            <p:blipFill>
              <a:blip r:embed="rId26"/>
            </p:blipFill>
            <p:spPr>
              <a:xfrm>
                <a:off x="8235315" y="4594860"/>
                <a:ext cx="360" cy="19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7364730" y="4862195"/>
              <a:ext cx="360" cy="38100"/>
            </p14:xfrm>
          </p:contentPart>
        </mc:Choice>
        <mc:Fallback xmlns="">
          <p:pic>
            <p:nvPicPr>
              <p:cNvPr id="15" name="墨迹 14"/>
            </p:nvPicPr>
            <p:blipFill>
              <a:blip r:embed="rId28"/>
            </p:blipFill>
            <p:spPr>
              <a:xfrm>
                <a:off x="7364730" y="4862195"/>
                <a:ext cx="360" cy="381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7154545" y="4874895"/>
              <a:ext cx="12700" cy="360"/>
            </p14:xfrm>
          </p:contentPart>
        </mc:Choice>
        <mc:Fallback xmlns="">
          <p:pic>
            <p:nvPicPr>
              <p:cNvPr id="16" name="墨迹 15"/>
            </p:nvPicPr>
            <p:blipFill>
              <a:blip r:embed="rId30"/>
            </p:blipFill>
            <p:spPr>
              <a:xfrm>
                <a:off x="7154545" y="4874895"/>
                <a:ext cx="127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7339330" y="5281295"/>
              <a:ext cx="1035685" cy="107950"/>
            </p14:xfrm>
          </p:contentPart>
        </mc:Choice>
        <mc:Fallback xmlns="">
          <p:pic>
            <p:nvPicPr>
              <p:cNvPr id="17" name="墨迹 16"/>
            </p:nvPicPr>
            <p:blipFill>
              <a:blip r:embed="rId32"/>
            </p:blipFill>
            <p:spPr>
              <a:xfrm>
                <a:off x="7339330" y="5281295"/>
                <a:ext cx="1035685" cy="1079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650480" y="5014595"/>
              <a:ext cx="82550" cy="95250"/>
            </p14:xfrm>
          </p:contentPart>
        </mc:Choice>
        <mc:Fallback xmlns="">
          <p:pic>
            <p:nvPicPr>
              <p:cNvPr id="18" name="墨迹 17"/>
            </p:nvPicPr>
            <p:blipFill>
              <a:blip r:embed="rId34"/>
            </p:blipFill>
            <p:spPr>
              <a:xfrm>
                <a:off x="7650480" y="5014595"/>
                <a:ext cx="82550" cy="952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771130" y="5001895"/>
              <a:ext cx="101600" cy="196850"/>
            </p14:xfrm>
          </p:contentPart>
        </mc:Choice>
        <mc:Fallback xmlns="">
          <p:pic>
            <p:nvPicPr>
              <p:cNvPr id="19" name="墨迹 18"/>
            </p:nvPicPr>
            <p:blipFill>
              <a:blip r:embed="rId36"/>
            </p:blipFill>
            <p:spPr>
              <a:xfrm>
                <a:off x="7771130" y="5001895"/>
                <a:ext cx="101600" cy="1968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7071995" y="4843145"/>
              <a:ext cx="82550" cy="63500"/>
            </p14:xfrm>
          </p:contentPart>
        </mc:Choice>
        <mc:Fallback xmlns="">
          <p:pic>
            <p:nvPicPr>
              <p:cNvPr id="20" name="墨迹 19"/>
            </p:nvPicPr>
            <p:blipFill>
              <a:blip r:embed="rId38"/>
            </p:blipFill>
            <p:spPr>
              <a:xfrm>
                <a:off x="7071995" y="4843145"/>
                <a:ext cx="82550" cy="635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7059295" y="4862195"/>
              <a:ext cx="101600" cy="50800"/>
            </p14:xfrm>
          </p:contentPart>
        </mc:Choice>
        <mc:Fallback xmlns="">
          <p:pic>
            <p:nvPicPr>
              <p:cNvPr id="21" name="墨迹 20"/>
            </p:nvPicPr>
            <p:blipFill>
              <a:blip r:embed="rId40"/>
            </p:blipFill>
            <p:spPr>
              <a:xfrm>
                <a:off x="7059295" y="4862195"/>
                <a:ext cx="101600" cy="508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7306945" y="4843145"/>
              <a:ext cx="76835" cy="1734820"/>
            </p14:xfrm>
          </p:contentPart>
        </mc:Choice>
        <mc:Fallback xmlns="">
          <p:pic>
            <p:nvPicPr>
              <p:cNvPr id="22" name="墨迹 21"/>
            </p:nvPicPr>
            <p:blipFill>
              <a:blip r:embed="rId42"/>
            </p:blipFill>
            <p:spPr>
              <a:xfrm>
                <a:off x="7306945" y="4843145"/>
                <a:ext cx="76835" cy="17348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6881495" y="5224145"/>
              <a:ext cx="107950" cy="139700"/>
            </p14:xfrm>
          </p:contentPart>
        </mc:Choice>
        <mc:Fallback xmlns="">
          <p:pic>
            <p:nvPicPr>
              <p:cNvPr id="23" name="墨迹 22"/>
            </p:nvPicPr>
            <p:blipFill>
              <a:blip r:embed="rId44"/>
            </p:blipFill>
            <p:spPr>
              <a:xfrm>
                <a:off x="6881495" y="5224145"/>
                <a:ext cx="107950" cy="1397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6938645" y="5116195"/>
              <a:ext cx="63500" cy="101600"/>
            </p14:xfrm>
          </p:contentPart>
        </mc:Choice>
        <mc:Fallback xmlns="">
          <p:pic>
            <p:nvPicPr>
              <p:cNvPr id="24" name="墨迹 23"/>
            </p:nvPicPr>
            <p:blipFill>
              <a:blip r:embed="rId46"/>
            </p:blipFill>
            <p:spPr>
              <a:xfrm>
                <a:off x="6938645" y="5116195"/>
                <a:ext cx="63500" cy="1016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7014845" y="5154295"/>
              <a:ext cx="25400" cy="57150"/>
            </p14:xfrm>
          </p:contentPart>
        </mc:Choice>
        <mc:Fallback xmlns="">
          <p:pic>
            <p:nvPicPr>
              <p:cNvPr id="25" name="墨迹 24"/>
            </p:nvPicPr>
            <p:blipFill>
              <a:blip r:embed="rId48"/>
            </p:blipFill>
            <p:spPr>
              <a:xfrm>
                <a:off x="7014845" y="5154295"/>
                <a:ext cx="25400" cy="571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7065645" y="5293995"/>
              <a:ext cx="82550" cy="12700"/>
            </p14:xfrm>
          </p:contentPart>
        </mc:Choice>
        <mc:Fallback xmlns="">
          <p:pic>
            <p:nvPicPr>
              <p:cNvPr id="26" name="墨迹 25"/>
            </p:nvPicPr>
            <p:blipFill>
              <a:blip r:embed="rId50"/>
            </p:blipFill>
            <p:spPr>
              <a:xfrm>
                <a:off x="7065645" y="5293995"/>
                <a:ext cx="82550" cy="127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7179945" y="5211445"/>
              <a:ext cx="12700" cy="177800"/>
            </p14:xfrm>
          </p:contentPart>
        </mc:Choice>
        <mc:Fallback xmlns="">
          <p:pic>
            <p:nvPicPr>
              <p:cNvPr id="27" name="墨迹 26"/>
            </p:nvPicPr>
            <p:blipFill>
              <a:blip r:embed="rId52"/>
            </p:blipFill>
            <p:spPr>
              <a:xfrm>
                <a:off x="7179945" y="5211445"/>
                <a:ext cx="12700" cy="1778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4333240" y="5306695"/>
              <a:ext cx="12700" cy="349885"/>
            </p14:xfrm>
          </p:contentPart>
        </mc:Choice>
        <mc:Fallback xmlns="">
          <p:pic>
            <p:nvPicPr>
              <p:cNvPr id="28" name="墨迹 27"/>
            </p:nvPicPr>
            <p:blipFill>
              <a:blip r:embed="rId54"/>
            </p:blipFill>
            <p:spPr>
              <a:xfrm>
                <a:off x="4333240" y="5306695"/>
                <a:ext cx="12700" cy="34988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4352290" y="5255895"/>
              <a:ext cx="502285" cy="426085"/>
            </p14:xfrm>
          </p:contentPart>
        </mc:Choice>
        <mc:Fallback xmlns="">
          <p:pic>
            <p:nvPicPr>
              <p:cNvPr id="29" name="墨迹 28"/>
            </p:nvPicPr>
            <p:blipFill>
              <a:blip r:embed="rId56"/>
            </p:blipFill>
            <p:spPr>
              <a:xfrm>
                <a:off x="4352290" y="5255895"/>
                <a:ext cx="502285" cy="42608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4288790" y="5681980"/>
              <a:ext cx="31750" cy="31750"/>
            </p14:xfrm>
          </p:contentPart>
        </mc:Choice>
        <mc:Fallback xmlns="">
          <p:pic>
            <p:nvPicPr>
              <p:cNvPr id="30" name="墨迹 29"/>
            </p:nvPicPr>
            <p:blipFill>
              <a:blip r:embed="rId58"/>
            </p:blipFill>
            <p:spPr>
              <a:xfrm>
                <a:off x="4288790" y="5681980"/>
                <a:ext cx="31750" cy="317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4333240" y="5624830"/>
              <a:ext cx="483235" cy="88900"/>
            </p14:xfrm>
          </p:contentPart>
        </mc:Choice>
        <mc:Fallback xmlns="">
          <p:pic>
            <p:nvPicPr>
              <p:cNvPr id="31" name="墨迹 30"/>
            </p:nvPicPr>
            <p:blipFill>
              <a:blip r:embed="rId60"/>
            </p:blipFill>
            <p:spPr>
              <a:xfrm>
                <a:off x="4333240" y="5624830"/>
                <a:ext cx="483235" cy="889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4206240" y="5293995"/>
              <a:ext cx="63500" cy="76200"/>
            </p14:xfrm>
          </p:contentPart>
        </mc:Choice>
        <mc:Fallback xmlns="">
          <p:pic>
            <p:nvPicPr>
              <p:cNvPr id="32" name="墨迹 31"/>
            </p:nvPicPr>
            <p:blipFill>
              <a:blip r:embed="rId62"/>
            </p:blipFill>
            <p:spPr>
              <a:xfrm>
                <a:off x="4206240" y="5293995"/>
                <a:ext cx="63500" cy="762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4498340" y="5395595"/>
              <a:ext cx="25400" cy="184785"/>
            </p14:xfrm>
          </p:contentPart>
        </mc:Choice>
        <mc:Fallback xmlns="">
          <p:pic>
            <p:nvPicPr>
              <p:cNvPr id="33" name="墨迹 32"/>
            </p:nvPicPr>
            <p:blipFill>
              <a:blip r:embed="rId64"/>
            </p:blipFill>
            <p:spPr>
              <a:xfrm>
                <a:off x="4498340" y="5395595"/>
                <a:ext cx="25400" cy="18478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4498340" y="5363845"/>
              <a:ext cx="57150" cy="114300"/>
            </p14:xfrm>
          </p:contentPart>
        </mc:Choice>
        <mc:Fallback xmlns="">
          <p:pic>
            <p:nvPicPr>
              <p:cNvPr id="34" name="墨迹 33"/>
            </p:nvPicPr>
            <p:blipFill>
              <a:blip r:embed="rId66"/>
            </p:blipFill>
            <p:spPr>
              <a:xfrm>
                <a:off x="4498340" y="5363845"/>
                <a:ext cx="57150" cy="1143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4594225" y="5376545"/>
              <a:ext cx="12700" cy="184785"/>
            </p14:xfrm>
          </p:contentPart>
        </mc:Choice>
        <mc:Fallback xmlns="">
          <p:pic>
            <p:nvPicPr>
              <p:cNvPr id="35" name="墨迹 34"/>
            </p:nvPicPr>
            <p:blipFill>
              <a:blip r:embed="rId68"/>
            </p:blipFill>
            <p:spPr>
              <a:xfrm>
                <a:off x="4594225" y="5376545"/>
                <a:ext cx="12700" cy="18478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3977640" y="5605780"/>
              <a:ext cx="95250" cy="107950"/>
            </p14:xfrm>
          </p:contentPart>
        </mc:Choice>
        <mc:Fallback xmlns="">
          <p:pic>
            <p:nvPicPr>
              <p:cNvPr id="36" name="墨迹 35"/>
            </p:nvPicPr>
            <p:blipFill>
              <a:blip r:embed="rId70"/>
            </p:blipFill>
            <p:spPr>
              <a:xfrm>
                <a:off x="3977640" y="5605780"/>
                <a:ext cx="95250" cy="1079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4041140" y="5529580"/>
              <a:ext cx="50800" cy="63500"/>
            </p14:xfrm>
          </p:contentPart>
        </mc:Choice>
        <mc:Fallback xmlns="">
          <p:pic>
            <p:nvPicPr>
              <p:cNvPr id="37" name="墨迹 36"/>
            </p:nvPicPr>
            <p:blipFill>
              <a:blip r:embed="rId72"/>
            </p:blipFill>
            <p:spPr>
              <a:xfrm>
                <a:off x="4041140" y="5529580"/>
                <a:ext cx="50800" cy="635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4098290" y="5516880"/>
              <a:ext cx="12700" cy="360"/>
            </p14:xfrm>
          </p:contentPart>
        </mc:Choice>
        <mc:Fallback xmlns="">
          <p:pic>
            <p:nvPicPr>
              <p:cNvPr id="38" name="墨迹 37"/>
            </p:nvPicPr>
            <p:blipFill>
              <a:blip r:embed="rId30"/>
            </p:blipFill>
            <p:spPr>
              <a:xfrm>
                <a:off x="4098290" y="5516880"/>
                <a:ext cx="12700" cy="36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4104640" y="5516880"/>
              <a:ext cx="12700" cy="360"/>
            </p14:xfrm>
          </p:contentPart>
        </mc:Choice>
        <mc:Fallback xmlns="">
          <p:pic>
            <p:nvPicPr>
              <p:cNvPr id="39" name="墨迹 38"/>
            </p:nvPicPr>
            <p:blipFill>
              <a:blip r:embed="rId30"/>
            </p:blipFill>
            <p:spPr>
              <a:xfrm>
                <a:off x="4104640" y="5516880"/>
                <a:ext cx="12700"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4110990" y="5504180"/>
              <a:ext cx="360" cy="101600"/>
            </p14:xfrm>
          </p:contentPart>
        </mc:Choice>
        <mc:Fallback xmlns="">
          <p:pic>
            <p:nvPicPr>
              <p:cNvPr id="40" name="墨迹 39"/>
            </p:nvPicPr>
            <p:blipFill>
              <a:blip r:embed="rId76"/>
            </p:blipFill>
            <p:spPr>
              <a:xfrm>
                <a:off x="4110990" y="5504180"/>
                <a:ext cx="360" cy="1016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4168140" y="5637530"/>
              <a:ext cx="57150" cy="12700"/>
            </p14:xfrm>
          </p:contentPart>
        </mc:Choice>
        <mc:Fallback xmlns="">
          <p:pic>
            <p:nvPicPr>
              <p:cNvPr id="41" name="墨迹 40"/>
            </p:nvPicPr>
            <p:blipFill>
              <a:blip r:embed="rId78"/>
            </p:blipFill>
            <p:spPr>
              <a:xfrm>
                <a:off x="4168140" y="5637530"/>
                <a:ext cx="57150" cy="1270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4250690" y="5593080"/>
              <a:ext cx="12700" cy="165100"/>
            </p14:xfrm>
          </p:contentPart>
        </mc:Choice>
        <mc:Fallback xmlns="">
          <p:pic>
            <p:nvPicPr>
              <p:cNvPr id="42" name="墨迹 41"/>
            </p:nvPicPr>
            <p:blipFill>
              <a:blip r:embed="rId80"/>
            </p:blipFill>
            <p:spPr>
              <a:xfrm>
                <a:off x="4250690" y="5593080"/>
                <a:ext cx="12700" cy="1651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4403090" y="6012180"/>
              <a:ext cx="31750" cy="476885"/>
            </p14:xfrm>
          </p:contentPart>
        </mc:Choice>
        <mc:Fallback xmlns="">
          <p:pic>
            <p:nvPicPr>
              <p:cNvPr id="43" name="墨迹 42"/>
            </p:nvPicPr>
            <p:blipFill>
              <a:blip r:embed="rId82"/>
            </p:blipFill>
            <p:spPr>
              <a:xfrm>
                <a:off x="4403090" y="6012180"/>
                <a:ext cx="31750" cy="47688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4422140" y="5974080"/>
              <a:ext cx="495935" cy="476885"/>
            </p14:xfrm>
          </p:contentPart>
        </mc:Choice>
        <mc:Fallback xmlns="">
          <p:pic>
            <p:nvPicPr>
              <p:cNvPr id="44" name="墨迹 43"/>
            </p:nvPicPr>
            <p:blipFill>
              <a:blip r:embed="rId84"/>
            </p:blipFill>
            <p:spPr>
              <a:xfrm>
                <a:off x="4422140" y="5974080"/>
                <a:ext cx="495935" cy="47688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4384040" y="6501765"/>
              <a:ext cx="584835" cy="19050"/>
            </p14:xfrm>
          </p:contentPart>
        </mc:Choice>
        <mc:Fallback xmlns="">
          <p:pic>
            <p:nvPicPr>
              <p:cNvPr id="45" name="墨迹 44"/>
            </p:nvPicPr>
            <p:blipFill>
              <a:blip r:embed="rId86"/>
            </p:blipFill>
            <p:spPr>
              <a:xfrm>
                <a:off x="4384040" y="6501765"/>
                <a:ext cx="584835" cy="190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4600575" y="6184265"/>
              <a:ext cx="12700" cy="184150"/>
            </p14:xfrm>
          </p:contentPart>
        </mc:Choice>
        <mc:Fallback xmlns="">
          <p:pic>
            <p:nvPicPr>
              <p:cNvPr id="46" name="墨迹 45"/>
            </p:nvPicPr>
            <p:blipFill>
              <a:blip r:embed="rId88"/>
            </p:blipFill>
            <p:spPr>
              <a:xfrm>
                <a:off x="4600575" y="6184265"/>
                <a:ext cx="12700" cy="18415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4594225" y="6177915"/>
              <a:ext cx="76200" cy="133350"/>
            </p14:xfrm>
          </p:contentPart>
        </mc:Choice>
        <mc:Fallback xmlns="">
          <p:pic>
            <p:nvPicPr>
              <p:cNvPr id="47" name="墨迹 46"/>
            </p:nvPicPr>
            <p:blipFill>
              <a:blip r:embed="rId90"/>
            </p:blipFill>
            <p:spPr>
              <a:xfrm>
                <a:off x="4594225" y="6177915"/>
                <a:ext cx="76200" cy="1333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4664075" y="6139180"/>
              <a:ext cx="146050" cy="178435"/>
            </p14:xfrm>
          </p:contentPart>
        </mc:Choice>
        <mc:Fallback xmlns="">
          <p:pic>
            <p:nvPicPr>
              <p:cNvPr id="48" name="墨迹 47"/>
            </p:nvPicPr>
            <p:blipFill>
              <a:blip r:embed="rId92"/>
            </p:blipFill>
            <p:spPr>
              <a:xfrm>
                <a:off x="4664075" y="6139180"/>
                <a:ext cx="146050" cy="17843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4180840" y="5942330"/>
              <a:ext cx="12700" cy="360"/>
            </p14:xfrm>
          </p:contentPart>
        </mc:Choice>
        <mc:Fallback xmlns="">
          <p:pic>
            <p:nvPicPr>
              <p:cNvPr id="49" name="墨迹 48"/>
            </p:nvPicPr>
            <p:blipFill>
              <a:blip r:embed="rId30"/>
            </p:blipFill>
            <p:spPr>
              <a:xfrm>
                <a:off x="4180840" y="5942330"/>
                <a:ext cx="12700" cy="36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4212590" y="5955030"/>
              <a:ext cx="76200" cy="101600"/>
            </p14:xfrm>
          </p:contentPart>
        </mc:Choice>
        <mc:Fallback xmlns="">
          <p:pic>
            <p:nvPicPr>
              <p:cNvPr id="50" name="墨迹 49"/>
            </p:nvPicPr>
            <p:blipFill>
              <a:blip r:embed="rId95"/>
            </p:blipFill>
            <p:spPr>
              <a:xfrm>
                <a:off x="4212590" y="5955030"/>
                <a:ext cx="76200" cy="10160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3971290" y="6450965"/>
              <a:ext cx="12700" cy="360"/>
            </p14:xfrm>
          </p:contentPart>
        </mc:Choice>
        <mc:Fallback xmlns="">
          <p:pic>
            <p:nvPicPr>
              <p:cNvPr id="51" name="墨迹 50"/>
            </p:nvPicPr>
            <p:blipFill>
              <a:blip r:embed="rId30"/>
            </p:blipFill>
            <p:spPr>
              <a:xfrm>
                <a:off x="3971290" y="6450965"/>
                <a:ext cx="12700" cy="36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4079240" y="6444615"/>
              <a:ext cx="114300" cy="127000"/>
            </p14:xfrm>
          </p:contentPart>
        </mc:Choice>
        <mc:Fallback xmlns="">
          <p:pic>
            <p:nvPicPr>
              <p:cNvPr id="52" name="墨迹 51"/>
            </p:nvPicPr>
            <p:blipFill>
              <a:blip r:embed="rId98"/>
            </p:blipFill>
            <p:spPr>
              <a:xfrm>
                <a:off x="4079240" y="6444615"/>
                <a:ext cx="114300" cy="1270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4142740" y="6285865"/>
              <a:ext cx="50800" cy="146050"/>
            </p14:xfrm>
          </p:contentPart>
        </mc:Choice>
        <mc:Fallback xmlns="">
          <p:pic>
            <p:nvPicPr>
              <p:cNvPr id="53" name="墨迹 52"/>
            </p:nvPicPr>
            <p:blipFill>
              <a:blip r:embed="rId100"/>
            </p:blipFill>
            <p:spPr>
              <a:xfrm>
                <a:off x="4142740" y="6285865"/>
                <a:ext cx="50800" cy="1460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4225290" y="6330315"/>
              <a:ext cx="31750" cy="63500"/>
            </p14:xfrm>
          </p:contentPart>
        </mc:Choice>
        <mc:Fallback xmlns="">
          <p:pic>
            <p:nvPicPr>
              <p:cNvPr id="54" name="墨迹 53"/>
            </p:nvPicPr>
            <p:blipFill>
              <a:blip r:embed="rId102"/>
            </p:blipFill>
            <p:spPr>
              <a:xfrm>
                <a:off x="4225290" y="6330315"/>
                <a:ext cx="31750" cy="635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4288790" y="6470015"/>
              <a:ext cx="63500" cy="6350"/>
            </p14:xfrm>
          </p:contentPart>
        </mc:Choice>
        <mc:Fallback xmlns="">
          <p:pic>
            <p:nvPicPr>
              <p:cNvPr id="55" name="墨迹 54"/>
            </p:nvPicPr>
            <p:blipFill>
              <a:blip r:embed="rId104"/>
            </p:blipFill>
            <p:spPr>
              <a:xfrm>
                <a:off x="4288790" y="6470015"/>
                <a:ext cx="63500" cy="63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4390390" y="6400165"/>
              <a:ext cx="6350" cy="190500"/>
            </p14:xfrm>
          </p:contentPart>
        </mc:Choice>
        <mc:Fallback xmlns="">
          <p:pic>
            <p:nvPicPr>
              <p:cNvPr id="56" name="墨迹 55"/>
            </p:nvPicPr>
            <p:blipFill>
              <a:blip r:embed="rId106"/>
            </p:blipFill>
            <p:spPr>
              <a:xfrm>
                <a:off x="4390390" y="6400165"/>
                <a:ext cx="6350" cy="1905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墨迹 56"/>
              <p14:cNvContentPartPr/>
              <p14:nvPr/>
            </p14:nvContentPartPr>
            <p14:xfrm>
              <a:off x="4250690" y="5408295"/>
              <a:ext cx="12700" cy="360"/>
            </p14:xfrm>
          </p:contentPart>
        </mc:Choice>
        <mc:Fallback xmlns="">
          <p:pic>
            <p:nvPicPr>
              <p:cNvPr id="57" name="墨迹 56"/>
            </p:nvPicPr>
            <p:blipFill>
              <a:blip r:embed="rId30"/>
            </p:blipFill>
            <p:spPr>
              <a:xfrm>
                <a:off x="4250690" y="5408295"/>
                <a:ext cx="12700" cy="36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8" name="墨迹 57"/>
              <p14:cNvContentPartPr/>
              <p14:nvPr/>
            </p14:nvContentPartPr>
            <p14:xfrm>
              <a:off x="7396480" y="4881245"/>
              <a:ext cx="12700" cy="360"/>
            </p14:xfrm>
          </p:contentPart>
        </mc:Choice>
        <mc:Fallback xmlns="">
          <p:pic>
            <p:nvPicPr>
              <p:cNvPr id="58" name="墨迹 57"/>
            </p:nvPicPr>
            <p:blipFill>
              <a:blip r:embed="rId30"/>
            </p:blipFill>
            <p:spPr>
              <a:xfrm>
                <a:off x="7396480" y="4881245"/>
                <a:ext cx="12700" cy="3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墨迹 58"/>
              <p14:cNvContentPartPr/>
              <p14:nvPr/>
            </p14:nvContentPartPr>
            <p14:xfrm>
              <a:off x="6710045" y="6412865"/>
              <a:ext cx="120650" cy="146050"/>
            </p14:xfrm>
          </p:contentPart>
        </mc:Choice>
        <mc:Fallback xmlns="">
          <p:pic>
            <p:nvPicPr>
              <p:cNvPr id="59" name="墨迹 58"/>
            </p:nvPicPr>
            <p:blipFill>
              <a:blip r:embed="rId110"/>
            </p:blipFill>
            <p:spPr>
              <a:xfrm>
                <a:off x="6710045" y="6412865"/>
                <a:ext cx="120650" cy="1460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墨迹 59"/>
              <p14:cNvContentPartPr/>
              <p14:nvPr/>
            </p14:nvContentPartPr>
            <p14:xfrm>
              <a:off x="6811645" y="6330315"/>
              <a:ext cx="101600" cy="101600"/>
            </p14:xfrm>
          </p:contentPart>
        </mc:Choice>
        <mc:Fallback xmlns="">
          <p:pic>
            <p:nvPicPr>
              <p:cNvPr id="60" name="墨迹 59"/>
            </p:nvPicPr>
            <p:blipFill>
              <a:blip r:embed="rId112"/>
            </p:blipFill>
            <p:spPr>
              <a:xfrm>
                <a:off x="6811645" y="6330315"/>
                <a:ext cx="101600" cy="1016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墨迹 60"/>
              <p14:cNvContentPartPr/>
              <p14:nvPr/>
            </p14:nvContentPartPr>
            <p14:xfrm>
              <a:off x="6951345" y="6285865"/>
              <a:ext cx="360" cy="95250"/>
            </p14:xfrm>
          </p:contentPart>
        </mc:Choice>
        <mc:Fallback xmlns="">
          <p:pic>
            <p:nvPicPr>
              <p:cNvPr id="61" name="墨迹 60"/>
            </p:nvPicPr>
            <p:blipFill>
              <a:blip r:embed="rId114"/>
            </p:blipFill>
            <p:spPr>
              <a:xfrm>
                <a:off x="6951345" y="6285865"/>
                <a:ext cx="360" cy="9525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墨迹 61"/>
              <p14:cNvContentPartPr/>
              <p14:nvPr/>
            </p14:nvContentPartPr>
            <p14:xfrm>
              <a:off x="7002145" y="6476365"/>
              <a:ext cx="63500" cy="6350"/>
            </p14:xfrm>
          </p:contentPart>
        </mc:Choice>
        <mc:Fallback xmlns="">
          <p:pic>
            <p:nvPicPr>
              <p:cNvPr id="62" name="墨迹 61"/>
            </p:nvPicPr>
            <p:blipFill>
              <a:blip r:embed="rId116"/>
            </p:blipFill>
            <p:spPr>
              <a:xfrm>
                <a:off x="7002145" y="6476365"/>
                <a:ext cx="63500" cy="63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墨迹 62"/>
              <p14:cNvContentPartPr/>
              <p14:nvPr/>
            </p14:nvContentPartPr>
            <p14:xfrm>
              <a:off x="7103745" y="6431915"/>
              <a:ext cx="6350" cy="101600"/>
            </p14:xfrm>
          </p:contentPart>
        </mc:Choice>
        <mc:Fallback xmlns="">
          <p:pic>
            <p:nvPicPr>
              <p:cNvPr id="63" name="墨迹 62"/>
            </p:nvPicPr>
            <p:blipFill>
              <a:blip r:embed="rId118"/>
            </p:blipFill>
            <p:spPr>
              <a:xfrm>
                <a:off x="7103745" y="6431915"/>
                <a:ext cx="6350" cy="10160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墨迹 63"/>
              <p14:cNvContentPartPr/>
              <p14:nvPr/>
            </p14:nvContentPartPr>
            <p14:xfrm>
              <a:off x="6900545" y="5491480"/>
              <a:ext cx="107950" cy="127000"/>
            </p14:xfrm>
          </p:contentPart>
        </mc:Choice>
        <mc:Fallback xmlns="">
          <p:pic>
            <p:nvPicPr>
              <p:cNvPr id="64" name="墨迹 63"/>
            </p:nvPicPr>
            <p:blipFill>
              <a:blip r:embed="rId120"/>
            </p:blipFill>
            <p:spPr>
              <a:xfrm>
                <a:off x="6900545" y="5491480"/>
                <a:ext cx="107950" cy="1270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墨迹 64"/>
              <p14:cNvContentPartPr/>
              <p14:nvPr/>
            </p14:nvContentPartPr>
            <p14:xfrm>
              <a:off x="7046595" y="5440045"/>
              <a:ext cx="133350" cy="76835"/>
            </p14:xfrm>
          </p:contentPart>
        </mc:Choice>
        <mc:Fallback xmlns="">
          <p:pic>
            <p:nvPicPr>
              <p:cNvPr id="65" name="墨迹 64"/>
            </p:nvPicPr>
            <p:blipFill>
              <a:blip r:embed="rId122"/>
            </p:blipFill>
            <p:spPr>
              <a:xfrm>
                <a:off x="7046595" y="5440045"/>
                <a:ext cx="133350" cy="7683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墨迹 65"/>
              <p14:cNvContentPartPr/>
              <p14:nvPr/>
            </p14:nvContentPartPr>
            <p14:xfrm>
              <a:off x="7237095" y="5529580"/>
              <a:ext cx="12700" cy="360"/>
            </p14:xfrm>
          </p:contentPart>
        </mc:Choice>
        <mc:Fallback xmlns="">
          <p:pic>
            <p:nvPicPr>
              <p:cNvPr id="66" name="墨迹 65"/>
            </p:nvPicPr>
            <p:blipFill>
              <a:blip r:embed="rId30"/>
            </p:blipFill>
            <p:spPr>
              <a:xfrm>
                <a:off x="7237095" y="5529580"/>
                <a:ext cx="12700" cy="36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7" name="墨迹 66"/>
              <p14:cNvContentPartPr/>
              <p14:nvPr/>
            </p14:nvContentPartPr>
            <p14:xfrm>
              <a:off x="7300595" y="5523230"/>
              <a:ext cx="12700" cy="360"/>
            </p14:xfrm>
          </p:contentPart>
        </mc:Choice>
        <mc:Fallback xmlns="">
          <p:pic>
            <p:nvPicPr>
              <p:cNvPr id="67" name="墨迹 66"/>
            </p:nvPicPr>
            <p:blipFill>
              <a:blip r:embed="rId30"/>
            </p:blipFill>
            <p:spPr>
              <a:xfrm>
                <a:off x="7300595" y="5523230"/>
                <a:ext cx="12700" cy="36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8" name="墨迹 67"/>
              <p14:cNvContentPartPr/>
              <p14:nvPr/>
            </p14:nvContentPartPr>
            <p14:xfrm>
              <a:off x="7237095" y="5249545"/>
              <a:ext cx="38100" cy="6350"/>
            </p14:xfrm>
          </p:contentPart>
        </mc:Choice>
        <mc:Fallback xmlns="">
          <p:pic>
            <p:nvPicPr>
              <p:cNvPr id="68" name="墨迹 67"/>
            </p:nvPicPr>
            <p:blipFill>
              <a:blip r:embed="rId126"/>
            </p:blipFill>
            <p:spPr>
              <a:xfrm>
                <a:off x="7237095" y="5249545"/>
                <a:ext cx="38100" cy="63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9" name="墨迹 68"/>
              <p14:cNvContentPartPr/>
              <p14:nvPr/>
            </p14:nvContentPartPr>
            <p14:xfrm>
              <a:off x="7313295" y="5262245"/>
              <a:ext cx="38735" cy="6350"/>
            </p14:xfrm>
          </p:contentPart>
        </mc:Choice>
        <mc:Fallback xmlns="">
          <p:pic>
            <p:nvPicPr>
              <p:cNvPr id="69" name="墨迹 68"/>
            </p:nvPicPr>
            <p:blipFill>
              <a:blip r:embed="rId128"/>
            </p:blipFill>
            <p:spPr>
              <a:xfrm>
                <a:off x="7313295" y="5262245"/>
                <a:ext cx="38735" cy="63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0" name="墨迹 69"/>
              <p14:cNvContentPartPr/>
              <p14:nvPr/>
            </p14:nvContentPartPr>
            <p14:xfrm>
              <a:off x="8559165" y="5357495"/>
              <a:ext cx="203200" cy="1233170"/>
            </p14:xfrm>
          </p:contentPart>
        </mc:Choice>
        <mc:Fallback xmlns="">
          <p:pic>
            <p:nvPicPr>
              <p:cNvPr id="70" name="墨迹 69"/>
            </p:nvPicPr>
            <p:blipFill>
              <a:blip r:embed="rId130"/>
            </p:blipFill>
            <p:spPr>
              <a:xfrm>
                <a:off x="8559165" y="5357495"/>
                <a:ext cx="203200" cy="123317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1" name="墨迹 70"/>
              <p14:cNvContentPartPr/>
              <p14:nvPr/>
            </p14:nvContentPartPr>
            <p14:xfrm>
              <a:off x="8775065" y="5586730"/>
              <a:ext cx="19050" cy="209550"/>
            </p14:xfrm>
          </p:contentPart>
        </mc:Choice>
        <mc:Fallback xmlns="">
          <p:pic>
            <p:nvPicPr>
              <p:cNvPr id="71" name="墨迹 70"/>
            </p:nvPicPr>
            <p:blipFill>
              <a:blip r:embed="rId132"/>
            </p:blipFill>
            <p:spPr>
              <a:xfrm>
                <a:off x="8775065" y="5586730"/>
                <a:ext cx="19050" cy="2095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2" name="墨迹 71"/>
              <p14:cNvContentPartPr/>
              <p14:nvPr/>
            </p14:nvContentPartPr>
            <p14:xfrm>
              <a:off x="8813165" y="5529580"/>
              <a:ext cx="107950" cy="209550"/>
            </p14:xfrm>
          </p:contentPart>
        </mc:Choice>
        <mc:Fallback xmlns="">
          <p:pic>
            <p:nvPicPr>
              <p:cNvPr id="72" name="墨迹 71"/>
            </p:nvPicPr>
            <p:blipFill>
              <a:blip r:embed="rId134"/>
            </p:blipFill>
            <p:spPr>
              <a:xfrm>
                <a:off x="8813165" y="5529580"/>
                <a:ext cx="107950" cy="2095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3" name="墨迹 72"/>
              <p14:cNvContentPartPr/>
              <p14:nvPr/>
            </p14:nvContentPartPr>
            <p14:xfrm>
              <a:off x="8806815" y="5612130"/>
              <a:ext cx="82550" cy="12700"/>
            </p14:xfrm>
          </p:contentPart>
        </mc:Choice>
        <mc:Fallback xmlns="">
          <p:pic>
            <p:nvPicPr>
              <p:cNvPr id="73" name="墨迹 72"/>
            </p:nvPicPr>
            <p:blipFill>
              <a:blip r:embed="rId136"/>
            </p:blipFill>
            <p:spPr>
              <a:xfrm>
                <a:off x="8806815" y="5612130"/>
                <a:ext cx="82550" cy="1270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4" name="墨迹 73"/>
              <p14:cNvContentPartPr/>
              <p14:nvPr/>
            </p14:nvContentPartPr>
            <p14:xfrm>
              <a:off x="8800465" y="5675630"/>
              <a:ext cx="63500" cy="25400"/>
            </p14:xfrm>
          </p:contentPart>
        </mc:Choice>
        <mc:Fallback xmlns="">
          <p:pic>
            <p:nvPicPr>
              <p:cNvPr id="74" name="墨迹 73"/>
            </p:nvPicPr>
            <p:blipFill>
              <a:blip r:embed="rId138"/>
            </p:blipFill>
            <p:spPr>
              <a:xfrm>
                <a:off x="8800465" y="5675630"/>
                <a:ext cx="63500" cy="254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5" name="墨迹 74"/>
              <p14:cNvContentPartPr/>
              <p14:nvPr/>
            </p14:nvContentPartPr>
            <p14:xfrm>
              <a:off x="8832215" y="5586730"/>
              <a:ext cx="19050" cy="190500"/>
            </p14:xfrm>
          </p:contentPart>
        </mc:Choice>
        <mc:Fallback xmlns="">
          <p:pic>
            <p:nvPicPr>
              <p:cNvPr id="75" name="墨迹 74"/>
            </p:nvPicPr>
            <p:blipFill>
              <a:blip r:embed="rId140"/>
            </p:blipFill>
            <p:spPr>
              <a:xfrm>
                <a:off x="8832215" y="5586730"/>
                <a:ext cx="19050" cy="19050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6" name="墨迹 75"/>
              <p14:cNvContentPartPr/>
              <p14:nvPr/>
            </p14:nvContentPartPr>
            <p14:xfrm>
              <a:off x="8851265" y="5853430"/>
              <a:ext cx="6350" cy="19050"/>
            </p14:xfrm>
          </p:contentPart>
        </mc:Choice>
        <mc:Fallback xmlns="">
          <p:pic>
            <p:nvPicPr>
              <p:cNvPr id="76" name="墨迹 75"/>
            </p:nvPicPr>
            <p:blipFill>
              <a:blip r:embed="rId142"/>
            </p:blipFill>
            <p:spPr>
              <a:xfrm>
                <a:off x="8851265" y="5853430"/>
                <a:ext cx="6350" cy="1905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7" name="墨迹 76"/>
              <p14:cNvContentPartPr/>
              <p14:nvPr/>
            </p14:nvContentPartPr>
            <p14:xfrm>
              <a:off x="8825865" y="5923280"/>
              <a:ext cx="82550" cy="95250"/>
            </p14:xfrm>
          </p:contentPart>
        </mc:Choice>
        <mc:Fallback xmlns="">
          <p:pic>
            <p:nvPicPr>
              <p:cNvPr id="77" name="墨迹 76"/>
            </p:nvPicPr>
            <p:blipFill>
              <a:blip r:embed="rId144"/>
            </p:blipFill>
            <p:spPr>
              <a:xfrm>
                <a:off x="8825865" y="5923280"/>
                <a:ext cx="82550" cy="9525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8" name="墨迹 77"/>
              <p14:cNvContentPartPr/>
              <p14:nvPr/>
            </p14:nvContentPartPr>
            <p14:xfrm>
              <a:off x="8787765" y="5961380"/>
              <a:ext cx="44450" cy="152400"/>
            </p14:xfrm>
          </p:contentPart>
        </mc:Choice>
        <mc:Fallback xmlns="">
          <p:pic>
            <p:nvPicPr>
              <p:cNvPr id="78" name="墨迹 77"/>
            </p:nvPicPr>
            <p:blipFill>
              <a:blip r:embed="rId146"/>
            </p:blipFill>
            <p:spPr>
              <a:xfrm>
                <a:off x="8787765" y="5961380"/>
                <a:ext cx="44450" cy="1524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9" name="墨迹 78"/>
              <p14:cNvContentPartPr/>
              <p14:nvPr/>
            </p14:nvContentPartPr>
            <p14:xfrm>
              <a:off x="8851265" y="6164580"/>
              <a:ext cx="133350" cy="191135"/>
            </p14:xfrm>
          </p:contentPart>
        </mc:Choice>
        <mc:Fallback xmlns="">
          <p:pic>
            <p:nvPicPr>
              <p:cNvPr id="79" name="墨迹 78"/>
            </p:nvPicPr>
            <p:blipFill>
              <a:blip r:embed="rId148"/>
            </p:blipFill>
            <p:spPr>
              <a:xfrm>
                <a:off x="8851265" y="6164580"/>
                <a:ext cx="133350" cy="19113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0" name="墨迹 79"/>
              <p14:cNvContentPartPr/>
              <p14:nvPr/>
            </p14:nvContentPartPr>
            <p14:xfrm>
              <a:off x="8933815" y="6203315"/>
              <a:ext cx="82550" cy="76200"/>
            </p14:xfrm>
          </p:contentPart>
        </mc:Choice>
        <mc:Fallback xmlns="">
          <p:pic>
            <p:nvPicPr>
              <p:cNvPr id="80" name="墨迹 79"/>
            </p:nvPicPr>
            <p:blipFill>
              <a:blip r:embed="rId150"/>
            </p:blipFill>
            <p:spPr>
              <a:xfrm>
                <a:off x="8933815" y="6203315"/>
                <a:ext cx="82550" cy="762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1" name="墨迹 80"/>
              <p14:cNvContentPartPr/>
              <p14:nvPr/>
            </p14:nvContentPartPr>
            <p14:xfrm>
              <a:off x="8921115" y="6247765"/>
              <a:ext cx="50800" cy="50800"/>
            </p14:xfrm>
          </p:contentPart>
        </mc:Choice>
        <mc:Fallback xmlns="">
          <p:pic>
            <p:nvPicPr>
              <p:cNvPr id="81" name="墨迹 80"/>
            </p:nvPicPr>
            <p:blipFill>
              <a:blip r:embed="rId152"/>
            </p:blipFill>
            <p:spPr>
              <a:xfrm>
                <a:off x="8921115" y="6247765"/>
                <a:ext cx="50800" cy="5080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2" name="墨迹 81"/>
              <p14:cNvContentPartPr/>
              <p14:nvPr/>
            </p14:nvContentPartPr>
            <p14:xfrm>
              <a:off x="8508365" y="4759960"/>
              <a:ext cx="120650" cy="527685"/>
            </p14:xfrm>
          </p:contentPart>
        </mc:Choice>
        <mc:Fallback xmlns="">
          <p:pic>
            <p:nvPicPr>
              <p:cNvPr id="82" name="墨迹 81"/>
            </p:nvPicPr>
            <p:blipFill>
              <a:blip r:embed="rId154"/>
            </p:blipFill>
            <p:spPr>
              <a:xfrm>
                <a:off x="8508365" y="4759960"/>
                <a:ext cx="120650" cy="52768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3" name="墨迹 82"/>
              <p14:cNvContentPartPr/>
              <p14:nvPr/>
            </p14:nvContentPartPr>
            <p14:xfrm>
              <a:off x="8756015" y="4702810"/>
              <a:ext cx="139700" cy="254635"/>
            </p14:xfrm>
          </p:contentPart>
        </mc:Choice>
        <mc:Fallback xmlns="">
          <p:pic>
            <p:nvPicPr>
              <p:cNvPr id="83" name="墨迹 82"/>
            </p:nvPicPr>
            <p:blipFill>
              <a:blip r:embed="rId156"/>
            </p:blipFill>
            <p:spPr>
              <a:xfrm>
                <a:off x="8756015" y="4702810"/>
                <a:ext cx="139700" cy="25463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4" name="墨迹 83"/>
              <p14:cNvContentPartPr/>
              <p14:nvPr/>
            </p14:nvContentPartPr>
            <p14:xfrm>
              <a:off x="8775065" y="4982845"/>
              <a:ext cx="63500" cy="152400"/>
            </p14:xfrm>
          </p:contentPart>
        </mc:Choice>
        <mc:Fallback xmlns="">
          <p:pic>
            <p:nvPicPr>
              <p:cNvPr id="84" name="墨迹 83"/>
            </p:nvPicPr>
            <p:blipFill>
              <a:blip r:embed="rId158"/>
            </p:blipFill>
            <p:spPr>
              <a:xfrm>
                <a:off x="8775065" y="4982845"/>
                <a:ext cx="63500" cy="15240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5" name="墨迹 84"/>
              <p14:cNvContentPartPr/>
              <p14:nvPr/>
            </p14:nvContentPartPr>
            <p14:xfrm>
              <a:off x="8895715" y="4976495"/>
              <a:ext cx="12700" cy="360"/>
            </p14:xfrm>
          </p:contentPart>
        </mc:Choice>
        <mc:Fallback xmlns="">
          <p:pic>
            <p:nvPicPr>
              <p:cNvPr id="85" name="墨迹 84"/>
            </p:nvPicPr>
            <p:blipFill>
              <a:blip r:embed="rId30"/>
            </p:blipFill>
            <p:spPr>
              <a:xfrm>
                <a:off x="8895715" y="4976495"/>
                <a:ext cx="12700" cy="36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6" name="墨迹 85"/>
              <p14:cNvContentPartPr/>
              <p14:nvPr/>
            </p14:nvContentPartPr>
            <p14:xfrm>
              <a:off x="8870315" y="5020945"/>
              <a:ext cx="63500" cy="107950"/>
            </p14:xfrm>
          </p:contentPart>
        </mc:Choice>
        <mc:Fallback xmlns="">
          <p:pic>
            <p:nvPicPr>
              <p:cNvPr id="86" name="墨迹 85"/>
            </p:nvPicPr>
            <p:blipFill>
              <a:blip r:embed="rId161"/>
            </p:blipFill>
            <p:spPr>
              <a:xfrm>
                <a:off x="8870315" y="5020945"/>
                <a:ext cx="63500" cy="10795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7" name="墨迹 86"/>
              <p14:cNvContentPartPr/>
              <p14:nvPr/>
            </p14:nvContentPartPr>
            <p14:xfrm>
              <a:off x="8952865" y="5033645"/>
              <a:ext cx="360" cy="19050"/>
            </p14:xfrm>
          </p:contentPart>
        </mc:Choice>
        <mc:Fallback xmlns="">
          <p:pic>
            <p:nvPicPr>
              <p:cNvPr id="87" name="墨迹 86"/>
            </p:nvPicPr>
            <p:blipFill>
              <a:blip r:embed="rId26"/>
            </p:blipFill>
            <p:spPr>
              <a:xfrm>
                <a:off x="8952865" y="5033645"/>
                <a:ext cx="360" cy="1905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8" name="墨迹 87"/>
              <p14:cNvContentPartPr/>
              <p14:nvPr/>
            </p14:nvContentPartPr>
            <p14:xfrm>
              <a:off x="8819515" y="5186045"/>
              <a:ext cx="114300" cy="19050"/>
            </p14:xfrm>
          </p:contentPart>
        </mc:Choice>
        <mc:Fallback xmlns="">
          <p:pic>
            <p:nvPicPr>
              <p:cNvPr id="88" name="墨迹 87"/>
            </p:nvPicPr>
            <p:blipFill>
              <a:blip r:embed="rId164"/>
            </p:blipFill>
            <p:spPr>
              <a:xfrm>
                <a:off x="8819515" y="5186045"/>
                <a:ext cx="114300" cy="1905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9" name="墨迹 88"/>
              <p14:cNvContentPartPr/>
              <p14:nvPr/>
            </p14:nvContentPartPr>
            <p14:xfrm>
              <a:off x="8832215" y="5198745"/>
              <a:ext cx="127000" cy="120650"/>
            </p14:xfrm>
          </p:contentPart>
        </mc:Choice>
        <mc:Fallback xmlns="">
          <p:pic>
            <p:nvPicPr>
              <p:cNvPr id="89" name="墨迹 88"/>
            </p:nvPicPr>
            <p:blipFill>
              <a:blip r:embed="rId166"/>
            </p:blipFill>
            <p:spPr>
              <a:xfrm>
                <a:off x="8832215" y="5198745"/>
                <a:ext cx="127000" cy="1206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0" name="墨迹 89"/>
              <p14:cNvContentPartPr/>
              <p14:nvPr/>
            </p14:nvContentPartPr>
            <p14:xfrm>
              <a:off x="8870315" y="5224145"/>
              <a:ext cx="120650" cy="76200"/>
            </p14:xfrm>
          </p:contentPart>
        </mc:Choice>
        <mc:Fallback xmlns="">
          <p:pic>
            <p:nvPicPr>
              <p:cNvPr id="90" name="墨迹 89"/>
            </p:nvPicPr>
            <p:blipFill>
              <a:blip r:embed="rId168"/>
            </p:blipFill>
            <p:spPr>
              <a:xfrm>
                <a:off x="8870315" y="5224145"/>
                <a:ext cx="120650" cy="7620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1" name="墨迹 90"/>
              <p14:cNvContentPartPr/>
              <p14:nvPr/>
            </p14:nvContentPartPr>
            <p14:xfrm>
              <a:off x="8895715" y="5268595"/>
              <a:ext cx="69850" cy="50800"/>
            </p14:xfrm>
          </p:contentPart>
        </mc:Choice>
        <mc:Fallback xmlns="">
          <p:pic>
            <p:nvPicPr>
              <p:cNvPr id="91" name="墨迹 90"/>
            </p:nvPicPr>
            <p:blipFill>
              <a:blip r:embed="rId170"/>
            </p:blipFill>
            <p:spPr>
              <a:xfrm>
                <a:off x="8895715" y="5268595"/>
                <a:ext cx="69850" cy="508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2" name="墨迹 91"/>
              <p14:cNvContentPartPr/>
              <p14:nvPr/>
            </p14:nvContentPartPr>
            <p14:xfrm>
              <a:off x="7313295" y="5713730"/>
              <a:ext cx="13335" cy="360"/>
            </p14:xfrm>
          </p:contentPart>
        </mc:Choice>
        <mc:Fallback xmlns="">
          <p:pic>
            <p:nvPicPr>
              <p:cNvPr id="92" name="墨迹 91"/>
            </p:nvPicPr>
            <p:blipFill>
              <a:blip r:embed="rId172"/>
            </p:blipFill>
            <p:spPr>
              <a:xfrm>
                <a:off x="7313295" y="5713730"/>
                <a:ext cx="13335" cy="36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3" name="墨迹 92"/>
              <p14:cNvContentPartPr/>
              <p14:nvPr/>
            </p14:nvContentPartPr>
            <p14:xfrm>
              <a:off x="7313295" y="5694680"/>
              <a:ext cx="1010920" cy="44450"/>
            </p14:xfrm>
          </p:contentPart>
        </mc:Choice>
        <mc:Fallback xmlns="">
          <p:pic>
            <p:nvPicPr>
              <p:cNvPr id="93" name="墨迹 92"/>
            </p:nvPicPr>
            <p:blipFill>
              <a:blip r:embed="rId174"/>
            </p:blipFill>
            <p:spPr>
              <a:xfrm>
                <a:off x="7313295" y="5694680"/>
                <a:ext cx="1010920" cy="4445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4" name="墨迹 93"/>
              <p14:cNvContentPartPr/>
              <p14:nvPr/>
            </p14:nvContentPartPr>
            <p14:xfrm>
              <a:off x="7701280" y="5420995"/>
              <a:ext cx="38100" cy="229235"/>
            </p14:xfrm>
          </p:contentPart>
        </mc:Choice>
        <mc:Fallback xmlns="">
          <p:pic>
            <p:nvPicPr>
              <p:cNvPr id="94" name="墨迹 93"/>
            </p:nvPicPr>
            <p:blipFill>
              <a:blip r:embed="rId176"/>
            </p:blipFill>
            <p:spPr>
              <a:xfrm>
                <a:off x="7701280" y="5420995"/>
                <a:ext cx="38100" cy="22923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5" name="墨迹 94"/>
              <p14:cNvContentPartPr/>
              <p14:nvPr/>
            </p14:nvContentPartPr>
            <p14:xfrm>
              <a:off x="7720330" y="5376545"/>
              <a:ext cx="76200" cy="121285"/>
            </p14:xfrm>
          </p:contentPart>
        </mc:Choice>
        <mc:Fallback xmlns="">
          <p:pic>
            <p:nvPicPr>
              <p:cNvPr id="95" name="墨迹 94"/>
            </p:nvPicPr>
            <p:blipFill>
              <a:blip r:embed="rId178"/>
            </p:blipFill>
            <p:spPr>
              <a:xfrm>
                <a:off x="7720330" y="5376545"/>
                <a:ext cx="76200" cy="12128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6" name="墨迹 95"/>
              <p14:cNvContentPartPr/>
              <p14:nvPr/>
            </p14:nvContentPartPr>
            <p14:xfrm>
              <a:off x="7923530" y="5338445"/>
              <a:ext cx="12700" cy="216535"/>
            </p14:xfrm>
          </p:contentPart>
        </mc:Choice>
        <mc:Fallback xmlns="">
          <p:pic>
            <p:nvPicPr>
              <p:cNvPr id="96" name="墨迹 95"/>
            </p:nvPicPr>
            <p:blipFill>
              <a:blip r:embed="rId180"/>
            </p:blipFill>
            <p:spPr>
              <a:xfrm>
                <a:off x="7923530" y="5338445"/>
                <a:ext cx="12700" cy="21653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7" name="墨迹 96"/>
              <p14:cNvContentPartPr/>
              <p14:nvPr/>
            </p14:nvContentPartPr>
            <p14:xfrm>
              <a:off x="7256145" y="5376545"/>
              <a:ext cx="12700" cy="360"/>
            </p14:xfrm>
          </p:contentPart>
        </mc:Choice>
        <mc:Fallback xmlns="">
          <p:pic>
            <p:nvPicPr>
              <p:cNvPr id="97" name="墨迹 96"/>
            </p:nvPicPr>
            <p:blipFill>
              <a:blip r:embed="rId30"/>
            </p:blipFill>
            <p:spPr>
              <a:xfrm>
                <a:off x="7256145" y="5376545"/>
                <a:ext cx="12700" cy="36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8" name="墨迹 97"/>
              <p14:cNvContentPartPr/>
              <p14:nvPr/>
            </p14:nvContentPartPr>
            <p14:xfrm>
              <a:off x="7281545" y="5382895"/>
              <a:ext cx="360" cy="19050"/>
            </p14:xfrm>
          </p:contentPart>
        </mc:Choice>
        <mc:Fallback xmlns="">
          <p:pic>
            <p:nvPicPr>
              <p:cNvPr id="98" name="墨迹 97"/>
            </p:nvPicPr>
            <p:blipFill>
              <a:blip r:embed="rId26"/>
            </p:blipFill>
            <p:spPr>
              <a:xfrm>
                <a:off x="7281545" y="5382895"/>
                <a:ext cx="360" cy="1905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9" name="墨迹 98"/>
              <p14:cNvContentPartPr/>
              <p14:nvPr/>
            </p14:nvContentPartPr>
            <p14:xfrm>
              <a:off x="7167245" y="5669280"/>
              <a:ext cx="31750" cy="19050"/>
            </p14:xfrm>
          </p:contentPart>
        </mc:Choice>
        <mc:Fallback xmlns="">
          <p:pic>
            <p:nvPicPr>
              <p:cNvPr id="99" name="墨迹 98"/>
            </p:nvPicPr>
            <p:blipFill>
              <a:blip r:embed="rId184"/>
            </p:blipFill>
            <p:spPr>
              <a:xfrm>
                <a:off x="7167245" y="5669280"/>
                <a:ext cx="31750" cy="1905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0" name="墨迹 99"/>
              <p14:cNvContentPartPr/>
              <p14:nvPr/>
            </p14:nvContentPartPr>
            <p14:xfrm>
              <a:off x="7694930" y="6005830"/>
              <a:ext cx="12700" cy="273685"/>
            </p14:xfrm>
          </p:contentPart>
        </mc:Choice>
        <mc:Fallback xmlns="">
          <p:pic>
            <p:nvPicPr>
              <p:cNvPr id="100" name="墨迹 99"/>
            </p:nvPicPr>
            <p:blipFill>
              <a:blip r:embed="rId186"/>
            </p:blipFill>
            <p:spPr>
              <a:xfrm>
                <a:off x="7694930" y="6005830"/>
                <a:ext cx="12700" cy="27368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1" name="墨迹 100"/>
              <p14:cNvContentPartPr/>
              <p14:nvPr/>
            </p14:nvContentPartPr>
            <p14:xfrm>
              <a:off x="7720330" y="5974080"/>
              <a:ext cx="50800" cy="120650"/>
            </p14:xfrm>
          </p:contentPart>
        </mc:Choice>
        <mc:Fallback xmlns="">
          <p:pic>
            <p:nvPicPr>
              <p:cNvPr id="101" name="墨迹 100"/>
            </p:nvPicPr>
            <p:blipFill>
              <a:blip r:embed="rId188"/>
            </p:blipFill>
            <p:spPr>
              <a:xfrm>
                <a:off x="7720330" y="5974080"/>
                <a:ext cx="50800" cy="12065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2" name="墨迹 101"/>
              <p14:cNvContentPartPr/>
              <p14:nvPr/>
            </p14:nvContentPartPr>
            <p14:xfrm>
              <a:off x="7860030" y="5980430"/>
              <a:ext cx="69850" cy="165100"/>
            </p14:xfrm>
          </p:contentPart>
        </mc:Choice>
        <mc:Fallback xmlns="">
          <p:pic>
            <p:nvPicPr>
              <p:cNvPr id="102" name="墨迹 101"/>
            </p:nvPicPr>
            <p:blipFill>
              <a:blip r:embed="rId190"/>
            </p:blipFill>
            <p:spPr>
              <a:xfrm>
                <a:off x="7860030" y="5980430"/>
                <a:ext cx="69850" cy="1651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3" name="墨迹 102"/>
              <p14:cNvContentPartPr/>
              <p14:nvPr/>
            </p14:nvContentPartPr>
            <p14:xfrm>
              <a:off x="7358380" y="6266815"/>
              <a:ext cx="1073785" cy="57150"/>
            </p14:xfrm>
          </p:contentPart>
        </mc:Choice>
        <mc:Fallback xmlns="">
          <p:pic>
            <p:nvPicPr>
              <p:cNvPr id="103" name="墨迹 102"/>
            </p:nvPicPr>
            <p:blipFill>
              <a:blip r:embed="rId192"/>
            </p:blipFill>
            <p:spPr>
              <a:xfrm>
                <a:off x="7358380" y="6266815"/>
                <a:ext cx="1073785" cy="5715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4" name="墨迹 103"/>
              <p14:cNvContentPartPr/>
              <p14:nvPr/>
            </p14:nvContentPartPr>
            <p14:xfrm>
              <a:off x="7332980" y="5770880"/>
              <a:ext cx="6350" cy="19050"/>
            </p14:xfrm>
          </p:contentPart>
        </mc:Choice>
        <mc:Fallback xmlns="">
          <p:pic>
            <p:nvPicPr>
              <p:cNvPr id="104" name="墨迹 103"/>
            </p:nvPicPr>
            <p:blipFill>
              <a:blip r:embed="rId142"/>
            </p:blipFill>
            <p:spPr>
              <a:xfrm>
                <a:off x="7332980" y="5770880"/>
                <a:ext cx="6350" cy="1905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5" name="墨迹 104"/>
              <p14:cNvContentPartPr/>
              <p14:nvPr/>
            </p14:nvContentPartPr>
            <p14:xfrm>
              <a:off x="7097395" y="5758180"/>
              <a:ext cx="152400" cy="25400"/>
            </p14:xfrm>
          </p:contentPart>
        </mc:Choice>
        <mc:Fallback xmlns="">
          <p:pic>
            <p:nvPicPr>
              <p:cNvPr id="105" name="墨迹 104"/>
            </p:nvPicPr>
            <p:blipFill>
              <a:blip r:embed="rId195"/>
            </p:blipFill>
            <p:spPr>
              <a:xfrm>
                <a:off x="7097395" y="5758180"/>
                <a:ext cx="152400" cy="2540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6" name="墨迹 105"/>
              <p14:cNvContentPartPr/>
              <p14:nvPr/>
            </p14:nvContentPartPr>
            <p14:xfrm>
              <a:off x="7160895" y="5739130"/>
              <a:ext cx="107950" cy="114300"/>
            </p14:xfrm>
          </p:contentPart>
        </mc:Choice>
        <mc:Fallback xmlns="">
          <p:pic>
            <p:nvPicPr>
              <p:cNvPr id="106" name="墨迹 105"/>
            </p:nvPicPr>
            <p:blipFill>
              <a:blip r:embed="rId197"/>
            </p:blipFill>
            <p:spPr>
              <a:xfrm>
                <a:off x="7160895" y="5739130"/>
                <a:ext cx="107950" cy="11430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7" name="墨迹 106"/>
              <p14:cNvContentPartPr/>
              <p14:nvPr/>
            </p14:nvContentPartPr>
            <p14:xfrm>
              <a:off x="7135495" y="6260465"/>
              <a:ext cx="152400" cy="19050"/>
            </p14:xfrm>
          </p:contentPart>
        </mc:Choice>
        <mc:Fallback xmlns="">
          <p:pic>
            <p:nvPicPr>
              <p:cNvPr id="107" name="墨迹 106"/>
            </p:nvPicPr>
            <p:blipFill>
              <a:blip r:embed="rId199"/>
            </p:blipFill>
            <p:spPr>
              <a:xfrm>
                <a:off x="7135495" y="6260465"/>
                <a:ext cx="152400" cy="19050"/>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8" name="墨迹 107"/>
              <p14:cNvContentPartPr/>
              <p14:nvPr/>
            </p14:nvContentPartPr>
            <p14:xfrm>
              <a:off x="7224395" y="6241415"/>
              <a:ext cx="76200" cy="101600"/>
            </p14:xfrm>
          </p:contentPart>
        </mc:Choice>
        <mc:Fallback xmlns="">
          <p:pic>
            <p:nvPicPr>
              <p:cNvPr id="108" name="墨迹 107"/>
            </p:nvPicPr>
            <p:blipFill>
              <a:blip r:embed="rId201"/>
            </p:blipFill>
            <p:spPr>
              <a:xfrm>
                <a:off x="7224395" y="6241415"/>
                <a:ext cx="76200" cy="101600"/>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9" name="墨迹 108"/>
              <p14:cNvContentPartPr/>
              <p14:nvPr/>
            </p14:nvContentPartPr>
            <p14:xfrm>
              <a:off x="7243445" y="5796280"/>
              <a:ext cx="12700" cy="360"/>
            </p14:xfrm>
          </p:contentPart>
        </mc:Choice>
        <mc:Fallback xmlns="">
          <p:pic>
            <p:nvPicPr>
              <p:cNvPr id="109" name="墨迹 108"/>
            </p:nvPicPr>
            <p:blipFill>
              <a:blip r:embed="rId30"/>
            </p:blipFill>
            <p:spPr>
              <a:xfrm>
                <a:off x="7243445" y="5796280"/>
                <a:ext cx="12700" cy="36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0" name="墨迹 109"/>
              <p14:cNvContentPartPr/>
              <p14:nvPr/>
            </p14:nvContentPartPr>
            <p14:xfrm>
              <a:off x="5184775" y="5357495"/>
              <a:ext cx="1506220" cy="178435"/>
            </p14:xfrm>
          </p:contentPart>
        </mc:Choice>
        <mc:Fallback xmlns="">
          <p:pic>
            <p:nvPicPr>
              <p:cNvPr id="110" name="墨迹 109"/>
            </p:nvPicPr>
            <p:blipFill>
              <a:blip r:embed="rId204"/>
            </p:blipFill>
            <p:spPr>
              <a:xfrm>
                <a:off x="5184775" y="5357495"/>
                <a:ext cx="1506220" cy="17843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1" name="墨迹 110"/>
              <p14:cNvContentPartPr/>
              <p14:nvPr/>
            </p14:nvContentPartPr>
            <p14:xfrm>
              <a:off x="6525895" y="5268595"/>
              <a:ext cx="146050" cy="229235"/>
            </p14:xfrm>
          </p:contentPart>
        </mc:Choice>
        <mc:Fallback xmlns="">
          <p:pic>
            <p:nvPicPr>
              <p:cNvPr id="111" name="墨迹 110"/>
            </p:nvPicPr>
            <p:blipFill>
              <a:blip r:embed="rId206"/>
            </p:blipFill>
            <p:spPr>
              <a:xfrm>
                <a:off x="6525895" y="5268595"/>
                <a:ext cx="146050" cy="22923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2" name="墨迹 111"/>
              <p14:cNvContentPartPr/>
              <p14:nvPr/>
            </p14:nvContentPartPr>
            <p14:xfrm>
              <a:off x="5235575" y="6190615"/>
              <a:ext cx="1283970" cy="114300"/>
            </p14:xfrm>
          </p:contentPart>
        </mc:Choice>
        <mc:Fallback xmlns="">
          <p:pic>
            <p:nvPicPr>
              <p:cNvPr id="112" name="墨迹 111"/>
            </p:nvPicPr>
            <p:blipFill>
              <a:blip r:embed="rId208"/>
            </p:blipFill>
            <p:spPr>
              <a:xfrm>
                <a:off x="5235575" y="6190615"/>
                <a:ext cx="1283970" cy="1143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3" name="墨迹 112"/>
              <p14:cNvContentPartPr/>
              <p14:nvPr/>
            </p14:nvContentPartPr>
            <p14:xfrm>
              <a:off x="6347460" y="6139180"/>
              <a:ext cx="178435" cy="222885"/>
            </p14:xfrm>
          </p:contentPart>
        </mc:Choice>
        <mc:Fallback xmlns="">
          <p:pic>
            <p:nvPicPr>
              <p:cNvPr id="113" name="墨迹 112"/>
            </p:nvPicPr>
            <p:blipFill>
              <a:blip r:embed="rId210"/>
            </p:blipFill>
            <p:spPr>
              <a:xfrm>
                <a:off x="6347460" y="6139180"/>
                <a:ext cx="178435" cy="22288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4" name="墨迹 113"/>
              <p14:cNvContentPartPr/>
              <p14:nvPr/>
            </p14:nvContentPartPr>
            <p14:xfrm>
              <a:off x="5438775" y="5395595"/>
              <a:ext cx="140335" cy="146685"/>
            </p14:xfrm>
          </p:contentPart>
        </mc:Choice>
        <mc:Fallback xmlns="">
          <p:pic>
            <p:nvPicPr>
              <p:cNvPr id="114" name="墨迹 113"/>
            </p:nvPicPr>
            <p:blipFill>
              <a:blip r:embed="rId212"/>
            </p:blipFill>
            <p:spPr>
              <a:xfrm>
                <a:off x="5438775" y="5395595"/>
                <a:ext cx="140335" cy="14668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5" name="墨迹 114"/>
              <p14:cNvContentPartPr/>
              <p14:nvPr/>
            </p14:nvContentPartPr>
            <p14:xfrm>
              <a:off x="5438775" y="5548630"/>
              <a:ext cx="25400" cy="120650"/>
            </p14:xfrm>
          </p:contentPart>
        </mc:Choice>
        <mc:Fallback xmlns="">
          <p:pic>
            <p:nvPicPr>
              <p:cNvPr id="115" name="墨迹 114"/>
            </p:nvPicPr>
            <p:blipFill>
              <a:blip r:embed="rId214"/>
            </p:blipFill>
            <p:spPr>
              <a:xfrm>
                <a:off x="5438775" y="5548630"/>
                <a:ext cx="25400" cy="12065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6" name="墨迹 115"/>
              <p14:cNvContentPartPr/>
              <p14:nvPr/>
            </p14:nvContentPartPr>
            <p14:xfrm>
              <a:off x="5464175" y="5586730"/>
              <a:ext cx="102235" cy="82550"/>
            </p14:xfrm>
          </p:contentPart>
        </mc:Choice>
        <mc:Fallback xmlns="">
          <p:pic>
            <p:nvPicPr>
              <p:cNvPr id="116" name="墨迹 115"/>
            </p:nvPicPr>
            <p:blipFill>
              <a:blip r:embed="rId216"/>
            </p:blipFill>
            <p:spPr>
              <a:xfrm>
                <a:off x="5464175" y="5586730"/>
                <a:ext cx="102235" cy="8255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7" name="墨迹 116"/>
              <p14:cNvContentPartPr/>
              <p14:nvPr/>
            </p14:nvContentPartPr>
            <p14:xfrm>
              <a:off x="5464175" y="5656580"/>
              <a:ext cx="26035" cy="31750"/>
            </p14:xfrm>
          </p:contentPart>
        </mc:Choice>
        <mc:Fallback xmlns="">
          <p:pic>
            <p:nvPicPr>
              <p:cNvPr id="117" name="墨迹 116"/>
            </p:nvPicPr>
            <p:blipFill>
              <a:blip r:embed="rId218"/>
            </p:blipFill>
            <p:spPr>
              <a:xfrm>
                <a:off x="5464175" y="5656580"/>
                <a:ext cx="26035" cy="3175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8" name="墨迹 117"/>
              <p14:cNvContentPartPr/>
              <p14:nvPr/>
            </p14:nvContentPartPr>
            <p14:xfrm>
              <a:off x="5470525" y="5554980"/>
              <a:ext cx="45085" cy="247650"/>
            </p14:xfrm>
          </p:contentPart>
        </mc:Choice>
        <mc:Fallback xmlns="">
          <p:pic>
            <p:nvPicPr>
              <p:cNvPr id="118" name="墨迹 117"/>
            </p:nvPicPr>
            <p:blipFill>
              <a:blip r:embed="rId220"/>
            </p:blipFill>
            <p:spPr>
              <a:xfrm>
                <a:off x="5470525" y="5554980"/>
                <a:ext cx="45085" cy="24765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9" name="墨迹 118"/>
              <p14:cNvContentPartPr/>
              <p14:nvPr/>
            </p14:nvContentPartPr>
            <p14:xfrm>
              <a:off x="5413375" y="5745480"/>
              <a:ext cx="140335" cy="107950"/>
            </p14:xfrm>
          </p:contentPart>
        </mc:Choice>
        <mc:Fallback xmlns="">
          <p:pic>
            <p:nvPicPr>
              <p:cNvPr id="119" name="墨迹 118"/>
            </p:nvPicPr>
            <p:blipFill>
              <a:blip r:embed="rId222"/>
            </p:blipFill>
            <p:spPr>
              <a:xfrm>
                <a:off x="5413375" y="5745480"/>
                <a:ext cx="140335" cy="10795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20" name="墨迹 119"/>
              <p14:cNvContentPartPr/>
              <p14:nvPr/>
            </p14:nvContentPartPr>
            <p14:xfrm>
              <a:off x="5750560" y="5401945"/>
              <a:ext cx="19050" cy="6350"/>
            </p14:xfrm>
          </p:contentPart>
        </mc:Choice>
        <mc:Fallback xmlns="">
          <p:pic>
            <p:nvPicPr>
              <p:cNvPr id="120" name="墨迹 119"/>
            </p:nvPicPr>
            <p:blipFill>
              <a:blip r:embed="rId224"/>
            </p:blipFill>
            <p:spPr>
              <a:xfrm>
                <a:off x="5750560" y="5401945"/>
                <a:ext cx="19050" cy="635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1" name="墨迹 120"/>
              <p14:cNvContentPartPr/>
              <p14:nvPr/>
            </p14:nvContentPartPr>
            <p14:xfrm>
              <a:off x="5655310" y="5465445"/>
              <a:ext cx="44450" cy="127635"/>
            </p14:xfrm>
          </p:contentPart>
        </mc:Choice>
        <mc:Fallback xmlns="">
          <p:pic>
            <p:nvPicPr>
              <p:cNvPr id="121" name="墨迹 120"/>
            </p:nvPicPr>
            <p:blipFill>
              <a:blip r:embed="rId226"/>
            </p:blipFill>
            <p:spPr>
              <a:xfrm>
                <a:off x="5655310" y="5465445"/>
                <a:ext cx="44450" cy="12763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2" name="墨迹 121"/>
              <p14:cNvContentPartPr/>
              <p14:nvPr/>
            </p14:nvContentPartPr>
            <p14:xfrm>
              <a:off x="5699760" y="5465445"/>
              <a:ext cx="133350" cy="83185"/>
            </p14:xfrm>
          </p:contentPart>
        </mc:Choice>
        <mc:Fallback xmlns="">
          <p:pic>
            <p:nvPicPr>
              <p:cNvPr id="122" name="墨迹 121"/>
            </p:nvPicPr>
            <p:blipFill>
              <a:blip r:embed="rId228"/>
            </p:blipFill>
            <p:spPr>
              <a:xfrm>
                <a:off x="5699760" y="5465445"/>
                <a:ext cx="133350" cy="8318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3" name="墨迹 122"/>
              <p14:cNvContentPartPr/>
              <p14:nvPr/>
            </p14:nvContentPartPr>
            <p14:xfrm>
              <a:off x="5788660" y="5554980"/>
              <a:ext cx="19050" cy="107950"/>
            </p14:xfrm>
          </p:contentPart>
        </mc:Choice>
        <mc:Fallback xmlns="">
          <p:pic>
            <p:nvPicPr>
              <p:cNvPr id="123" name="墨迹 122"/>
            </p:nvPicPr>
            <p:blipFill>
              <a:blip r:embed="rId230"/>
            </p:blipFill>
            <p:spPr>
              <a:xfrm>
                <a:off x="5788660" y="5554980"/>
                <a:ext cx="19050" cy="10795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4" name="墨迹 123"/>
              <p14:cNvContentPartPr/>
              <p14:nvPr/>
            </p14:nvContentPartPr>
            <p14:xfrm>
              <a:off x="5693410" y="5599430"/>
              <a:ext cx="171450" cy="165100"/>
            </p14:xfrm>
          </p:contentPart>
        </mc:Choice>
        <mc:Fallback xmlns="">
          <p:pic>
            <p:nvPicPr>
              <p:cNvPr id="124" name="墨迹 123"/>
            </p:nvPicPr>
            <p:blipFill>
              <a:blip r:embed="rId232"/>
            </p:blipFill>
            <p:spPr>
              <a:xfrm>
                <a:off x="5693410" y="5599430"/>
                <a:ext cx="171450" cy="16510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5" name="墨迹 124"/>
              <p14:cNvContentPartPr/>
              <p14:nvPr/>
            </p14:nvContentPartPr>
            <p14:xfrm>
              <a:off x="5979160" y="5446395"/>
              <a:ext cx="101600" cy="260985"/>
            </p14:xfrm>
          </p:contentPart>
        </mc:Choice>
        <mc:Fallback xmlns="">
          <p:pic>
            <p:nvPicPr>
              <p:cNvPr id="125" name="墨迹 124"/>
            </p:nvPicPr>
            <p:blipFill>
              <a:blip r:embed="rId234"/>
            </p:blipFill>
            <p:spPr>
              <a:xfrm>
                <a:off x="5979160" y="5446395"/>
                <a:ext cx="101600" cy="260985"/>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6" name="墨迹 125"/>
              <p14:cNvContentPartPr/>
              <p14:nvPr/>
            </p14:nvContentPartPr>
            <p14:xfrm>
              <a:off x="6049010" y="5504180"/>
              <a:ext cx="82550" cy="38100"/>
            </p14:xfrm>
          </p:contentPart>
        </mc:Choice>
        <mc:Fallback xmlns="">
          <p:pic>
            <p:nvPicPr>
              <p:cNvPr id="126" name="墨迹 125"/>
            </p:nvPicPr>
            <p:blipFill>
              <a:blip r:embed="rId236"/>
            </p:blipFill>
            <p:spPr>
              <a:xfrm>
                <a:off x="6049010" y="5504180"/>
                <a:ext cx="82550" cy="3810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7" name="墨迹 126"/>
              <p14:cNvContentPartPr/>
              <p14:nvPr/>
            </p14:nvContentPartPr>
            <p14:xfrm>
              <a:off x="6118860" y="5529580"/>
              <a:ext cx="38100" cy="19050"/>
            </p14:xfrm>
          </p:contentPart>
        </mc:Choice>
        <mc:Fallback xmlns="">
          <p:pic>
            <p:nvPicPr>
              <p:cNvPr id="127" name="墨迹 126"/>
            </p:nvPicPr>
            <p:blipFill>
              <a:blip r:embed="rId238"/>
            </p:blipFill>
            <p:spPr>
              <a:xfrm>
                <a:off x="6118860" y="5529580"/>
                <a:ext cx="38100" cy="1905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8" name="墨迹 127"/>
              <p14:cNvContentPartPr/>
              <p14:nvPr/>
            </p14:nvContentPartPr>
            <p14:xfrm>
              <a:off x="6106160" y="5567680"/>
              <a:ext cx="120650" cy="171450"/>
            </p14:xfrm>
          </p:contentPart>
        </mc:Choice>
        <mc:Fallback xmlns="">
          <p:pic>
            <p:nvPicPr>
              <p:cNvPr id="128" name="墨迹 127"/>
            </p:nvPicPr>
            <p:blipFill>
              <a:blip r:embed="rId240"/>
            </p:blipFill>
            <p:spPr>
              <a:xfrm>
                <a:off x="6106160" y="5567680"/>
                <a:ext cx="120650" cy="17145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9" name="墨迹 128"/>
              <p14:cNvContentPartPr/>
              <p14:nvPr/>
            </p14:nvContentPartPr>
            <p14:xfrm>
              <a:off x="6118860" y="5408295"/>
              <a:ext cx="6350" cy="19050"/>
            </p14:xfrm>
          </p:contentPart>
        </mc:Choice>
        <mc:Fallback xmlns="">
          <p:pic>
            <p:nvPicPr>
              <p:cNvPr id="129" name="墨迹 128"/>
            </p:nvPicPr>
            <p:blipFill>
              <a:blip r:embed="rId142"/>
            </p:blipFill>
            <p:spPr>
              <a:xfrm>
                <a:off x="6118860" y="5408295"/>
                <a:ext cx="6350" cy="19050"/>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30" name="墨迹 129"/>
              <p14:cNvContentPartPr/>
              <p14:nvPr/>
            </p14:nvContentPartPr>
            <p14:xfrm>
              <a:off x="4606925" y="5491480"/>
              <a:ext cx="12700" cy="360"/>
            </p14:xfrm>
          </p:contentPart>
        </mc:Choice>
        <mc:Fallback xmlns="">
          <p:pic>
            <p:nvPicPr>
              <p:cNvPr id="130" name="墨迹 129"/>
            </p:nvPicPr>
            <p:blipFill>
              <a:blip r:embed="rId30"/>
            </p:blipFill>
            <p:spPr>
              <a:xfrm>
                <a:off x="4606925" y="5491480"/>
                <a:ext cx="12700" cy="36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31" name="墨迹 130"/>
              <p14:cNvContentPartPr/>
              <p14:nvPr/>
            </p14:nvContentPartPr>
            <p14:xfrm>
              <a:off x="5687060" y="6260465"/>
              <a:ext cx="12700" cy="19050"/>
            </p14:xfrm>
          </p:contentPart>
        </mc:Choice>
        <mc:Fallback xmlns="">
          <p:pic>
            <p:nvPicPr>
              <p:cNvPr id="131" name="墨迹 130"/>
            </p:nvPicPr>
            <p:blipFill>
              <a:blip r:embed="rId244"/>
            </p:blipFill>
            <p:spPr>
              <a:xfrm>
                <a:off x="5687060" y="6260465"/>
                <a:ext cx="12700" cy="1905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2" name="墨迹 131"/>
              <p14:cNvContentPartPr/>
              <p14:nvPr/>
            </p14:nvContentPartPr>
            <p14:xfrm>
              <a:off x="7485380" y="4912995"/>
              <a:ext cx="514350" cy="330200"/>
            </p14:xfrm>
          </p:contentPart>
        </mc:Choice>
        <mc:Fallback xmlns="">
          <p:pic>
            <p:nvPicPr>
              <p:cNvPr id="132" name="墨迹 131"/>
            </p:nvPicPr>
            <p:blipFill>
              <a:blip r:embed="rId246"/>
            </p:blipFill>
            <p:spPr>
              <a:xfrm>
                <a:off x="7485380" y="4912995"/>
                <a:ext cx="514350" cy="33020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3" name="墨迹 132"/>
              <p14:cNvContentPartPr/>
              <p14:nvPr/>
            </p14:nvContentPartPr>
            <p14:xfrm>
              <a:off x="5229225" y="6425565"/>
              <a:ext cx="12700" cy="360"/>
            </p14:xfrm>
          </p:contentPart>
        </mc:Choice>
        <mc:Fallback xmlns="">
          <p:pic>
            <p:nvPicPr>
              <p:cNvPr id="133" name="墨迹 132"/>
            </p:nvPicPr>
            <p:blipFill>
              <a:blip r:embed="rId30"/>
            </p:blipFill>
            <p:spPr>
              <a:xfrm>
                <a:off x="5229225" y="6425565"/>
                <a:ext cx="12700" cy="360"/>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34" name="墨迹 133"/>
              <p14:cNvContentPartPr/>
              <p14:nvPr/>
            </p14:nvContentPartPr>
            <p14:xfrm>
              <a:off x="5178425" y="6508115"/>
              <a:ext cx="12700" cy="360"/>
            </p14:xfrm>
          </p:contentPart>
        </mc:Choice>
        <mc:Fallback xmlns="">
          <p:pic>
            <p:nvPicPr>
              <p:cNvPr id="134" name="墨迹 133"/>
            </p:nvPicPr>
            <p:blipFill>
              <a:blip r:embed="rId30"/>
            </p:blipFill>
            <p:spPr>
              <a:xfrm>
                <a:off x="5178425" y="6508115"/>
                <a:ext cx="12700" cy="36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35" name="墨迹 134"/>
              <p14:cNvContentPartPr/>
              <p14:nvPr/>
            </p14:nvContentPartPr>
            <p14:xfrm>
              <a:off x="4956175" y="5713730"/>
              <a:ext cx="19050" cy="360"/>
            </p14:xfrm>
          </p:contentPart>
        </mc:Choice>
        <mc:Fallback xmlns="">
          <p:pic>
            <p:nvPicPr>
              <p:cNvPr id="135" name="墨迹 134"/>
            </p:nvPicPr>
            <p:blipFill>
              <a:blip r:embed="rId10"/>
            </p:blipFill>
            <p:spPr>
              <a:xfrm>
                <a:off x="4956175" y="5713730"/>
                <a:ext cx="19050" cy="360"/>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36" name="墨迹 135"/>
              <p14:cNvContentPartPr/>
              <p14:nvPr/>
            </p14:nvContentPartPr>
            <p14:xfrm>
              <a:off x="7529830" y="5656580"/>
              <a:ext cx="12700" cy="360"/>
            </p14:xfrm>
          </p:contentPart>
        </mc:Choice>
        <mc:Fallback xmlns="">
          <p:pic>
            <p:nvPicPr>
              <p:cNvPr id="136" name="墨迹 135"/>
            </p:nvPicPr>
            <p:blipFill>
              <a:blip r:embed="rId30"/>
            </p:blipFill>
            <p:spPr>
              <a:xfrm>
                <a:off x="7529830" y="5656580"/>
                <a:ext cx="12700" cy="36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7" name="墨迹 136"/>
              <p14:cNvContentPartPr/>
              <p14:nvPr/>
            </p14:nvContentPartPr>
            <p14:xfrm>
              <a:off x="4873625" y="5465445"/>
              <a:ext cx="12700" cy="360"/>
            </p14:xfrm>
          </p:contentPart>
        </mc:Choice>
        <mc:Fallback xmlns="">
          <p:pic>
            <p:nvPicPr>
              <p:cNvPr id="137" name="墨迹 136"/>
            </p:nvPicPr>
            <p:blipFill>
              <a:blip r:embed="rId30"/>
            </p:blipFill>
            <p:spPr>
              <a:xfrm>
                <a:off x="4873625" y="5465445"/>
                <a:ext cx="12700" cy="360"/>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38" name="墨迹 137"/>
              <p14:cNvContentPartPr/>
              <p14:nvPr/>
            </p14:nvContentPartPr>
            <p14:xfrm>
              <a:off x="4803775" y="5408295"/>
              <a:ext cx="12700" cy="360"/>
            </p14:xfrm>
          </p:contentPart>
        </mc:Choice>
        <mc:Fallback xmlns="">
          <p:pic>
            <p:nvPicPr>
              <p:cNvPr id="138" name="墨迹 137"/>
            </p:nvPicPr>
            <p:blipFill>
              <a:blip r:embed="rId30"/>
            </p:blipFill>
            <p:spPr>
              <a:xfrm>
                <a:off x="4803775" y="5408295"/>
                <a:ext cx="12700" cy="360"/>
              </a:xfrm>
              <a:prstGeom prst="rect"/>
            </p:spPr>
          </p:pic>
        </mc:Fallback>
      </mc:AlternateContent>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2"/>
          <p:cNvSpPr>
            <a:spLocks noGrp="1" noChangeArrowheads="1"/>
          </p:cNvSpPr>
          <p:nvPr>
            <p:ph type="title"/>
          </p:nvPr>
        </p:nvSpPr>
        <p:spPr/>
        <p:txBody>
          <a:bodyPr/>
          <a:lstStyle/>
          <a:p>
            <a:r>
              <a:rPr lang="en-US" altLang="zh-CN" smtClean="0"/>
              <a:t>3</a:t>
            </a:r>
            <a:r>
              <a:rPr lang="zh-CN" altLang="en-US" smtClean="0"/>
              <a:t>、多级页表地址映射</a:t>
            </a:r>
            <a:endParaRPr lang="zh-CN" altLang="en-US" smtClean="0"/>
          </a:p>
        </p:txBody>
      </p:sp>
      <p:graphicFrame>
        <p:nvGraphicFramePr>
          <p:cNvPr id="198659" name="Object 3"/>
          <p:cNvGraphicFramePr>
            <a:graphicFrameLocks noChangeAspect="1"/>
          </p:cNvGraphicFramePr>
          <p:nvPr/>
        </p:nvGraphicFramePr>
        <p:xfrm>
          <a:off x="250825" y="1989138"/>
          <a:ext cx="8686800" cy="3810000"/>
        </p:xfrm>
        <a:graphic>
          <a:graphicData uri="http://schemas.openxmlformats.org/presentationml/2006/ole">
            <mc:AlternateContent xmlns:mc="http://schemas.openxmlformats.org/markup-compatibility/2006">
              <mc:Choice xmlns:v="urn:schemas-microsoft-com:vml" Requires="v">
                <p:oleObj spid="_x0000_s112649" name="VISIO" r:id="rId1" imgW="5622290" imgH="2243455" progId="Visio.Drawing.11">
                  <p:embed/>
                </p:oleObj>
              </mc:Choice>
              <mc:Fallback>
                <p:oleObj name="VISIO" r:id="rId1" imgW="5622290" imgH="2243455" progId="Visio.Drawing.11">
                  <p:embed/>
                  <p:pic>
                    <p:nvPicPr>
                      <p:cNvPr id="0" name="图片 112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89138"/>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6850" name="Rectangle 3"/>
          <p:cNvSpPr>
            <a:spLocks noGrp="1" noChangeArrowheads="1"/>
          </p:cNvSpPr>
          <p:nvPr>
            <p:ph type="body" idx="1"/>
          </p:nvPr>
        </p:nvSpPr>
        <p:spPr/>
        <p:txBody>
          <a:bodyPr/>
          <a:lstStyle/>
          <a:p>
            <a:pPr eaLnBrk="1" hangingPunct="1"/>
            <a:r>
              <a:rPr lang="zh-CN" altLang="en-US" sz="3000" smtClean="0"/>
              <a:t>多级不连续导致多级索引。</a:t>
            </a:r>
            <a:endParaRPr lang="zh-CN" altLang="en-US" sz="3000" smtClean="0"/>
          </a:p>
          <a:p>
            <a:pPr eaLnBrk="1" hangingPunct="1"/>
            <a:r>
              <a:rPr lang="zh-CN" altLang="en-US" sz="3000" smtClean="0"/>
              <a:t>以二级页表为例，用户程序的页面不连续存放，要有页面地址索引，该索引是进程页表；进程页表又是不连续存放的多个页表页，故页表页也要页表页地址索引，该索引就是页目录。</a:t>
            </a:r>
            <a:endParaRPr lang="zh-CN" altLang="en-US" sz="3000" smtClean="0"/>
          </a:p>
          <a:p>
            <a:pPr eaLnBrk="1" hangingPunct="1"/>
            <a:r>
              <a:rPr lang="zh-CN" altLang="en-US" sz="3000" smtClean="0"/>
              <a:t>页目录项是页表页的索引，而页表页项是进程程序的页面索引。</a:t>
            </a:r>
            <a:endParaRPr lang="zh-CN" altLang="en-US" sz="300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0710" name="Rectangle 3"/>
          <p:cNvSpPr>
            <a:spLocks noGrp="1" noChangeArrowheads="1"/>
          </p:cNvSpPr>
          <p:nvPr>
            <p:ph type="body" idx="1"/>
          </p:nvPr>
        </p:nvSpPr>
        <p:spPr/>
        <p:txBody>
          <a:bodyPr/>
          <a:lstStyle/>
          <a:p>
            <a:r>
              <a:rPr lang="zh-CN" altLang="en-US" smtClean="0"/>
              <a:t>二级页表结构及地址映射过程 </a:t>
            </a:r>
            <a:endParaRPr lang="zh-CN" altLang="en-US" smtClean="0"/>
          </a:p>
        </p:txBody>
      </p:sp>
      <p:graphicFrame>
        <p:nvGraphicFramePr>
          <p:cNvPr id="200708" name="Object 4"/>
          <p:cNvGraphicFramePr>
            <a:graphicFrameLocks noChangeAspect="1"/>
          </p:cNvGraphicFramePr>
          <p:nvPr/>
        </p:nvGraphicFramePr>
        <p:xfrm>
          <a:off x="838200" y="2743200"/>
          <a:ext cx="7391400" cy="3062288"/>
        </p:xfrm>
        <a:graphic>
          <a:graphicData uri="http://schemas.openxmlformats.org/presentationml/2006/ole">
            <mc:AlternateContent xmlns:mc="http://schemas.openxmlformats.org/markup-compatibility/2006">
              <mc:Choice xmlns:v="urn:schemas-microsoft-com:vml" Requires="v">
                <p:oleObj spid="_x0000_s113673" name="Visio" r:id="rId1" imgW="6525895" imgH="2635250" progId="Visio.Drawing.11">
                  <p:embed/>
                </p:oleObj>
              </mc:Choice>
              <mc:Fallback>
                <p:oleObj name="Visio" r:id="rId1" imgW="6525895" imgH="2635250" progId="Visio.Drawing.11">
                  <p:embed/>
                  <p:pic>
                    <p:nvPicPr>
                      <p:cNvPr id="0" name="图片 1136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39140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9922" name="Rectangle 3"/>
          <p:cNvSpPr>
            <a:spLocks noGrp="1" noChangeArrowheads="1"/>
          </p:cNvSpPr>
          <p:nvPr>
            <p:ph type="body" idx="1"/>
          </p:nvPr>
        </p:nvSpPr>
        <p:spPr/>
        <p:txBody>
          <a:bodyPr/>
          <a:lstStyle/>
          <a:p>
            <a:r>
              <a:rPr lang="zh-CN" altLang="en-US" smtClean="0"/>
              <a:t>二级页表地址转换特点 </a:t>
            </a:r>
            <a:endParaRPr lang="zh-CN" altLang="en-US" smtClean="0"/>
          </a:p>
          <a:p>
            <a:pPr lvl="1"/>
            <a:r>
              <a:rPr lang="zh-CN" altLang="en-US" smtClean="0"/>
              <a:t>访问数据需要三次访问主存。 </a:t>
            </a:r>
            <a:endParaRPr lang="zh-CN" altLang="en-US" smtClean="0"/>
          </a:p>
          <a:p>
            <a:pPr lvl="1"/>
            <a:r>
              <a:rPr lang="zh-CN" altLang="en-US" smtClean="0"/>
              <a:t>页目录调入主存，页表并不全部调入主存</a:t>
            </a:r>
            <a:endParaRPr lang="zh-CN" altLang="en-US" smtClean="0"/>
          </a:p>
          <a:p>
            <a:pPr lvl="1"/>
            <a:r>
              <a:rPr lang="zh-CN" altLang="en-US" smtClean="0"/>
              <a:t>一般情况下，页目录表占一个页架，每页占一个页架。</a:t>
            </a:r>
            <a:endParaRPr lang="zh-CN" alt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r>
              <a:rPr lang="en-US" altLang="zh-CN" smtClean="0"/>
              <a:t>4</a:t>
            </a:r>
            <a:r>
              <a:rPr lang="zh-CN" altLang="en-US" smtClean="0"/>
              <a:t>、反置页表地址转换</a:t>
            </a:r>
            <a:endParaRPr lang="zh-CN" altLang="en-US" smtClean="0"/>
          </a:p>
        </p:txBody>
      </p:sp>
      <p:sp>
        <p:nvSpPr>
          <p:cNvPr id="210946" name="Rectangle 3"/>
          <p:cNvSpPr>
            <a:spLocks noGrp="1" noChangeArrowheads="1"/>
          </p:cNvSpPr>
          <p:nvPr>
            <p:ph type="body" idx="1"/>
          </p:nvPr>
        </p:nvSpPr>
        <p:spPr>
          <a:xfrm>
            <a:off x="539750" y="1557338"/>
            <a:ext cx="8208963" cy="4827587"/>
          </a:xfrm>
        </p:spPr>
        <p:txBody>
          <a:bodyPr/>
          <a:lstStyle/>
          <a:p>
            <a:pPr>
              <a:lnSpc>
                <a:spcPct val="90000"/>
              </a:lnSpc>
            </a:pPr>
            <a:r>
              <a:rPr lang="zh-CN" altLang="en-US" sz="2700" smtClean="0"/>
              <a:t>目的：减少页表占用主存空间</a:t>
            </a:r>
            <a:endParaRPr lang="zh-CN" altLang="en-US" sz="2700" smtClean="0"/>
          </a:p>
          <a:p>
            <a:pPr>
              <a:lnSpc>
                <a:spcPct val="90000"/>
              </a:lnSpc>
            </a:pPr>
            <a:r>
              <a:rPr lang="zh-CN" altLang="en-US" sz="2700" smtClean="0"/>
              <a:t>思想：反置页表不是依据进程的逻辑页号来组织，而是依据该进程在内存中的物理页面号来组织（为每一个页架设置一个页表项，并按页架号排序。</a:t>
            </a:r>
            <a:endParaRPr lang="zh-CN" altLang="en-US" sz="2700" smtClean="0"/>
          </a:p>
          <a:p>
            <a:pPr lvl="1">
              <a:lnSpc>
                <a:spcPct val="90000"/>
              </a:lnSpc>
            </a:pPr>
            <a:r>
              <a:rPr lang="zh-CN" altLang="en-US" sz="2700" smtClean="0"/>
              <a:t>如：</a:t>
            </a:r>
            <a:r>
              <a:rPr lang="en-US" altLang="zh-CN" sz="2700" smtClean="0"/>
              <a:t>64M</a:t>
            </a:r>
            <a:r>
              <a:rPr lang="zh-CN" altLang="en-US" sz="2700" smtClean="0"/>
              <a:t>主存，若页面大小为</a:t>
            </a:r>
            <a:r>
              <a:rPr lang="en-US" altLang="zh-CN" sz="2700" smtClean="0"/>
              <a:t>4K</a:t>
            </a:r>
            <a:r>
              <a:rPr lang="zh-CN" altLang="en-US" sz="2700" smtClean="0"/>
              <a:t>，则反向页表只需</a:t>
            </a:r>
            <a:r>
              <a:rPr lang="en-US" altLang="zh-CN" sz="2700" smtClean="0"/>
              <a:t>64KB</a:t>
            </a:r>
            <a:endParaRPr lang="en-US" altLang="zh-CN" sz="2700" smtClean="0"/>
          </a:p>
          <a:p>
            <a:pPr>
              <a:lnSpc>
                <a:spcPct val="90000"/>
              </a:lnSpc>
            </a:pPr>
            <a:r>
              <a:rPr lang="zh-CN" altLang="en-US" sz="2700" smtClean="0"/>
              <a:t>实现：</a:t>
            </a:r>
            <a:endParaRPr lang="zh-CN" altLang="en-US" sz="2700" smtClean="0"/>
          </a:p>
          <a:p>
            <a:pPr lvl="1">
              <a:lnSpc>
                <a:spcPct val="90000"/>
              </a:lnSpc>
            </a:pPr>
            <a:r>
              <a:rPr lang="zh-CN" altLang="en-US" sz="2700" smtClean="0"/>
              <a:t>每个进程一个反置页表；</a:t>
            </a:r>
            <a:endParaRPr lang="zh-CN" altLang="en-US" sz="2700" smtClean="0"/>
          </a:p>
          <a:p>
            <a:pPr lvl="1">
              <a:lnSpc>
                <a:spcPct val="90000"/>
              </a:lnSpc>
            </a:pPr>
            <a:r>
              <a:rPr lang="zh-CN" altLang="en-US" sz="2700" smtClean="0"/>
              <a:t>虚拟地址中的逻辑页号，经</a:t>
            </a:r>
            <a:r>
              <a:rPr lang="en-US" altLang="zh-CN" sz="2700" smtClean="0"/>
              <a:t>K</a:t>
            </a:r>
            <a:r>
              <a:rPr lang="zh-CN" altLang="en-US" sz="2700" smtClean="0"/>
              <a:t>＝</a:t>
            </a:r>
            <a:r>
              <a:rPr lang="en-US" altLang="zh-CN" sz="2700" smtClean="0"/>
              <a:t>hash</a:t>
            </a:r>
            <a:r>
              <a:rPr lang="zh-CN" altLang="en-US" sz="2700" smtClean="0"/>
              <a:t>（</a:t>
            </a:r>
            <a:r>
              <a:rPr lang="en-US" altLang="zh-CN" sz="2700" smtClean="0"/>
              <a:t>p)</a:t>
            </a:r>
            <a:r>
              <a:rPr lang="zh-CN" altLang="en-US" sz="2700" smtClean="0"/>
              <a:t>获得</a:t>
            </a:r>
            <a:r>
              <a:rPr lang="en-US" altLang="zh-CN" sz="2700" smtClean="0"/>
              <a:t>hash</a:t>
            </a:r>
            <a:r>
              <a:rPr lang="zh-CN" altLang="en-US" sz="2700" smtClean="0"/>
              <a:t>值，并查找</a:t>
            </a:r>
            <a:r>
              <a:rPr lang="en-US" altLang="zh-CN" sz="2700" smtClean="0"/>
              <a:t>hash</a:t>
            </a:r>
            <a:r>
              <a:rPr lang="zh-CN" altLang="en-US" sz="2700" smtClean="0"/>
              <a:t>表；</a:t>
            </a:r>
            <a:endParaRPr lang="zh-CN" altLang="en-US" sz="2700" smtClean="0"/>
          </a:p>
          <a:p>
            <a:pPr lvl="1">
              <a:lnSpc>
                <a:spcPct val="90000"/>
              </a:lnSpc>
            </a:pPr>
            <a:r>
              <a:rPr lang="zh-CN" altLang="en-US" sz="2700" smtClean="0"/>
              <a:t>以</a:t>
            </a:r>
            <a:r>
              <a:rPr lang="en-US" altLang="zh-CN" sz="2700" smtClean="0"/>
              <a:t>Hash</a:t>
            </a:r>
            <a:r>
              <a:rPr lang="zh-CN" altLang="en-US" sz="2700" smtClean="0"/>
              <a:t>表的索引值查找反向表获得页架</a:t>
            </a:r>
            <a:endParaRPr lang="zh-CN" altLang="en-US" sz="27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idx="4294967295"/>
          </p:nvPr>
        </p:nvSpPr>
        <p:spPr>
          <a:xfrm>
            <a:off x="609600" y="333375"/>
            <a:ext cx="7772400" cy="1143000"/>
          </a:xfrm>
        </p:spPr>
        <p:txBody>
          <a:bodyPr/>
          <a:lstStyle/>
          <a:p>
            <a:pPr eaLnBrk="1" hangingPunct="1"/>
            <a:r>
              <a:rPr lang="en-US" altLang="zh-CN" smtClean="0"/>
              <a:t>4</a:t>
            </a:r>
            <a:r>
              <a:rPr lang="zh-CN" altLang="en-US" smtClean="0"/>
              <a:t>、反置页表地址转换</a:t>
            </a:r>
            <a:endParaRPr lang="en-US" altLang="zh-CN" smtClean="0"/>
          </a:p>
        </p:txBody>
      </p:sp>
      <p:sp>
        <p:nvSpPr>
          <p:cNvPr id="211970" name="Rectangle 3"/>
          <p:cNvSpPr>
            <a:spLocks noGrp="1" noChangeArrowheads="1"/>
          </p:cNvSpPr>
          <p:nvPr>
            <p:ph type="body" idx="4294967295"/>
          </p:nvPr>
        </p:nvSpPr>
        <p:spPr>
          <a:xfrm>
            <a:off x="609600" y="1219200"/>
            <a:ext cx="7543800" cy="51054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a:p>
            <a:pPr eaLnBrk="1" hangingPunct="1"/>
            <a:endParaRPr lang="en-US" altLang="zh-CN" smtClean="0">
              <a:latin typeface="华文新魏" panose="02010800040101010101" pitchFamily="2" charset="-122"/>
              <a:ea typeface="华文新魏" panose="02010800040101010101" pitchFamily="2" charset="-122"/>
            </a:endParaRPr>
          </a:p>
        </p:txBody>
      </p:sp>
      <p:grpSp>
        <p:nvGrpSpPr>
          <p:cNvPr id="211971" name="Group 95"/>
          <p:cNvGrpSpPr/>
          <p:nvPr/>
        </p:nvGrpSpPr>
        <p:grpSpPr bwMode="auto">
          <a:xfrm>
            <a:off x="1219200" y="1736725"/>
            <a:ext cx="6400800" cy="4572000"/>
            <a:chOff x="768" y="864"/>
            <a:chExt cx="4032" cy="2880"/>
          </a:xfrm>
        </p:grpSpPr>
        <p:sp>
          <p:nvSpPr>
            <p:cNvPr id="211972" name="Text Box 39"/>
            <p:cNvSpPr txBox="1">
              <a:spLocks noChangeArrowheads="1"/>
            </p:cNvSpPr>
            <p:nvPr/>
          </p:nvSpPr>
          <p:spPr bwMode="auto">
            <a:xfrm>
              <a:off x="3686" y="1069"/>
              <a:ext cx="1114" cy="179"/>
            </a:xfrm>
            <a:prstGeom prst="rect">
              <a:avLst/>
            </a:prstGeom>
            <a:solidFill>
              <a:schemeClr val="accent1"/>
            </a:solidFill>
            <a:ln w="19050">
              <a:solidFill>
                <a:srgbClr val="000000"/>
              </a:solidFill>
              <a:miter lim="800000"/>
            </a:ln>
          </p:spPr>
          <p:txBody>
            <a:bodyPr lIns="0" tIns="0" rIns="0" bIns="0"/>
            <a:lstStyle/>
            <a:p>
              <a:pPr algn="just" eaLnBrk="0" hangingPunct="0"/>
              <a:r>
                <a:rPr kumimoji="0" lang="en-US" altLang="zh-CN" sz="900" b="0">
                  <a:solidFill>
                    <a:srgbClr val="FF0000"/>
                  </a:solidFill>
                  <a:latin typeface="华文新魏" panose="02010800040101010101" pitchFamily="2" charset="-122"/>
                  <a:ea typeface="华文新魏" panose="02010800040101010101" pitchFamily="2" charset="-122"/>
                </a:rPr>
                <a:t> </a:t>
              </a:r>
              <a:r>
                <a:rPr kumimoji="0" lang="zh-CN" altLang="en-US" sz="1600" b="0">
                  <a:solidFill>
                    <a:srgbClr val="FF0000"/>
                  </a:solidFill>
                  <a:latin typeface="华文新魏" panose="02010800040101010101" pitchFamily="2" charset="-122"/>
                  <a:ea typeface="华文新魏" panose="02010800040101010101" pitchFamily="2" charset="-122"/>
                </a:rPr>
                <a:t>页框号     位移</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1973" name="Rectangle 40"/>
            <p:cNvSpPr>
              <a:spLocks noChangeArrowheads="1"/>
            </p:cNvSpPr>
            <p:nvPr/>
          </p:nvSpPr>
          <p:spPr bwMode="auto">
            <a:xfrm>
              <a:off x="2112" y="1757"/>
              <a:ext cx="1392" cy="1267"/>
            </a:xfrm>
            <a:prstGeom prst="rect">
              <a:avLst/>
            </a:prstGeom>
            <a:solidFill>
              <a:schemeClr val="accent1"/>
            </a:solidFill>
            <a:ln w="19050">
              <a:solidFill>
                <a:srgbClr val="000000"/>
              </a:solidFill>
              <a:miter lim="800000"/>
            </a:ln>
          </p:spPr>
          <p:txBody>
            <a:bodyPr lIns="0" tIns="0" rIns="0" bIns="0"/>
            <a:lstStyle/>
            <a:p>
              <a:endParaRPr lang="zh-CN" altLang="en-US" b="0"/>
            </a:p>
          </p:txBody>
        </p:sp>
        <p:sp>
          <p:nvSpPr>
            <p:cNvPr id="211974" name="Text Box 41"/>
            <p:cNvSpPr txBox="1">
              <a:spLocks noChangeArrowheads="1"/>
            </p:cNvSpPr>
            <p:nvPr/>
          </p:nvSpPr>
          <p:spPr bwMode="auto">
            <a:xfrm>
              <a:off x="1001" y="1069"/>
              <a:ext cx="1639" cy="179"/>
            </a:xfrm>
            <a:prstGeom prst="rect">
              <a:avLst/>
            </a:prstGeom>
            <a:solidFill>
              <a:schemeClr val="accent1"/>
            </a:solidFill>
            <a:ln w="19050">
              <a:solidFill>
                <a:srgbClr val="000000"/>
              </a:solid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进程标识  页号      位移</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1975" name="Line 43"/>
            <p:cNvSpPr>
              <a:spLocks noChangeShapeType="1"/>
            </p:cNvSpPr>
            <p:nvPr/>
          </p:nvSpPr>
          <p:spPr bwMode="auto">
            <a:xfrm>
              <a:off x="1584" y="1069"/>
              <a:ext cx="0" cy="203"/>
            </a:xfrm>
            <a:prstGeom prst="line">
              <a:avLst/>
            </a:prstGeom>
            <a:noFill/>
            <a:ln w="19050">
              <a:solidFill>
                <a:srgbClr val="000000"/>
              </a:solidFill>
              <a:round/>
            </a:ln>
          </p:spPr>
          <p:txBody>
            <a:bodyPr lIns="0" tIns="0" rIns="0" bIns="0"/>
            <a:lstStyle/>
            <a:p>
              <a:endParaRPr lang="zh-CN" altLang="en-US"/>
            </a:p>
          </p:txBody>
        </p:sp>
        <p:sp>
          <p:nvSpPr>
            <p:cNvPr id="211976" name="Text Box 44"/>
            <p:cNvSpPr txBox="1">
              <a:spLocks noChangeArrowheads="1"/>
            </p:cNvSpPr>
            <p:nvPr/>
          </p:nvSpPr>
          <p:spPr bwMode="auto">
            <a:xfrm>
              <a:off x="2016" y="1584"/>
              <a:ext cx="1577" cy="199"/>
            </a:xfrm>
            <a:prstGeom prst="rect">
              <a:avLst/>
            </a:prstGeom>
            <a:solidFill>
              <a:srgbClr val="FFCC66"/>
            </a:solidFill>
            <a:ln w="19050">
              <a:noFill/>
              <a:miter lim="800000"/>
            </a:ln>
          </p:spPr>
          <p:txBody>
            <a:bodyPr lIns="0" tIns="0" rIns="0" bIns="0"/>
            <a:lstStyle/>
            <a:p>
              <a:pPr algn="just" eaLnBrk="0" hangingPunct="0"/>
              <a:r>
                <a:rPr kumimoji="0" lang="en-US" altLang="zh-CN" sz="1400" b="0">
                  <a:solidFill>
                    <a:srgbClr val="FF0000"/>
                  </a:solidFill>
                  <a:latin typeface="华文新魏" panose="02010800040101010101" pitchFamily="2" charset="-122"/>
                  <a:ea typeface="华文新魏" panose="02010800040101010101" pitchFamily="2" charset="-122"/>
                </a:rPr>
                <a:t>  </a:t>
              </a:r>
              <a:r>
                <a:rPr kumimoji="0" lang="zh-CN" altLang="en-US" sz="1400" b="0">
                  <a:solidFill>
                    <a:srgbClr val="FF0000"/>
                  </a:solidFill>
                  <a:latin typeface="华文新魏" panose="02010800040101010101" pitchFamily="2" charset="-122"/>
                  <a:ea typeface="华文新魏" panose="02010800040101010101" pitchFamily="2" charset="-122"/>
                </a:rPr>
                <a:t>进程标识 页号  特征位  链指针    </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1977" name="Line 45"/>
            <p:cNvSpPr>
              <a:spLocks noChangeShapeType="1"/>
            </p:cNvSpPr>
            <p:nvPr/>
          </p:nvSpPr>
          <p:spPr bwMode="auto">
            <a:xfrm flipH="1">
              <a:off x="2482" y="1736"/>
              <a:ext cx="0" cy="1276"/>
            </a:xfrm>
            <a:prstGeom prst="line">
              <a:avLst/>
            </a:prstGeom>
            <a:noFill/>
            <a:ln w="9525">
              <a:solidFill>
                <a:srgbClr val="000000"/>
              </a:solidFill>
              <a:round/>
            </a:ln>
          </p:spPr>
          <p:txBody>
            <a:bodyPr lIns="0" tIns="0" rIns="0" bIns="0"/>
            <a:lstStyle/>
            <a:p>
              <a:endParaRPr lang="zh-CN" altLang="en-US"/>
            </a:p>
          </p:txBody>
        </p:sp>
        <p:sp>
          <p:nvSpPr>
            <p:cNvPr id="211978" name="Line 46"/>
            <p:cNvSpPr>
              <a:spLocks noChangeShapeType="1"/>
            </p:cNvSpPr>
            <p:nvPr/>
          </p:nvSpPr>
          <p:spPr bwMode="auto">
            <a:xfrm flipH="1">
              <a:off x="2784" y="1736"/>
              <a:ext cx="0" cy="1276"/>
            </a:xfrm>
            <a:prstGeom prst="line">
              <a:avLst/>
            </a:prstGeom>
            <a:noFill/>
            <a:ln w="9525">
              <a:solidFill>
                <a:srgbClr val="000000"/>
              </a:solidFill>
              <a:round/>
            </a:ln>
          </p:spPr>
          <p:txBody>
            <a:bodyPr lIns="0" tIns="0" rIns="0" bIns="0"/>
            <a:lstStyle/>
            <a:p>
              <a:endParaRPr lang="zh-CN" altLang="en-US"/>
            </a:p>
          </p:txBody>
        </p:sp>
        <p:sp>
          <p:nvSpPr>
            <p:cNvPr id="211979" name="Line 47"/>
            <p:cNvSpPr>
              <a:spLocks noChangeShapeType="1"/>
            </p:cNvSpPr>
            <p:nvPr/>
          </p:nvSpPr>
          <p:spPr bwMode="auto">
            <a:xfrm>
              <a:off x="1968" y="1069"/>
              <a:ext cx="0" cy="203"/>
            </a:xfrm>
            <a:prstGeom prst="line">
              <a:avLst/>
            </a:prstGeom>
            <a:noFill/>
            <a:ln w="19050">
              <a:solidFill>
                <a:srgbClr val="000000"/>
              </a:solidFill>
              <a:round/>
            </a:ln>
          </p:spPr>
          <p:txBody>
            <a:bodyPr lIns="0" tIns="0" rIns="0" bIns="0"/>
            <a:lstStyle/>
            <a:p>
              <a:endParaRPr lang="zh-CN" altLang="en-US"/>
            </a:p>
          </p:txBody>
        </p:sp>
        <p:sp>
          <p:nvSpPr>
            <p:cNvPr id="211980" name="Line 48"/>
            <p:cNvSpPr>
              <a:spLocks noChangeShapeType="1"/>
            </p:cNvSpPr>
            <p:nvPr/>
          </p:nvSpPr>
          <p:spPr bwMode="auto">
            <a:xfrm>
              <a:off x="4128" y="1069"/>
              <a:ext cx="0" cy="203"/>
            </a:xfrm>
            <a:prstGeom prst="line">
              <a:avLst/>
            </a:prstGeom>
            <a:noFill/>
            <a:ln w="19050">
              <a:solidFill>
                <a:srgbClr val="000000"/>
              </a:solidFill>
              <a:round/>
            </a:ln>
          </p:spPr>
          <p:txBody>
            <a:bodyPr lIns="0" tIns="0" rIns="0" bIns="0"/>
            <a:lstStyle/>
            <a:p>
              <a:endParaRPr lang="zh-CN" altLang="en-US"/>
            </a:p>
          </p:txBody>
        </p:sp>
        <p:sp>
          <p:nvSpPr>
            <p:cNvPr id="211981" name="Line 49"/>
            <p:cNvSpPr>
              <a:spLocks noChangeShapeType="1"/>
            </p:cNvSpPr>
            <p:nvPr/>
          </p:nvSpPr>
          <p:spPr bwMode="auto">
            <a:xfrm>
              <a:off x="3655" y="1783"/>
              <a:ext cx="185" cy="0"/>
            </a:xfrm>
            <a:prstGeom prst="line">
              <a:avLst/>
            </a:prstGeom>
            <a:noFill/>
            <a:ln w="19050">
              <a:solidFill>
                <a:srgbClr val="000000"/>
              </a:solidFill>
              <a:round/>
            </a:ln>
          </p:spPr>
          <p:txBody>
            <a:bodyPr lIns="0" tIns="0" rIns="0" bIns="0"/>
            <a:lstStyle/>
            <a:p>
              <a:endParaRPr lang="zh-CN" altLang="en-US"/>
            </a:p>
          </p:txBody>
        </p:sp>
        <p:sp>
          <p:nvSpPr>
            <p:cNvPr id="211982" name="Text Box 50"/>
            <p:cNvSpPr txBox="1">
              <a:spLocks noChangeArrowheads="1"/>
            </p:cNvSpPr>
            <p:nvPr/>
          </p:nvSpPr>
          <p:spPr bwMode="auto">
            <a:xfrm>
              <a:off x="3610" y="2235"/>
              <a:ext cx="278" cy="213"/>
            </a:xfrm>
            <a:prstGeom prst="rect">
              <a:avLst/>
            </a:prstGeom>
            <a:solidFill>
              <a:srgbClr val="FFCC66"/>
            </a:solidFill>
            <a:ln w="19050">
              <a:no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序号</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211983" name="Line 51"/>
            <p:cNvSpPr>
              <a:spLocks noChangeShapeType="1"/>
            </p:cNvSpPr>
            <p:nvPr/>
          </p:nvSpPr>
          <p:spPr bwMode="auto">
            <a:xfrm>
              <a:off x="3655" y="2803"/>
              <a:ext cx="185" cy="0"/>
            </a:xfrm>
            <a:prstGeom prst="line">
              <a:avLst/>
            </a:prstGeom>
            <a:noFill/>
            <a:ln w="19050">
              <a:solidFill>
                <a:srgbClr val="000000"/>
              </a:solidFill>
              <a:round/>
            </a:ln>
          </p:spPr>
          <p:txBody>
            <a:bodyPr lIns="0" tIns="0" rIns="0" bIns="0"/>
            <a:lstStyle/>
            <a:p>
              <a:endParaRPr lang="zh-CN" altLang="en-US"/>
            </a:p>
          </p:txBody>
        </p:sp>
        <p:sp>
          <p:nvSpPr>
            <p:cNvPr id="211984" name="Line 52"/>
            <p:cNvSpPr>
              <a:spLocks noChangeShapeType="1"/>
            </p:cNvSpPr>
            <p:nvPr/>
          </p:nvSpPr>
          <p:spPr bwMode="auto">
            <a:xfrm flipV="1">
              <a:off x="3744" y="1783"/>
              <a:ext cx="0" cy="408"/>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5" name="Line 53"/>
            <p:cNvSpPr>
              <a:spLocks noChangeShapeType="1"/>
            </p:cNvSpPr>
            <p:nvPr/>
          </p:nvSpPr>
          <p:spPr bwMode="auto">
            <a:xfrm>
              <a:off x="3744" y="2395"/>
              <a:ext cx="0" cy="408"/>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6" name="Line 54"/>
            <p:cNvSpPr>
              <a:spLocks noChangeShapeType="1"/>
            </p:cNvSpPr>
            <p:nvPr/>
          </p:nvSpPr>
          <p:spPr bwMode="auto">
            <a:xfrm flipV="1">
              <a:off x="3984" y="1248"/>
              <a:ext cx="0" cy="1056"/>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7" name="Text Box 55"/>
            <p:cNvSpPr txBox="1">
              <a:spLocks noChangeArrowheads="1"/>
            </p:cNvSpPr>
            <p:nvPr/>
          </p:nvSpPr>
          <p:spPr bwMode="auto">
            <a:xfrm>
              <a:off x="2544" y="3043"/>
              <a:ext cx="641" cy="173"/>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反置页表</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88" name="Line 56"/>
            <p:cNvSpPr>
              <a:spLocks noChangeShapeType="1"/>
            </p:cNvSpPr>
            <p:nvPr/>
          </p:nvSpPr>
          <p:spPr bwMode="auto">
            <a:xfrm>
              <a:off x="2112" y="1200"/>
              <a:ext cx="0" cy="277"/>
            </a:xfrm>
            <a:prstGeom prst="line">
              <a:avLst/>
            </a:prstGeom>
            <a:noFill/>
            <a:ln w="9525">
              <a:solidFill>
                <a:srgbClr val="000000"/>
              </a:solidFill>
              <a:round/>
            </a:ln>
          </p:spPr>
          <p:txBody>
            <a:bodyPr lIns="0" tIns="0" rIns="0" bIns="0"/>
            <a:lstStyle/>
            <a:p>
              <a:endParaRPr lang="zh-CN" altLang="en-US"/>
            </a:p>
          </p:txBody>
        </p:sp>
        <p:sp>
          <p:nvSpPr>
            <p:cNvPr id="211989" name="Line 58"/>
            <p:cNvSpPr>
              <a:spLocks noChangeShapeType="1"/>
            </p:cNvSpPr>
            <p:nvPr/>
          </p:nvSpPr>
          <p:spPr bwMode="auto">
            <a:xfrm flipV="1">
              <a:off x="4416" y="1272"/>
              <a:ext cx="0" cy="205"/>
            </a:xfrm>
            <a:prstGeom prst="line">
              <a:avLst/>
            </a:prstGeom>
            <a:noFill/>
            <a:ln w="9525">
              <a:solidFill>
                <a:srgbClr val="000000"/>
              </a:solidFill>
              <a:round/>
              <a:tailEnd type="triangle" w="med" len="med"/>
            </a:ln>
          </p:spPr>
          <p:txBody>
            <a:bodyPr lIns="0" tIns="0" rIns="0" bIns="0"/>
            <a:lstStyle/>
            <a:p>
              <a:endParaRPr lang="zh-CN" altLang="en-US"/>
            </a:p>
          </p:txBody>
        </p:sp>
        <p:sp>
          <p:nvSpPr>
            <p:cNvPr id="211990" name="Text Box 59"/>
            <p:cNvSpPr txBox="1">
              <a:spLocks noChangeArrowheads="1"/>
            </p:cNvSpPr>
            <p:nvPr/>
          </p:nvSpPr>
          <p:spPr bwMode="auto">
            <a:xfrm>
              <a:off x="3871" y="864"/>
              <a:ext cx="593" cy="192"/>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物理地址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1" name="Text Box 60"/>
            <p:cNvSpPr txBox="1">
              <a:spLocks noChangeArrowheads="1"/>
            </p:cNvSpPr>
            <p:nvPr/>
          </p:nvSpPr>
          <p:spPr bwMode="auto">
            <a:xfrm>
              <a:off x="1464" y="864"/>
              <a:ext cx="600" cy="144"/>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逻辑地址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2" name="Text Box 61"/>
            <p:cNvSpPr txBox="1">
              <a:spLocks noChangeArrowheads="1"/>
            </p:cNvSpPr>
            <p:nvPr/>
          </p:nvSpPr>
          <p:spPr bwMode="auto">
            <a:xfrm>
              <a:off x="1464" y="1736"/>
              <a:ext cx="278" cy="1276"/>
            </a:xfrm>
            <a:prstGeom prst="rect">
              <a:avLst/>
            </a:prstGeom>
            <a:solidFill>
              <a:schemeClr val="accent1"/>
            </a:solidFill>
            <a:ln w="9525">
              <a:solidFill>
                <a:srgbClr val="000000"/>
              </a:solidFill>
              <a:miter lim="800000"/>
            </a:ln>
          </p:spPr>
          <p:txBody>
            <a:bodyPr/>
            <a:lstStyle/>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000" b="0">
                  <a:solidFill>
                    <a:srgbClr val="FF0000"/>
                  </a:solidFill>
                  <a:ea typeface="华文新魏" panose="02010800040101010101" pitchFamily="2" charset="-122"/>
                </a:rPr>
                <a:t>·</a:t>
              </a:r>
              <a:endParaRPr kumimoji="0" lang="en-US" altLang="zh-CN" sz="10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000" b="0">
                  <a:solidFill>
                    <a:srgbClr val="FF0000"/>
                  </a:solidFill>
                  <a:ea typeface="华文新魏" panose="02010800040101010101" pitchFamily="2" charset="-122"/>
                </a:rPr>
                <a:t>·</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211993" name="Text Box 62"/>
            <p:cNvSpPr txBox="1">
              <a:spLocks noChangeArrowheads="1"/>
            </p:cNvSpPr>
            <p:nvPr/>
          </p:nvSpPr>
          <p:spPr bwMode="auto">
            <a:xfrm>
              <a:off x="768" y="2064"/>
              <a:ext cx="432" cy="489"/>
            </a:xfrm>
            <a:prstGeom prst="rect">
              <a:avLst/>
            </a:prstGeom>
            <a:solidFill>
              <a:srgbClr val="FFCC66"/>
            </a:solidFill>
            <a:ln w="9525">
              <a:solidFill>
                <a:srgbClr val="000000"/>
              </a:solidFill>
              <a:miter lim="800000"/>
            </a:ln>
          </p:spPr>
          <p:txBody>
            <a:bodyPr/>
            <a:lstStyle/>
            <a:p>
              <a:pPr eaLnBrk="0" hangingPunct="0"/>
              <a:r>
                <a:rPr kumimoji="0" lang="zh-CN" altLang="en-US" sz="1800" b="0">
                  <a:solidFill>
                    <a:srgbClr val="FF0000"/>
                  </a:solidFill>
                  <a:latin typeface="华文新魏" panose="02010800040101010101" pitchFamily="2" charset="-122"/>
                  <a:ea typeface="华文新魏" panose="02010800040101010101" pitchFamily="2" charset="-122"/>
                </a:rPr>
                <a:t>哈希</a:t>
              </a:r>
              <a:endParaRPr kumimoji="0" lang="zh-CN" altLang="en-US" sz="18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800" b="0">
                  <a:solidFill>
                    <a:srgbClr val="FF0000"/>
                  </a:solidFill>
                  <a:latin typeface="华文新魏" panose="02010800040101010101" pitchFamily="2" charset="-122"/>
                  <a:ea typeface="华文新魏" panose="02010800040101010101" pitchFamily="2" charset="-122"/>
                </a:rPr>
                <a:t>函数</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4" name="Line 63"/>
            <p:cNvSpPr>
              <a:spLocks noChangeShapeType="1"/>
            </p:cNvSpPr>
            <p:nvPr/>
          </p:nvSpPr>
          <p:spPr bwMode="auto">
            <a:xfrm>
              <a:off x="1464" y="1842"/>
              <a:ext cx="278" cy="0"/>
            </a:xfrm>
            <a:prstGeom prst="line">
              <a:avLst/>
            </a:prstGeom>
            <a:noFill/>
            <a:ln w="9525">
              <a:solidFill>
                <a:srgbClr val="000000"/>
              </a:solidFill>
              <a:round/>
            </a:ln>
          </p:spPr>
          <p:txBody>
            <a:bodyPr/>
            <a:lstStyle/>
            <a:p>
              <a:endParaRPr lang="zh-CN" altLang="en-US"/>
            </a:p>
          </p:txBody>
        </p:sp>
        <p:sp>
          <p:nvSpPr>
            <p:cNvPr id="211995" name="Line 64"/>
            <p:cNvSpPr>
              <a:spLocks noChangeShapeType="1"/>
            </p:cNvSpPr>
            <p:nvPr/>
          </p:nvSpPr>
          <p:spPr bwMode="auto">
            <a:xfrm>
              <a:off x="1464" y="1949"/>
              <a:ext cx="278" cy="0"/>
            </a:xfrm>
            <a:prstGeom prst="line">
              <a:avLst/>
            </a:prstGeom>
            <a:noFill/>
            <a:ln w="9525">
              <a:solidFill>
                <a:srgbClr val="000000"/>
              </a:solidFill>
              <a:round/>
            </a:ln>
          </p:spPr>
          <p:txBody>
            <a:bodyPr/>
            <a:lstStyle/>
            <a:p>
              <a:endParaRPr lang="zh-CN" altLang="en-US"/>
            </a:p>
          </p:txBody>
        </p:sp>
        <p:sp>
          <p:nvSpPr>
            <p:cNvPr id="211996" name="Line 65"/>
            <p:cNvSpPr>
              <a:spLocks noChangeShapeType="1"/>
            </p:cNvSpPr>
            <p:nvPr/>
          </p:nvSpPr>
          <p:spPr bwMode="auto">
            <a:xfrm>
              <a:off x="1464" y="2055"/>
              <a:ext cx="278" cy="0"/>
            </a:xfrm>
            <a:prstGeom prst="line">
              <a:avLst/>
            </a:prstGeom>
            <a:noFill/>
            <a:ln w="9525">
              <a:solidFill>
                <a:srgbClr val="000000"/>
              </a:solidFill>
              <a:round/>
            </a:ln>
          </p:spPr>
          <p:txBody>
            <a:bodyPr/>
            <a:lstStyle/>
            <a:p>
              <a:endParaRPr lang="zh-CN" altLang="en-US"/>
            </a:p>
          </p:txBody>
        </p:sp>
        <p:sp>
          <p:nvSpPr>
            <p:cNvPr id="211997" name="Line 66"/>
            <p:cNvSpPr>
              <a:spLocks noChangeShapeType="1"/>
            </p:cNvSpPr>
            <p:nvPr/>
          </p:nvSpPr>
          <p:spPr bwMode="auto">
            <a:xfrm>
              <a:off x="1464" y="2161"/>
              <a:ext cx="278" cy="0"/>
            </a:xfrm>
            <a:prstGeom prst="line">
              <a:avLst/>
            </a:prstGeom>
            <a:noFill/>
            <a:ln w="9525">
              <a:solidFill>
                <a:srgbClr val="000000"/>
              </a:solidFill>
              <a:round/>
            </a:ln>
          </p:spPr>
          <p:txBody>
            <a:bodyPr/>
            <a:lstStyle/>
            <a:p>
              <a:endParaRPr lang="zh-CN" altLang="en-US"/>
            </a:p>
          </p:txBody>
        </p:sp>
        <p:sp>
          <p:nvSpPr>
            <p:cNvPr id="211998" name="Line 67"/>
            <p:cNvSpPr>
              <a:spLocks noChangeShapeType="1"/>
            </p:cNvSpPr>
            <p:nvPr/>
          </p:nvSpPr>
          <p:spPr bwMode="auto">
            <a:xfrm>
              <a:off x="1464" y="2267"/>
              <a:ext cx="278" cy="0"/>
            </a:xfrm>
            <a:prstGeom prst="line">
              <a:avLst/>
            </a:prstGeom>
            <a:noFill/>
            <a:ln w="9525">
              <a:solidFill>
                <a:srgbClr val="000000"/>
              </a:solidFill>
              <a:round/>
            </a:ln>
          </p:spPr>
          <p:txBody>
            <a:bodyPr/>
            <a:lstStyle/>
            <a:p>
              <a:endParaRPr lang="zh-CN" altLang="en-US"/>
            </a:p>
          </p:txBody>
        </p:sp>
        <p:sp>
          <p:nvSpPr>
            <p:cNvPr id="211999" name="Line 68"/>
            <p:cNvSpPr>
              <a:spLocks noChangeShapeType="1"/>
            </p:cNvSpPr>
            <p:nvPr/>
          </p:nvSpPr>
          <p:spPr bwMode="auto">
            <a:xfrm>
              <a:off x="1464" y="2374"/>
              <a:ext cx="278" cy="0"/>
            </a:xfrm>
            <a:prstGeom prst="line">
              <a:avLst/>
            </a:prstGeom>
            <a:noFill/>
            <a:ln w="9525">
              <a:solidFill>
                <a:srgbClr val="000000"/>
              </a:solidFill>
              <a:round/>
            </a:ln>
          </p:spPr>
          <p:txBody>
            <a:bodyPr/>
            <a:lstStyle/>
            <a:p>
              <a:endParaRPr lang="zh-CN" altLang="en-US"/>
            </a:p>
          </p:txBody>
        </p:sp>
        <p:sp>
          <p:nvSpPr>
            <p:cNvPr id="212000" name="Line 69"/>
            <p:cNvSpPr>
              <a:spLocks noChangeShapeType="1"/>
            </p:cNvSpPr>
            <p:nvPr/>
          </p:nvSpPr>
          <p:spPr bwMode="auto">
            <a:xfrm>
              <a:off x="1464" y="2267"/>
              <a:ext cx="278" cy="0"/>
            </a:xfrm>
            <a:prstGeom prst="line">
              <a:avLst/>
            </a:prstGeom>
            <a:noFill/>
            <a:ln w="9525">
              <a:solidFill>
                <a:srgbClr val="000000"/>
              </a:solidFill>
              <a:round/>
            </a:ln>
          </p:spPr>
          <p:txBody>
            <a:bodyPr/>
            <a:lstStyle/>
            <a:p>
              <a:endParaRPr lang="zh-CN" altLang="en-US"/>
            </a:p>
          </p:txBody>
        </p:sp>
        <p:sp>
          <p:nvSpPr>
            <p:cNvPr id="212001" name="Line 70"/>
            <p:cNvSpPr>
              <a:spLocks noChangeShapeType="1"/>
            </p:cNvSpPr>
            <p:nvPr/>
          </p:nvSpPr>
          <p:spPr bwMode="auto">
            <a:xfrm>
              <a:off x="1464" y="2587"/>
              <a:ext cx="278" cy="0"/>
            </a:xfrm>
            <a:prstGeom prst="line">
              <a:avLst/>
            </a:prstGeom>
            <a:noFill/>
            <a:ln w="9525">
              <a:solidFill>
                <a:srgbClr val="000000"/>
              </a:solidFill>
              <a:round/>
            </a:ln>
          </p:spPr>
          <p:txBody>
            <a:bodyPr/>
            <a:lstStyle/>
            <a:p>
              <a:endParaRPr lang="zh-CN" altLang="en-US"/>
            </a:p>
          </p:txBody>
        </p:sp>
        <p:sp>
          <p:nvSpPr>
            <p:cNvPr id="212002" name="Line 71"/>
            <p:cNvSpPr>
              <a:spLocks noChangeShapeType="1"/>
            </p:cNvSpPr>
            <p:nvPr/>
          </p:nvSpPr>
          <p:spPr bwMode="auto">
            <a:xfrm>
              <a:off x="1464" y="2480"/>
              <a:ext cx="278" cy="0"/>
            </a:xfrm>
            <a:prstGeom prst="line">
              <a:avLst/>
            </a:prstGeom>
            <a:noFill/>
            <a:ln w="9525">
              <a:solidFill>
                <a:srgbClr val="000000"/>
              </a:solidFill>
              <a:round/>
            </a:ln>
          </p:spPr>
          <p:txBody>
            <a:bodyPr/>
            <a:lstStyle/>
            <a:p>
              <a:endParaRPr lang="zh-CN" altLang="en-US"/>
            </a:p>
          </p:txBody>
        </p:sp>
        <p:sp>
          <p:nvSpPr>
            <p:cNvPr id="212003" name="Line 72"/>
            <p:cNvSpPr>
              <a:spLocks noChangeShapeType="1"/>
            </p:cNvSpPr>
            <p:nvPr/>
          </p:nvSpPr>
          <p:spPr bwMode="auto">
            <a:xfrm>
              <a:off x="1584" y="1275"/>
              <a:ext cx="0" cy="213"/>
            </a:xfrm>
            <a:prstGeom prst="line">
              <a:avLst/>
            </a:prstGeom>
            <a:noFill/>
            <a:ln w="9525">
              <a:solidFill>
                <a:srgbClr val="000000"/>
              </a:solidFill>
              <a:round/>
            </a:ln>
          </p:spPr>
          <p:txBody>
            <a:bodyPr/>
            <a:lstStyle/>
            <a:p>
              <a:endParaRPr lang="zh-CN" altLang="en-US"/>
            </a:p>
          </p:txBody>
        </p:sp>
        <p:sp>
          <p:nvSpPr>
            <p:cNvPr id="212004" name="Line 73"/>
            <p:cNvSpPr>
              <a:spLocks noChangeShapeType="1"/>
            </p:cNvSpPr>
            <p:nvPr/>
          </p:nvSpPr>
          <p:spPr bwMode="auto">
            <a:xfrm>
              <a:off x="1001" y="1488"/>
              <a:ext cx="583" cy="0"/>
            </a:xfrm>
            <a:prstGeom prst="line">
              <a:avLst/>
            </a:prstGeom>
            <a:noFill/>
            <a:ln w="9525">
              <a:solidFill>
                <a:srgbClr val="000000"/>
              </a:solidFill>
              <a:round/>
            </a:ln>
          </p:spPr>
          <p:txBody>
            <a:bodyPr/>
            <a:lstStyle/>
            <a:p>
              <a:endParaRPr lang="zh-CN" altLang="en-US"/>
            </a:p>
          </p:txBody>
        </p:sp>
        <p:sp>
          <p:nvSpPr>
            <p:cNvPr id="212005" name="Line 74"/>
            <p:cNvSpPr>
              <a:spLocks noChangeShapeType="1"/>
            </p:cNvSpPr>
            <p:nvPr/>
          </p:nvSpPr>
          <p:spPr bwMode="auto">
            <a:xfrm flipH="1">
              <a:off x="1001" y="1488"/>
              <a:ext cx="7" cy="567"/>
            </a:xfrm>
            <a:prstGeom prst="line">
              <a:avLst/>
            </a:prstGeom>
            <a:noFill/>
            <a:ln w="9525">
              <a:solidFill>
                <a:srgbClr val="000000"/>
              </a:solidFill>
              <a:round/>
              <a:tailEnd type="triangle" w="med" len="med"/>
            </a:ln>
          </p:spPr>
          <p:txBody>
            <a:bodyPr/>
            <a:lstStyle/>
            <a:p>
              <a:endParaRPr lang="zh-CN" altLang="en-US"/>
            </a:p>
          </p:txBody>
        </p:sp>
        <p:sp>
          <p:nvSpPr>
            <p:cNvPr id="212006" name="Line 75"/>
            <p:cNvSpPr>
              <a:spLocks noChangeShapeType="1"/>
            </p:cNvSpPr>
            <p:nvPr/>
          </p:nvSpPr>
          <p:spPr bwMode="auto">
            <a:xfrm>
              <a:off x="1186" y="2267"/>
              <a:ext cx="278" cy="0"/>
            </a:xfrm>
            <a:prstGeom prst="line">
              <a:avLst/>
            </a:prstGeom>
            <a:noFill/>
            <a:ln w="9525">
              <a:solidFill>
                <a:srgbClr val="000000"/>
              </a:solidFill>
              <a:round/>
              <a:tailEnd type="triangle" w="med" len="med"/>
            </a:ln>
          </p:spPr>
          <p:txBody>
            <a:bodyPr/>
            <a:lstStyle/>
            <a:p>
              <a:endParaRPr lang="zh-CN" altLang="en-US"/>
            </a:p>
          </p:txBody>
        </p:sp>
        <p:sp>
          <p:nvSpPr>
            <p:cNvPr id="212007" name="Text Box 76"/>
            <p:cNvSpPr txBox="1">
              <a:spLocks noChangeArrowheads="1"/>
            </p:cNvSpPr>
            <p:nvPr/>
          </p:nvSpPr>
          <p:spPr bwMode="auto">
            <a:xfrm>
              <a:off x="1371" y="3118"/>
              <a:ext cx="463" cy="205"/>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哈希表</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2008" name="Line 77"/>
            <p:cNvSpPr>
              <a:spLocks noChangeShapeType="1"/>
            </p:cNvSpPr>
            <p:nvPr/>
          </p:nvSpPr>
          <p:spPr bwMode="auto">
            <a:xfrm>
              <a:off x="3168" y="1736"/>
              <a:ext cx="0" cy="1276"/>
            </a:xfrm>
            <a:prstGeom prst="line">
              <a:avLst/>
            </a:prstGeom>
            <a:noFill/>
            <a:ln w="9525">
              <a:solidFill>
                <a:srgbClr val="000000"/>
              </a:solidFill>
              <a:round/>
            </a:ln>
          </p:spPr>
          <p:txBody>
            <a:bodyPr/>
            <a:lstStyle/>
            <a:p>
              <a:endParaRPr lang="zh-CN" altLang="en-US"/>
            </a:p>
          </p:txBody>
        </p:sp>
        <p:sp>
          <p:nvSpPr>
            <p:cNvPr id="212009" name="Line 80"/>
            <p:cNvSpPr>
              <a:spLocks noChangeShapeType="1"/>
            </p:cNvSpPr>
            <p:nvPr/>
          </p:nvSpPr>
          <p:spPr bwMode="auto">
            <a:xfrm>
              <a:off x="2112" y="2160"/>
              <a:ext cx="1392" cy="0"/>
            </a:xfrm>
            <a:prstGeom prst="line">
              <a:avLst/>
            </a:prstGeom>
            <a:noFill/>
            <a:ln w="9525">
              <a:solidFill>
                <a:srgbClr val="000000"/>
              </a:solidFill>
              <a:round/>
            </a:ln>
          </p:spPr>
          <p:txBody>
            <a:bodyPr/>
            <a:lstStyle/>
            <a:p>
              <a:endParaRPr lang="zh-CN" altLang="en-US"/>
            </a:p>
          </p:txBody>
        </p:sp>
        <p:sp>
          <p:nvSpPr>
            <p:cNvPr id="212010" name="Line 84"/>
            <p:cNvSpPr>
              <a:spLocks noChangeShapeType="1"/>
            </p:cNvSpPr>
            <p:nvPr/>
          </p:nvSpPr>
          <p:spPr bwMode="auto">
            <a:xfrm flipV="1">
              <a:off x="1742" y="2055"/>
              <a:ext cx="370" cy="212"/>
            </a:xfrm>
            <a:prstGeom prst="line">
              <a:avLst/>
            </a:prstGeom>
            <a:noFill/>
            <a:ln w="9525">
              <a:solidFill>
                <a:srgbClr val="000000"/>
              </a:solidFill>
              <a:round/>
              <a:tailEnd type="triangle" w="med" len="med"/>
            </a:ln>
          </p:spPr>
          <p:txBody>
            <a:bodyPr/>
            <a:lstStyle/>
            <a:p>
              <a:endParaRPr lang="zh-CN" altLang="en-US"/>
            </a:p>
          </p:txBody>
        </p:sp>
        <p:sp>
          <p:nvSpPr>
            <p:cNvPr id="212011" name="Line 85"/>
            <p:cNvSpPr>
              <a:spLocks noChangeShapeType="1"/>
            </p:cNvSpPr>
            <p:nvPr/>
          </p:nvSpPr>
          <p:spPr bwMode="auto">
            <a:xfrm flipH="1">
              <a:off x="3507" y="2693"/>
              <a:ext cx="93" cy="0"/>
            </a:xfrm>
            <a:prstGeom prst="line">
              <a:avLst/>
            </a:prstGeom>
            <a:noFill/>
            <a:ln w="9525">
              <a:solidFill>
                <a:srgbClr val="000000"/>
              </a:solidFill>
              <a:round/>
              <a:tailEnd type="triangle" w="med" len="med"/>
            </a:ln>
          </p:spPr>
          <p:txBody>
            <a:bodyPr/>
            <a:lstStyle/>
            <a:p>
              <a:endParaRPr lang="zh-CN" altLang="en-US"/>
            </a:p>
          </p:txBody>
        </p:sp>
        <p:sp>
          <p:nvSpPr>
            <p:cNvPr id="212012" name="Line 86"/>
            <p:cNvSpPr>
              <a:spLocks noChangeShapeType="1"/>
            </p:cNvSpPr>
            <p:nvPr/>
          </p:nvSpPr>
          <p:spPr bwMode="auto">
            <a:xfrm>
              <a:off x="3507" y="2055"/>
              <a:ext cx="93" cy="0"/>
            </a:xfrm>
            <a:prstGeom prst="line">
              <a:avLst/>
            </a:prstGeom>
            <a:noFill/>
            <a:ln w="9525">
              <a:solidFill>
                <a:srgbClr val="000000"/>
              </a:solidFill>
              <a:round/>
            </a:ln>
          </p:spPr>
          <p:txBody>
            <a:bodyPr/>
            <a:lstStyle/>
            <a:p>
              <a:endParaRPr lang="zh-CN" altLang="en-US"/>
            </a:p>
          </p:txBody>
        </p:sp>
        <p:sp>
          <p:nvSpPr>
            <p:cNvPr id="212013" name="Line 87"/>
            <p:cNvSpPr>
              <a:spLocks noChangeShapeType="1"/>
            </p:cNvSpPr>
            <p:nvPr/>
          </p:nvSpPr>
          <p:spPr bwMode="auto">
            <a:xfrm>
              <a:off x="3600" y="2055"/>
              <a:ext cx="0" cy="638"/>
            </a:xfrm>
            <a:prstGeom prst="line">
              <a:avLst/>
            </a:prstGeom>
            <a:noFill/>
            <a:ln w="9525">
              <a:solidFill>
                <a:srgbClr val="000000"/>
              </a:solidFill>
              <a:round/>
            </a:ln>
          </p:spPr>
          <p:txBody>
            <a:bodyPr/>
            <a:lstStyle/>
            <a:p>
              <a:endParaRPr lang="zh-CN" altLang="en-US"/>
            </a:p>
          </p:txBody>
        </p:sp>
        <p:sp>
          <p:nvSpPr>
            <p:cNvPr id="212014" name="Line 88"/>
            <p:cNvSpPr>
              <a:spLocks noChangeShapeType="1"/>
            </p:cNvSpPr>
            <p:nvPr/>
          </p:nvSpPr>
          <p:spPr bwMode="auto">
            <a:xfrm>
              <a:off x="3891" y="2267"/>
              <a:ext cx="93" cy="0"/>
            </a:xfrm>
            <a:prstGeom prst="line">
              <a:avLst/>
            </a:prstGeom>
            <a:noFill/>
            <a:ln w="9525">
              <a:solidFill>
                <a:srgbClr val="000000"/>
              </a:solidFill>
              <a:round/>
            </a:ln>
          </p:spPr>
          <p:txBody>
            <a:bodyPr/>
            <a:lstStyle/>
            <a:p>
              <a:endParaRPr lang="zh-CN" altLang="en-US"/>
            </a:p>
          </p:txBody>
        </p:sp>
        <p:sp>
          <p:nvSpPr>
            <p:cNvPr id="212015" name="Text Box 89"/>
            <p:cNvSpPr txBox="1">
              <a:spLocks noChangeArrowheads="1"/>
            </p:cNvSpPr>
            <p:nvPr/>
          </p:nvSpPr>
          <p:spPr bwMode="auto">
            <a:xfrm>
              <a:off x="1632" y="3358"/>
              <a:ext cx="2294" cy="386"/>
            </a:xfrm>
            <a:prstGeom prst="rect">
              <a:avLst/>
            </a:prstGeom>
            <a:solidFill>
              <a:srgbClr val="FFCC66"/>
            </a:solidFill>
            <a:ln w="9525">
              <a:solidFill>
                <a:srgbClr val="FFFFFF"/>
              </a:solidFill>
              <a:miter lim="800000"/>
            </a:ln>
          </p:spPr>
          <p:txBody>
            <a:bodyPr/>
            <a:lstStyle/>
            <a:p>
              <a:pPr eaLnBrk="0" hangingPunct="0"/>
              <a:r>
                <a:rPr kumimoji="0" lang="zh-CN" altLang="en-US" b="0">
                  <a:solidFill>
                    <a:srgbClr val="FF0000"/>
                  </a:solidFill>
                  <a:latin typeface="华文新魏" panose="02010800040101010101" pitchFamily="2" charset="-122"/>
                  <a:ea typeface="华文新魏" panose="02010800040101010101" pitchFamily="2" charset="-122"/>
                </a:rPr>
                <a:t>反置页表及其地址转换</a:t>
              </a:r>
              <a:endParaRPr kumimoji="0" lang="zh-CN" altLang="en-US"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b="0">
                <a:solidFill>
                  <a:srgbClr val="FF0000"/>
                </a:solidFill>
                <a:latin typeface="华文新魏" panose="02010800040101010101" pitchFamily="2" charset="-122"/>
                <a:ea typeface="华文新魏" panose="02010800040101010101" pitchFamily="2" charset="-122"/>
              </a:endParaRPr>
            </a:p>
          </p:txBody>
        </p:sp>
        <p:sp>
          <p:nvSpPr>
            <p:cNvPr id="212016" name="Line 90"/>
            <p:cNvSpPr>
              <a:spLocks noChangeShapeType="1"/>
            </p:cNvSpPr>
            <p:nvPr/>
          </p:nvSpPr>
          <p:spPr bwMode="auto">
            <a:xfrm>
              <a:off x="2112" y="1488"/>
              <a:ext cx="2304" cy="0"/>
            </a:xfrm>
            <a:prstGeom prst="line">
              <a:avLst/>
            </a:prstGeom>
            <a:noFill/>
            <a:ln w="9525">
              <a:solidFill>
                <a:schemeClr val="tx1"/>
              </a:solidFill>
              <a:round/>
            </a:ln>
          </p:spPr>
          <p:txBody>
            <a:bodyPr/>
            <a:lstStyle/>
            <a:p>
              <a:endParaRPr lang="zh-CN" altLang="en-US"/>
            </a:p>
          </p:txBody>
        </p:sp>
        <p:sp>
          <p:nvSpPr>
            <p:cNvPr id="212017" name="Line 91"/>
            <p:cNvSpPr>
              <a:spLocks noChangeShapeType="1"/>
            </p:cNvSpPr>
            <p:nvPr/>
          </p:nvSpPr>
          <p:spPr bwMode="auto">
            <a:xfrm>
              <a:off x="2112" y="1920"/>
              <a:ext cx="1392" cy="0"/>
            </a:xfrm>
            <a:prstGeom prst="line">
              <a:avLst/>
            </a:prstGeom>
            <a:noFill/>
            <a:ln w="9525">
              <a:solidFill>
                <a:srgbClr val="000000"/>
              </a:solidFill>
              <a:round/>
            </a:ln>
          </p:spPr>
          <p:txBody>
            <a:bodyPr/>
            <a:lstStyle/>
            <a:p>
              <a:endParaRPr lang="zh-CN" altLang="en-US"/>
            </a:p>
          </p:txBody>
        </p:sp>
        <p:sp>
          <p:nvSpPr>
            <p:cNvPr id="212018" name="Line 92"/>
            <p:cNvSpPr>
              <a:spLocks noChangeShapeType="1"/>
            </p:cNvSpPr>
            <p:nvPr/>
          </p:nvSpPr>
          <p:spPr bwMode="auto">
            <a:xfrm>
              <a:off x="2112" y="2352"/>
              <a:ext cx="1392" cy="0"/>
            </a:xfrm>
            <a:prstGeom prst="line">
              <a:avLst/>
            </a:prstGeom>
            <a:noFill/>
            <a:ln w="9525">
              <a:solidFill>
                <a:srgbClr val="000000"/>
              </a:solidFill>
              <a:round/>
            </a:ln>
          </p:spPr>
          <p:txBody>
            <a:bodyPr/>
            <a:lstStyle/>
            <a:p>
              <a:endParaRPr lang="zh-CN" altLang="en-US"/>
            </a:p>
          </p:txBody>
        </p:sp>
        <p:sp>
          <p:nvSpPr>
            <p:cNvPr id="212019" name="Line 93"/>
            <p:cNvSpPr>
              <a:spLocks noChangeShapeType="1"/>
            </p:cNvSpPr>
            <p:nvPr/>
          </p:nvSpPr>
          <p:spPr bwMode="auto">
            <a:xfrm>
              <a:off x="2112" y="2592"/>
              <a:ext cx="1392" cy="0"/>
            </a:xfrm>
            <a:prstGeom prst="line">
              <a:avLst/>
            </a:prstGeom>
            <a:noFill/>
            <a:ln w="9525">
              <a:solidFill>
                <a:srgbClr val="000000"/>
              </a:solidFill>
              <a:round/>
            </a:ln>
          </p:spPr>
          <p:txBody>
            <a:bodyPr/>
            <a:lstStyle/>
            <a:p>
              <a:endParaRPr lang="zh-CN" altLang="en-US"/>
            </a:p>
          </p:txBody>
        </p:sp>
        <p:sp>
          <p:nvSpPr>
            <p:cNvPr id="212020" name="Line 94"/>
            <p:cNvSpPr>
              <a:spLocks noChangeShapeType="1"/>
            </p:cNvSpPr>
            <p:nvPr/>
          </p:nvSpPr>
          <p:spPr bwMode="auto">
            <a:xfrm>
              <a:off x="2112" y="2784"/>
              <a:ext cx="1392" cy="0"/>
            </a:xfrm>
            <a:prstGeom prst="line">
              <a:avLst/>
            </a:prstGeom>
            <a:noFill/>
            <a:ln w="9525">
              <a:solidFill>
                <a:srgbClr val="000000"/>
              </a:solidFill>
              <a:rou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p:txBody>
          <a:bodyPr/>
          <a:lstStyle/>
          <a:p>
            <a:r>
              <a:rPr lang="en-US" altLang="zh-CN" smtClean="0"/>
              <a:t>4</a:t>
            </a:r>
            <a:r>
              <a:rPr lang="zh-CN" altLang="en-US" smtClean="0"/>
              <a:t>、反置页表地址转换</a:t>
            </a:r>
            <a:endParaRPr lang="zh-CN" altLang="en-US" smtClean="0"/>
          </a:p>
        </p:txBody>
      </p:sp>
      <p:sp>
        <p:nvSpPr>
          <p:cNvPr id="212994" name="Rectangle 3"/>
          <p:cNvSpPr>
            <a:spLocks noGrp="1" noChangeArrowheads="1"/>
          </p:cNvSpPr>
          <p:nvPr>
            <p:ph type="body" idx="1"/>
          </p:nvPr>
        </p:nvSpPr>
        <p:spPr/>
        <p:txBody>
          <a:bodyPr/>
          <a:lstStyle/>
          <a:p>
            <a:r>
              <a:rPr lang="zh-CN" altLang="en-US" sz="2600" smtClean="0"/>
              <a:t>特点：</a:t>
            </a:r>
            <a:endParaRPr lang="zh-CN" altLang="en-US" sz="2600" smtClean="0"/>
          </a:p>
          <a:p>
            <a:pPr lvl="1"/>
            <a:r>
              <a:rPr lang="zh-CN" altLang="en-US" sz="2600" smtClean="0"/>
              <a:t>反置页表只含已调入主存的页面，不在主存的页面需借助其他手段（传统页表方式）从外存获得；</a:t>
            </a:r>
            <a:endParaRPr lang="zh-CN" altLang="en-US" sz="2600" smtClean="0"/>
          </a:p>
          <a:p>
            <a:pPr lvl="1"/>
            <a:r>
              <a:rPr lang="zh-CN" altLang="en-US" sz="2600" smtClean="0"/>
              <a:t>减少页表占用的主存空间，反置页表的大小只与物理内存的大小相对关，与逻辑空间大小和进程数无关</a:t>
            </a:r>
            <a:endParaRPr lang="zh-CN" altLang="en-US" sz="2600" smtClean="0"/>
          </a:p>
          <a:p>
            <a:pPr lvl="1"/>
            <a:r>
              <a:rPr lang="zh-CN" altLang="en-US" sz="2600" smtClean="0"/>
              <a:t>一个</a:t>
            </a:r>
            <a:r>
              <a:rPr lang="en-US" altLang="zh-CN" sz="2600" smtClean="0"/>
              <a:t>Hash</a:t>
            </a:r>
            <a:r>
              <a:rPr lang="zh-CN" altLang="en-US" sz="2600" smtClean="0"/>
              <a:t>值可能对应多个页号。</a:t>
            </a:r>
            <a:endParaRPr lang="zh-CN" altLang="en-US" sz="2600" smtClean="0"/>
          </a:p>
          <a:p>
            <a:endParaRPr lang="zh-CN" alt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1026"/>
          <p:cNvSpPr>
            <a:spLocks noGrp="1" noChangeArrowheads="1"/>
          </p:cNvSpPr>
          <p:nvPr>
            <p:ph type="title" idx="4294967295"/>
          </p:nvPr>
        </p:nvSpPr>
        <p:spPr>
          <a:xfrm>
            <a:off x="250825" y="115888"/>
            <a:ext cx="8893175" cy="1143000"/>
          </a:xfrm>
        </p:spPr>
        <p:txBody>
          <a:bodyPr/>
          <a:lstStyle/>
          <a:p>
            <a:r>
              <a:rPr lang="en-US" altLang="zh-CN" smtClean="0"/>
              <a:t>5</a:t>
            </a:r>
            <a:r>
              <a:rPr lang="zh-CN" altLang="en-US" smtClean="0"/>
              <a:t>、请求分页虚存地址转换过程</a:t>
            </a:r>
            <a:r>
              <a:rPr lang="en-US" altLang="zh-CN" smtClean="0"/>
              <a:t>(1)</a:t>
            </a:r>
            <a:endParaRPr lang="en-US" altLang="zh-CN" smtClean="0"/>
          </a:p>
        </p:txBody>
      </p:sp>
      <p:grpSp>
        <p:nvGrpSpPr>
          <p:cNvPr id="214018" name="Group 1127"/>
          <p:cNvGrpSpPr/>
          <p:nvPr/>
        </p:nvGrpSpPr>
        <p:grpSpPr bwMode="auto">
          <a:xfrm>
            <a:off x="366713" y="1196975"/>
            <a:ext cx="8382000" cy="5562600"/>
            <a:chOff x="528" y="672"/>
            <a:chExt cx="4788" cy="3312"/>
          </a:xfrm>
        </p:grpSpPr>
        <p:sp>
          <p:nvSpPr>
            <p:cNvPr id="214019" name="Text Box 1029"/>
            <p:cNvSpPr txBox="1">
              <a:spLocks noChangeArrowheads="1"/>
            </p:cNvSpPr>
            <p:nvPr/>
          </p:nvSpPr>
          <p:spPr bwMode="auto">
            <a:xfrm>
              <a:off x="528" y="672"/>
              <a:ext cx="816" cy="192"/>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逻辑空间地址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0" name="Text Box 1031"/>
            <p:cNvSpPr txBox="1">
              <a:spLocks noChangeArrowheads="1"/>
            </p:cNvSpPr>
            <p:nvPr/>
          </p:nvSpPr>
          <p:spPr bwMode="auto">
            <a:xfrm>
              <a:off x="4512" y="1671"/>
              <a:ext cx="804" cy="249"/>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用户区</a:t>
              </a:r>
              <a:r>
                <a:rPr kumimoji="0" lang="en-US" altLang="zh-CN" sz="1400" b="0">
                  <a:solidFill>
                    <a:srgbClr val="FF0000"/>
                  </a:solidFill>
                  <a:latin typeface="华文新魏" panose="02010800040101010101" pitchFamily="2" charset="-122"/>
                  <a:ea typeface="华文新魏" panose="02010800040101010101" pitchFamily="2" charset="-122"/>
                </a:rPr>
                <a:t>)</a:t>
              </a:r>
              <a:endParaRPr kumimoji="0" lang="en-US" altLang="zh-CN" sz="1400" b="0">
                <a:solidFill>
                  <a:srgbClr val="FF0000"/>
                </a:solidFill>
                <a:latin typeface="华文新魏" panose="02010800040101010101" pitchFamily="2" charset="-122"/>
                <a:ea typeface="华文新魏" panose="02010800040101010101" pitchFamily="2" charset="-122"/>
              </a:endParaRPr>
            </a:p>
          </p:txBody>
        </p:sp>
        <p:sp>
          <p:nvSpPr>
            <p:cNvPr id="214021" name="Text Box 1033"/>
            <p:cNvSpPr txBox="1">
              <a:spLocks noChangeArrowheads="1"/>
            </p:cNvSpPr>
            <p:nvPr/>
          </p:nvSpPr>
          <p:spPr bwMode="auto">
            <a:xfrm>
              <a:off x="1031" y="898"/>
              <a:ext cx="354" cy="201"/>
            </a:xfrm>
            <a:prstGeom prst="rect">
              <a:avLst/>
            </a:prstGeom>
            <a:solidFill>
              <a:srgbClr val="3399FF"/>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CPU</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214022" name="Line 1034"/>
            <p:cNvSpPr>
              <a:spLocks noChangeShapeType="1"/>
            </p:cNvSpPr>
            <p:nvPr/>
          </p:nvSpPr>
          <p:spPr bwMode="auto">
            <a:xfrm>
              <a:off x="670" y="1254"/>
              <a:ext cx="281" cy="0"/>
            </a:xfrm>
            <a:prstGeom prst="line">
              <a:avLst/>
            </a:prstGeom>
            <a:noFill/>
            <a:ln w="9525">
              <a:solidFill>
                <a:srgbClr val="000000"/>
              </a:solidFill>
              <a:round/>
            </a:ln>
          </p:spPr>
          <p:txBody>
            <a:bodyPr/>
            <a:lstStyle/>
            <a:p>
              <a:endParaRPr lang="zh-CN" altLang="en-US"/>
            </a:p>
          </p:txBody>
        </p:sp>
        <p:sp>
          <p:nvSpPr>
            <p:cNvPr id="214023" name="Line 1035"/>
            <p:cNvSpPr>
              <a:spLocks noChangeShapeType="1"/>
            </p:cNvSpPr>
            <p:nvPr/>
          </p:nvSpPr>
          <p:spPr bwMode="auto">
            <a:xfrm>
              <a:off x="670" y="1458"/>
              <a:ext cx="281" cy="0"/>
            </a:xfrm>
            <a:prstGeom prst="line">
              <a:avLst/>
            </a:prstGeom>
            <a:noFill/>
            <a:ln w="9525">
              <a:solidFill>
                <a:srgbClr val="000000"/>
              </a:solidFill>
              <a:round/>
            </a:ln>
          </p:spPr>
          <p:txBody>
            <a:bodyPr/>
            <a:lstStyle/>
            <a:p>
              <a:endParaRPr lang="zh-CN" altLang="en-US"/>
            </a:p>
          </p:txBody>
        </p:sp>
        <p:sp>
          <p:nvSpPr>
            <p:cNvPr id="214024" name="Line 1036"/>
            <p:cNvSpPr>
              <a:spLocks noChangeShapeType="1"/>
            </p:cNvSpPr>
            <p:nvPr/>
          </p:nvSpPr>
          <p:spPr bwMode="auto">
            <a:xfrm>
              <a:off x="1327" y="1355"/>
              <a:ext cx="282" cy="0"/>
            </a:xfrm>
            <a:prstGeom prst="line">
              <a:avLst/>
            </a:prstGeom>
            <a:noFill/>
            <a:ln w="9525">
              <a:solidFill>
                <a:srgbClr val="000000"/>
              </a:solidFill>
              <a:round/>
              <a:tailEnd type="triangle" w="med" len="med"/>
            </a:ln>
          </p:spPr>
          <p:txBody>
            <a:bodyPr/>
            <a:lstStyle/>
            <a:p>
              <a:endParaRPr lang="zh-CN" altLang="en-US"/>
            </a:p>
          </p:txBody>
        </p:sp>
        <p:sp>
          <p:nvSpPr>
            <p:cNvPr id="214025" name="Line 1037"/>
            <p:cNvSpPr>
              <a:spLocks noChangeShapeType="1"/>
            </p:cNvSpPr>
            <p:nvPr/>
          </p:nvSpPr>
          <p:spPr bwMode="auto">
            <a:xfrm>
              <a:off x="951" y="1355"/>
              <a:ext cx="189" cy="0"/>
            </a:xfrm>
            <a:prstGeom prst="line">
              <a:avLst/>
            </a:prstGeom>
            <a:noFill/>
            <a:ln w="9525">
              <a:solidFill>
                <a:srgbClr val="000000"/>
              </a:solidFill>
              <a:round/>
              <a:tailEnd type="triangle" w="med" len="med"/>
            </a:ln>
          </p:spPr>
          <p:txBody>
            <a:bodyPr/>
            <a:lstStyle/>
            <a:p>
              <a:endParaRPr lang="zh-CN" altLang="en-US"/>
            </a:p>
          </p:txBody>
        </p:sp>
        <p:sp>
          <p:nvSpPr>
            <p:cNvPr id="214026" name="Text Box 1038"/>
            <p:cNvSpPr txBox="1">
              <a:spLocks noChangeArrowheads="1"/>
            </p:cNvSpPr>
            <p:nvPr/>
          </p:nvSpPr>
          <p:spPr bwMode="auto">
            <a:xfrm>
              <a:off x="1632" y="947"/>
              <a:ext cx="618" cy="157"/>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7" name="Text Box 1039"/>
            <p:cNvSpPr txBox="1">
              <a:spLocks noChangeArrowheads="1"/>
            </p:cNvSpPr>
            <p:nvPr/>
          </p:nvSpPr>
          <p:spPr bwMode="auto">
            <a:xfrm>
              <a:off x="2925" y="1152"/>
              <a:ext cx="375" cy="203"/>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8" name="Line 1040"/>
            <p:cNvSpPr>
              <a:spLocks noChangeShapeType="1"/>
            </p:cNvSpPr>
            <p:nvPr/>
          </p:nvSpPr>
          <p:spPr bwMode="auto">
            <a:xfrm>
              <a:off x="1790" y="1420"/>
              <a:ext cx="7" cy="242"/>
            </a:xfrm>
            <a:prstGeom prst="line">
              <a:avLst/>
            </a:prstGeom>
            <a:noFill/>
            <a:ln w="9525">
              <a:solidFill>
                <a:srgbClr val="000000"/>
              </a:solidFill>
              <a:round/>
            </a:ln>
          </p:spPr>
          <p:txBody>
            <a:bodyPr/>
            <a:lstStyle/>
            <a:p>
              <a:endParaRPr lang="zh-CN" altLang="en-US"/>
            </a:p>
          </p:txBody>
        </p:sp>
        <p:sp>
          <p:nvSpPr>
            <p:cNvPr id="214029" name="Text Box 1041"/>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系统区</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运行进程页表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30" name="Text Box 1042"/>
            <p:cNvSpPr txBox="1">
              <a:spLocks noChangeArrowheads="1"/>
            </p:cNvSpPr>
            <p:nvPr/>
          </p:nvSpPr>
          <p:spPr bwMode="auto">
            <a:xfrm>
              <a:off x="1234" y="2788"/>
              <a:ext cx="375" cy="204"/>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外存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31" name="Line 1043"/>
            <p:cNvSpPr>
              <a:spLocks noChangeShapeType="1"/>
            </p:cNvSpPr>
            <p:nvPr/>
          </p:nvSpPr>
          <p:spPr bwMode="auto">
            <a:xfrm>
              <a:off x="1704" y="3094"/>
              <a:ext cx="281" cy="0"/>
            </a:xfrm>
            <a:prstGeom prst="line">
              <a:avLst/>
            </a:prstGeom>
            <a:noFill/>
            <a:ln w="9525">
              <a:solidFill>
                <a:srgbClr val="000000"/>
              </a:solidFill>
              <a:round/>
              <a:tailEnd type="triangle" w="med" len="med"/>
            </a:ln>
          </p:spPr>
          <p:txBody>
            <a:bodyPr/>
            <a:lstStyle/>
            <a:p>
              <a:endParaRPr lang="zh-CN" altLang="en-US"/>
            </a:p>
          </p:txBody>
        </p:sp>
        <p:sp>
          <p:nvSpPr>
            <p:cNvPr id="214032" name="Line 1044"/>
            <p:cNvSpPr>
              <a:spLocks noChangeShapeType="1"/>
            </p:cNvSpPr>
            <p:nvPr/>
          </p:nvSpPr>
          <p:spPr bwMode="auto">
            <a:xfrm>
              <a:off x="1515" y="3196"/>
              <a:ext cx="470" cy="0"/>
            </a:xfrm>
            <a:prstGeom prst="line">
              <a:avLst/>
            </a:prstGeom>
            <a:noFill/>
            <a:ln w="9525">
              <a:solidFill>
                <a:srgbClr val="000000"/>
              </a:solidFill>
              <a:round/>
              <a:tailEnd type="triangle" w="med" len="med"/>
            </a:ln>
          </p:spPr>
          <p:txBody>
            <a:bodyPr/>
            <a:lstStyle/>
            <a:p>
              <a:endParaRPr lang="zh-CN" altLang="en-US"/>
            </a:p>
          </p:txBody>
        </p:sp>
        <p:sp>
          <p:nvSpPr>
            <p:cNvPr id="214033" name="Line 1045"/>
            <p:cNvSpPr>
              <a:spLocks noChangeShapeType="1"/>
            </p:cNvSpPr>
            <p:nvPr/>
          </p:nvSpPr>
          <p:spPr bwMode="auto">
            <a:xfrm>
              <a:off x="2172" y="2276"/>
              <a:ext cx="0" cy="204"/>
            </a:xfrm>
            <a:prstGeom prst="line">
              <a:avLst/>
            </a:prstGeom>
            <a:noFill/>
            <a:ln w="9525">
              <a:solidFill>
                <a:srgbClr val="000000"/>
              </a:solidFill>
              <a:round/>
            </a:ln>
          </p:spPr>
          <p:txBody>
            <a:bodyPr/>
            <a:lstStyle/>
            <a:p>
              <a:endParaRPr lang="zh-CN" altLang="en-US"/>
            </a:p>
          </p:txBody>
        </p:sp>
        <p:sp>
          <p:nvSpPr>
            <p:cNvPr id="214034" name="Line 1046"/>
            <p:cNvSpPr>
              <a:spLocks noChangeShapeType="1"/>
            </p:cNvSpPr>
            <p:nvPr/>
          </p:nvSpPr>
          <p:spPr bwMode="auto">
            <a:xfrm>
              <a:off x="1797" y="2480"/>
              <a:ext cx="375" cy="0"/>
            </a:xfrm>
            <a:prstGeom prst="line">
              <a:avLst/>
            </a:prstGeom>
            <a:noFill/>
            <a:ln w="9525">
              <a:solidFill>
                <a:srgbClr val="000000"/>
              </a:solidFill>
              <a:round/>
            </a:ln>
          </p:spPr>
          <p:txBody>
            <a:bodyPr/>
            <a:lstStyle/>
            <a:p>
              <a:endParaRPr lang="zh-CN" altLang="en-US"/>
            </a:p>
          </p:txBody>
        </p:sp>
        <p:sp>
          <p:nvSpPr>
            <p:cNvPr id="214035" name="Line 1047"/>
            <p:cNvSpPr>
              <a:spLocks noChangeShapeType="1"/>
            </p:cNvSpPr>
            <p:nvPr/>
          </p:nvSpPr>
          <p:spPr bwMode="auto">
            <a:xfrm>
              <a:off x="1797" y="2480"/>
              <a:ext cx="0" cy="410"/>
            </a:xfrm>
            <a:prstGeom prst="line">
              <a:avLst/>
            </a:prstGeom>
            <a:noFill/>
            <a:ln w="9525">
              <a:solidFill>
                <a:srgbClr val="000000"/>
              </a:solidFill>
              <a:round/>
            </a:ln>
          </p:spPr>
          <p:txBody>
            <a:bodyPr/>
            <a:lstStyle/>
            <a:p>
              <a:endParaRPr lang="zh-CN" altLang="en-US"/>
            </a:p>
          </p:txBody>
        </p:sp>
        <p:sp>
          <p:nvSpPr>
            <p:cNvPr id="214036" name="Line 1048"/>
            <p:cNvSpPr>
              <a:spLocks noChangeShapeType="1"/>
            </p:cNvSpPr>
            <p:nvPr/>
          </p:nvSpPr>
          <p:spPr bwMode="auto">
            <a:xfrm>
              <a:off x="1797" y="2890"/>
              <a:ext cx="188" cy="0"/>
            </a:xfrm>
            <a:prstGeom prst="line">
              <a:avLst/>
            </a:prstGeom>
            <a:noFill/>
            <a:ln w="9525">
              <a:solidFill>
                <a:srgbClr val="000000"/>
              </a:solidFill>
              <a:round/>
              <a:tailEnd type="triangle" w="med" len="med"/>
            </a:ln>
          </p:spPr>
          <p:txBody>
            <a:bodyPr/>
            <a:lstStyle/>
            <a:p>
              <a:endParaRPr lang="zh-CN" altLang="en-US"/>
            </a:p>
          </p:txBody>
        </p:sp>
        <p:sp>
          <p:nvSpPr>
            <p:cNvPr id="214037" name="Line 1049"/>
            <p:cNvSpPr>
              <a:spLocks noChangeShapeType="1"/>
            </p:cNvSpPr>
            <p:nvPr/>
          </p:nvSpPr>
          <p:spPr bwMode="auto">
            <a:xfrm>
              <a:off x="3864" y="2378"/>
              <a:ext cx="0" cy="205"/>
            </a:xfrm>
            <a:prstGeom prst="line">
              <a:avLst/>
            </a:prstGeom>
            <a:noFill/>
            <a:ln w="9525">
              <a:solidFill>
                <a:srgbClr val="000000"/>
              </a:solidFill>
              <a:round/>
            </a:ln>
          </p:spPr>
          <p:txBody>
            <a:bodyPr/>
            <a:lstStyle/>
            <a:p>
              <a:endParaRPr lang="zh-CN" altLang="en-US"/>
            </a:p>
          </p:txBody>
        </p:sp>
        <p:sp>
          <p:nvSpPr>
            <p:cNvPr id="214038" name="Line 1050"/>
            <p:cNvSpPr>
              <a:spLocks noChangeShapeType="1"/>
            </p:cNvSpPr>
            <p:nvPr/>
          </p:nvSpPr>
          <p:spPr bwMode="auto">
            <a:xfrm>
              <a:off x="3112" y="2276"/>
              <a:ext cx="470" cy="614"/>
            </a:xfrm>
            <a:prstGeom prst="line">
              <a:avLst/>
            </a:prstGeom>
            <a:noFill/>
            <a:ln w="9525">
              <a:solidFill>
                <a:srgbClr val="000000"/>
              </a:solidFill>
              <a:round/>
            </a:ln>
          </p:spPr>
          <p:txBody>
            <a:bodyPr/>
            <a:lstStyle/>
            <a:p>
              <a:endParaRPr lang="zh-CN" altLang="en-US"/>
            </a:p>
          </p:txBody>
        </p:sp>
        <p:sp>
          <p:nvSpPr>
            <p:cNvPr id="214039" name="Line 1051"/>
            <p:cNvSpPr>
              <a:spLocks noChangeShapeType="1"/>
            </p:cNvSpPr>
            <p:nvPr/>
          </p:nvSpPr>
          <p:spPr bwMode="auto">
            <a:xfrm>
              <a:off x="3582" y="2890"/>
              <a:ext cx="94" cy="0"/>
            </a:xfrm>
            <a:prstGeom prst="line">
              <a:avLst/>
            </a:prstGeom>
            <a:noFill/>
            <a:ln w="9525">
              <a:solidFill>
                <a:srgbClr val="000000"/>
              </a:solidFill>
              <a:round/>
            </a:ln>
          </p:spPr>
          <p:txBody>
            <a:bodyPr/>
            <a:lstStyle/>
            <a:p>
              <a:endParaRPr lang="zh-CN" altLang="en-US"/>
            </a:p>
          </p:txBody>
        </p:sp>
        <p:sp>
          <p:nvSpPr>
            <p:cNvPr id="214040" name="Line 1052"/>
            <p:cNvSpPr>
              <a:spLocks noChangeShapeType="1"/>
            </p:cNvSpPr>
            <p:nvPr/>
          </p:nvSpPr>
          <p:spPr bwMode="auto">
            <a:xfrm flipV="1">
              <a:off x="3676" y="2583"/>
              <a:ext cx="0" cy="307"/>
            </a:xfrm>
            <a:prstGeom prst="line">
              <a:avLst/>
            </a:prstGeom>
            <a:noFill/>
            <a:ln w="9525">
              <a:solidFill>
                <a:srgbClr val="000000"/>
              </a:solidFill>
              <a:round/>
              <a:tailEnd type="triangle" w="med" len="med"/>
            </a:ln>
          </p:spPr>
          <p:txBody>
            <a:bodyPr/>
            <a:lstStyle/>
            <a:p>
              <a:endParaRPr lang="zh-CN" altLang="en-US"/>
            </a:p>
          </p:txBody>
        </p:sp>
        <p:sp>
          <p:nvSpPr>
            <p:cNvPr id="214041" name="Line 1053"/>
            <p:cNvSpPr>
              <a:spLocks noChangeShapeType="1"/>
            </p:cNvSpPr>
            <p:nvPr/>
          </p:nvSpPr>
          <p:spPr bwMode="auto">
            <a:xfrm flipH="1">
              <a:off x="2361" y="2992"/>
              <a:ext cx="281" cy="0"/>
            </a:xfrm>
            <a:prstGeom prst="line">
              <a:avLst/>
            </a:prstGeom>
            <a:noFill/>
            <a:ln w="9525">
              <a:solidFill>
                <a:srgbClr val="000000"/>
              </a:solidFill>
              <a:round/>
              <a:tailEnd type="triangle" w="med" len="med"/>
            </a:ln>
          </p:spPr>
          <p:txBody>
            <a:bodyPr/>
            <a:lstStyle/>
            <a:p>
              <a:endParaRPr lang="zh-CN" altLang="en-US"/>
            </a:p>
          </p:txBody>
        </p:sp>
        <p:sp>
          <p:nvSpPr>
            <p:cNvPr id="214042" name="Line 1054"/>
            <p:cNvSpPr>
              <a:spLocks noChangeShapeType="1"/>
            </p:cNvSpPr>
            <p:nvPr/>
          </p:nvSpPr>
          <p:spPr bwMode="auto">
            <a:xfrm>
              <a:off x="3676" y="3196"/>
              <a:ext cx="375" cy="0"/>
            </a:xfrm>
            <a:prstGeom prst="line">
              <a:avLst/>
            </a:prstGeom>
            <a:noFill/>
            <a:ln w="9525">
              <a:solidFill>
                <a:srgbClr val="000000"/>
              </a:solidFill>
              <a:round/>
            </a:ln>
          </p:spPr>
          <p:txBody>
            <a:bodyPr/>
            <a:lstStyle/>
            <a:p>
              <a:endParaRPr lang="zh-CN" altLang="en-US"/>
            </a:p>
          </p:txBody>
        </p:sp>
        <p:sp>
          <p:nvSpPr>
            <p:cNvPr id="214043" name="Line 1055"/>
            <p:cNvSpPr>
              <a:spLocks noChangeShapeType="1"/>
            </p:cNvSpPr>
            <p:nvPr/>
          </p:nvSpPr>
          <p:spPr bwMode="auto">
            <a:xfrm flipV="1">
              <a:off x="4051" y="2583"/>
              <a:ext cx="0" cy="613"/>
            </a:xfrm>
            <a:prstGeom prst="line">
              <a:avLst/>
            </a:prstGeom>
            <a:noFill/>
            <a:ln w="9525">
              <a:solidFill>
                <a:srgbClr val="000000"/>
              </a:solidFill>
              <a:round/>
              <a:tailEnd type="triangle" w="med" len="med"/>
            </a:ln>
          </p:spPr>
          <p:txBody>
            <a:bodyPr/>
            <a:lstStyle/>
            <a:p>
              <a:endParaRPr lang="zh-CN" altLang="en-US"/>
            </a:p>
          </p:txBody>
        </p:sp>
        <p:sp>
          <p:nvSpPr>
            <p:cNvPr id="214044" name="Line 1056"/>
            <p:cNvSpPr>
              <a:spLocks noChangeShapeType="1"/>
            </p:cNvSpPr>
            <p:nvPr/>
          </p:nvSpPr>
          <p:spPr bwMode="auto">
            <a:xfrm>
              <a:off x="2361" y="3298"/>
              <a:ext cx="375" cy="0"/>
            </a:xfrm>
            <a:prstGeom prst="line">
              <a:avLst/>
            </a:prstGeom>
            <a:noFill/>
            <a:ln w="9525">
              <a:solidFill>
                <a:srgbClr val="000000"/>
              </a:solidFill>
              <a:round/>
            </a:ln>
          </p:spPr>
          <p:txBody>
            <a:bodyPr/>
            <a:lstStyle/>
            <a:p>
              <a:endParaRPr lang="zh-CN" altLang="en-US"/>
            </a:p>
          </p:txBody>
        </p:sp>
        <p:sp>
          <p:nvSpPr>
            <p:cNvPr id="214045" name="Line 1057"/>
            <p:cNvSpPr>
              <a:spLocks noChangeShapeType="1"/>
            </p:cNvSpPr>
            <p:nvPr/>
          </p:nvSpPr>
          <p:spPr bwMode="auto">
            <a:xfrm flipV="1">
              <a:off x="2736" y="3094"/>
              <a:ext cx="189" cy="204"/>
            </a:xfrm>
            <a:prstGeom prst="line">
              <a:avLst/>
            </a:prstGeom>
            <a:noFill/>
            <a:ln w="9525">
              <a:solidFill>
                <a:srgbClr val="000000"/>
              </a:solidFill>
              <a:round/>
            </a:ln>
          </p:spPr>
          <p:txBody>
            <a:bodyPr/>
            <a:lstStyle/>
            <a:p>
              <a:endParaRPr lang="zh-CN" altLang="en-US"/>
            </a:p>
          </p:txBody>
        </p:sp>
        <p:sp>
          <p:nvSpPr>
            <p:cNvPr id="214046" name="Line 1058"/>
            <p:cNvSpPr>
              <a:spLocks noChangeShapeType="1"/>
            </p:cNvSpPr>
            <p:nvPr/>
          </p:nvSpPr>
          <p:spPr bwMode="auto">
            <a:xfrm flipV="1">
              <a:off x="3770" y="2583"/>
              <a:ext cx="0" cy="511"/>
            </a:xfrm>
            <a:prstGeom prst="line">
              <a:avLst/>
            </a:prstGeom>
            <a:noFill/>
            <a:ln w="9525">
              <a:solidFill>
                <a:srgbClr val="000000"/>
              </a:solidFill>
              <a:round/>
              <a:tailEnd type="triangle" w="med" len="med"/>
            </a:ln>
          </p:spPr>
          <p:txBody>
            <a:bodyPr/>
            <a:lstStyle/>
            <a:p>
              <a:endParaRPr lang="zh-CN" altLang="en-US"/>
            </a:p>
          </p:txBody>
        </p:sp>
        <p:sp>
          <p:nvSpPr>
            <p:cNvPr id="214047" name="Line 1059"/>
            <p:cNvSpPr>
              <a:spLocks noChangeShapeType="1"/>
            </p:cNvSpPr>
            <p:nvPr/>
          </p:nvSpPr>
          <p:spPr bwMode="auto">
            <a:xfrm flipH="1">
              <a:off x="3300" y="1662"/>
              <a:ext cx="188" cy="0"/>
            </a:xfrm>
            <a:prstGeom prst="line">
              <a:avLst/>
            </a:prstGeom>
            <a:noFill/>
            <a:ln w="9525">
              <a:solidFill>
                <a:srgbClr val="000000"/>
              </a:solidFill>
              <a:round/>
              <a:tailEnd type="triangle" w="med" len="med"/>
            </a:ln>
          </p:spPr>
          <p:txBody>
            <a:bodyPr/>
            <a:lstStyle/>
            <a:p>
              <a:endParaRPr lang="zh-CN" altLang="en-US"/>
            </a:p>
          </p:txBody>
        </p:sp>
        <p:sp>
          <p:nvSpPr>
            <p:cNvPr id="214048" name="Line 1060"/>
            <p:cNvSpPr>
              <a:spLocks noChangeShapeType="1"/>
            </p:cNvSpPr>
            <p:nvPr/>
          </p:nvSpPr>
          <p:spPr bwMode="auto">
            <a:xfrm>
              <a:off x="3206" y="3401"/>
              <a:ext cx="0" cy="339"/>
            </a:xfrm>
            <a:prstGeom prst="line">
              <a:avLst/>
            </a:prstGeom>
            <a:noFill/>
            <a:ln w="9525">
              <a:solidFill>
                <a:srgbClr val="000000"/>
              </a:solidFill>
              <a:round/>
              <a:tailEnd type="triangle" w="med" len="med"/>
            </a:ln>
          </p:spPr>
          <p:txBody>
            <a:bodyPr/>
            <a:lstStyle/>
            <a:p>
              <a:endParaRPr lang="zh-CN" altLang="en-US"/>
            </a:p>
          </p:txBody>
        </p:sp>
        <p:sp>
          <p:nvSpPr>
            <p:cNvPr id="214049" name="Text Box 1061"/>
            <p:cNvSpPr txBox="1">
              <a:spLocks noChangeArrowheads="1"/>
            </p:cNvSpPr>
            <p:nvPr/>
          </p:nvSpPr>
          <p:spPr bwMode="auto">
            <a:xfrm>
              <a:off x="2925" y="3740"/>
              <a:ext cx="819" cy="244"/>
            </a:xfrm>
            <a:prstGeom prst="rect">
              <a:avLst/>
            </a:prstGeom>
            <a:solidFill>
              <a:srgbClr val="3399FF"/>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缺页中断处理</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0" name="Line 1062"/>
            <p:cNvSpPr>
              <a:spLocks noChangeShapeType="1"/>
            </p:cNvSpPr>
            <p:nvPr/>
          </p:nvSpPr>
          <p:spPr bwMode="auto">
            <a:xfrm flipV="1">
              <a:off x="1327" y="3401"/>
              <a:ext cx="0" cy="441"/>
            </a:xfrm>
            <a:prstGeom prst="line">
              <a:avLst/>
            </a:prstGeom>
            <a:noFill/>
            <a:ln w="9525">
              <a:solidFill>
                <a:srgbClr val="000000"/>
              </a:solidFill>
              <a:round/>
              <a:tailEnd type="triangle" w="med" len="med"/>
            </a:ln>
          </p:spPr>
          <p:txBody>
            <a:bodyPr/>
            <a:lstStyle/>
            <a:p>
              <a:endParaRPr lang="zh-CN" altLang="en-US"/>
            </a:p>
          </p:txBody>
        </p:sp>
        <p:sp>
          <p:nvSpPr>
            <p:cNvPr id="214051" name="Line 1063"/>
            <p:cNvSpPr>
              <a:spLocks noChangeShapeType="1"/>
            </p:cNvSpPr>
            <p:nvPr/>
          </p:nvSpPr>
          <p:spPr bwMode="auto">
            <a:xfrm flipV="1">
              <a:off x="4724" y="2378"/>
              <a:ext cx="361" cy="3"/>
            </a:xfrm>
            <a:prstGeom prst="line">
              <a:avLst/>
            </a:prstGeom>
            <a:noFill/>
            <a:ln w="9525">
              <a:solidFill>
                <a:srgbClr val="000000"/>
              </a:solidFill>
              <a:round/>
            </a:ln>
          </p:spPr>
          <p:txBody>
            <a:bodyPr/>
            <a:lstStyle/>
            <a:p>
              <a:endParaRPr lang="zh-CN" altLang="en-US"/>
            </a:p>
          </p:txBody>
        </p:sp>
        <p:sp>
          <p:nvSpPr>
            <p:cNvPr id="214052" name="Line 1064"/>
            <p:cNvSpPr>
              <a:spLocks noChangeShapeType="1"/>
            </p:cNvSpPr>
            <p:nvPr/>
          </p:nvSpPr>
          <p:spPr bwMode="auto">
            <a:xfrm flipV="1">
              <a:off x="4716" y="2583"/>
              <a:ext cx="412" cy="12"/>
            </a:xfrm>
            <a:prstGeom prst="line">
              <a:avLst/>
            </a:prstGeom>
            <a:noFill/>
            <a:ln w="9525">
              <a:solidFill>
                <a:srgbClr val="000000"/>
              </a:solidFill>
              <a:round/>
            </a:ln>
          </p:spPr>
          <p:txBody>
            <a:bodyPr/>
            <a:lstStyle/>
            <a:p>
              <a:endParaRPr lang="zh-CN" altLang="en-US"/>
            </a:p>
          </p:txBody>
        </p:sp>
        <p:sp>
          <p:nvSpPr>
            <p:cNvPr id="214053" name="Line 1065"/>
            <p:cNvSpPr>
              <a:spLocks noChangeShapeType="1"/>
            </p:cNvSpPr>
            <p:nvPr/>
          </p:nvSpPr>
          <p:spPr bwMode="auto">
            <a:xfrm>
              <a:off x="4334" y="2480"/>
              <a:ext cx="390" cy="8"/>
            </a:xfrm>
            <a:prstGeom prst="line">
              <a:avLst/>
            </a:prstGeom>
            <a:noFill/>
            <a:ln w="9525">
              <a:solidFill>
                <a:srgbClr val="000000"/>
              </a:solidFill>
              <a:round/>
              <a:tailEnd type="triangle" w="med" len="med"/>
            </a:ln>
          </p:spPr>
          <p:txBody>
            <a:bodyPr/>
            <a:lstStyle/>
            <a:p>
              <a:endParaRPr lang="zh-CN" altLang="en-US"/>
            </a:p>
          </p:txBody>
        </p:sp>
        <p:sp>
          <p:nvSpPr>
            <p:cNvPr id="214054" name="Text Box 1066"/>
            <p:cNvSpPr txBox="1">
              <a:spLocks noChangeArrowheads="1"/>
            </p:cNvSpPr>
            <p:nvPr/>
          </p:nvSpPr>
          <p:spPr bwMode="auto">
            <a:xfrm>
              <a:off x="1140" y="1458"/>
              <a:ext cx="498" cy="336"/>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①</a:t>
              </a:r>
              <a:r>
                <a:rPr kumimoji="0" lang="zh-CN" altLang="en-US" sz="1400" b="0">
                  <a:solidFill>
                    <a:srgbClr val="FF0000"/>
                  </a:solidFill>
                  <a:latin typeface="华文新魏" panose="02010800040101010101" pitchFamily="2" charset="-122"/>
                  <a:ea typeface="华文新魏" panose="02010800040101010101" pitchFamily="2" charset="-122"/>
                </a:rPr>
                <a:t>分解地址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5" name="Text Box 1067"/>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③⑤</a:t>
              </a:r>
              <a:endParaRPr kumimoji="0" lang="en-US" altLang="zh-CN" sz="12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访</a:t>
              </a:r>
              <a:endParaRPr kumimoji="0" lang="zh-CN" altLang="en-US" sz="14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问</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6" name="Line 1068"/>
            <p:cNvSpPr>
              <a:spLocks noChangeShapeType="1"/>
            </p:cNvSpPr>
            <p:nvPr/>
          </p:nvSpPr>
          <p:spPr bwMode="auto">
            <a:xfrm>
              <a:off x="1421" y="845"/>
              <a:ext cx="0" cy="1533"/>
            </a:xfrm>
            <a:prstGeom prst="line">
              <a:avLst/>
            </a:prstGeom>
            <a:noFill/>
            <a:ln w="9525">
              <a:solidFill>
                <a:srgbClr val="000000"/>
              </a:solidFill>
              <a:prstDash val="dash"/>
              <a:round/>
            </a:ln>
          </p:spPr>
          <p:txBody>
            <a:bodyPr/>
            <a:lstStyle/>
            <a:p>
              <a:endParaRPr lang="zh-CN" altLang="en-US"/>
            </a:p>
          </p:txBody>
        </p:sp>
        <p:sp>
          <p:nvSpPr>
            <p:cNvPr id="214057" name="Line 1069"/>
            <p:cNvSpPr>
              <a:spLocks noChangeShapeType="1"/>
            </p:cNvSpPr>
            <p:nvPr/>
          </p:nvSpPr>
          <p:spPr bwMode="auto">
            <a:xfrm>
              <a:off x="1421" y="2378"/>
              <a:ext cx="1128" cy="0"/>
            </a:xfrm>
            <a:prstGeom prst="line">
              <a:avLst/>
            </a:prstGeom>
            <a:noFill/>
            <a:ln w="9525">
              <a:solidFill>
                <a:srgbClr val="000000"/>
              </a:solidFill>
              <a:prstDash val="dash"/>
              <a:round/>
            </a:ln>
          </p:spPr>
          <p:txBody>
            <a:bodyPr/>
            <a:lstStyle/>
            <a:p>
              <a:endParaRPr lang="zh-CN" altLang="en-US"/>
            </a:p>
          </p:txBody>
        </p:sp>
        <p:sp>
          <p:nvSpPr>
            <p:cNvPr id="214058" name="Line 1070"/>
            <p:cNvSpPr>
              <a:spLocks noChangeShapeType="1"/>
            </p:cNvSpPr>
            <p:nvPr/>
          </p:nvSpPr>
          <p:spPr bwMode="auto">
            <a:xfrm flipV="1">
              <a:off x="4428" y="845"/>
              <a:ext cx="0" cy="2691"/>
            </a:xfrm>
            <a:prstGeom prst="line">
              <a:avLst/>
            </a:prstGeom>
            <a:noFill/>
            <a:ln w="9525">
              <a:solidFill>
                <a:srgbClr val="000000"/>
              </a:solidFill>
              <a:prstDash val="dash"/>
              <a:round/>
            </a:ln>
          </p:spPr>
          <p:txBody>
            <a:bodyPr/>
            <a:lstStyle/>
            <a:p>
              <a:endParaRPr lang="zh-CN" altLang="en-US"/>
            </a:p>
          </p:txBody>
        </p:sp>
        <p:sp>
          <p:nvSpPr>
            <p:cNvPr id="214059" name="Line 1071"/>
            <p:cNvSpPr>
              <a:spLocks noChangeShapeType="1"/>
            </p:cNvSpPr>
            <p:nvPr/>
          </p:nvSpPr>
          <p:spPr bwMode="auto">
            <a:xfrm>
              <a:off x="1421" y="845"/>
              <a:ext cx="3007" cy="0"/>
            </a:xfrm>
            <a:prstGeom prst="line">
              <a:avLst/>
            </a:prstGeom>
            <a:noFill/>
            <a:ln w="9525">
              <a:solidFill>
                <a:srgbClr val="000000"/>
              </a:solidFill>
              <a:prstDash val="dash"/>
              <a:round/>
            </a:ln>
          </p:spPr>
          <p:txBody>
            <a:bodyPr/>
            <a:lstStyle/>
            <a:p>
              <a:endParaRPr lang="zh-CN" altLang="en-US"/>
            </a:p>
          </p:txBody>
        </p:sp>
        <p:sp>
          <p:nvSpPr>
            <p:cNvPr id="214060" name="Text Box 1072"/>
            <p:cNvSpPr txBox="1">
              <a:spLocks noChangeArrowheads="1"/>
            </p:cNvSpPr>
            <p:nvPr/>
          </p:nvSpPr>
          <p:spPr bwMode="auto">
            <a:xfrm>
              <a:off x="3864" y="947"/>
              <a:ext cx="470" cy="307"/>
            </a:xfrm>
            <a:prstGeom prst="rect">
              <a:avLst/>
            </a:prstGeom>
            <a:solidFill>
              <a:srgbClr val="3399FF"/>
            </a:solidFill>
            <a:ln w="9525">
              <a:solidFill>
                <a:srgbClr val="FFFFFF"/>
              </a:solidFill>
              <a:miter lim="800000"/>
            </a:ln>
          </p:spPr>
          <p:txBody>
            <a:bodyPr/>
            <a:lstStyle/>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MMU</a:t>
              </a:r>
              <a:endParaRPr kumimoji="0" lang="en-US" altLang="zh-CN" sz="1400" b="0">
                <a:solidFill>
                  <a:srgbClr val="FF0000"/>
                </a:solidFill>
                <a:latin typeface="华文新魏" panose="02010800040101010101" pitchFamily="2" charset="-122"/>
                <a:ea typeface="华文新魏" panose="02010800040101010101" pitchFamily="2" charset="-122"/>
              </a:endParaRPr>
            </a:p>
          </p:txBody>
        </p:sp>
        <p:sp>
          <p:nvSpPr>
            <p:cNvPr id="214061" name="Text Box 1073"/>
            <p:cNvSpPr txBox="1">
              <a:spLocks noChangeArrowheads="1"/>
            </p:cNvSpPr>
            <p:nvPr/>
          </p:nvSpPr>
          <p:spPr bwMode="auto">
            <a:xfrm>
              <a:off x="2455" y="1458"/>
              <a:ext cx="564" cy="204"/>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②</a:t>
              </a:r>
              <a:r>
                <a:rPr kumimoji="0" lang="zh-CN" altLang="en-US" sz="1200" b="0">
                  <a:solidFill>
                    <a:srgbClr val="FF0000"/>
                  </a:solidFill>
                  <a:latin typeface="华文新魏" panose="02010800040101010101" pitchFamily="2" charset="-122"/>
                  <a:ea typeface="华文新魏" panose="02010800040101010101" pitchFamily="2" charset="-122"/>
                </a:rPr>
                <a:t>查快表</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2" name="Line 1074"/>
            <p:cNvSpPr>
              <a:spLocks noChangeShapeType="1"/>
            </p:cNvSpPr>
            <p:nvPr/>
          </p:nvSpPr>
          <p:spPr bwMode="auto">
            <a:xfrm>
              <a:off x="1797" y="1662"/>
              <a:ext cx="1128" cy="0"/>
            </a:xfrm>
            <a:prstGeom prst="line">
              <a:avLst/>
            </a:prstGeom>
            <a:noFill/>
            <a:ln w="9525">
              <a:solidFill>
                <a:srgbClr val="000000"/>
              </a:solidFill>
              <a:round/>
              <a:tailEnd type="triangle" w="med" len="med"/>
            </a:ln>
          </p:spPr>
          <p:txBody>
            <a:bodyPr/>
            <a:lstStyle/>
            <a:p>
              <a:endParaRPr lang="zh-CN" altLang="en-US"/>
            </a:p>
          </p:txBody>
        </p:sp>
        <p:grpSp>
          <p:nvGrpSpPr>
            <p:cNvPr id="214063" name="Group 1075"/>
            <p:cNvGrpSpPr/>
            <p:nvPr/>
          </p:nvGrpSpPr>
          <p:grpSpPr bwMode="auto">
            <a:xfrm>
              <a:off x="2925" y="1355"/>
              <a:ext cx="375" cy="615"/>
              <a:chOff x="6300" y="2376"/>
              <a:chExt cx="720" cy="936"/>
            </a:xfrm>
          </p:grpSpPr>
          <p:sp>
            <p:nvSpPr>
              <p:cNvPr id="214108" name="Text Box 1076"/>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ln>
            </p:spPr>
            <p:txBody>
              <a:bodyPr/>
              <a:lstStyle/>
              <a:p>
                <a:pPr eaLnBrk="0" hangingPunct="0"/>
                <a:endParaRPr kumimoji="0" lang="zh-CN" altLang="zh-CN" sz="700" b="0">
                  <a:solidFill>
                    <a:srgbClr val="FF0000"/>
                  </a:solidFill>
                  <a:latin typeface="华文新魏" panose="02010800040101010101" pitchFamily="2" charset="-122"/>
                  <a:ea typeface="华文新魏" panose="02010800040101010101" pitchFamily="2" charset="-122"/>
                </a:endParaRPr>
              </a:p>
            </p:txBody>
          </p:sp>
          <p:sp>
            <p:nvSpPr>
              <p:cNvPr id="214109" name="Line 1077"/>
              <p:cNvSpPr>
                <a:spLocks noChangeShapeType="1"/>
              </p:cNvSpPr>
              <p:nvPr/>
            </p:nvSpPr>
            <p:spPr bwMode="auto">
              <a:xfrm>
                <a:off x="6300" y="2532"/>
                <a:ext cx="720" cy="0"/>
              </a:xfrm>
              <a:prstGeom prst="line">
                <a:avLst/>
              </a:prstGeom>
              <a:noFill/>
              <a:ln w="9525">
                <a:solidFill>
                  <a:srgbClr val="000000"/>
                </a:solidFill>
                <a:round/>
              </a:ln>
            </p:spPr>
            <p:txBody>
              <a:bodyPr/>
              <a:lstStyle/>
              <a:p>
                <a:endParaRPr lang="zh-CN" altLang="en-US"/>
              </a:p>
            </p:txBody>
          </p:sp>
          <p:sp>
            <p:nvSpPr>
              <p:cNvPr id="214110" name="Line 1078"/>
              <p:cNvSpPr>
                <a:spLocks noChangeShapeType="1"/>
              </p:cNvSpPr>
              <p:nvPr/>
            </p:nvSpPr>
            <p:spPr bwMode="auto">
              <a:xfrm>
                <a:off x="6300" y="2688"/>
                <a:ext cx="720" cy="0"/>
              </a:xfrm>
              <a:prstGeom prst="line">
                <a:avLst/>
              </a:prstGeom>
              <a:noFill/>
              <a:ln w="9525">
                <a:solidFill>
                  <a:srgbClr val="000000"/>
                </a:solidFill>
                <a:round/>
              </a:ln>
            </p:spPr>
            <p:txBody>
              <a:bodyPr/>
              <a:lstStyle/>
              <a:p>
                <a:endParaRPr lang="zh-CN" altLang="en-US"/>
              </a:p>
            </p:txBody>
          </p:sp>
          <p:sp>
            <p:nvSpPr>
              <p:cNvPr id="214111" name="Line 1079"/>
              <p:cNvSpPr>
                <a:spLocks noChangeShapeType="1"/>
              </p:cNvSpPr>
              <p:nvPr/>
            </p:nvSpPr>
            <p:spPr bwMode="auto">
              <a:xfrm>
                <a:off x="6300" y="2844"/>
                <a:ext cx="720" cy="0"/>
              </a:xfrm>
              <a:prstGeom prst="line">
                <a:avLst/>
              </a:prstGeom>
              <a:noFill/>
              <a:ln w="9525">
                <a:solidFill>
                  <a:srgbClr val="000000"/>
                </a:solidFill>
                <a:round/>
              </a:ln>
            </p:spPr>
            <p:txBody>
              <a:bodyPr/>
              <a:lstStyle/>
              <a:p>
                <a:endParaRPr lang="zh-CN" altLang="en-US"/>
              </a:p>
            </p:txBody>
          </p:sp>
          <p:sp>
            <p:nvSpPr>
              <p:cNvPr id="214112" name="Line 1080"/>
              <p:cNvSpPr>
                <a:spLocks noChangeShapeType="1"/>
              </p:cNvSpPr>
              <p:nvPr/>
            </p:nvSpPr>
            <p:spPr bwMode="auto">
              <a:xfrm>
                <a:off x="6300" y="3000"/>
                <a:ext cx="720" cy="0"/>
              </a:xfrm>
              <a:prstGeom prst="line">
                <a:avLst/>
              </a:prstGeom>
              <a:noFill/>
              <a:ln w="9525">
                <a:solidFill>
                  <a:srgbClr val="000000"/>
                </a:solidFill>
                <a:round/>
              </a:ln>
            </p:spPr>
            <p:txBody>
              <a:bodyPr/>
              <a:lstStyle/>
              <a:p>
                <a:endParaRPr lang="zh-CN" altLang="en-US"/>
              </a:p>
            </p:txBody>
          </p:sp>
          <p:sp>
            <p:nvSpPr>
              <p:cNvPr id="214113" name="Line 1081"/>
              <p:cNvSpPr>
                <a:spLocks noChangeShapeType="1"/>
              </p:cNvSpPr>
              <p:nvPr/>
            </p:nvSpPr>
            <p:spPr bwMode="auto">
              <a:xfrm>
                <a:off x="6660" y="2376"/>
                <a:ext cx="0" cy="936"/>
              </a:xfrm>
              <a:prstGeom prst="line">
                <a:avLst/>
              </a:prstGeom>
              <a:noFill/>
              <a:ln w="9525">
                <a:solidFill>
                  <a:srgbClr val="000000"/>
                </a:solidFill>
                <a:round/>
              </a:ln>
            </p:spPr>
            <p:txBody>
              <a:bodyPr/>
              <a:lstStyle/>
              <a:p>
                <a:endParaRPr lang="zh-CN" altLang="en-US"/>
              </a:p>
            </p:txBody>
          </p:sp>
        </p:grpSp>
        <p:sp>
          <p:nvSpPr>
            <p:cNvPr id="214064" name="Text Box 1082"/>
            <p:cNvSpPr txBox="1">
              <a:spLocks noChangeArrowheads="1"/>
            </p:cNvSpPr>
            <p:nvPr/>
          </p:nvSpPr>
          <p:spPr bwMode="auto">
            <a:xfrm>
              <a:off x="3112" y="2072"/>
              <a:ext cx="448" cy="203"/>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③</a:t>
              </a:r>
              <a:r>
                <a:rPr kumimoji="0" lang="zh-CN" altLang="en-US" sz="1200" b="0">
                  <a:solidFill>
                    <a:srgbClr val="FF0000"/>
                  </a:solidFill>
                  <a:latin typeface="华文新魏" panose="02010800040101010101" pitchFamily="2" charset="-122"/>
                  <a:ea typeface="华文新魏" panose="02010800040101010101" pitchFamily="2" charset="-122"/>
                </a:rPr>
                <a:t>命中</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5" name="Line 1083"/>
            <p:cNvSpPr>
              <a:spLocks noChangeShapeType="1"/>
            </p:cNvSpPr>
            <p:nvPr/>
          </p:nvSpPr>
          <p:spPr bwMode="auto">
            <a:xfrm>
              <a:off x="3112" y="1970"/>
              <a:ext cx="0" cy="306"/>
            </a:xfrm>
            <a:prstGeom prst="line">
              <a:avLst/>
            </a:prstGeom>
            <a:noFill/>
            <a:ln w="9525">
              <a:solidFill>
                <a:srgbClr val="000000"/>
              </a:solidFill>
              <a:round/>
            </a:ln>
          </p:spPr>
          <p:txBody>
            <a:bodyPr/>
            <a:lstStyle/>
            <a:p>
              <a:endParaRPr lang="zh-CN" altLang="en-US"/>
            </a:p>
          </p:txBody>
        </p:sp>
        <p:sp>
          <p:nvSpPr>
            <p:cNvPr id="214066" name="Text Box 1084"/>
            <p:cNvSpPr txBox="1">
              <a:spLocks noChangeArrowheads="1"/>
            </p:cNvSpPr>
            <p:nvPr/>
          </p:nvSpPr>
          <p:spPr bwMode="auto">
            <a:xfrm>
              <a:off x="2549" y="2378"/>
              <a:ext cx="563" cy="205"/>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④</a:t>
              </a:r>
              <a:r>
                <a:rPr kumimoji="0" lang="zh-CN" altLang="en-US" sz="1200" b="0">
                  <a:solidFill>
                    <a:srgbClr val="FF0000"/>
                  </a:solidFill>
                  <a:latin typeface="华文新魏" panose="02010800040101010101" pitchFamily="2" charset="-122"/>
                  <a:ea typeface="华文新魏" panose="02010800040101010101" pitchFamily="2" charset="-122"/>
                </a:rPr>
                <a:t>不命中</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7" name="Line 1085"/>
            <p:cNvSpPr>
              <a:spLocks noChangeShapeType="1"/>
            </p:cNvSpPr>
            <p:nvPr/>
          </p:nvSpPr>
          <p:spPr bwMode="auto">
            <a:xfrm>
              <a:off x="2549" y="2378"/>
              <a:ext cx="0" cy="1158"/>
            </a:xfrm>
            <a:prstGeom prst="line">
              <a:avLst/>
            </a:prstGeom>
            <a:noFill/>
            <a:ln w="9525">
              <a:solidFill>
                <a:srgbClr val="000000"/>
              </a:solidFill>
              <a:prstDash val="dash"/>
              <a:round/>
            </a:ln>
          </p:spPr>
          <p:txBody>
            <a:bodyPr/>
            <a:lstStyle/>
            <a:p>
              <a:endParaRPr lang="zh-CN" altLang="en-US"/>
            </a:p>
          </p:txBody>
        </p:sp>
        <p:sp>
          <p:nvSpPr>
            <p:cNvPr id="214068" name="Line 1086"/>
            <p:cNvSpPr>
              <a:spLocks noChangeShapeType="1"/>
            </p:cNvSpPr>
            <p:nvPr/>
          </p:nvSpPr>
          <p:spPr bwMode="auto">
            <a:xfrm flipH="1">
              <a:off x="2642" y="2276"/>
              <a:ext cx="470" cy="716"/>
            </a:xfrm>
            <a:prstGeom prst="line">
              <a:avLst/>
            </a:prstGeom>
            <a:noFill/>
            <a:ln w="9525">
              <a:solidFill>
                <a:srgbClr val="000000"/>
              </a:solidFill>
              <a:round/>
            </a:ln>
          </p:spPr>
          <p:txBody>
            <a:bodyPr/>
            <a:lstStyle/>
            <a:p>
              <a:endParaRPr lang="zh-CN" altLang="en-US"/>
            </a:p>
          </p:txBody>
        </p:sp>
        <p:sp>
          <p:nvSpPr>
            <p:cNvPr id="214069" name="Line 1087"/>
            <p:cNvSpPr>
              <a:spLocks noChangeShapeType="1"/>
            </p:cNvSpPr>
            <p:nvPr/>
          </p:nvSpPr>
          <p:spPr bwMode="auto">
            <a:xfrm>
              <a:off x="2642" y="1867"/>
              <a:ext cx="1034" cy="1329"/>
            </a:xfrm>
            <a:prstGeom prst="line">
              <a:avLst/>
            </a:prstGeom>
            <a:noFill/>
            <a:ln w="9525">
              <a:solidFill>
                <a:srgbClr val="000000"/>
              </a:solidFill>
              <a:round/>
            </a:ln>
          </p:spPr>
          <p:txBody>
            <a:bodyPr/>
            <a:lstStyle/>
            <a:p>
              <a:endParaRPr lang="zh-CN" altLang="en-US"/>
            </a:p>
          </p:txBody>
        </p:sp>
        <p:sp>
          <p:nvSpPr>
            <p:cNvPr id="214070" name="Text Box 1088"/>
            <p:cNvSpPr txBox="1">
              <a:spLocks noChangeArrowheads="1"/>
            </p:cNvSpPr>
            <p:nvPr/>
          </p:nvSpPr>
          <p:spPr bwMode="auto">
            <a:xfrm>
              <a:off x="2830" y="2890"/>
              <a:ext cx="680" cy="186"/>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⑤</a:t>
              </a:r>
              <a:r>
                <a:rPr kumimoji="0" lang="zh-CN" altLang="en-US" sz="1400" b="0">
                  <a:solidFill>
                    <a:srgbClr val="FF0000"/>
                  </a:solidFill>
                  <a:latin typeface="华文新魏" panose="02010800040101010101" pitchFamily="2" charset="-122"/>
                  <a:ea typeface="华文新魏" panose="02010800040101010101" pitchFamily="2" charset="-122"/>
                </a:rPr>
                <a:t>页表命中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1" name="Line 1089"/>
            <p:cNvSpPr>
              <a:spLocks noChangeShapeType="1"/>
            </p:cNvSpPr>
            <p:nvPr/>
          </p:nvSpPr>
          <p:spPr bwMode="auto">
            <a:xfrm>
              <a:off x="2925" y="3094"/>
              <a:ext cx="845" cy="0"/>
            </a:xfrm>
            <a:prstGeom prst="line">
              <a:avLst/>
            </a:prstGeom>
            <a:noFill/>
            <a:ln w="9525">
              <a:solidFill>
                <a:srgbClr val="000000"/>
              </a:solidFill>
              <a:round/>
            </a:ln>
          </p:spPr>
          <p:txBody>
            <a:bodyPr/>
            <a:lstStyle/>
            <a:p>
              <a:endParaRPr lang="zh-CN" altLang="en-US"/>
            </a:p>
          </p:txBody>
        </p:sp>
        <p:sp>
          <p:nvSpPr>
            <p:cNvPr id="214072" name="Text Box 1090"/>
            <p:cNvSpPr txBox="1">
              <a:spLocks noChangeArrowheads="1"/>
            </p:cNvSpPr>
            <p:nvPr/>
          </p:nvSpPr>
          <p:spPr bwMode="auto">
            <a:xfrm>
              <a:off x="2830" y="3196"/>
              <a:ext cx="781" cy="200"/>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⑦</a:t>
              </a:r>
              <a:r>
                <a:rPr kumimoji="0" lang="zh-CN" altLang="en-US" sz="1400" b="0">
                  <a:solidFill>
                    <a:srgbClr val="FF0000"/>
                  </a:solidFill>
                  <a:latin typeface="华文新魏" panose="02010800040101010101" pitchFamily="2" charset="-122"/>
                  <a:ea typeface="华文新魏" panose="02010800040101010101" pitchFamily="2" charset="-122"/>
                </a:rPr>
                <a:t>发缺页中断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3" name="Line 1091"/>
            <p:cNvSpPr>
              <a:spLocks noChangeShapeType="1"/>
            </p:cNvSpPr>
            <p:nvPr/>
          </p:nvSpPr>
          <p:spPr bwMode="auto">
            <a:xfrm>
              <a:off x="2925" y="3401"/>
              <a:ext cx="281" cy="0"/>
            </a:xfrm>
            <a:prstGeom prst="line">
              <a:avLst/>
            </a:prstGeom>
            <a:noFill/>
            <a:ln w="9525">
              <a:solidFill>
                <a:srgbClr val="000000"/>
              </a:solidFill>
              <a:round/>
            </a:ln>
          </p:spPr>
          <p:txBody>
            <a:bodyPr/>
            <a:lstStyle/>
            <a:p>
              <a:endParaRPr lang="zh-CN" altLang="en-US"/>
            </a:p>
          </p:txBody>
        </p:sp>
        <p:sp>
          <p:nvSpPr>
            <p:cNvPr id="214074" name="Line 1092"/>
            <p:cNvSpPr>
              <a:spLocks noChangeShapeType="1"/>
            </p:cNvSpPr>
            <p:nvPr/>
          </p:nvSpPr>
          <p:spPr bwMode="auto">
            <a:xfrm>
              <a:off x="2736" y="3298"/>
              <a:ext cx="189" cy="103"/>
            </a:xfrm>
            <a:prstGeom prst="line">
              <a:avLst/>
            </a:prstGeom>
            <a:noFill/>
            <a:ln w="9525">
              <a:solidFill>
                <a:srgbClr val="000000"/>
              </a:solidFill>
              <a:round/>
            </a:ln>
          </p:spPr>
          <p:txBody>
            <a:bodyPr/>
            <a:lstStyle/>
            <a:p>
              <a:endParaRPr lang="zh-CN" altLang="en-US"/>
            </a:p>
          </p:txBody>
        </p:sp>
        <p:sp>
          <p:nvSpPr>
            <p:cNvPr id="214075" name="Text Box 1093"/>
            <p:cNvSpPr txBox="1">
              <a:spLocks noChangeArrowheads="1"/>
            </p:cNvSpPr>
            <p:nvPr/>
          </p:nvSpPr>
          <p:spPr bwMode="auto">
            <a:xfrm>
              <a:off x="1891" y="3579"/>
              <a:ext cx="509" cy="261"/>
            </a:xfrm>
            <a:prstGeom prst="rect">
              <a:avLst/>
            </a:prstGeom>
            <a:solidFill>
              <a:srgbClr val="FFCC66"/>
            </a:solidFill>
            <a:ln w="9525">
              <a:solidFill>
                <a:srgbClr val="FFFFFF"/>
              </a:solidFill>
              <a:miter lim="800000"/>
            </a:ln>
          </p:spPr>
          <p:txBody>
            <a:bodyPr/>
            <a:lstStyle/>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⑧</a:t>
              </a:r>
              <a:r>
                <a:rPr kumimoji="0" lang="zh-CN" altLang="en-US" sz="1600" b="0">
                  <a:solidFill>
                    <a:srgbClr val="FF0000"/>
                  </a:solidFill>
                  <a:latin typeface="华文新魏" panose="02010800040101010101" pitchFamily="2" charset="-122"/>
                  <a:ea typeface="华文新魏" panose="02010800040101010101" pitchFamily="2" charset="-122"/>
                </a:rPr>
                <a:t>调页</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4076" name="Line 1094"/>
            <p:cNvSpPr>
              <a:spLocks noChangeShapeType="1"/>
            </p:cNvSpPr>
            <p:nvPr/>
          </p:nvSpPr>
          <p:spPr bwMode="auto">
            <a:xfrm>
              <a:off x="1327" y="3842"/>
              <a:ext cx="1598" cy="0"/>
            </a:xfrm>
            <a:prstGeom prst="line">
              <a:avLst/>
            </a:prstGeom>
            <a:noFill/>
            <a:ln w="9525">
              <a:solidFill>
                <a:srgbClr val="000000"/>
              </a:solidFill>
              <a:round/>
            </a:ln>
          </p:spPr>
          <p:txBody>
            <a:bodyPr/>
            <a:lstStyle/>
            <a:p>
              <a:endParaRPr lang="zh-CN" altLang="en-US"/>
            </a:p>
          </p:txBody>
        </p:sp>
        <p:sp>
          <p:nvSpPr>
            <p:cNvPr id="214077" name="Text Box 1095"/>
            <p:cNvSpPr txBox="1">
              <a:spLocks noChangeArrowheads="1"/>
            </p:cNvSpPr>
            <p:nvPr/>
          </p:nvSpPr>
          <p:spPr bwMode="auto">
            <a:xfrm>
              <a:off x="1421" y="3298"/>
              <a:ext cx="470" cy="259"/>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⑨</a:t>
              </a:r>
              <a:r>
                <a:rPr kumimoji="0" lang="zh-CN" altLang="en-US" sz="1400" b="0">
                  <a:solidFill>
                    <a:srgbClr val="FF0000"/>
                  </a:solidFill>
                  <a:latin typeface="华文新魏" panose="02010800040101010101" pitchFamily="2" charset="-122"/>
                  <a:ea typeface="华文新魏" panose="02010800040101010101" pitchFamily="2" charset="-122"/>
                </a:rPr>
                <a:t>装入、改表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8" name="AutoShape 1096"/>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ln>
          </p:spPr>
          <p:txBody>
            <a:bodyPr/>
            <a:lstStyle/>
            <a:p>
              <a:endParaRPr lang="zh-CN" altLang="en-US" b="0"/>
            </a:p>
          </p:txBody>
        </p:sp>
        <p:grpSp>
          <p:nvGrpSpPr>
            <p:cNvPr id="214079" name="Group 1097"/>
            <p:cNvGrpSpPr/>
            <p:nvPr/>
          </p:nvGrpSpPr>
          <p:grpSpPr bwMode="auto">
            <a:xfrm>
              <a:off x="1985" y="2890"/>
              <a:ext cx="376" cy="613"/>
              <a:chOff x="6300" y="2376"/>
              <a:chExt cx="720" cy="936"/>
            </a:xfrm>
          </p:grpSpPr>
          <p:sp>
            <p:nvSpPr>
              <p:cNvPr id="214102" name="Text Box 1098"/>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ln>
            </p:spPr>
            <p:txBody>
              <a:bodyPr/>
              <a:lstStyle/>
              <a:p>
                <a:pPr eaLnBrk="0" hangingPunct="0"/>
                <a:endParaRPr kumimoji="0" lang="zh-CN" altLang="zh-CN" sz="700" b="0">
                  <a:solidFill>
                    <a:srgbClr val="FF0000"/>
                  </a:solidFill>
                  <a:latin typeface="华文新魏" panose="02010800040101010101" pitchFamily="2" charset="-122"/>
                  <a:ea typeface="华文新魏" panose="02010800040101010101" pitchFamily="2" charset="-122"/>
                </a:endParaRPr>
              </a:p>
            </p:txBody>
          </p:sp>
          <p:sp>
            <p:nvSpPr>
              <p:cNvPr id="214103" name="Line 1099"/>
              <p:cNvSpPr>
                <a:spLocks noChangeShapeType="1"/>
              </p:cNvSpPr>
              <p:nvPr/>
            </p:nvSpPr>
            <p:spPr bwMode="auto">
              <a:xfrm>
                <a:off x="6300" y="2532"/>
                <a:ext cx="720" cy="0"/>
              </a:xfrm>
              <a:prstGeom prst="line">
                <a:avLst/>
              </a:prstGeom>
              <a:noFill/>
              <a:ln w="9525">
                <a:solidFill>
                  <a:srgbClr val="000000"/>
                </a:solidFill>
                <a:round/>
              </a:ln>
            </p:spPr>
            <p:txBody>
              <a:bodyPr/>
              <a:lstStyle/>
              <a:p>
                <a:endParaRPr lang="zh-CN" altLang="en-US"/>
              </a:p>
            </p:txBody>
          </p:sp>
          <p:sp>
            <p:nvSpPr>
              <p:cNvPr id="214104" name="Line 1100"/>
              <p:cNvSpPr>
                <a:spLocks noChangeShapeType="1"/>
              </p:cNvSpPr>
              <p:nvPr/>
            </p:nvSpPr>
            <p:spPr bwMode="auto">
              <a:xfrm>
                <a:off x="6300" y="2688"/>
                <a:ext cx="720" cy="0"/>
              </a:xfrm>
              <a:prstGeom prst="line">
                <a:avLst/>
              </a:prstGeom>
              <a:noFill/>
              <a:ln w="9525">
                <a:solidFill>
                  <a:srgbClr val="000000"/>
                </a:solidFill>
                <a:round/>
              </a:ln>
            </p:spPr>
            <p:txBody>
              <a:bodyPr/>
              <a:lstStyle/>
              <a:p>
                <a:endParaRPr lang="zh-CN" altLang="en-US"/>
              </a:p>
            </p:txBody>
          </p:sp>
          <p:sp>
            <p:nvSpPr>
              <p:cNvPr id="214105" name="Line 1101"/>
              <p:cNvSpPr>
                <a:spLocks noChangeShapeType="1"/>
              </p:cNvSpPr>
              <p:nvPr/>
            </p:nvSpPr>
            <p:spPr bwMode="auto">
              <a:xfrm>
                <a:off x="6300" y="2844"/>
                <a:ext cx="720" cy="0"/>
              </a:xfrm>
              <a:prstGeom prst="line">
                <a:avLst/>
              </a:prstGeom>
              <a:noFill/>
              <a:ln w="9525">
                <a:solidFill>
                  <a:srgbClr val="000000"/>
                </a:solidFill>
                <a:round/>
              </a:ln>
            </p:spPr>
            <p:txBody>
              <a:bodyPr/>
              <a:lstStyle/>
              <a:p>
                <a:endParaRPr lang="zh-CN" altLang="en-US"/>
              </a:p>
            </p:txBody>
          </p:sp>
          <p:sp>
            <p:nvSpPr>
              <p:cNvPr id="214106" name="Line 1102"/>
              <p:cNvSpPr>
                <a:spLocks noChangeShapeType="1"/>
              </p:cNvSpPr>
              <p:nvPr/>
            </p:nvSpPr>
            <p:spPr bwMode="auto">
              <a:xfrm>
                <a:off x="6300" y="3000"/>
                <a:ext cx="720" cy="0"/>
              </a:xfrm>
              <a:prstGeom prst="line">
                <a:avLst/>
              </a:prstGeom>
              <a:noFill/>
              <a:ln w="9525">
                <a:solidFill>
                  <a:srgbClr val="000000"/>
                </a:solidFill>
                <a:round/>
              </a:ln>
            </p:spPr>
            <p:txBody>
              <a:bodyPr/>
              <a:lstStyle/>
              <a:p>
                <a:endParaRPr lang="zh-CN" altLang="en-US"/>
              </a:p>
            </p:txBody>
          </p:sp>
          <p:sp>
            <p:nvSpPr>
              <p:cNvPr id="214107" name="Line 1103"/>
              <p:cNvSpPr>
                <a:spLocks noChangeShapeType="1"/>
              </p:cNvSpPr>
              <p:nvPr/>
            </p:nvSpPr>
            <p:spPr bwMode="auto">
              <a:xfrm>
                <a:off x="6660" y="2376"/>
                <a:ext cx="0" cy="936"/>
              </a:xfrm>
              <a:prstGeom prst="line">
                <a:avLst/>
              </a:prstGeom>
              <a:noFill/>
              <a:ln w="9525">
                <a:solidFill>
                  <a:srgbClr val="000000"/>
                </a:solidFill>
                <a:round/>
              </a:ln>
            </p:spPr>
            <p:txBody>
              <a:bodyPr/>
              <a:lstStyle/>
              <a:p>
                <a:endParaRPr lang="zh-CN" altLang="en-US"/>
              </a:p>
            </p:txBody>
          </p:sp>
        </p:grpSp>
        <p:sp>
          <p:nvSpPr>
            <p:cNvPr id="214080" name="Text Box 1104"/>
            <p:cNvSpPr txBox="1">
              <a:spLocks noChangeArrowheads="1"/>
            </p:cNvSpPr>
            <p:nvPr/>
          </p:nvSpPr>
          <p:spPr bwMode="auto">
            <a:xfrm>
              <a:off x="1704" y="1867"/>
              <a:ext cx="562" cy="205"/>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④</a:t>
              </a:r>
              <a:r>
                <a:rPr kumimoji="0" lang="zh-CN" altLang="en-US" sz="1400" b="0">
                  <a:solidFill>
                    <a:srgbClr val="FF0000"/>
                  </a:solidFill>
                  <a:latin typeface="华文新魏" panose="02010800040101010101" pitchFamily="2" charset="-122"/>
                  <a:ea typeface="华文新魏" panose="02010800040101010101" pitchFamily="2" charset="-122"/>
                </a:rPr>
                <a:t>查页表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1" name="Line 1105"/>
            <p:cNvSpPr>
              <a:spLocks noChangeShapeType="1"/>
            </p:cNvSpPr>
            <p:nvPr/>
          </p:nvSpPr>
          <p:spPr bwMode="auto">
            <a:xfrm>
              <a:off x="1704" y="1458"/>
              <a:ext cx="0" cy="1636"/>
            </a:xfrm>
            <a:prstGeom prst="line">
              <a:avLst/>
            </a:prstGeom>
            <a:noFill/>
            <a:ln w="9525">
              <a:solidFill>
                <a:srgbClr val="000000"/>
              </a:solidFill>
              <a:round/>
            </a:ln>
          </p:spPr>
          <p:txBody>
            <a:bodyPr/>
            <a:lstStyle/>
            <a:p>
              <a:endParaRPr lang="zh-CN" altLang="en-US"/>
            </a:p>
          </p:txBody>
        </p:sp>
        <p:sp>
          <p:nvSpPr>
            <p:cNvPr id="214082" name="Line 1106"/>
            <p:cNvSpPr>
              <a:spLocks noChangeShapeType="1"/>
            </p:cNvSpPr>
            <p:nvPr/>
          </p:nvSpPr>
          <p:spPr bwMode="auto">
            <a:xfrm>
              <a:off x="2079" y="1458"/>
              <a:ext cx="0" cy="409"/>
            </a:xfrm>
            <a:prstGeom prst="line">
              <a:avLst/>
            </a:prstGeom>
            <a:noFill/>
            <a:ln w="9525">
              <a:solidFill>
                <a:srgbClr val="000000"/>
              </a:solidFill>
              <a:round/>
            </a:ln>
          </p:spPr>
          <p:txBody>
            <a:bodyPr/>
            <a:lstStyle/>
            <a:p>
              <a:endParaRPr lang="zh-CN" altLang="en-US"/>
            </a:p>
          </p:txBody>
        </p:sp>
        <p:sp>
          <p:nvSpPr>
            <p:cNvPr id="214083" name="Line 1107"/>
            <p:cNvSpPr>
              <a:spLocks noChangeShapeType="1"/>
            </p:cNvSpPr>
            <p:nvPr/>
          </p:nvSpPr>
          <p:spPr bwMode="auto">
            <a:xfrm>
              <a:off x="2079" y="1867"/>
              <a:ext cx="563" cy="0"/>
            </a:xfrm>
            <a:prstGeom prst="line">
              <a:avLst/>
            </a:prstGeom>
            <a:noFill/>
            <a:ln w="9525">
              <a:solidFill>
                <a:srgbClr val="000000"/>
              </a:solidFill>
              <a:round/>
            </a:ln>
          </p:spPr>
          <p:txBody>
            <a:bodyPr/>
            <a:lstStyle/>
            <a:p>
              <a:endParaRPr lang="zh-CN" altLang="en-US"/>
            </a:p>
          </p:txBody>
        </p:sp>
        <p:sp>
          <p:nvSpPr>
            <p:cNvPr id="214084" name="Text Box 1108"/>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运行进程页表基址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5" name="Text Box 1109"/>
            <p:cNvSpPr txBox="1">
              <a:spLocks noChangeArrowheads="1"/>
            </p:cNvSpPr>
            <p:nvPr/>
          </p:nvSpPr>
          <p:spPr bwMode="auto">
            <a:xfrm>
              <a:off x="3488" y="1847"/>
              <a:ext cx="679" cy="214"/>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⑥</a:t>
              </a:r>
              <a:r>
                <a:rPr kumimoji="0" lang="zh-CN" altLang="en-US" sz="1400" b="0">
                  <a:solidFill>
                    <a:srgbClr val="FF0000"/>
                  </a:solidFill>
                  <a:latin typeface="华文新魏" panose="02010800040101010101" pitchFamily="2" charset="-122"/>
                  <a:ea typeface="华文新魏" panose="02010800040101010101" pitchFamily="2" charset="-122"/>
                </a:rPr>
                <a:t>装入快表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6" name="Text Box 1110"/>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运行进</a:t>
              </a:r>
              <a:endParaRPr kumimoji="0" lang="zh-CN" altLang="en-US" sz="14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程映象</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7" name="Line 1111"/>
            <p:cNvSpPr>
              <a:spLocks noChangeShapeType="1"/>
            </p:cNvSpPr>
            <p:nvPr/>
          </p:nvSpPr>
          <p:spPr bwMode="auto">
            <a:xfrm>
              <a:off x="4709" y="2378"/>
              <a:ext cx="470" cy="0"/>
            </a:xfrm>
            <a:prstGeom prst="line">
              <a:avLst/>
            </a:prstGeom>
            <a:noFill/>
            <a:ln w="9525">
              <a:solidFill>
                <a:srgbClr val="000000"/>
              </a:solidFill>
              <a:round/>
            </a:ln>
          </p:spPr>
          <p:txBody>
            <a:bodyPr/>
            <a:lstStyle/>
            <a:p>
              <a:endParaRPr lang="zh-CN" altLang="en-US"/>
            </a:p>
          </p:txBody>
        </p:sp>
        <p:sp>
          <p:nvSpPr>
            <p:cNvPr id="214088" name="Line 1112"/>
            <p:cNvSpPr>
              <a:spLocks noChangeShapeType="1"/>
            </p:cNvSpPr>
            <p:nvPr/>
          </p:nvSpPr>
          <p:spPr bwMode="auto">
            <a:xfrm>
              <a:off x="4709" y="2583"/>
              <a:ext cx="470" cy="0"/>
            </a:xfrm>
            <a:prstGeom prst="line">
              <a:avLst/>
            </a:prstGeom>
            <a:noFill/>
            <a:ln w="9525">
              <a:solidFill>
                <a:srgbClr val="000000"/>
              </a:solidFill>
              <a:round/>
            </a:ln>
          </p:spPr>
          <p:txBody>
            <a:bodyPr/>
            <a:lstStyle/>
            <a:p>
              <a:endParaRPr lang="zh-CN" altLang="en-US"/>
            </a:p>
          </p:txBody>
        </p:sp>
        <p:sp>
          <p:nvSpPr>
            <p:cNvPr id="214089" name="Line 1113"/>
            <p:cNvSpPr>
              <a:spLocks noChangeShapeType="1"/>
            </p:cNvSpPr>
            <p:nvPr/>
          </p:nvSpPr>
          <p:spPr bwMode="auto">
            <a:xfrm flipV="1">
              <a:off x="3488" y="1662"/>
              <a:ext cx="0" cy="1432"/>
            </a:xfrm>
            <a:prstGeom prst="line">
              <a:avLst/>
            </a:prstGeom>
            <a:noFill/>
            <a:ln w="9525">
              <a:solidFill>
                <a:srgbClr val="000000"/>
              </a:solidFill>
              <a:round/>
            </a:ln>
          </p:spPr>
          <p:txBody>
            <a:bodyPr/>
            <a:lstStyle/>
            <a:p>
              <a:endParaRPr lang="zh-CN" altLang="en-US"/>
            </a:p>
          </p:txBody>
        </p:sp>
        <p:sp>
          <p:nvSpPr>
            <p:cNvPr id="214090" name="Text Box 1114"/>
            <p:cNvSpPr txBox="1">
              <a:spLocks noChangeArrowheads="1"/>
            </p:cNvSpPr>
            <p:nvPr/>
          </p:nvSpPr>
          <p:spPr bwMode="auto">
            <a:xfrm>
              <a:off x="2266" y="947"/>
              <a:ext cx="950" cy="205"/>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进程切换时装入</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1" name="Line 1115"/>
            <p:cNvSpPr>
              <a:spLocks noChangeShapeType="1"/>
            </p:cNvSpPr>
            <p:nvPr/>
          </p:nvSpPr>
          <p:spPr bwMode="auto">
            <a:xfrm>
              <a:off x="2455" y="1152"/>
              <a:ext cx="0" cy="920"/>
            </a:xfrm>
            <a:prstGeom prst="line">
              <a:avLst/>
            </a:prstGeom>
            <a:noFill/>
            <a:ln w="9525">
              <a:solidFill>
                <a:srgbClr val="000000"/>
              </a:solidFill>
              <a:round/>
              <a:tailEnd type="triangle" w="med" len="med"/>
            </a:ln>
          </p:spPr>
          <p:txBody>
            <a:bodyPr/>
            <a:lstStyle/>
            <a:p>
              <a:endParaRPr lang="zh-CN" altLang="en-US"/>
            </a:p>
          </p:txBody>
        </p:sp>
        <p:sp>
          <p:nvSpPr>
            <p:cNvPr id="214092" name="Text Box 1116"/>
            <p:cNvSpPr txBox="1">
              <a:spLocks noChangeArrowheads="1"/>
            </p:cNvSpPr>
            <p:nvPr/>
          </p:nvSpPr>
          <p:spPr bwMode="auto">
            <a:xfrm>
              <a:off x="3676" y="2173"/>
              <a:ext cx="596" cy="179"/>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物理地址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3" name="Text Box 1117"/>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页框</a:t>
              </a:r>
              <a:r>
                <a:rPr kumimoji="0" lang="zh-CN" altLang="en-US" sz="1200" b="0">
                  <a:solidFill>
                    <a:srgbClr val="FF0000"/>
                  </a:solidFill>
                  <a:latin typeface="华文新魏" panose="02010800040101010101" pitchFamily="2" charset="-122"/>
                  <a:ea typeface="华文新魏" panose="02010800040101010101" pitchFamily="2" charset="-122"/>
                </a:rPr>
                <a:t> </a:t>
              </a:r>
              <a:r>
                <a:rPr kumimoji="0" lang="zh-CN" altLang="en-US" sz="1400" b="0">
                  <a:solidFill>
                    <a:srgbClr val="FF0000"/>
                  </a:solidFill>
                  <a:latin typeface="华文新魏" panose="02010800040101010101" pitchFamily="2" charset="-122"/>
                  <a:ea typeface="华文新魏" panose="02010800040101010101" pitchFamily="2" charset="-122"/>
                </a:rPr>
                <a:t>页内地址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4" name="Line 1118"/>
            <p:cNvSpPr>
              <a:spLocks noChangeShapeType="1"/>
            </p:cNvSpPr>
            <p:nvPr/>
          </p:nvSpPr>
          <p:spPr bwMode="auto">
            <a:xfrm>
              <a:off x="3864" y="2378"/>
              <a:ext cx="0" cy="205"/>
            </a:xfrm>
            <a:prstGeom prst="line">
              <a:avLst/>
            </a:prstGeom>
            <a:noFill/>
            <a:ln w="9525">
              <a:solidFill>
                <a:srgbClr val="000000"/>
              </a:solidFill>
              <a:round/>
            </a:ln>
          </p:spPr>
          <p:txBody>
            <a:bodyPr/>
            <a:lstStyle/>
            <a:p>
              <a:endParaRPr lang="zh-CN" altLang="en-US"/>
            </a:p>
          </p:txBody>
        </p:sp>
        <p:sp>
          <p:nvSpPr>
            <p:cNvPr id="214095" name="Rectangle 1119"/>
            <p:cNvSpPr>
              <a:spLocks noChangeArrowheads="1"/>
            </p:cNvSpPr>
            <p:nvPr/>
          </p:nvSpPr>
          <p:spPr bwMode="auto">
            <a:xfrm>
              <a:off x="1140" y="1254"/>
              <a:ext cx="187" cy="204"/>
            </a:xfrm>
            <a:prstGeom prst="rect">
              <a:avLst/>
            </a:prstGeom>
            <a:solidFill>
              <a:schemeClr val="accent1"/>
            </a:solidFill>
            <a:ln w="9525">
              <a:solidFill>
                <a:srgbClr val="000000"/>
              </a:solidFill>
              <a:miter lim="800000"/>
            </a:ln>
          </p:spPr>
          <p:txBody>
            <a:bodyPr/>
            <a:lstStyle/>
            <a:p>
              <a:endParaRPr lang="zh-CN" altLang="en-US" b="0"/>
            </a:p>
          </p:txBody>
        </p:sp>
        <p:sp>
          <p:nvSpPr>
            <p:cNvPr id="214096" name="Text Box 1120"/>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页号 页内地址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7" name="Line 1121"/>
            <p:cNvSpPr>
              <a:spLocks noChangeShapeType="1"/>
            </p:cNvSpPr>
            <p:nvPr/>
          </p:nvSpPr>
          <p:spPr bwMode="auto">
            <a:xfrm>
              <a:off x="1891" y="1254"/>
              <a:ext cx="0" cy="204"/>
            </a:xfrm>
            <a:prstGeom prst="line">
              <a:avLst/>
            </a:prstGeom>
            <a:noFill/>
            <a:ln w="9525">
              <a:solidFill>
                <a:srgbClr val="000000"/>
              </a:solidFill>
              <a:round/>
            </a:ln>
          </p:spPr>
          <p:txBody>
            <a:bodyPr/>
            <a:lstStyle/>
            <a:p>
              <a:endParaRPr lang="zh-CN" altLang="en-US"/>
            </a:p>
          </p:txBody>
        </p:sp>
        <p:sp>
          <p:nvSpPr>
            <p:cNvPr id="214098" name="Rectangle 1122"/>
            <p:cNvSpPr>
              <a:spLocks noChangeArrowheads="1"/>
            </p:cNvSpPr>
            <p:nvPr/>
          </p:nvSpPr>
          <p:spPr bwMode="auto">
            <a:xfrm>
              <a:off x="670" y="947"/>
              <a:ext cx="281" cy="715"/>
            </a:xfrm>
            <a:prstGeom prst="rect">
              <a:avLst/>
            </a:prstGeom>
            <a:solidFill>
              <a:schemeClr val="accent1"/>
            </a:solidFill>
            <a:ln w="9525">
              <a:solidFill>
                <a:srgbClr val="000000"/>
              </a:solidFill>
              <a:miter lim="800000"/>
            </a:ln>
          </p:spPr>
          <p:txBody>
            <a:bodyPr/>
            <a:lstStyle/>
            <a:p>
              <a:endParaRPr lang="zh-CN" altLang="en-US" b="0"/>
            </a:p>
          </p:txBody>
        </p:sp>
        <p:sp>
          <p:nvSpPr>
            <p:cNvPr id="214099" name="Line 1123"/>
            <p:cNvSpPr>
              <a:spLocks noChangeShapeType="1"/>
            </p:cNvSpPr>
            <p:nvPr/>
          </p:nvSpPr>
          <p:spPr bwMode="auto">
            <a:xfrm>
              <a:off x="670" y="1254"/>
              <a:ext cx="281" cy="0"/>
            </a:xfrm>
            <a:prstGeom prst="line">
              <a:avLst/>
            </a:prstGeom>
            <a:noFill/>
            <a:ln w="9525">
              <a:solidFill>
                <a:srgbClr val="000000"/>
              </a:solidFill>
              <a:round/>
            </a:ln>
          </p:spPr>
          <p:txBody>
            <a:bodyPr/>
            <a:lstStyle/>
            <a:p>
              <a:endParaRPr lang="zh-CN" altLang="en-US"/>
            </a:p>
          </p:txBody>
        </p:sp>
        <p:sp>
          <p:nvSpPr>
            <p:cNvPr id="214100" name="Line 1124"/>
            <p:cNvSpPr>
              <a:spLocks noChangeShapeType="1"/>
            </p:cNvSpPr>
            <p:nvPr/>
          </p:nvSpPr>
          <p:spPr bwMode="auto">
            <a:xfrm>
              <a:off x="670" y="1458"/>
              <a:ext cx="281" cy="0"/>
            </a:xfrm>
            <a:prstGeom prst="line">
              <a:avLst/>
            </a:prstGeom>
            <a:noFill/>
            <a:ln w="9525">
              <a:solidFill>
                <a:srgbClr val="000000"/>
              </a:solidFill>
              <a:round/>
            </a:ln>
          </p:spPr>
          <p:txBody>
            <a:bodyPr/>
            <a:lstStyle/>
            <a:p>
              <a:endParaRPr lang="zh-CN" altLang="en-US"/>
            </a:p>
          </p:txBody>
        </p:sp>
        <p:sp>
          <p:nvSpPr>
            <p:cNvPr id="214101" name="Line 1125"/>
            <p:cNvSpPr>
              <a:spLocks noChangeShapeType="1"/>
            </p:cNvSpPr>
            <p:nvPr/>
          </p:nvSpPr>
          <p:spPr bwMode="auto">
            <a:xfrm>
              <a:off x="2549" y="3536"/>
              <a:ext cx="1879" cy="0"/>
            </a:xfrm>
            <a:prstGeom prst="line">
              <a:avLst/>
            </a:prstGeom>
            <a:noFill/>
            <a:ln w="9525">
              <a:solidFill>
                <a:srgbClr val="000000"/>
              </a:solidFill>
              <a:prstDash val="dash"/>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1026"/>
          <p:cNvSpPr>
            <a:spLocks noGrp="1" noChangeArrowheads="1"/>
          </p:cNvSpPr>
          <p:nvPr>
            <p:ph type="title" idx="4294967295"/>
          </p:nvPr>
        </p:nvSpPr>
        <p:spPr>
          <a:xfrm>
            <a:off x="611188" y="152400"/>
            <a:ext cx="8151812" cy="828675"/>
          </a:xfrm>
        </p:spPr>
        <p:txBody>
          <a:bodyPr/>
          <a:lstStyle/>
          <a:p>
            <a:r>
              <a:rPr lang="en-US" altLang="zh-CN" sz="4000" smtClean="0"/>
              <a:t>5</a:t>
            </a:r>
            <a:r>
              <a:rPr lang="zh-CN" altLang="en-US" sz="4000" smtClean="0"/>
              <a:t>、请求分页虚存地址转换过程</a:t>
            </a:r>
            <a:r>
              <a:rPr lang="en-US" altLang="zh-CN" sz="4000" smtClean="0"/>
              <a:t>(2)</a:t>
            </a:r>
            <a:endParaRPr lang="en-US" altLang="zh-CN" sz="4000" smtClean="0"/>
          </a:p>
        </p:txBody>
      </p:sp>
      <p:grpSp>
        <p:nvGrpSpPr>
          <p:cNvPr id="215042" name="Group 1086"/>
          <p:cNvGrpSpPr/>
          <p:nvPr/>
        </p:nvGrpSpPr>
        <p:grpSpPr bwMode="auto">
          <a:xfrm>
            <a:off x="1219200" y="1106488"/>
            <a:ext cx="6477000" cy="5562600"/>
            <a:chOff x="768" y="624"/>
            <a:chExt cx="4080" cy="3504"/>
          </a:xfrm>
        </p:grpSpPr>
        <p:sp>
          <p:nvSpPr>
            <p:cNvPr id="215043" name="Text Box 1029"/>
            <p:cNvSpPr txBox="1">
              <a:spLocks noChangeArrowheads="1"/>
            </p:cNvSpPr>
            <p:nvPr/>
          </p:nvSpPr>
          <p:spPr bwMode="auto">
            <a:xfrm>
              <a:off x="2761" y="970"/>
              <a:ext cx="47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4" name="Text Box 1030"/>
            <p:cNvSpPr txBox="1">
              <a:spLocks noChangeArrowheads="1"/>
            </p:cNvSpPr>
            <p:nvPr/>
          </p:nvSpPr>
          <p:spPr bwMode="auto">
            <a:xfrm>
              <a:off x="3282" y="821"/>
              <a:ext cx="475"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有登记</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5" name="Line 1031"/>
            <p:cNvSpPr>
              <a:spLocks noChangeShapeType="1"/>
            </p:cNvSpPr>
            <p:nvPr/>
          </p:nvSpPr>
          <p:spPr bwMode="auto">
            <a:xfrm>
              <a:off x="3235" y="1068"/>
              <a:ext cx="759" cy="0"/>
            </a:xfrm>
            <a:prstGeom prst="line">
              <a:avLst/>
            </a:prstGeom>
            <a:noFill/>
            <a:ln w="19050">
              <a:solidFill>
                <a:srgbClr val="000000"/>
              </a:solidFill>
              <a:round/>
            </a:ln>
          </p:spPr>
          <p:txBody>
            <a:bodyPr/>
            <a:lstStyle/>
            <a:p>
              <a:endParaRPr lang="zh-CN" altLang="en-US"/>
            </a:p>
          </p:txBody>
        </p:sp>
        <p:sp>
          <p:nvSpPr>
            <p:cNvPr id="215046" name="Line 1032"/>
            <p:cNvSpPr>
              <a:spLocks noChangeShapeType="1"/>
            </p:cNvSpPr>
            <p:nvPr/>
          </p:nvSpPr>
          <p:spPr bwMode="auto">
            <a:xfrm>
              <a:off x="3994" y="1068"/>
              <a:ext cx="0" cy="297"/>
            </a:xfrm>
            <a:prstGeom prst="line">
              <a:avLst/>
            </a:prstGeom>
            <a:noFill/>
            <a:ln w="19050">
              <a:solidFill>
                <a:srgbClr val="000000"/>
              </a:solidFill>
              <a:round/>
              <a:tailEnd type="triangle" w="med" len="med"/>
            </a:ln>
          </p:spPr>
          <p:txBody>
            <a:bodyPr/>
            <a:lstStyle/>
            <a:p>
              <a:endParaRPr lang="zh-CN" altLang="en-US"/>
            </a:p>
          </p:txBody>
        </p:sp>
        <p:sp>
          <p:nvSpPr>
            <p:cNvPr id="215047" name="Line 1033"/>
            <p:cNvSpPr>
              <a:spLocks noChangeShapeType="1"/>
            </p:cNvSpPr>
            <p:nvPr/>
          </p:nvSpPr>
          <p:spPr bwMode="auto">
            <a:xfrm>
              <a:off x="2001" y="1068"/>
              <a:ext cx="760" cy="0"/>
            </a:xfrm>
            <a:prstGeom prst="line">
              <a:avLst/>
            </a:prstGeom>
            <a:noFill/>
            <a:ln w="19050">
              <a:solidFill>
                <a:srgbClr val="000000"/>
              </a:solidFill>
              <a:round/>
            </a:ln>
          </p:spPr>
          <p:txBody>
            <a:bodyPr/>
            <a:lstStyle/>
            <a:p>
              <a:endParaRPr lang="zh-CN" altLang="en-US"/>
            </a:p>
          </p:txBody>
        </p:sp>
        <p:sp>
          <p:nvSpPr>
            <p:cNvPr id="215048" name="Text Box 1034"/>
            <p:cNvSpPr txBox="1">
              <a:spLocks noChangeArrowheads="1"/>
            </p:cNvSpPr>
            <p:nvPr/>
          </p:nvSpPr>
          <p:spPr bwMode="auto">
            <a:xfrm>
              <a:off x="2239" y="821"/>
              <a:ext cx="474"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无登记</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9" name="Line 1035"/>
            <p:cNvSpPr>
              <a:spLocks noChangeShapeType="1"/>
            </p:cNvSpPr>
            <p:nvPr/>
          </p:nvSpPr>
          <p:spPr bwMode="auto">
            <a:xfrm>
              <a:off x="2001" y="1068"/>
              <a:ext cx="0" cy="297"/>
            </a:xfrm>
            <a:prstGeom prst="line">
              <a:avLst/>
            </a:prstGeom>
            <a:noFill/>
            <a:ln w="19050">
              <a:solidFill>
                <a:srgbClr val="000000"/>
              </a:solidFill>
              <a:round/>
              <a:tailEnd type="triangle" w="med" len="med"/>
            </a:ln>
          </p:spPr>
          <p:txBody>
            <a:bodyPr/>
            <a:lstStyle/>
            <a:p>
              <a:endParaRPr lang="zh-CN" altLang="en-US"/>
            </a:p>
          </p:txBody>
        </p:sp>
        <p:sp>
          <p:nvSpPr>
            <p:cNvPr id="215050" name="Text Box 1036"/>
            <p:cNvSpPr txBox="1">
              <a:spLocks noChangeArrowheads="1"/>
            </p:cNvSpPr>
            <p:nvPr/>
          </p:nvSpPr>
          <p:spPr bwMode="auto">
            <a:xfrm>
              <a:off x="1764" y="1365"/>
              <a:ext cx="475"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查页表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1" name="Text Box 1037"/>
            <p:cNvSpPr txBox="1">
              <a:spLocks noChangeArrowheads="1"/>
            </p:cNvSpPr>
            <p:nvPr/>
          </p:nvSpPr>
          <p:spPr bwMode="auto">
            <a:xfrm>
              <a:off x="2381" y="1661"/>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登记入快表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2" name="Text Box 1038"/>
            <p:cNvSpPr txBox="1">
              <a:spLocks noChangeArrowheads="1"/>
            </p:cNvSpPr>
            <p:nvPr/>
          </p:nvSpPr>
          <p:spPr bwMode="auto">
            <a:xfrm>
              <a:off x="768" y="1661"/>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发缺页中断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3" name="Line 1039"/>
            <p:cNvSpPr>
              <a:spLocks noChangeShapeType="1"/>
            </p:cNvSpPr>
            <p:nvPr/>
          </p:nvSpPr>
          <p:spPr bwMode="auto">
            <a:xfrm>
              <a:off x="2239" y="1463"/>
              <a:ext cx="569" cy="0"/>
            </a:xfrm>
            <a:prstGeom prst="line">
              <a:avLst/>
            </a:prstGeom>
            <a:noFill/>
            <a:ln w="19050">
              <a:solidFill>
                <a:srgbClr val="000000"/>
              </a:solidFill>
              <a:round/>
            </a:ln>
          </p:spPr>
          <p:txBody>
            <a:bodyPr/>
            <a:lstStyle/>
            <a:p>
              <a:endParaRPr lang="zh-CN" altLang="en-US"/>
            </a:p>
          </p:txBody>
        </p:sp>
        <p:sp>
          <p:nvSpPr>
            <p:cNvPr id="215054" name="Line 1040"/>
            <p:cNvSpPr>
              <a:spLocks noChangeShapeType="1"/>
            </p:cNvSpPr>
            <p:nvPr/>
          </p:nvSpPr>
          <p:spPr bwMode="auto">
            <a:xfrm>
              <a:off x="2808" y="1463"/>
              <a:ext cx="0" cy="198"/>
            </a:xfrm>
            <a:prstGeom prst="line">
              <a:avLst/>
            </a:prstGeom>
            <a:noFill/>
            <a:ln w="19050">
              <a:solidFill>
                <a:srgbClr val="000000"/>
              </a:solidFill>
              <a:round/>
              <a:tailEnd type="triangle" w="med" len="med"/>
            </a:ln>
          </p:spPr>
          <p:txBody>
            <a:bodyPr/>
            <a:lstStyle/>
            <a:p>
              <a:endParaRPr lang="zh-CN" altLang="en-US"/>
            </a:p>
          </p:txBody>
        </p:sp>
        <p:sp>
          <p:nvSpPr>
            <p:cNvPr id="215055" name="Text Box 1041"/>
            <p:cNvSpPr txBox="1">
              <a:spLocks noChangeArrowheads="1"/>
            </p:cNvSpPr>
            <p:nvPr/>
          </p:nvSpPr>
          <p:spPr bwMode="auto">
            <a:xfrm>
              <a:off x="2286" y="1216"/>
              <a:ext cx="475"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在内存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6" name="Text Box 1042"/>
            <p:cNvSpPr txBox="1">
              <a:spLocks noChangeArrowheads="1"/>
            </p:cNvSpPr>
            <p:nvPr/>
          </p:nvSpPr>
          <p:spPr bwMode="auto">
            <a:xfrm>
              <a:off x="1195" y="1216"/>
              <a:ext cx="474"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在外存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7" name="Line 1043"/>
            <p:cNvSpPr>
              <a:spLocks noChangeShapeType="1"/>
            </p:cNvSpPr>
            <p:nvPr/>
          </p:nvSpPr>
          <p:spPr bwMode="auto">
            <a:xfrm>
              <a:off x="1195" y="1463"/>
              <a:ext cx="569" cy="0"/>
            </a:xfrm>
            <a:prstGeom prst="line">
              <a:avLst/>
            </a:prstGeom>
            <a:noFill/>
            <a:ln w="19050">
              <a:solidFill>
                <a:srgbClr val="000000"/>
              </a:solidFill>
              <a:round/>
            </a:ln>
          </p:spPr>
          <p:txBody>
            <a:bodyPr/>
            <a:lstStyle/>
            <a:p>
              <a:endParaRPr lang="zh-CN" altLang="en-US"/>
            </a:p>
          </p:txBody>
        </p:sp>
        <p:sp>
          <p:nvSpPr>
            <p:cNvPr id="215058" name="Line 1044"/>
            <p:cNvSpPr>
              <a:spLocks noChangeShapeType="1"/>
            </p:cNvSpPr>
            <p:nvPr/>
          </p:nvSpPr>
          <p:spPr bwMode="auto">
            <a:xfrm>
              <a:off x="1195" y="1463"/>
              <a:ext cx="0" cy="198"/>
            </a:xfrm>
            <a:prstGeom prst="line">
              <a:avLst/>
            </a:prstGeom>
            <a:noFill/>
            <a:ln w="19050">
              <a:solidFill>
                <a:srgbClr val="000000"/>
              </a:solidFill>
              <a:round/>
              <a:tailEnd type="triangle" w="med" len="med"/>
            </a:ln>
          </p:spPr>
          <p:txBody>
            <a:bodyPr/>
            <a:lstStyle/>
            <a:p>
              <a:endParaRPr lang="zh-CN" altLang="en-US"/>
            </a:p>
          </p:txBody>
        </p:sp>
        <p:sp>
          <p:nvSpPr>
            <p:cNvPr id="215059" name="Text Box 1045"/>
            <p:cNvSpPr txBox="1">
              <a:spLocks noChangeArrowheads="1"/>
            </p:cNvSpPr>
            <p:nvPr/>
          </p:nvSpPr>
          <p:spPr bwMode="auto">
            <a:xfrm>
              <a:off x="3567" y="1365"/>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形成绝对地址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0" name="Line 1046"/>
            <p:cNvSpPr>
              <a:spLocks noChangeShapeType="1"/>
            </p:cNvSpPr>
            <p:nvPr/>
          </p:nvSpPr>
          <p:spPr bwMode="auto">
            <a:xfrm>
              <a:off x="2808" y="1858"/>
              <a:ext cx="0" cy="99"/>
            </a:xfrm>
            <a:prstGeom prst="line">
              <a:avLst/>
            </a:prstGeom>
            <a:noFill/>
            <a:ln w="19050">
              <a:solidFill>
                <a:srgbClr val="000000"/>
              </a:solidFill>
              <a:round/>
            </a:ln>
          </p:spPr>
          <p:txBody>
            <a:bodyPr/>
            <a:lstStyle/>
            <a:p>
              <a:endParaRPr lang="zh-CN" altLang="en-US"/>
            </a:p>
          </p:txBody>
        </p:sp>
        <p:sp>
          <p:nvSpPr>
            <p:cNvPr id="215061" name="Line 1047"/>
            <p:cNvSpPr>
              <a:spLocks noChangeShapeType="1"/>
            </p:cNvSpPr>
            <p:nvPr/>
          </p:nvSpPr>
          <p:spPr bwMode="auto">
            <a:xfrm>
              <a:off x="2808" y="1957"/>
              <a:ext cx="569" cy="0"/>
            </a:xfrm>
            <a:prstGeom prst="line">
              <a:avLst/>
            </a:prstGeom>
            <a:noFill/>
            <a:ln w="19050">
              <a:solidFill>
                <a:srgbClr val="000000"/>
              </a:solidFill>
              <a:round/>
            </a:ln>
          </p:spPr>
          <p:txBody>
            <a:bodyPr/>
            <a:lstStyle/>
            <a:p>
              <a:endParaRPr lang="zh-CN" altLang="en-US"/>
            </a:p>
          </p:txBody>
        </p:sp>
        <p:sp>
          <p:nvSpPr>
            <p:cNvPr id="215062" name="Line 1048"/>
            <p:cNvSpPr>
              <a:spLocks noChangeShapeType="1"/>
            </p:cNvSpPr>
            <p:nvPr/>
          </p:nvSpPr>
          <p:spPr bwMode="auto">
            <a:xfrm flipV="1">
              <a:off x="3377" y="1216"/>
              <a:ext cx="0" cy="741"/>
            </a:xfrm>
            <a:prstGeom prst="line">
              <a:avLst/>
            </a:prstGeom>
            <a:noFill/>
            <a:ln w="19050">
              <a:solidFill>
                <a:srgbClr val="000000"/>
              </a:solidFill>
              <a:round/>
            </a:ln>
          </p:spPr>
          <p:txBody>
            <a:bodyPr/>
            <a:lstStyle/>
            <a:p>
              <a:endParaRPr lang="zh-CN" altLang="en-US"/>
            </a:p>
          </p:txBody>
        </p:sp>
        <p:sp>
          <p:nvSpPr>
            <p:cNvPr id="215063" name="Line 1049"/>
            <p:cNvSpPr>
              <a:spLocks noChangeShapeType="1"/>
            </p:cNvSpPr>
            <p:nvPr/>
          </p:nvSpPr>
          <p:spPr bwMode="auto">
            <a:xfrm>
              <a:off x="3377" y="1216"/>
              <a:ext cx="617" cy="0"/>
            </a:xfrm>
            <a:prstGeom prst="line">
              <a:avLst/>
            </a:prstGeom>
            <a:noFill/>
            <a:ln w="19050">
              <a:solidFill>
                <a:srgbClr val="000000"/>
              </a:solidFill>
              <a:round/>
              <a:tailEnd type="triangle" w="med" len="med"/>
            </a:ln>
          </p:spPr>
          <p:txBody>
            <a:bodyPr/>
            <a:lstStyle/>
            <a:p>
              <a:endParaRPr lang="zh-CN" altLang="en-US"/>
            </a:p>
          </p:txBody>
        </p:sp>
        <p:sp>
          <p:nvSpPr>
            <p:cNvPr id="215064" name="Text Box 1050"/>
            <p:cNvSpPr txBox="1">
              <a:spLocks noChangeArrowheads="1"/>
            </p:cNvSpPr>
            <p:nvPr/>
          </p:nvSpPr>
          <p:spPr bwMode="auto">
            <a:xfrm>
              <a:off x="3568" y="1662"/>
              <a:ext cx="854" cy="196"/>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继续执行指令</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5" name="Line 1051"/>
            <p:cNvSpPr>
              <a:spLocks noChangeShapeType="1"/>
            </p:cNvSpPr>
            <p:nvPr/>
          </p:nvSpPr>
          <p:spPr bwMode="auto">
            <a:xfrm>
              <a:off x="3994" y="1562"/>
              <a:ext cx="0" cy="99"/>
            </a:xfrm>
            <a:prstGeom prst="line">
              <a:avLst/>
            </a:prstGeom>
            <a:noFill/>
            <a:ln w="19050">
              <a:solidFill>
                <a:srgbClr val="000000"/>
              </a:solidFill>
              <a:round/>
              <a:tailEnd type="triangle" w="med" len="med"/>
            </a:ln>
          </p:spPr>
          <p:txBody>
            <a:bodyPr/>
            <a:lstStyle/>
            <a:p>
              <a:endParaRPr lang="zh-CN" altLang="en-US"/>
            </a:p>
          </p:txBody>
        </p:sp>
        <p:sp>
          <p:nvSpPr>
            <p:cNvPr id="215066" name="Line 1052"/>
            <p:cNvSpPr>
              <a:spLocks noChangeShapeType="1"/>
            </p:cNvSpPr>
            <p:nvPr/>
          </p:nvSpPr>
          <p:spPr bwMode="auto">
            <a:xfrm>
              <a:off x="1195" y="1858"/>
              <a:ext cx="0" cy="247"/>
            </a:xfrm>
            <a:prstGeom prst="line">
              <a:avLst/>
            </a:prstGeom>
            <a:noFill/>
            <a:ln w="19050">
              <a:solidFill>
                <a:srgbClr val="000000"/>
              </a:solidFill>
              <a:round/>
              <a:tailEnd type="triangle" w="med" len="med"/>
            </a:ln>
          </p:spPr>
          <p:txBody>
            <a:bodyPr/>
            <a:lstStyle/>
            <a:p>
              <a:endParaRPr lang="zh-CN" altLang="en-US"/>
            </a:p>
          </p:txBody>
        </p:sp>
        <p:sp>
          <p:nvSpPr>
            <p:cNvPr id="215067" name="Line 1053"/>
            <p:cNvSpPr>
              <a:spLocks noChangeShapeType="1"/>
            </p:cNvSpPr>
            <p:nvPr/>
          </p:nvSpPr>
          <p:spPr bwMode="auto">
            <a:xfrm>
              <a:off x="768" y="2006"/>
              <a:ext cx="4080" cy="0"/>
            </a:xfrm>
            <a:prstGeom prst="line">
              <a:avLst/>
            </a:prstGeom>
            <a:noFill/>
            <a:ln w="19050">
              <a:solidFill>
                <a:srgbClr val="000000"/>
              </a:solidFill>
              <a:prstDash val="lgDash"/>
              <a:round/>
            </a:ln>
          </p:spPr>
          <p:txBody>
            <a:bodyPr/>
            <a:lstStyle/>
            <a:p>
              <a:endParaRPr lang="zh-CN" altLang="en-US"/>
            </a:p>
          </p:txBody>
        </p:sp>
        <p:sp>
          <p:nvSpPr>
            <p:cNvPr id="215068" name="Text Box 1054"/>
            <p:cNvSpPr txBox="1">
              <a:spLocks noChangeArrowheads="1"/>
            </p:cNvSpPr>
            <p:nvPr/>
          </p:nvSpPr>
          <p:spPr bwMode="auto">
            <a:xfrm>
              <a:off x="768" y="3833"/>
              <a:ext cx="854" cy="295"/>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重新执行</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被中断指令</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9" name="Text Box 1055"/>
            <p:cNvSpPr txBox="1">
              <a:spLocks noChangeArrowheads="1"/>
            </p:cNvSpPr>
            <p:nvPr/>
          </p:nvSpPr>
          <p:spPr bwMode="auto">
            <a:xfrm>
              <a:off x="768" y="3537"/>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恢复现场</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0" name="Text Box 1056"/>
            <p:cNvSpPr txBox="1">
              <a:spLocks noChangeArrowheads="1"/>
            </p:cNvSpPr>
            <p:nvPr/>
          </p:nvSpPr>
          <p:spPr bwMode="auto">
            <a:xfrm>
              <a:off x="768" y="3191"/>
              <a:ext cx="854" cy="24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调整页表和</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内存分配表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1" name="Text Box 1057"/>
            <p:cNvSpPr txBox="1">
              <a:spLocks noChangeArrowheads="1"/>
            </p:cNvSpPr>
            <p:nvPr/>
          </p:nvSpPr>
          <p:spPr bwMode="auto">
            <a:xfrm>
              <a:off x="768" y="2895"/>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装入所需页面</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2" name="Text Box 1058"/>
            <p:cNvSpPr txBox="1">
              <a:spLocks noChangeArrowheads="1"/>
            </p:cNvSpPr>
            <p:nvPr/>
          </p:nvSpPr>
          <p:spPr bwMode="auto">
            <a:xfrm>
              <a:off x="768" y="2401"/>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内存有空闲块</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3" name="Text Box 1059"/>
            <p:cNvSpPr txBox="1">
              <a:spLocks noChangeArrowheads="1"/>
            </p:cNvSpPr>
            <p:nvPr/>
          </p:nvSpPr>
          <p:spPr bwMode="auto">
            <a:xfrm>
              <a:off x="768" y="2105"/>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保护现场</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4" name="Line 1060"/>
            <p:cNvSpPr>
              <a:spLocks noChangeShapeType="1"/>
            </p:cNvSpPr>
            <p:nvPr/>
          </p:nvSpPr>
          <p:spPr bwMode="auto">
            <a:xfrm>
              <a:off x="1195" y="2303"/>
              <a:ext cx="0" cy="98"/>
            </a:xfrm>
            <a:prstGeom prst="line">
              <a:avLst/>
            </a:prstGeom>
            <a:noFill/>
            <a:ln w="19050">
              <a:solidFill>
                <a:srgbClr val="000000"/>
              </a:solidFill>
              <a:round/>
              <a:tailEnd type="triangle" w="med" len="med"/>
            </a:ln>
          </p:spPr>
          <p:txBody>
            <a:bodyPr/>
            <a:lstStyle/>
            <a:p>
              <a:endParaRPr lang="zh-CN" altLang="en-US"/>
            </a:p>
          </p:txBody>
        </p:sp>
        <p:sp>
          <p:nvSpPr>
            <p:cNvPr id="215075" name="Text Box 1061"/>
            <p:cNvSpPr txBox="1">
              <a:spLocks noChangeArrowheads="1"/>
            </p:cNvSpPr>
            <p:nvPr/>
          </p:nvSpPr>
          <p:spPr bwMode="auto">
            <a:xfrm>
              <a:off x="815" y="2648"/>
              <a:ext cx="238"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有</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6" name="Line 1062"/>
            <p:cNvSpPr>
              <a:spLocks noChangeShapeType="1"/>
            </p:cNvSpPr>
            <p:nvPr/>
          </p:nvSpPr>
          <p:spPr bwMode="auto">
            <a:xfrm>
              <a:off x="1195" y="3734"/>
              <a:ext cx="0" cy="99"/>
            </a:xfrm>
            <a:prstGeom prst="line">
              <a:avLst/>
            </a:prstGeom>
            <a:noFill/>
            <a:ln w="19050">
              <a:solidFill>
                <a:srgbClr val="000000"/>
              </a:solidFill>
              <a:round/>
              <a:tailEnd type="triangle" w="med" len="med"/>
            </a:ln>
          </p:spPr>
          <p:txBody>
            <a:bodyPr/>
            <a:lstStyle/>
            <a:p>
              <a:endParaRPr lang="zh-CN" altLang="en-US"/>
            </a:p>
          </p:txBody>
        </p:sp>
        <p:sp>
          <p:nvSpPr>
            <p:cNvPr id="215077" name="Line 1063"/>
            <p:cNvSpPr>
              <a:spLocks noChangeShapeType="1"/>
            </p:cNvSpPr>
            <p:nvPr/>
          </p:nvSpPr>
          <p:spPr bwMode="auto">
            <a:xfrm>
              <a:off x="1195" y="3438"/>
              <a:ext cx="0" cy="99"/>
            </a:xfrm>
            <a:prstGeom prst="line">
              <a:avLst/>
            </a:prstGeom>
            <a:noFill/>
            <a:ln w="19050">
              <a:solidFill>
                <a:srgbClr val="000000"/>
              </a:solidFill>
              <a:round/>
              <a:tailEnd type="triangle" w="med" len="med"/>
            </a:ln>
          </p:spPr>
          <p:txBody>
            <a:bodyPr/>
            <a:lstStyle/>
            <a:p>
              <a:endParaRPr lang="zh-CN" altLang="en-US"/>
            </a:p>
          </p:txBody>
        </p:sp>
        <p:sp>
          <p:nvSpPr>
            <p:cNvPr id="215078" name="Line 1064"/>
            <p:cNvSpPr>
              <a:spLocks noChangeShapeType="1"/>
            </p:cNvSpPr>
            <p:nvPr/>
          </p:nvSpPr>
          <p:spPr bwMode="auto">
            <a:xfrm>
              <a:off x="1195" y="3093"/>
              <a:ext cx="0" cy="98"/>
            </a:xfrm>
            <a:prstGeom prst="line">
              <a:avLst/>
            </a:prstGeom>
            <a:noFill/>
            <a:ln w="19050">
              <a:solidFill>
                <a:srgbClr val="000000"/>
              </a:solidFill>
              <a:round/>
              <a:tailEnd type="triangle" w="med" len="med"/>
            </a:ln>
          </p:spPr>
          <p:txBody>
            <a:bodyPr/>
            <a:lstStyle/>
            <a:p>
              <a:endParaRPr lang="zh-CN" altLang="en-US"/>
            </a:p>
          </p:txBody>
        </p:sp>
        <p:sp>
          <p:nvSpPr>
            <p:cNvPr id="215079" name="Line 1065"/>
            <p:cNvSpPr>
              <a:spLocks noChangeShapeType="1"/>
            </p:cNvSpPr>
            <p:nvPr/>
          </p:nvSpPr>
          <p:spPr bwMode="auto">
            <a:xfrm>
              <a:off x="1195" y="2599"/>
              <a:ext cx="0" cy="296"/>
            </a:xfrm>
            <a:prstGeom prst="line">
              <a:avLst/>
            </a:prstGeom>
            <a:noFill/>
            <a:ln w="19050">
              <a:solidFill>
                <a:srgbClr val="000000"/>
              </a:solidFill>
              <a:round/>
              <a:tailEnd type="triangle" w="med" len="med"/>
            </a:ln>
          </p:spPr>
          <p:txBody>
            <a:bodyPr/>
            <a:lstStyle/>
            <a:p>
              <a:endParaRPr lang="zh-CN" altLang="en-US"/>
            </a:p>
          </p:txBody>
        </p:sp>
        <p:sp>
          <p:nvSpPr>
            <p:cNvPr id="215080" name="Line 1066"/>
            <p:cNvSpPr>
              <a:spLocks noChangeShapeType="1"/>
            </p:cNvSpPr>
            <p:nvPr/>
          </p:nvSpPr>
          <p:spPr bwMode="auto">
            <a:xfrm>
              <a:off x="1622" y="2500"/>
              <a:ext cx="2372" cy="0"/>
            </a:xfrm>
            <a:prstGeom prst="line">
              <a:avLst/>
            </a:prstGeom>
            <a:noFill/>
            <a:ln w="19050">
              <a:solidFill>
                <a:srgbClr val="000000"/>
              </a:solidFill>
              <a:round/>
            </a:ln>
          </p:spPr>
          <p:txBody>
            <a:bodyPr/>
            <a:lstStyle/>
            <a:p>
              <a:endParaRPr lang="zh-CN" altLang="en-US"/>
            </a:p>
          </p:txBody>
        </p:sp>
        <p:sp>
          <p:nvSpPr>
            <p:cNvPr id="215081" name="Text Box 1067"/>
            <p:cNvSpPr txBox="1">
              <a:spLocks noChangeArrowheads="1"/>
            </p:cNvSpPr>
            <p:nvPr/>
          </p:nvSpPr>
          <p:spPr bwMode="auto">
            <a:xfrm>
              <a:off x="3567" y="2847"/>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选择调出页面</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2" name="Text Box 1068"/>
            <p:cNvSpPr txBox="1">
              <a:spLocks noChangeArrowheads="1"/>
            </p:cNvSpPr>
            <p:nvPr/>
          </p:nvSpPr>
          <p:spPr bwMode="auto">
            <a:xfrm>
              <a:off x="3567" y="3143"/>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该页是否修改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3" name="Line 1069"/>
            <p:cNvSpPr>
              <a:spLocks noChangeShapeType="1"/>
            </p:cNvSpPr>
            <p:nvPr/>
          </p:nvSpPr>
          <p:spPr bwMode="auto">
            <a:xfrm>
              <a:off x="3994" y="2500"/>
              <a:ext cx="0" cy="346"/>
            </a:xfrm>
            <a:prstGeom prst="line">
              <a:avLst/>
            </a:prstGeom>
            <a:noFill/>
            <a:ln w="19050">
              <a:solidFill>
                <a:srgbClr val="000000"/>
              </a:solidFill>
              <a:round/>
              <a:tailEnd type="triangle" w="med" len="med"/>
            </a:ln>
          </p:spPr>
          <p:txBody>
            <a:bodyPr/>
            <a:lstStyle/>
            <a:p>
              <a:endParaRPr lang="zh-CN" altLang="en-US"/>
            </a:p>
          </p:txBody>
        </p:sp>
        <p:sp>
          <p:nvSpPr>
            <p:cNvPr id="215084" name="Text Box 1070"/>
            <p:cNvSpPr txBox="1">
              <a:spLocks noChangeArrowheads="1"/>
            </p:cNvSpPr>
            <p:nvPr/>
          </p:nvSpPr>
          <p:spPr bwMode="auto">
            <a:xfrm>
              <a:off x="2998" y="2995"/>
              <a:ext cx="427" cy="196"/>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未修改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5" name="Text Box 1071"/>
            <p:cNvSpPr txBox="1">
              <a:spLocks noChangeArrowheads="1"/>
            </p:cNvSpPr>
            <p:nvPr/>
          </p:nvSpPr>
          <p:spPr bwMode="auto">
            <a:xfrm>
              <a:off x="3472" y="3390"/>
              <a:ext cx="427" cy="196"/>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已修改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6" name="Text Box 1072"/>
            <p:cNvSpPr txBox="1">
              <a:spLocks noChangeArrowheads="1"/>
            </p:cNvSpPr>
            <p:nvPr/>
          </p:nvSpPr>
          <p:spPr bwMode="auto">
            <a:xfrm>
              <a:off x="3567" y="3685"/>
              <a:ext cx="801" cy="299"/>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把该页写回</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外存相应位置</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7" name="Line 1073"/>
            <p:cNvSpPr>
              <a:spLocks noChangeShapeType="1"/>
            </p:cNvSpPr>
            <p:nvPr/>
          </p:nvSpPr>
          <p:spPr bwMode="auto">
            <a:xfrm>
              <a:off x="3994" y="3043"/>
              <a:ext cx="0" cy="99"/>
            </a:xfrm>
            <a:prstGeom prst="line">
              <a:avLst/>
            </a:prstGeom>
            <a:noFill/>
            <a:ln w="19050">
              <a:solidFill>
                <a:srgbClr val="000000"/>
              </a:solidFill>
              <a:round/>
              <a:tailEnd type="triangle" w="med" len="med"/>
            </a:ln>
          </p:spPr>
          <p:txBody>
            <a:bodyPr/>
            <a:lstStyle/>
            <a:p>
              <a:endParaRPr lang="zh-CN" altLang="en-US"/>
            </a:p>
          </p:txBody>
        </p:sp>
        <p:sp>
          <p:nvSpPr>
            <p:cNvPr id="215088" name="Line 1074"/>
            <p:cNvSpPr>
              <a:spLocks noChangeShapeType="1"/>
            </p:cNvSpPr>
            <p:nvPr/>
          </p:nvSpPr>
          <p:spPr bwMode="auto">
            <a:xfrm>
              <a:off x="3994" y="3339"/>
              <a:ext cx="0" cy="346"/>
            </a:xfrm>
            <a:prstGeom prst="line">
              <a:avLst/>
            </a:prstGeom>
            <a:noFill/>
            <a:ln w="19050">
              <a:solidFill>
                <a:srgbClr val="000000"/>
              </a:solidFill>
              <a:round/>
              <a:tailEnd type="triangle" w="med" len="med"/>
            </a:ln>
          </p:spPr>
          <p:txBody>
            <a:bodyPr/>
            <a:lstStyle/>
            <a:p>
              <a:endParaRPr lang="zh-CN" altLang="en-US"/>
            </a:p>
          </p:txBody>
        </p:sp>
        <p:sp>
          <p:nvSpPr>
            <p:cNvPr id="215089" name="Line 1075"/>
            <p:cNvSpPr>
              <a:spLocks noChangeShapeType="1"/>
            </p:cNvSpPr>
            <p:nvPr/>
          </p:nvSpPr>
          <p:spPr bwMode="auto">
            <a:xfrm>
              <a:off x="3994" y="3981"/>
              <a:ext cx="0" cy="99"/>
            </a:xfrm>
            <a:prstGeom prst="line">
              <a:avLst/>
            </a:prstGeom>
            <a:noFill/>
            <a:ln w="19050">
              <a:solidFill>
                <a:srgbClr val="000000"/>
              </a:solidFill>
              <a:round/>
            </a:ln>
          </p:spPr>
          <p:txBody>
            <a:bodyPr/>
            <a:lstStyle/>
            <a:p>
              <a:endParaRPr lang="zh-CN" altLang="en-US"/>
            </a:p>
          </p:txBody>
        </p:sp>
        <p:sp>
          <p:nvSpPr>
            <p:cNvPr id="215090" name="Line 1076"/>
            <p:cNvSpPr>
              <a:spLocks noChangeShapeType="1"/>
            </p:cNvSpPr>
            <p:nvPr/>
          </p:nvSpPr>
          <p:spPr bwMode="auto">
            <a:xfrm flipH="1">
              <a:off x="2400" y="4080"/>
              <a:ext cx="1566" cy="0"/>
            </a:xfrm>
            <a:prstGeom prst="line">
              <a:avLst/>
            </a:prstGeom>
            <a:noFill/>
            <a:ln w="19050">
              <a:solidFill>
                <a:srgbClr val="000000"/>
              </a:solidFill>
              <a:round/>
            </a:ln>
          </p:spPr>
          <p:txBody>
            <a:bodyPr/>
            <a:lstStyle/>
            <a:p>
              <a:endParaRPr lang="zh-CN" altLang="en-US"/>
            </a:p>
          </p:txBody>
        </p:sp>
        <p:sp>
          <p:nvSpPr>
            <p:cNvPr id="215091" name="Line 1078"/>
            <p:cNvSpPr>
              <a:spLocks noChangeShapeType="1"/>
            </p:cNvSpPr>
            <p:nvPr/>
          </p:nvSpPr>
          <p:spPr bwMode="auto">
            <a:xfrm flipH="1">
              <a:off x="1195" y="2747"/>
              <a:ext cx="1233" cy="0"/>
            </a:xfrm>
            <a:prstGeom prst="line">
              <a:avLst/>
            </a:prstGeom>
            <a:noFill/>
            <a:ln w="19050">
              <a:solidFill>
                <a:srgbClr val="000000"/>
              </a:solidFill>
              <a:round/>
              <a:tailEnd type="triangle" w="med" len="med"/>
            </a:ln>
          </p:spPr>
          <p:txBody>
            <a:bodyPr/>
            <a:lstStyle/>
            <a:p>
              <a:endParaRPr lang="zh-CN" altLang="en-US"/>
            </a:p>
          </p:txBody>
        </p:sp>
        <p:sp>
          <p:nvSpPr>
            <p:cNvPr id="215092" name="Line 1079"/>
            <p:cNvSpPr>
              <a:spLocks noChangeShapeType="1"/>
            </p:cNvSpPr>
            <p:nvPr/>
          </p:nvSpPr>
          <p:spPr bwMode="auto">
            <a:xfrm flipH="1">
              <a:off x="2428" y="3241"/>
              <a:ext cx="1139" cy="0"/>
            </a:xfrm>
            <a:prstGeom prst="line">
              <a:avLst/>
            </a:prstGeom>
            <a:noFill/>
            <a:ln w="19050">
              <a:solidFill>
                <a:srgbClr val="000000"/>
              </a:solidFill>
              <a:round/>
              <a:tailEnd type="triangle" w="med" len="med"/>
            </a:ln>
          </p:spPr>
          <p:txBody>
            <a:bodyPr/>
            <a:lstStyle/>
            <a:p>
              <a:endParaRPr lang="zh-CN" altLang="en-US"/>
            </a:p>
          </p:txBody>
        </p:sp>
        <p:sp>
          <p:nvSpPr>
            <p:cNvPr id="215093" name="Text Box 1080"/>
            <p:cNvSpPr txBox="1">
              <a:spLocks noChangeArrowheads="1"/>
            </p:cNvSpPr>
            <p:nvPr/>
          </p:nvSpPr>
          <p:spPr bwMode="auto">
            <a:xfrm>
              <a:off x="4184" y="2056"/>
              <a:ext cx="617" cy="196"/>
            </a:xfrm>
            <a:prstGeom prst="rect">
              <a:avLst/>
            </a:prstGeom>
            <a:solidFill>
              <a:srgbClr val="3399FF"/>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操作系统</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4" name="Text Box 1081"/>
            <p:cNvSpPr txBox="1">
              <a:spLocks noChangeArrowheads="1"/>
            </p:cNvSpPr>
            <p:nvPr/>
          </p:nvSpPr>
          <p:spPr bwMode="auto">
            <a:xfrm>
              <a:off x="4468" y="1760"/>
              <a:ext cx="333" cy="196"/>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硬件</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5" name="Text Box 1082"/>
            <p:cNvSpPr txBox="1">
              <a:spLocks noChangeArrowheads="1"/>
            </p:cNvSpPr>
            <p:nvPr/>
          </p:nvSpPr>
          <p:spPr bwMode="auto">
            <a:xfrm>
              <a:off x="2713" y="624"/>
              <a:ext cx="617" cy="197"/>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6" name="Line 1083"/>
            <p:cNvSpPr>
              <a:spLocks noChangeShapeType="1"/>
            </p:cNvSpPr>
            <p:nvPr/>
          </p:nvSpPr>
          <p:spPr bwMode="auto">
            <a:xfrm>
              <a:off x="2998" y="821"/>
              <a:ext cx="0" cy="149"/>
            </a:xfrm>
            <a:prstGeom prst="line">
              <a:avLst/>
            </a:prstGeom>
            <a:noFill/>
            <a:ln w="19050">
              <a:solidFill>
                <a:srgbClr val="000000"/>
              </a:solidFill>
              <a:round/>
              <a:tailEnd type="triangle" w="med" len="med"/>
            </a:ln>
          </p:spPr>
          <p:txBody>
            <a:bodyPr/>
            <a:lstStyle/>
            <a:p>
              <a:endParaRPr lang="zh-CN" altLang="en-US"/>
            </a:p>
          </p:txBody>
        </p:sp>
        <p:sp>
          <p:nvSpPr>
            <p:cNvPr id="215097" name="Text Box 1084"/>
            <p:cNvSpPr txBox="1">
              <a:spLocks noChangeArrowheads="1"/>
            </p:cNvSpPr>
            <p:nvPr/>
          </p:nvSpPr>
          <p:spPr bwMode="auto">
            <a:xfrm>
              <a:off x="1717" y="2254"/>
              <a:ext cx="237"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无</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8" name="Line 1085"/>
            <p:cNvSpPr>
              <a:spLocks noChangeShapeType="1"/>
            </p:cNvSpPr>
            <p:nvPr/>
          </p:nvSpPr>
          <p:spPr bwMode="auto">
            <a:xfrm>
              <a:off x="2400" y="2736"/>
              <a:ext cx="0" cy="1344"/>
            </a:xfrm>
            <a:prstGeom prst="line">
              <a:avLst/>
            </a:prstGeom>
            <a:noFill/>
            <a:ln w="19050">
              <a:solidFill>
                <a:schemeClr val="tx1"/>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p:txBody>
          <a:bodyPr/>
          <a:lstStyle/>
          <a:p>
            <a:r>
              <a:rPr lang="en-US" altLang="zh-CN" sz="4000" smtClean="0"/>
              <a:t>5</a:t>
            </a:r>
            <a:r>
              <a:rPr lang="zh-CN" altLang="en-US" sz="4000" smtClean="0"/>
              <a:t>、请求分页虚存地址转换过程</a:t>
            </a:r>
            <a:r>
              <a:rPr lang="en-US" altLang="zh-CN" sz="4000" smtClean="0"/>
              <a:t>(3)</a:t>
            </a:r>
            <a:endParaRPr lang="zh-CN" altLang="en-US" sz="4000" smtClean="0"/>
          </a:p>
        </p:txBody>
      </p:sp>
      <p:sp>
        <p:nvSpPr>
          <p:cNvPr id="216066" name="Rectangle 3"/>
          <p:cNvSpPr>
            <a:spLocks noGrp="1" noChangeArrowheads="1"/>
          </p:cNvSpPr>
          <p:nvPr>
            <p:ph type="body" idx="1"/>
          </p:nvPr>
        </p:nvSpPr>
        <p:spPr/>
        <p:txBody>
          <a:bodyPr/>
          <a:lstStyle/>
          <a:p>
            <a:r>
              <a:rPr lang="zh-CN" altLang="en-US" sz="2800" smtClean="0"/>
              <a:t>采用快表的依据 </a:t>
            </a:r>
            <a:endParaRPr lang="zh-CN" altLang="en-US" sz="2800" smtClean="0"/>
          </a:p>
          <a:p>
            <a:pPr lvl="1"/>
            <a:r>
              <a:rPr lang="zh-CN" altLang="en-US" sz="2400" smtClean="0"/>
              <a:t>程序执行局部性特性 </a:t>
            </a:r>
            <a:endParaRPr lang="zh-CN" altLang="en-US" sz="2400" smtClean="0"/>
          </a:p>
          <a:p>
            <a:pPr lvl="1"/>
            <a:r>
              <a:rPr lang="zh-CN" altLang="en-US" sz="2400" smtClean="0"/>
              <a:t>高速缓存查找速度快 </a:t>
            </a:r>
            <a:endParaRPr lang="zh-CN" altLang="en-US" sz="2400" smtClean="0"/>
          </a:p>
          <a:p>
            <a:r>
              <a:rPr lang="zh-CN" altLang="en-US" sz="2800" smtClean="0"/>
              <a:t>快表（</a:t>
            </a:r>
            <a:r>
              <a:rPr lang="en-US" altLang="zh-CN" sz="2800" smtClean="0"/>
              <a:t>TLB</a:t>
            </a:r>
            <a:r>
              <a:rPr lang="zh-CN" altLang="en-US" sz="2800" smtClean="0"/>
              <a:t>）：存放在关联高速缓存中的页表。快表表目包含：页号、页架号、所属进程和页面保护权限。 </a:t>
            </a:r>
            <a:endParaRPr lang="zh-CN" altLang="en-US" sz="2800" smtClean="0"/>
          </a:p>
          <a:p>
            <a:r>
              <a:rPr lang="zh-CN" altLang="en-US" sz="2800" smtClean="0"/>
              <a:t>特点 </a:t>
            </a:r>
            <a:endParaRPr lang="zh-CN" altLang="en-US" sz="2800" smtClean="0"/>
          </a:p>
          <a:p>
            <a:pPr lvl="1"/>
            <a:r>
              <a:rPr lang="zh-CN" altLang="en-US" sz="2400" smtClean="0"/>
              <a:t>查找时对快表中的各表目同时比较内容，速度快 ；</a:t>
            </a:r>
            <a:endParaRPr lang="zh-CN" altLang="en-US" sz="2400" smtClean="0"/>
          </a:p>
          <a:p>
            <a:pPr lvl="1"/>
            <a:r>
              <a:rPr lang="zh-CN" altLang="en-US" sz="2400" smtClean="0"/>
              <a:t>采用关联高速缓存成本高 。</a:t>
            </a:r>
            <a:endParaRPr lang="zh-CN"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endParaRPr lang="zh-CN" altLang="en-US" smtClean="0"/>
          </a:p>
        </p:txBody>
      </p:sp>
      <p:sp>
        <p:nvSpPr>
          <p:cNvPr id="52226" name="Rectangle 3"/>
          <p:cNvSpPr>
            <a:spLocks noGrp="1" noChangeArrowheads="1"/>
          </p:cNvSpPr>
          <p:nvPr>
            <p:ph type="body" idx="1"/>
          </p:nvPr>
        </p:nvSpPr>
        <p:spPr>
          <a:xfrm>
            <a:off x="900113" y="1989138"/>
            <a:ext cx="7772400" cy="4114800"/>
          </a:xfrm>
        </p:spPr>
        <p:txBody>
          <a:bodyPr/>
          <a:lstStyle/>
          <a:p>
            <a:r>
              <a:rPr lang="zh-CN" altLang="en-US" smtClean="0"/>
              <a:t>为什么程序使用逻辑地址而不是物理地址？</a:t>
            </a:r>
            <a:endParaRPr lang="zh-CN" altLang="en-US" smtClean="0"/>
          </a:p>
          <a:p>
            <a:pPr lvl="1" algn="just">
              <a:buSzPct val="75000"/>
              <a:buFont typeface="Wingdings" panose="05000000000000000000" pitchFamily="2" charset="2"/>
              <a:buChar char="§"/>
            </a:pPr>
            <a:r>
              <a:rPr lang="zh-CN" altLang="en-US" sz="3200" smtClean="0"/>
              <a:t>用户需要精确计算空间与存放地址；</a:t>
            </a:r>
            <a:endParaRPr lang="zh-CN" altLang="en-US" sz="3200" smtClean="0"/>
          </a:p>
          <a:p>
            <a:pPr lvl="1" algn="just">
              <a:buSzPct val="75000"/>
              <a:buFont typeface="Wingdings" panose="05000000000000000000" pitchFamily="2" charset="2"/>
              <a:buChar char="§"/>
            </a:pPr>
            <a:r>
              <a:rPr lang="zh-CN" altLang="en-US" sz="3200" smtClean="0"/>
              <a:t>支持多道程序运行十分困难；</a:t>
            </a:r>
            <a:endParaRPr lang="zh-CN" altLang="en-US" sz="3200" smtClean="0"/>
          </a:p>
          <a:p>
            <a:pPr lvl="1" algn="just">
              <a:buSzPct val="75000"/>
              <a:buFont typeface="Wingdings" panose="05000000000000000000" pitchFamily="2" charset="2"/>
              <a:buChar char="§"/>
            </a:pPr>
            <a:r>
              <a:rPr lang="zh-CN" altLang="en-US" sz="3200" smtClean="0"/>
              <a:t>程序的可移植性差。</a:t>
            </a:r>
            <a:endParaRPr lang="zh-CN" altLang="en-US" sz="32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496820" y="1887220"/>
              <a:ext cx="902335" cy="718185"/>
            </p14:xfrm>
          </p:contentPart>
        </mc:Choice>
        <mc:Fallback xmlns="">
          <p:pic>
            <p:nvPicPr>
              <p:cNvPr id="2" name="墨迹 1"/>
            </p:nvPicPr>
            <p:blipFill>
              <a:blip r:embed="rId2"/>
            </p:blipFill>
            <p:spPr>
              <a:xfrm>
                <a:off x="2496820" y="1887220"/>
                <a:ext cx="902335" cy="7181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983990" y="2478405"/>
              <a:ext cx="1296035" cy="107950"/>
            </p14:xfrm>
          </p:contentPart>
        </mc:Choice>
        <mc:Fallback xmlns="">
          <p:pic>
            <p:nvPicPr>
              <p:cNvPr id="3" name="墨迹 2"/>
            </p:nvPicPr>
            <p:blipFill>
              <a:blip r:embed="rId4"/>
            </p:blipFill>
            <p:spPr>
              <a:xfrm>
                <a:off x="3983990" y="2478405"/>
                <a:ext cx="1296035" cy="1079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506845" y="2510155"/>
              <a:ext cx="1423035" cy="19050"/>
            </p14:xfrm>
          </p:contentPart>
        </mc:Choice>
        <mc:Fallback xmlns="">
          <p:pic>
            <p:nvPicPr>
              <p:cNvPr id="4" name="墨迹 3"/>
            </p:nvPicPr>
            <p:blipFill>
              <a:blip r:embed="rId6"/>
            </p:blipFill>
            <p:spPr>
              <a:xfrm>
                <a:off x="6506845" y="2510155"/>
                <a:ext cx="1423035"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473835" y="3031490"/>
              <a:ext cx="483235" cy="25400"/>
            </p14:xfrm>
          </p:contentPart>
        </mc:Choice>
        <mc:Fallback xmlns="">
          <p:pic>
            <p:nvPicPr>
              <p:cNvPr id="5" name="墨迹 4"/>
            </p:nvPicPr>
            <p:blipFill>
              <a:blip r:embed="rId8"/>
            </p:blipFill>
            <p:spPr>
              <a:xfrm>
                <a:off x="1473835" y="3031490"/>
                <a:ext cx="483235" cy="25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134870" y="3044190"/>
              <a:ext cx="360" cy="19050"/>
            </p14:xfrm>
          </p:contentPart>
        </mc:Choice>
        <mc:Fallback xmlns="">
          <p:pic>
            <p:nvPicPr>
              <p:cNvPr id="6" name="墨迹 5"/>
            </p:nvPicPr>
            <p:blipFill>
              <a:blip r:embed="rId10"/>
            </p:blipFill>
            <p:spPr>
              <a:xfrm>
                <a:off x="2134870" y="3044190"/>
                <a:ext cx="360" cy="19050"/>
              </a:xfrm>
              <a:prstGeom prst="rect"/>
            </p:spPr>
          </p:pic>
        </mc:Fallback>
      </mc:AlternateContent>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idx="4294967295"/>
          </p:nvPr>
        </p:nvSpPr>
        <p:spPr>
          <a:xfrm>
            <a:off x="838200" y="228600"/>
            <a:ext cx="8229600" cy="914400"/>
          </a:xfrm>
        </p:spPr>
        <p:txBody>
          <a:bodyPr/>
          <a:lstStyle/>
          <a:p>
            <a:r>
              <a:rPr lang="zh-CN" altLang="en-US" smtClean="0"/>
              <a:t>请求分页虚存系统优缺点</a:t>
            </a:r>
            <a:endParaRPr lang="zh-CN" altLang="en-US" smtClean="0"/>
          </a:p>
        </p:txBody>
      </p:sp>
      <p:sp>
        <p:nvSpPr>
          <p:cNvPr id="217090" name="Rectangle 3"/>
          <p:cNvSpPr>
            <a:spLocks noGrp="1" noChangeArrowheads="1"/>
          </p:cNvSpPr>
          <p:nvPr>
            <p:ph type="body" idx="4294967295"/>
          </p:nvPr>
        </p:nvSpPr>
        <p:spPr>
          <a:xfrm>
            <a:off x="685800" y="1341438"/>
            <a:ext cx="8001000" cy="5211762"/>
          </a:xfrm>
        </p:spPr>
        <p:txBody>
          <a:bodyPr/>
          <a:lstStyle/>
          <a:p>
            <a:r>
              <a:rPr lang="en-US" altLang="zh-CN" sz="3000" smtClean="0"/>
              <a:t> </a:t>
            </a:r>
            <a:r>
              <a:rPr lang="zh-CN" altLang="en-US" sz="3000" smtClean="0"/>
              <a:t>优点：</a:t>
            </a:r>
            <a:endParaRPr lang="zh-CN" altLang="en-US" sz="3000" smtClean="0"/>
          </a:p>
          <a:p>
            <a:pPr lvl="1"/>
            <a:r>
              <a:rPr lang="zh-CN" altLang="en-US" sz="2600" smtClean="0"/>
              <a:t>作业的程序和数据可按页分散存放在内存中，减少移动开销，有效解决了碎片问题；</a:t>
            </a:r>
            <a:endParaRPr lang="en-US" altLang="zh-CN" sz="2600" smtClean="0"/>
          </a:p>
          <a:p>
            <a:pPr lvl="1"/>
            <a:r>
              <a:rPr lang="zh-CN" altLang="en-US" sz="2600" smtClean="0"/>
              <a:t>既有利于改进内存利用率，又有利于多道程序运行。</a:t>
            </a:r>
            <a:endParaRPr lang="zh-CN" altLang="en-US" sz="2600" smtClean="0"/>
          </a:p>
          <a:p>
            <a:r>
              <a:rPr lang="zh-CN" altLang="en-US" sz="3000" smtClean="0"/>
              <a:t> 缺点：</a:t>
            </a:r>
            <a:endParaRPr lang="zh-CN" altLang="en-US" sz="3000" smtClean="0"/>
          </a:p>
          <a:p>
            <a:pPr lvl="1"/>
            <a:r>
              <a:rPr lang="zh-CN" altLang="en-US" sz="2600" smtClean="0"/>
              <a:t>要有硬件支持，要进行缺页中断处理，机器成本增加，系统开销加大。</a:t>
            </a:r>
            <a:endParaRPr lang="en-US" altLang="zh-CN" sz="260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idx="4294967295"/>
          </p:nvPr>
        </p:nvSpPr>
        <p:spPr>
          <a:xfrm>
            <a:off x="684213" y="188913"/>
            <a:ext cx="7772400" cy="1143000"/>
          </a:xfrm>
        </p:spPr>
        <p:txBody>
          <a:bodyPr/>
          <a:lstStyle/>
          <a:p>
            <a:r>
              <a:rPr lang="en-US" altLang="zh-CN" smtClean="0"/>
              <a:t>4.5.3</a:t>
            </a:r>
            <a:r>
              <a:rPr lang="zh-CN" altLang="en-US" smtClean="0"/>
              <a:t>请求段页式虚存管理</a:t>
            </a:r>
            <a:endParaRPr lang="zh-CN" altLang="en-US" smtClean="0"/>
          </a:p>
        </p:txBody>
      </p:sp>
      <p:sp>
        <p:nvSpPr>
          <p:cNvPr id="218114" name="Rectangle 3"/>
          <p:cNvSpPr>
            <a:spLocks noGrp="1" noChangeArrowheads="1"/>
          </p:cNvSpPr>
          <p:nvPr>
            <p:ph type="body" idx="4294967295"/>
          </p:nvPr>
        </p:nvSpPr>
        <p:spPr>
          <a:xfrm>
            <a:off x="539750" y="1655763"/>
            <a:ext cx="8223250" cy="4294187"/>
          </a:xfrm>
        </p:spPr>
        <p:txBody>
          <a:bodyPr/>
          <a:lstStyle/>
          <a:p>
            <a:r>
              <a:rPr lang="zh-CN" altLang="en-US" sz="3000" smtClean="0"/>
              <a:t>段式存储是基于用户程序结构的存储管理技术，有利于模块化程序设计，便于段的扩充、动态链接、共享和保护</a:t>
            </a:r>
            <a:r>
              <a:rPr lang="en-US" altLang="zh-CN" sz="3000" smtClean="0"/>
              <a:t>,</a:t>
            </a:r>
            <a:r>
              <a:rPr lang="zh-CN" altLang="en-US" sz="3000" smtClean="0"/>
              <a:t>但会生成段内碎片浪费存储空间</a:t>
            </a:r>
            <a:endParaRPr lang="zh-CN" altLang="en-US" sz="3000" smtClean="0"/>
          </a:p>
          <a:p>
            <a:r>
              <a:rPr lang="zh-CN" altLang="en-US" sz="3000" smtClean="0"/>
              <a:t>页式存储是基于系统存储器结构的存储管理技术</a:t>
            </a:r>
            <a:r>
              <a:rPr lang="en-US" altLang="zh-CN" sz="3000" smtClean="0"/>
              <a:t>, </a:t>
            </a:r>
            <a:r>
              <a:rPr lang="zh-CN" altLang="en-US" sz="3000" smtClean="0"/>
              <a:t>存储利用率高</a:t>
            </a:r>
            <a:r>
              <a:rPr lang="en-US" altLang="zh-CN" sz="3000" smtClean="0"/>
              <a:t>,</a:t>
            </a:r>
            <a:r>
              <a:rPr lang="zh-CN" altLang="en-US" sz="3000" smtClean="0"/>
              <a:t>便于系统管理，但不易实现存储共享、保护和动态扩充</a:t>
            </a:r>
            <a:endParaRPr lang="zh-CN" altLang="en-US" sz="3000" smtClean="0"/>
          </a:p>
          <a:p>
            <a:r>
              <a:rPr lang="zh-CN" altLang="en-US" sz="3000" smtClean="0"/>
              <a:t>把两者结合起来就是段页式存储管理 </a:t>
            </a:r>
            <a:endParaRPr lang="en-US" altLang="zh-CN" sz="300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xfrm>
            <a:off x="685800" y="260350"/>
            <a:ext cx="8062913" cy="1143000"/>
          </a:xfrm>
        </p:spPr>
        <p:txBody>
          <a:bodyPr/>
          <a:lstStyle/>
          <a:p>
            <a:r>
              <a:rPr lang="zh-CN" altLang="en-US" smtClean="0"/>
              <a:t>请求段页式虚存管理的基本原理</a:t>
            </a:r>
            <a:endParaRPr lang="zh-CN" altLang="en-US" smtClean="0"/>
          </a:p>
        </p:txBody>
      </p:sp>
      <p:sp>
        <p:nvSpPr>
          <p:cNvPr id="219138" name="Rectangle 3"/>
          <p:cNvSpPr>
            <a:spLocks noGrp="1" noChangeArrowheads="1"/>
          </p:cNvSpPr>
          <p:nvPr>
            <p:ph type="body" idx="1"/>
          </p:nvPr>
        </p:nvSpPr>
        <p:spPr>
          <a:xfrm>
            <a:off x="685800" y="1628775"/>
            <a:ext cx="7427913" cy="4467225"/>
          </a:xfrm>
        </p:spPr>
        <p:txBody>
          <a:bodyPr/>
          <a:lstStyle/>
          <a:p>
            <a:pPr>
              <a:buFont typeface="Wingdings" panose="05000000000000000000" pitchFamily="2" charset="2"/>
              <a:buNone/>
            </a:pPr>
            <a:r>
              <a:rPr lang="en-US" altLang="zh-CN" sz="2800" smtClean="0"/>
              <a:t>1</a:t>
            </a:r>
            <a:r>
              <a:rPr lang="zh-CN" altLang="en-US" sz="2800" smtClean="0"/>
              <a:t>、基本概念 </a:t>
            </a:r>
            <a:endParaRPr lang="zh-CN" altLang="en-US" sz="2800" smtClean="0"/>
          </a:p>
          <a:p>
            <a:r>
              <a:rPr lang="zh-CN" altLang="en-US" sz="2800" smtClean="0"/>
              <a:t>主存划分 </a:t>
            </a:r>
            <a:endParaRPr lang="zh-CN" altLang="en-US" sz="2800" smtClean="0"/>
          </a:p>
          <a:p>
            <a:pPr lvl="1"/>
            <a:r>
              <a:rPr lang="zh-CN" altLang="en-US" sz="2400" smtClean="0"/>
              <a:t>把整个主存分成大小相等的存储块，即页架。并由低地址开始从</a:t>
            </a:r>
            <a:r>
              <a:rPr lang="en-US" altLang="zh-CN" sz="2400" smtClean="0"/>
              <a:t>0</a:t>
            </a:r>
            <a:r>
              <a:rPr lang="zh-CN" altLang="en-US" sz="2400" smtClean="0"/>
              <a:t>顺序编号，记为页架号。 </a:t>
            </a:r>
            <a:endParaRPr lang="zh-CN" altLang="en-US" sz="2400" smtClean="0"/>
          </a:p>
          <a:p>
            <a:r>
              <a:rPr lang="zh-CN" altLang="en-US" sz="2800" smtClean="0"/>
              <a:t>逻辑地址空间划分 </a:t>
            </a:r>
            <a:endParaRPr lang="zh-CN" altLang="en-US" sz="2800" smtClean="0"/>
          </a:p>
          <a:p>
            <a:pPr lvl="1"/>
            <a:r>
              <a:rPr lang="zh-CN" altLang="en-US" sz="2400" smtClean="0"/>
              <a:t>先分段：将进程的逻辑地址空间按程序的自然逻辑关系分成若干个段，每个段有外部段名和内部段号；</a:t>
            </a:r>
            <a:endParaRPr lang="zh-CN" altLang="en-US" sz="2400" smtClean="0"/>
          </a:p>
          <a:p>
            <a:pPr lvl="1"/>
            <a:r>
              <a:rPr lang="zh-CN" altLang="en-US" sz="2400" smtClean="0"/>
              <a:t>后分页：将进程的每个段按主存页架大小分成若干个页，每段都从</a:t>
            </a:r>
            <a:r>
              <a:rPr lang="en-US" altLang="zh-CN" sz="2400" smtClean="0"/>
              <a:t>0</a:t>
            </a:r>
            <a:r>
              <a:rPr lang="zh-CN" altLang="en-US" sz="2400" smtClean="0"/>
              <a:t>开始顺序编号。 </a:t>
            </a:r>
            <a:endParaRPr lang="zh-CN" altLang="en-US" sz="240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p:txBody>
          <a:bodyPr/>
          <a:lstStyle/>
          <a:p>
            <a:endParaRPr lang="zh-CN" altLang="en-US" smtClean="0"/>
          </a:p>
        </p:txBody>
      </p:sp>
      <p:sp>
        <p:nvSpPr>
          <p:cNvPr id="220162" name="Rectangle 3"/>
          <p:cNvSpPr>
            <a:spLocks noGrp="1" noChangeArrowheads="1"/>
          </p:cNvSpPr>
          <p:nvPr>
            <p:ph type="body" idx="1"/>
          </p:nvPr>
        </p:nvSpPr>
        <p:spPr>
          <a:xfrm>
            <a:off x="685800" y="1628775"/>
            <a:ext cx="7123113" cy="4467225"/>
          </a:xfrm>
        </p:spPr>
        <p:txBody>
          <a:bodyPr/>
          <a:lstStyle/>
          <a:p>
            <a:r>
              <a:rPr lang="zh-CN" altLang="en-US" smtClean="0"/>
              <a:t>逻辑地址表示 </a:t>
            </a:r>
            <a:endParaRPr lang="zh-CN" altLang="en-US" smtClean="0"/>
          </a:p>
          <a:p>
            <a:pPr lvl="1"/>
            <a:r>
              <a:rPr lang="zh-CN" altLang="en-US" smtClean="0"/>
              <a:t>一个逻辑地址用三个参数表示：		</a:t>
            </a:r>
            <a:r>
              <a:rPr lang="en-US" altLang="zh-CN" smtClean="0"/>
              <a:t>V=(s,p,d)</a:t>
            </a:r>
            <a:r>
              <a:rPr lang="zh-CN" altLang="en-US" smtClean="0"/>
              <a:t>； </a:t>
            </a:r>
            <a:endParaRPr lang="zh-CN" altLang="en-US" smtClean="0"/>
          </a:p>
          <a:p>
            <a:pPr lvl="1">
              <a:buFont typeface="Wingdings" panose="05000000000000000000" pitchFamily="2" charset="2"/>
              <a:buNone/>
            </a:pPr>
            <a:r>
              <a:rPr lang="zh-CN" altLang="en-US" smtClean="0"/>
              <a:t>	其中</a:t>
            </a:r>
            <a:r>
              <a:rPr lang="en-US" altLang="zh-CN" smtClean="0"/>
              <a:t>S</a:t>
            </a:r>
            <a:r>
              <a:rPr lang="zh-CN" altLang="en-US" smtClean="0"/>
              <a:t>：段号，</a:t>
            </a:r>
            <a:r>
              <a:rPr lang="en-US" altLang="zh-CN" smtClean="0"/>
              <a:t>P</a:t>
            </a:r>
            <a:r>
              <a:rPr lang="zh-CN" altLang="en-US" smtClean="0"/>
              <a:t>：页号，</a:t>
            </a:r>
            <a:r>
              <a:rPr lang="en-US" altLang="zh-CN" smtClean="0"/>
              <a:t>d</a:t>
            </a:r>
            <a:r>
              <a:rPr lang="zh-CN" altLang="en-US" smtClean="0"/>
              <a:t>：页内地址偏移量。 </a:t>
            </a:r>
            <a:endParaRPr lang="zh-CN" altLang="en-US" smtClean="0"/>
          </a:p>
        </p:txBody>
      </p:sp>
      <p:grpSp>
        <p:nvGrpSpPr>
          <p:cNvPr id="220163" name="Group 8"/>
          <p:cNvGrpSpPr/>
          <p:nvPr/>
        </p:nvGrpSpPr>
        <p:grpSpPr bwMode="auto">
          <a:xfrm>
            <a:off x="1600200" y="4652963"/>
            <a:ext cx="5867400" cy="762000"/>
            <a:chOff x="4221" y="14110"/>
            <a:chExt cx="3960" cy="468"/>
          </a:xfrm>
        </p:grpSpPr>
        <p:sp>
          <p:nvSpPr>
            <p:cNvPr id="220164" name="Text Box 9"/>
            <p:cNvSpPr txBox="1">
              <a:spLocks noChangeArrowheads="1"/>
            </p:cNvSpPr>
            <p:nvPr/>
          </p:nvSpPr>
          <p:spPr bwMode="auto">
            <a:xfrm>
              <a:off x="4221" y="14110"/>
              <a:ext cx="3960" cy="468"/>
            </a:xfrm>
            <a:prstGeom prst="rect">
              <a:avLst/>
            </a:prstGeom>
            <a:solidFill>
              <a:srgbClr val="FFFFFF"/>
            </a:solidFill>
            <a:ln w="9525">
              <a:solidFill>
                <a:srgbClr val="000000"/>
              </a:solidFill>
              <a:miter lim="800000"/>
            </a:ln>
          </p:spPr>
          <p:txBody>
            <a:bodyPr/>
            <a:lstStyle/>
            <a:p>
              <a:pPr algn="just" eaLnBrk="0" hangingPunct="0"/>
              <a:r>
                <a:rPr kumimoji="0" lang="zh-CN" altLang="en-US" b="0">
                  <a:solidFill>
                    <a:srgbClr val="CC3300"/>
                  </a:solidFill>
                  <a:latin typeface="华文新魏" panose="02010800040101010101" pitchFamily="2" charset="-122"/>
                  <a:ea typeface="华文新魏" panose="02010800040101010101" pitchFamily="2" charset="-122"/>
                </a:rPr>
                <a:t>段号</a:t>
              </a:r>
              <a:r>
                <a:rPr kumimoji="0" lang="en-US" altLang="zh-CN" b="0">
                  <a:solidFill>
                    <a:srgbClr val="CC3300"/>
                  </a:solidFill>
                  <a:latin typeface="华文新魏" panose="02010800040101010101" pitchFamily="2" charset="-122"/>
                  <a:ea typeface="华文新魏" panose="02010800040101010101" pitchFamily="2" charset="-122"/>
                </a:rPr>
                <a:t>(s)        </a:t>
              </a:r>
              <a:r>
                <a:rPr kumimoji="0" lang="zh-CN" altLang="en-US" b="0">
                  <a:solidFill>
                    <a:srgbClr val="CC3300"/>
                  </a:solidFill>
                  <a:latin typeface="华文新魏" panose="02010800040101010101" pitchFamily="2" charset="-122"/>
                  <a:ea typeface="华文新魏" panose="02010800040101010101" pitchFamily="2" charset="-122"/>
                </a:rPr>
                <a:t>段内页号 </a:t>
              </a:r>
              <a:r>
                <a:rPr kumimoji="0" lang="en-US" altLang="zh-CN" b="0">
                  <a:solidFill>
                    <a:srgbClr val="CC3300"/>
                  </a:solidFill>
                  <a:latin typeface="华文新魏" panose="02010800040101010101" pitchFamily="2" charset="-122"/>
                  <a:ea typeface="华文新魏" panose="02010800040101010101" pitchFamily="2" charset="-122"/>
                </a:rPr>
                <a:t>(p)        </a:t>
              </a:r>
              <a:r>
                <a:rPr kumimoji="0" lang="zh-CN" altLang="en-US" b="0">
                  <a:solidFill>
                    <a:srgbClr val="CC3300"/>
                  </a:solidFill>
                  <a:latin typeface="华文新魏" panose="02010800040101010101" pitchFamily="2" charset="-122"/>
                  <a:ea typeface="华文新魏" panose="02010800040101010101" pitchFamily="2" charset="-122"/>
                </a:rPr>
                <a:t>页内位移</a:t>
              </a:r>
              <a:r>
                <a:rPr kumimoji="0" lang="en-US" altLang="zh-CN" b="0">
                  <a:solidFill>
                    <a:srgbClr val="CC3300"/>
                  </a:solidFill>
                  <a:latin typeface="华文新魏" panose="02010800040101010101" pitchFamily="2" charset="-122"/>
                  <a:ea typeface="华文新魏" panose="02010800040101010101" pitchFamily="2" charset="-122"/>
                </a:rPr>
                <a:t>(d)</a:t>
              </a:r>
              <a:endParaRPr kumimoji="0" lang="en-US" altLang="zh-CN" b="0">
                <a:solidFill>
                  <a:srgbClr val="CC3300"/>
                </a:solidFill>
                <a:latin typeface="华文新魏" panose="02010800040101010101" pitchFamily="2" charset="-122"/>
                <a:ea typeface="华文新魏" panose="02010800040101010101" pitchFamily="2" charset="-122"/>
              </a:endParaRPr>
            </a:p>
          </p:txBody>
        </p:sp>
        <p:sp>
          <p:nvSpPr>
            <p:cNvPr id="220165" name="Line 10"/>
            <p:cNvSpPr>
              <a:spLocks noChangeShapeType="1"/>
            </p:cNvSpPr>
            <p:nvPr/>
          </p:nvSpPr>
          <p:spPr bwMode="auto">
            <a:xfrm flipH="1" flipV="1">
              <a:off x="5121" y="14110"/>
              <a:ext cx="0" cy="468"/>
            </a:xfrm>
            <a:prstGeom prst="line">
              <a:avLst/>
            </a:prstGeom>
            <a:noFill/>
            <a:ln w="9525">
              <a:solidFill>
                <a:srgbClr val="000000"/>
              </a:solidFill>
              <a:round/>
            </a:ln>
          </p:spPr>
          <p:txBody>
            <a:bodyPr/>
            <a:lstStyle/>
            <a:p>
              <a:endParaRPr lang="zh-CN" altLang="en-US"/>
            </a:p>
          </p:txBody>
        </p:sp>
        <p:sp>
          <p:nvSpPr>
            <p:cNvPr id="220166" name="Line 11"/>
            <p:cNvSpPr>
              <a:spLocks noChangeShapeType="1"/>
            </p:cNvSpPr>
            <p:nvPr/>
          </p:nvSpPr>
          <p:spPr bwMode="auto">
            <a:xfrm>
              <a:off x="6561" y="14110"/>
              <a:ext cx="0" cy="468"/>
            </a:xfrm>
            <a:prstGeom prst="line">
              <a:avLst/>
            </a:prstGeom>
            <a:noFill/>
            <a:ln w="9525">
              <a:solidFill>
                <a:srgbClr val="00000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p:txBody>
          <a:bodyPr/>
          <a:lstStyle/>
          <a:p>
            <a:r>
              <a:rPr lang="zh-CN" altLang="en-US" smtClean="0"/>
              <a:t>主存分配 </a:t>
            </a:r>
            <a:endParaRPr lang="zh-CN" altLang="en-US" smtClean="0"/>
          </a:p>
        </p:txBody>
      </p:sp>
      <p:sp>
        <p:nvSpPr>
          <p:cNvPr id="221186" name="Rectangle 3"/>
          <p:cNvSpPr>
            <a:spLocks noGrp="1" noChangeArrowheads="1"/>
          </p:cNvSpPr>
          <p:nvPr>
            <p:ph type="body" idx="1"/>
          </p:nvPr>
        </p:nvSpPr>
        <p:spPr>
          <a:xfrm>
            <a:off x="685800" y="1628775"/>
            <a:ext cx="7504113" cy="4467225"/>
          </a:xfrm>
        </p:spPr>
        <p:txBody>
          <a:bodyPr/>
          <a:lstStyle/>
          <a:p>
            <a:r>
              <a:rPr lang="zh-CN" altLang="en-US" smtClean="0"/>
              <a:t>以页架为单位进行内存分配； </a:t>
            </a:r>
            <a:endParaRPr lang="zh-CN" altLang="en-US" smtClean="0"/>
          </a:p>
          <a:p>
            <a:r>
              <a:rPr lang="zh-CN" altLang="en-US" smtClean="0"/>
              <a:t>无需将所有段的所有页面一次性全部转入主存页架 。</a:t>
            </a:r>
            <a:endParaRPr lang="zh-CN" altLang="en-US"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title" idx="4294967295"/>
          </p:nvPr>
        </p:nvSpPr>
        <p:spPr>
          <a:xfrm>
            <a:off x="107950" y="115888"/>
            <a:ext cx="8915400" cy="1143000"/>
          </a:xfrm>
        </p:spPr>
        <p:txBody>
          <a:bodyPr/>
          <a:lstStyle/>
          <a:p>
            <a:r>
              <a:rPr lang="zh-CN" altLang="en-US" smtClean="0"/>
              <a:t>段页式虚存管理的数据结构</a:t>
            </a:r>
            <a:endParaRPr lang="zh-CN" altLang="en-US" smtClean="0"/>
          </a:p>
        </p:txBody>
      </p:sp>
      <p:sp>
        <p:nvSpPr>
          <p:cNvPr id="222210" name="Rectangle 3"/>
          <p:cNvSpPr>
            <a:spLocks noGrp="1" noChangeArrowheads="1"/>
          </p:cNvSpPr>
          <p:nvPr>
            <p:ph type="body" idx="4294967295"/>
          </p:nvPr>
        </p:nvSpPr>
        <p:spPr>
          <a:xfrm>
            <a:off x="762000" y="1295400"/>
            <a:ext cx="7543800" cy="5029200"/>
          </a:xfrm>
        </p:spPr>
        <p:txBody>
          <a:bodyPr/>
          <a:lstStyle/>
          <a:p>
            <a:r>
              <a:rPr lang="zh-CN" altLang="en-US" smtClean="0"/>
              <a:t>段页式存储管理的数据结构包括：</a:t>
            </a:r>
            <a:endParaRPr lang="zh-CN" altLang="en-US" smtClean="0"/>
          </a:p>
          <a:p>
            <a:pPr lvl="1"/>
            <a:r>
              <a:rPr lang="zh-CN" altLang="en-US" smtClean="0"/>
              <a:t>作业表：登记进入系统中的所有作业及该作业段表的起始地址，</a:t>
            </a:r>
            <a:endParaRPr lang="zh-CN" altLang="en-US" smtClean="0"/>
          </a:p>
          <a:p>
            <a:pPr lvl="1"/>
            <a:r>
              <a:rPr lang="zh-CN" altLang="en-US" smtClean="0"/>
              <a:t>段表：包含这个段是否在内存，以及该段页表的起始地址等，</a:t>
            </a:r>
            <a:endParaRPr lang="zh-CN" altLang="en-US" smtClean="0"/>
          </a:p>
          <a:p>
            <a:pPr lvl="1"/>
            <a:r>
              <a:rPr lang="zh-CN" altLang="en-US" smtClean="0"/>
              <a:t>页表：包含该页是否在内存</a:t>
            </a:r>
            <a:r>
              <a:rPr lang="en-US" altLang="zh-CN" smtClean="0"/>
              <a:t>(</a:t>
            </a:r>
            <a:r>
              <a:rPr lang="zh-CN" altLang="en-US" smtClean="0"/>
              <a:t>中断位</a:t>
            </a:r>
            <a:r>
              <a:rPr lang="en-US" altLang="zh-CN" smtClean="0"/>
              <a:t>)</a:t>
            </a:r>
            <a:r>
              <a:rPr lang="zh-CN" altLang="en-US" smtClean="0"/>
              <a:t>、对应内存块号。</a:t>
            </a:r>
            <a:endParaRPr lang="en-US" altLang="zh-CN"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idx="4294967295"/>
          </p:nvPr>
        </p:nvSpPr>
        <p:spPr>
          <a:xfrm>
            <a:off x="179388" y="188913"/>
            <a:ext cx="8785225" cy="1008062"/>
          </a:xfrm>
        </p:spPr>
        <p:txBody>
          <a:bodyPr/>
          <a:lstStyle/>
          <a:p>
            <a:r>
              <a:rPr lang="zh-CN" altLang="en-US" smtClean="0"/>
              <a:t>地址转换</a:t>
            </a:r>
            <a:r>
              <a:rPr lang="en-US" altLang="zh-CN" smtClean="0"/>
              <a:t>(1)</a:t>
            </a:r>
            <a:endParaRPr lang="en-US" altLang="zh-CN" smtClean="0"/>
          </a:p>
        </p:txBody>
      </p:sp>
      <p:sp>
        <p:nvSpPr>
          <p:cNvPr id="223234" name="Rectangle 3"/>
          <p:cNvSpPr>
            <a:spLocks noGrp="1" noChangeArrowheads="1"/>
          </p:cNvSpPr>
          <p:nvPr>
            <p:ph type="body" idx="4294967295"/>
          </p:nvPr>
        </p:nvSpPr>
        <p:spPr>
          <a:xfrm>
            <a:off x="827088" y="1484313"/>
            <a:ext cx="7315200" cy="4572000"/>
          </a:xfrm>
        </p:spPr>
        <p:txBody>
          <a:bodyPr/>
          <a:lstStyle/>
          <a:p>
            <a:r>
              <a:rPr lang="en-US" altLang="zh-CN" smtClean="0"/>
              <a:t> </a:t>
            </a:r>
            <a:r>
              <a:rPr lang="zh-CN" altLang="en-US" smtClean="0"/>
              <a:t>从逻辑地址出发，先以段号</a:t>
            </a:r>
            <a:r>
              <a:rPr lang="en-US" altLang="zh-CN" smtClean="0"/>
              <a:t>s</a:t>
            </a:r>
            <a:r>
              <a:rPr lang="zh-CN" altLang="en-US" smtClean="0"/>
              <a:t>和页号</a:t>
            </a:r>
            <a:r>
              <a:rPr lang="en-US" altLang="zh-CN" smtClean="0"/>
              <a:t>p</a:t>
            </a:r>
            <a:r>
              <a:rPr lang="zh-CN" altLang="en-US" smtClean="0"/>
              <a:t>作索引去查快表，如果找到，那么立即获得页</a:t>
            </a:r>
            <a:r>
              <a:rPr lang="en-US" altLang="zh-CN" smtClean="0"/>
              <a:t>p</a:t>
            </a:r>
            <a:r>
              <a:rPr lang="zh-CN" altLang="en-US" smtClean="0"/>
              <a:t>的页框号</a:t>
            </a:r>
            <a:r>
              <a:rPr lang="en-US" altLang="zh-CN" smtClean="0"/>
              <a:t>p’</a:t>
            </a:r>
            <a:r>
              <a:rPr lang="zh-CN" altLang="en-US" smtClean="0"/>
              <a:t>，并与位移</a:t>
            </a:r>
            <a:r>
              <a:rPr lang="en-US" altLang="zh-CN" smtClean="0"/>
              <a:t>d</a:t>
            </a:r>
            <a:r>
              <a:rPr lang="zh-CN" altLang="en-US" smtClean="0"/>
              <a:t>一起拼装得到访问内存的实地址，从而完成了地址转换。</a:t>
            </a:r>
            <a:endParaRPr lang="zh-CN" altLang="en-US"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idx="4294967295"/>
          </p:nvPr>
        </p:nvSpPr>
        <p:spPr>
          <a:xfrm>
            <a:off x="898525" y="144463"/>
            <a:ext cx="7273925" cy="981075"/>
          </a:xfrm>
        </p:spPr>
        <p:txBody>
          <a:bodyPr/>
          <a:lstStyle/>
          <a:p>
            <a:r>
              <a:rPr lang="zh-CN" altLang="en-US" smtClean="0"/>
              <a:t>地址转换</a:t>
            </a:r>
            <a:r>
              <a:rPr lang="en-US" altLang="zh-CN" smtClean="0"/>
              <a:t>(2)</a:t>
            </a:r>
            <a:endParaRPr lang="en-US" altLang="zh-CN" smtClean="0"/>
          </a:p>
        </p:txBody>
      </p:sp>
      <p:sp>
        <p:nvSpPr>
          <p:cNvPr id="224258" name="Rectangle 3"/>
          <p:cNvSpPr>
            <a:spLocks noGrp="1" noChangeArrowheads="1"/>
          </p:cNvSpPr>
          <p:nvPr>
            <p:ph type="body" idx="4294967295"/>
          </p:nvPr>
        </p:nvSpPr>
        <p:spPr>
          <a:xfrm>
            <a:off x="468313" y="1341438"/>
            <a:ext cx="8207375" cy="4495800"/>
          </a:xfrm>
        </p:spPr>
        <p:txBody>
          <a:bodyPr/>
          <a:lstStyle/>
          <a:p>
            <a:r>
              <a:rPr lang="zh-CN" altLang="en-US" smtClean="0"/>
              <a:t>若查快表失败</a:t>
            </a:r>
            <a:r>
              <a:rPr lang="en-US" altLang="zh-CN" smtClean="0"/>
              <a:t>,</a:t>
            </a:r>
            <a:r>
              <a:rPr lang="zh-CN" altLang="en-US" smtClean="0"/>
              <a:t>就要通过段表和页表作地址转换了，用段号</a:t>
            </a:r>
            <a:r>
              <a:rPr lang="en-US" altLang="zh-CN" smtClean="0"/>
              <a:t>s</a:t>
            </a:r>
            <a:r>
              <a:rPr lang="zh-CN" altLang="en-US" smtClean="0"/>
              <a:t>作索引，找到相应表目，由此得到</a:t>
            </a:r>
            <a:r>
              <a:rPr lang="en-US" altLang="zh-CN" smtClean="0"/>
              <a:t>s</a:t>
            </a:r>
            <a:r>
              <a:rPr lang="zh-CN" altLang="en-US" smtClean="0"/>
              <a:t>段的页表起址</a:t>
            </a:r>
            <a:r>
              <a:rPr lang="en-US" altLang="zh-CN" smtClean="0"/>
              <a:t>s’</a:t>
            </a:r>
            <a:r>
              <a:rPr lang="zh-CN" altLang="en-US" smtClean="0"/>
              <a:t>，再以</a:t>
            </a:r>
            <a:r>
              <a:rPr lang="en-US" altLang="zh-CN" smtClean="0"/>
              <a:t>p</a:t>
            </a:r>
            <a:r>
              <a:rPr lang="zh-CN" altLang="en-US" smtClean="0"/>
              <a:t>作索引得到</a:t>
            </a:r>
            <a:r>
              <a:rPr lang="en-US" altLang="zh-CN" smtClean="0"/>
              <a:t>s</a:t>
            </a:r>
            <a:r>
              <a:rPr lang="zh-CN" altLang="en-US" smtClean="0"/>
              <a:t>段</a:t>
            </a:r>
            <a:r>
              <a:rPr lang="en-US" altLang="zh-CN" smtClean="0"/>
              <a:t>p</a:t>
            </a:r>
            <a:r>
              <a:rPr lang="zh-CN" altLang="en-US" smtClean="0"/>
              <a:t>页对应的表目</a:t>
            </a:r>
            <a:r>
              <a:rPr lang="en-US" altLang="zh-CN" smtClean="0"/>
              <a:t>,</a:t>
            </a:r>
            <a:r>
              <a:rPr lang="zh-CN" altLang="en-US" smtClean="0"/>
              <a:t>得到页框号</a:t>
            </a:r>
            <a:r>
              <a:rPr lang="en-US" altLang="zh-CN" smtClean="0"/>
              <a:t>p’</a:t>
            </a:r>
            <a:r>
              <a:rPr lang="zh-CN" altLang="en-US" smtClean="0"/>
              <a:t>；这时一方面把</a:t>
            </a:r>
            <a:r>
              <a:rPr lang="en-US" altLang="zh-CN" smtClean="0"/>
              <a:t>s</a:t>
            </a:r>
            <a:r>
              <a:rPr lang="zh-CN" altLang="en-US" smtClean="0"/>
              <a:t>段</a:t>
            </a:r>
            <a:r>
              <a:rPr lang="en-US" altLang="zh-CN" smtClean="0"/>
              <a:t>p</a:t>
            </a:r>
            <a:r>
              <a:rPr lang="zh-CN" altLang="en-US" smtClean="0"/>
              <a:t>页和页框号</a:t>
            </a:r>
            <a:r>
              <a:rPr lang="en-US" altLang="zh-CN" smtClean="0"/>
              <a:t>p’</a:t>
            </a:r>
            <a:r>
              <a:rPr lang="zh-CN" altLang="en-US" smtClean="0"/>
              <a:t>置换进快表，另一方面用</a:t>
            </a:r>
            <a:r>
              <a:rPr lang="en-US" altLang="zh-CN" smtClean="0"/>
              <a:t>p’</a:t>
            </a:r>
            <a:r>
              <a:rPr lang="zh-CN" altLang="en-US" smtClean="0"/>
              <a:t>和</a:t>
            </a:r>
            <a:r>
              <a:rPr lang="en-US" altLang="zh-CN" smtClean="0"/>
              <a:t>d</a:t>
            </a:r>
            <a:r>
              <a:rPr lang="zh-CN" altLang="en-US" smtClean="0"/>
              <a:t>生成内存实地址，从而完成地址转换。</a:t>
            </a:r>
            <a:endParaRPr lang="zh-CN" altLang="en-US" smtClean="0"/>
          </a:p>
          <a:p>
            <a:endParaRPr lang="en-US" altLang="zh-CN"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title" idx="4294967295"/>
          </p:nvPr>
        </p:nvSpPr>
        <p:spPr>
          <a:xfrm>
            <a:off x="539750" y="115888"/>
            <a:ext cx="7920038" cy="1143000"/>
          </a:xfrm>
        </p:spPr>
        <p:txBody>
          <a:bodyPr/>
          <a:lstStyle/>
          <a:p>
            <a:r>
              <a:rPr lang="zh-CN" altLang="en-US" smtClean="0"/>
              <a:t>地址转换</a:t>
            </a:r>
            <a:r>
              <a:rPr lang="en-US" altLang="zh-CN" smtClean="0"/>
              <a:t>(3)</a:t>
            </a:r>
            <a:endParaRPr lang="en-US" altLang="zh-CN" smtClean="0"/>
          </a:p>
        </p:txBody>
      </p:sp>
      <p:sp>
        <p:nvSpPr>
          <p:cNvPr id="225282" name="Rectangle 3"/>
          <p:cNvSpPr>
            <a:spLocks noGrp="1" noChangeArrowheads="1"/>
          </p:cNvSpPr>
          <p:nvPr>
            <p:ph type="body" idx="4294967295"/>
          </p:nvPr>
        </p:nvSpPr>
        <p:spPr>
          <a:xfrm>
            <a:off x="611188" y="1341438"/>
            <a:ext cx="7921625" cy="4648200"/>
          </a:xfrm>
        </p:spPr>
        <p:txBody>
          <a:bodyPr/>
          <a:lstStyle/>
          <a:p>
            <a:r>
              <a:rPr lang="zh-CN" altLang="en-US" smtClean="0"/>
              <a:t>如查段表时，发现</a:t>
            </a:r>
            <a:r>
              <a:rPr lang="en-US" altLang="zh-CN" smtClean="0"/>
              <a:t>s</a:t>
            </a:r>
            <a:r>
              <a:rPr lang="zh-CN" altLang="en-US" smtClean="0"/>
              <a:t>段不在内存，产生“缺段中断”，引起系统查找</a:t>
            </a:r>
            <a:r>
              <a:rPr lang="en-US" altLang="zh-CN" smtClean="0"/>
              <a:t>s</a:t>
            </a:r>
            <a:r>
              <a:rPr lang="zh-CN" altLang="en-US" smtClean="0"/>
              <a:t>段在外存的位置，将该段页表调入内存；</a:t>
            </a:r>
            <a:endParaRPr lang="zh-CN" altLang="en-US" smtClean="0"/>
          </a:p>
          <a:p>
            <a:r>
              <a:rPr lang="zh-CN" altLang="en-US" smtClean="0"/>
              <a:t>如查页表时，发现</a:t>
            </a:r>
            <a:r>
              <a:rPr lang="en-US" altLang="zh-CN" smtClean="0"/>
              <a:t>s</a:t>
            </a:r>
            <a:r>
              <a:rPr lang="zh-CN" altLang="en-US" smtClean="0"/>
              <a:t>段的</a:t>
            </a:r>
            <a:r>
              <a:rPr lang="en-US" altLang="zh-CN" smtClean="0"/>
              <a:t>p</a:t>
            </a:r>
            <a:r>
              <a:rPr lang="zh-CN" altLang="en-US" smtClean="0"/>
              <a:t>页不在内存，产生“缺页中断”，引起系统查找</a:t>
            </a:r>
            <a:r>
              <a:rPr lang="en-US" altLang="zh-CN" smtClean="0"/>
              <a:t>s</a:t>
            </a:r>
            <a:r>
              <a:rPr lang="zh-CN" altLang="en-US" smtClean="0"/>
              <a:t>段</a:t>
            </a:r>
            <a:r>
              <a:rPr lang="en-US" altLang="zh-CN" smtClean="0"/>
              <a:t>p</a:t>
            </a:r>
            <a:r>
              <a:rPr lang="zh-CN" altLang="en-US" smtClean="0"/>
              <a:t>页在外存的位置，并将该页调入内存，当内存已无空闲页框时，就会导致淘汰页面。</a:t>
            </a:r>
            <a:endParaRPr lang="zh-CN" altLang="en-US"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idx="4294967295"/>
          </p:nvPr>
        </p:nvSpPr>
        <p:spPr/>
        <p:txBody>
          <a:bodyPr/>
          <a:lstStyle/>
          <a:p>
            <a:pPr eaLnBrk="1" hangingPunct="1"/>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sp>
        <p:nvSpPr>
          <p:cNvPr id="226306" name="Rectangle 3"/>
          <p:cNvSpPr>
            <a:spLocks noGrp="1" noChangeArrowheads="1"/>
          </p:cNvSpPr>
          <p:nvPr>
            <p:ph type="body" idx="4294967295"/>
          </p:nvPr>
        </p:nvSpPr>
        <p:spPr>
          <a:xfrm>
            <a:off x="685800" y="1557338"/>
            <a:ext cx="7772400" cy="4467225"/>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226307" name="Group 4"/>
          <p:cNvGrpSpPr/>
          <p:nvPr/>
        </p:nvGrpSpPr>
        <p:grpSpPr bwMode="auto">
          <a:xfrm>
            <a:off x="1270000" y="1981200"/>
            <a:ext cx="6273800" cy="4191000"/>
            <a:chOff x="2421" y="9076"/>
            <a:chExt cx="7560" cy="3786"/>
          </a:xfrm>
        </p:grpSpPr>
        <p:sp>
          <p:nvSpPr>
            <p:cNvPr id="226309" name="Rectangle 5"/>
            <p:cNvSpPr>
              <a:spLocks noChangeArrowheads="1"/>
            </p:cNvSpPr>
            <p:nvPr/>
          </p:nvSpPr>
          <p:spPr bwMode="auto">
            <a:xfrm>
              <a:off x="656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0" name="Rectangle 6"/>
            <p:cNvSpPr>
              <a:spLocks noChangeArrowheads="1"/>
            </p:cNvSpPr>
            <p:nvPr/>
          </p:nvSpPr>
          <p:spPr bwMode="auto">
            <a:xfrm>
              <a:off x="656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1" name="Rectangle 7"/>
            <p:cNvSpPr>
              <a:spLocks noChangeArrowheads="1"/>
            </p:cNvSpPr>
            <p:nvPr/>
          </p:nvSpPr>
          <p:spPr bwMode="auto">
            <a:xfrm>
              <a:off x="368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2" name="Text Box 8"/>
            <p:cNvSpPr txBox="1">
              <a:spLocks noChangeArrowheads="1"/>
            </p:cNvSpPr>
            <p:nvPr/>
          </p:nvSpPr>
          <p:spPr bwMode="auto">
            <a:xfrm>
              <a:off x="2421" y="9076"/>
              <a:ext cx="1800" cy="468"/>
            </a:xfrm>
            <a:prstGeom prst="rect">
              <a:avLst/>
            </a:prstGeom>
            <a:solidFill>
              <a:srgbClr val="FFCC66"/>
            </a:solidFill>
            <a:ln w="9525">
              <a:no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段表控制寄存器</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13" name="Text Box 9"/>
            <p:cNvSpPr txBox="1">
              <a:spLocks noChangeArrowheads="1"/>
            </p:cNvSpPr>
            <p:nvPr/>
          </p:nvSpPr>
          <p:spPr bwMode="auto">
            <a:xfrm>
              <a:off x="2421" y="9544"/>
              <a:ext cx="216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段表始址   段表长度</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14" name="Line 10"/>
            <p:cNvSpPr>
              <a:spLocks noChangeShapeType="1"/>
            </p:cNvSpPr>
            <p:nvPr/>
          </p:nvSpPr>
          <p:spPr bwMode="auto">
            <a:xfrm>
              <a:off x="3501" y="9544"/>
              <a:ext cx="0" cy="468"/>
            </a:xfrm>
            <a:prstGeom prst="line">
              <a:avLst/>
            </a:prstGeom>
            <a:noFill/>
            <a:ln w="9525">
              <a:solidFill>
                <a:srgbClr val="000000"/>
              </a:solidFill>
              <a:round/>
            </a:ln>
          </p:spPr>
          <p:txBody>
            <a:bodyPr/>
            <a:lstStyle/>
            <a:p>
              <a:endParaRPr lang="zh-CN" altLang="en-US"/>
            </a:p>
          </p:txBody>
        </p:sp>
        <p:sp>
          <p:nvSpPr>
            <p:cNvPr id="226315" name="Text Box 11"/>
            <p:cNvSpPr txBox="1">
              <a:spLocks noChangeArrowheads="1"/>
            </p:cNvSpPr>
            <p:nvPr/>
          </p:nvSpPr>
          <p:spPr bwMode="auto">
            <a:xfrm>
              <a:off x="6381" y="9544"/>
              <a:ext cx="288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段号</a:t>
              </a:r>
              <a:r>
                <a:rPr kumimoji="0" lang="en-US" altLang="zh-CN" sz="1400" b="0">
                  <a:solidFill>
                    <a:srgbClr val="CC3300"/>
                  </a:solidFill>
                  <a:latin typeface="华文新魏" panose="02010800040101010101" pitchFamily="2" charset="-122"/>
                  <a:ea typeface="华文新魏" panose="02010800040101010101" pitchFamily="2" charset="-122"/>
                </a:rPr>
                <a:t>s   </a:t>
              </a:r>
              <a:r>
                <a:rPr kumimoji="0" lang="zh-CN" altLang="en-US" sz="1400" b="0">
                  <a:solidFill>
                    <a:srgbClr val="CC3300"/>
                  </a:solidFill>
                  <a:latin typeface="华文新魏" panose="02010800040101010101" pitchFamily="2" charset="-122"/>
                  <a:ea typeface="华文新魏" panose="02010800040101010101" pitchFamily="2" charset="-122"/>
                </a:rPr>
                <a:t>页号</a:t>
              </a:r>
              <a:r>
                <a:rPr kumimoji="0" lang="en-US" altLang="zh-CN" sz="1400" b="0">
                  <a:solidFill>
                    <a:srgbClr val="CC3300"/>
                  </a:solidFill>
                  <a:latin typeface="华文新魏" panose="02010800040101010101" pitchFamily="2" charset="-122"/>
                  <a:ea typeface="华文新魏" panose="02010800040101010101" pitchFamily="2" charset="-122"/>
                </a:rPr>
                <a:t>p          </a:t>
              </a:r>
              <a:r>
                <a:rPr kumimoji="0" lang="zh-CN" altLang="en-US" sz="1400" b="0">
                  <a:solidFill>
                    <a:srgbClr val="CC3300"/>
                  </a:solidFill>
                  <a:latin typeface="华文新魏" panose="02010800040101010101" pitchFamily="2" charset="-122"/>
                  <a:ea typeface="华文新魏" panose="02010800040101010101" pitchFamily="2" charset="-122"/>
                </a:rPr>
                <a:t>位移</a:t>
              </a:r>
              <a:r>
                <a:rPr kumimoji="0" lang="en-US" altLang="zh-CN" sz="1400" b="0">
                  <a:solidFill>
                    <a:srgbClr val="CC3300"/>
                  </a:solidFill>
                  <a:latin typeface="华文新魏" panose="02010800040101010101" pitchFamily="2" charset="-122"/>
                  <a:ea typeface="华文新魏" panose="02010800040101010101" pitchFamily="2" charset="-122"/>
                </a:rPr>
                <a:t>d</a:t>
              </a:r>
              <a:endParaRPr kumimoji="0" lang="en-US" altLang="zh-CN" sz="1400" b="0">
                <a:solidFill>
                  <a:srgbClr val="CC3300"/>
                </a:solidFill>
                <a:latin typeface="华文新魏" panose="02010800040101010101" pitchFamily="2" charset="-122"/>
                <a:ea typeface="华文新魏" panose="02010800040101010101" pitchFamily="2" charset="-122"/>
              </a:endParaRPr>
            </a:p>
          </p:txBody>
        </p:sp>
        <p:sp>
          <p:nvSpPr>
            <p:cNvPr id="226316" name="Line 12"/>
            <p:cNvSpPr>
              <a:spLocks noChangeShapeType="1"/>
            </p:cNvSpPr>
            <p:nvPr/>
          </p:nvSpPr>
          <p:spPr bwMode="auto">
            <a:xfrm>
              <a:off x="7101" y="9544"/>
              <a:ext cx="0" cy="468"/>
            </a:xfrm>
            <a:prstGeom prst="line">
              <a:avLst/>
            </a:prstGeom>
            <a:noFill/>
            <a:ln w="9525">
              <a:solidFill>
                <a:srgbClr val="000000"/>
              </a:solidFill>
              <a:round/>
            </a:ln>
          </p:spPr>
          <p:txBody>
            <a:bodyPr/>
            <a:lstStyle/>
            <a:p>
              <a:endParaRPr lang="zh-CN" altLang="en-US"/>
            </a:p>
          </p:txBody>
        </p:sp>
        <p:sp>
          <p:nvSpPr>
            <p:cNvPr id="226317" name="Line 13"/>
            <p:cNvSpPr>
              <a:spLocks noChangeShapeType="1"/>
            </p:cNvSpPr>
            <p:nvPr/>
          </p:nvSpPr>
          <p:spPr bwMode="auto">
            <a:xfrm>
              <a:off x="7821" y="9544"/>
              <a:ext cx="0" cy="468"/>
            </a:xfrm>
            <a:prstGeom prst="line">
              <a:avLst/>
            </a:prstGeom>
            <a:noFill/>
            <a:ln w="9525">
              <a:solidFill>
                <a:srgbClr val="000000"/>
              </a:solidFill>
              <a:round/>
            </a:ln>
          </p:spPr>
          <p:txBody>
            <a:bodyPr/>
            <a:lstStyle/>
            <a:p>
              <a:endParaRPr lang="zh-CN" altLang="en-US"/>
            </a:p>
          </p:txBody>
        </p:sp>
        <p:sp>
          <p:nvSpPr>
            <p:cNvPr id="226318" name="AutoShape 14"/>
            <p:cNvSpPr>
              <a:spLocks noChangeArrowheads="1"/>
            </p:cNvSpPr>
            <p:nvPr/>
          </p:nvSpPr>
          <p:spPr bwMode="auto">
            <a:xfrm>
              <a:off x="2781" y="10480"/>
              <a:ext cx="360" cy="312"/>
            </a:xfrm>
            <a:prstGeom prst="flowChartOr">
              <a:avLst/>
            </a:prstGeom>
            <a:solidFill>
              <a:schemeClr val="accent1"/>
            </a:solidFill>
            <a:ln w="9525">
              <a:solidFill>
                <a:srgbClr val="000000"/>
              </a:solidFill>
              <a:round/>
            </a:ln>
          </p:spPr>
          <p:txBody>
            <a:bodyPr/>
            <a:lstStyle/>
            <a:p>
              <a:endParaRPr lang="zh-CN" altLang="en-US" b="0"/>
            </a:p>
          </p:txBody>
        </p:sp>
        <p:sp>
          <p:nvSpPr>
            <p:cNvPr id="226319" name="Line 15"/>
            <p:cNvSpPr>
              <a:spLocks noChangeShapeType="1"/>
            </p:cNvSpPr>
            <p:nvPr/>
          </p:nvSpPr>
          <p:spPr bwMode="auto">
            <a:xfrm>
              <a:off x="2961" y="10012"/>
              <a:ext cx="0" cy="468"/>
            </a:xfrm>
            <a:prstGeom prst="line">
              <a:avLst/>
            </a:prstGeom>
            <a:noFill/>
            <a:ln w="9525">
              <a:solidFill>
                <a:srgbClr val="000000"/>
              </a:solidFill>
              <a:round/>
              <a:tailEnd type="triangle" w="med" len="med"/>
            </a:ln>
          </p:spPr>
          <p:txBody>
            <a:bodyPr/>
            <a:lstStyle/>
            <a:p>
              <a:endParaRPr lang="zh-CN" altLang="en-US"/>
            </a:p>
          </p:txBody>
        </p:sp>
        <p:sp>
          <p:nvSpPr>
            <p:cNvPr id="226320" name="Line 16"/>
            <p:cNvSpPr>
              <a:spLocks noChangeShapeType="1"/>
            </p:cNvSpPr>
            <p:nvPr/>
          </p:nvSpPr>
          <p:spPr bwMode="auto">
            <a:xfrm>
              <a:off x="6741" y="10012"/>
              <a:ext cx="0" cy="624"/>
            </a:xfrm>
            <a:prstGeom prst="line">
              <a:avLst/>
            </a:prstGeom>
            <a:noFill/>
            <a:ln w="9525">
              <a:solidFill>
                <a:srgbClr val="000000"/>
              </a:solidFill>
              <a:round/>
            </a:ln>
          </p:spPr>
          <p:txBody>
            <a:bodyPr/>
            <a:lstStyle/>
            <a:p>
              <a:endParaRPr lang="zh-CN" altLang="en-US"/>
            </a:p>
          </p:txBody>
        </p:sp>
        <p:sp>
          <p:nvSpPr>
            <p:cNvPr id="226321" name="Line 17"/>
            <p:cNvSpPr>
              <a:spLocks noChangeShapeType="1"/>
            </p:cNvSpPr>
            <p:nvPr/>
          </p:nvSpPr>
          <p:spPr bwMode="auto">
            <a:xfrm flipH="1">
              <a:off x="3141" y="10636"/>
              <a:ext cx="3600" cy="0"/>
            </a:xfrm>
            <a:prstGeom prst="line">
              <a:avLst/>
            </a:prstGeom>
            <a:noFill/>
            <a:ln w="9525">
              <a:solidFill>
                <a:srgbClr val="000000"/>
              </a:solidFill>
              <a:round/>
              <a:tailEnd type="triangle" w="med" len="med"/>
            </a:ln>
          </p:spPr>
          <p:txBody>
            <a:bodyPr/>
            <a:lstStyle/>
            <a:p>
              <a:endParaRPr lang="zh-CN" altLang="en-US"/>
            </a:p>
          </p:txBody>
        </p:sp>
        <p:sp>
          <p:nvSpPr>
            <p:cNvPr id="226322" name="AutoShape 18"/>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chemeClr val="accent1"/>
            </a:solidFill>
            <a:ln w="9525">
              <a:solidFill>
                <a:srgbClr val="000000"/>
              </a:solidFill>
              <a:miter lim="800000"/>
            </a:ln>
          </p:spPr>
          <p:txBody>
            <a:bodyPr/>
            <a:lstStyle/>
            <a:p>
              <a:endParaRPr lang="zh-CN" altLang="en-US" b="0"/>
            </a:p>
          </p:txBody>
        </p:sp>
        <p:sp>
          <p:nvSpPr>
            <p:cNvPr id="226323" name="Line 19"/>
            <p:cNvSpPr>
              <a:spLocks noChangeShapeType="1"/>
            </p:cNvSpPr>
            <p:nvPr/>
          </p:nvSpPr>
          <p:spPr bwMode="auto">
            <a:xfrm>
              <a:off x="4581" y="9700"/>
              <a:ext cx="540" cy="0"/>
            </a:xfrm>
            <a:prstGeom prst="line">
              <a:avLst/>
            </a:prstGeom>
            <a:noFill/>
            <a:ln w="9525">
              <a:solidFill>
                <a:srgbClr val="000000"/>
              </a:solidFill>
              <a:round/>
              <a:tailEnd type="triangle" w="med" len="med"/>
            </a:ln>
          </p:spPr>
          <p:txBody>
            <a:bodyPr/>
            <a:lstStyle/>
            <a:p>
              <a:endParaRPr lang="zh-CN" altLang="en-US"/>
            </a:p>
          </p:txBody>
        </p:sp>
        <p:sp>
          <p:nvSpPr>
            <p:cNvPr id="226324" name="Line 20"/>
            <p:cNvSpPr>
              <a:spLocks noChangeShapeType="1"/>
            </p:cNvSpPr>
            <p:nvPr/>
          </p:nvSpPr>
          <p:spPr bwMode="auto">
            <a:xfrm flipV="1">
              <a:off x="5301" y="9856"/>
              <a:ext cx="0" cy="780"/>
            </a:xfrm>
            <a:prstGeom prst="line">
              <a:avLst/>
            </a:prstGeom>
            <a:noFill/>
            <a:ln w="9525">
              <a:solidFill>
                <a:srgbClr val="000000"/>
              </a:solidFill>
              <a:round/>
              <a:tailEnd type="triangle" w="med" len="med"/>
            </a:ln>
          </p:spPr>
          <p:txBody>
            <a:bodyPr/>
            <a:lstStyle/>
            <a:p>
              <a:endParaRPr lang="zh-CN" altLang="en-US"/>
            </a:p>
          </p:txBody>
        </p:sp>
        <p:sp>
          <p:nvSpPr>
            <p:cNvPr id="226325" name="Text Box 21"/>
            <p:cNvSpPr txBox="1">
              <a:spLocks noChangeArrowheads="1"/>
            </p:cNvSpPr>
            <p:nvPr/>
          </p:nvSpPr>
          <p:spPr bwMode="auto">
            <a:xfrm>
              <a:off x="5121" y="9076"/>
              <a:ext cx="1080" cy="312"/>
            </a:xfrm>
            <a:prstGeom prst="rect">
              <a:avLst/>
            </a:prstGeom>
            <a:solidFill>
              <a:srgbClr val="FFCC66"/>
            </a:solidFill>
            <a:ln w="9525">
              <a:noFill/>
              <a:miter lim="800000"/>
            </a:ln>
          </p:spPr>
          <p:txBody>
            <a:bodyPr tIns="0" bIns="0"/>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段超长</a:t>
              </a:r>
              <a:r>
                <a:rPr kumimoji="0" lang="en-US" altLang="zh-CN" sz="1400" b="0">
                  <a:solidFill>
                    <a:srgbClr val="CC3300"/>
                  </a:solidFill>
                  <a:latin typeface="华文新魏" panose="02010800040101010101" pitchFamily="2" charset="-122"/>
                  <a:ea typeface="华文新魏" panose="02010800040101010101" pitchFamily="2" charset="-122"/>
                </a:rPr>
                <a:t>?</a:t>
              </a:r>
              <a:endParaRPr kumimoji="0" lang="en-US" altLang="zh-CN" sz="1400" b="0">
                <a:solidFill>
                  <a:srgbClr val="CC3300"/>
                </a:solidFill>
                <a:latin typeface="华文新魏" panose="02010800040101010101" pitchFamily="2" charset="-122"/>
                <a:ea typeface="华文新魏" panose="02010800040101010101" pitchFamily="2" charset="-122"/>
              </a:endParaRPr>
            </a:p>
          </p:txBody>
        </p:sp>
        <p:sp>
          <p:nvSpPr>
            <p:cNvPr id="226326" name="Line 22"/>
            <p:cNvSpPr>
              <a:spLocks noChangeShapeType="1"/>
            </p:cNvSpPr>
            <p:nvPr/>
          </p:nvSpPr>
          <p:spPr bwMode="auto">
            <a:xfrm>
              <a:off x="3681" y="12196"/>
              <a:ext cx="1080" cy="0"/>
            </a:xfrm>
            <a:prstGeom prst="line">
              <a:avLst/>
            </a:prstGeom>
            <a:noFill/>
            <a:ln w="9525">
              <a:solidFill>
                <a:srgbClr val="000000"/>
              </a:solidFill>
              <a:round/>
            </a:ln>
          </p:spPr>
          <p:txBody>
            <a:bodyPr/>
            <a:lstStyle/>
            <a:p>
              <a:endParaRPr lang="zh-CN" altLang="en-US"/>
            </a:p>
          </p:txBody>
        </p:sp>
        <p:sp>
          <p:nvSpPr>
            <p:cNvPr id="226327" name="Line 23"/>
            <p:cNvSpPr>
              <a:spLocks noChangeShapeType="1"/>
            </p:cNvSpPr>
            <p:nvPr/>
          </p:nvSpPr>
          <p:spPr bwMode="auto">
            <a:xfrm>
              <a:off x="3681" y="11572"/>
              <a:ext cx="1080" cy="0"/>
            </a:xfrm>
            <a:prstGeom prst="line">
              <a:avLst/>
            </a:prstGeom>
            <a:noFill/>
            <a:ln w="9525">
              <a:solidFill>
                <a:srgbClr val="000000"/>
              </a:solidFill>
              <a:round/>
            </a:ln>
          </p:spPr>
          <p:txBody>
            <a:bodyPr/>
            <a:lstStyle/>
            <a:p>
              <a:endParaRPr lang="zh-CN" altLang="en-US"/>
            </a:p>
          </p:txBody>
        </p:sp>
        <p:sp>
          <p:nvSpPr>
            <p:cNvPr id="226328" name="Line 24"/>
            <p:cNvSpPr>
              <a:spLocks noChangeShapeType="1"/>
            </p:cNvSpPr>
            <p:nvPr/>
          </p:nvSpPr>
          <p:spPr bwMode="auto">
            <a:xfrm>
              <a:off x="3681" y="11884"/>
              <a:ext cx="1080" cy="0"/>
            </a:xfrm>
            <a:prstGeom prst="line">
              <a:avLst/>
            </a:prstGeom>
            <a:noFill/>
            <a:ln w="9525">
              <a:solidFill>
                <a:srgbClr val="000000"/>
              </a:solidFill>
              <a:round/>
            </a:ln>
          </p:spPr>
          <p:txBody>
            <a:bodyPr/>
            <a:lstStyle/>
            <a:p>
              <a:endParaRPr lang="zh-CN" altLang="en-US"/>
            </a:p>
          </p:txBody>
        </p:sp>
        <p:sp>
          <p:nvSpPr>
            <p:cNvPr id="226329" name="Line 25"/>
            <p:cNvSpPr>
              <a:spLocks noChangeShapeType="1"/>
            </p:cNvSpPr>
            <p:nvPr/>
          </p:nvSpPr>
          <p:spPr bwMode="auto">
            <a:xfrm>
              <a:off x="4221" y="11260"/>
              <a:ext cx="0" cy="1248"/>
            </a:xfrm>
            <a:prstGeom prst="line">
              <a:avLst/>
            </a:prstGeom>
            <a:noFill/>
            <a:ln w="9525">
              <a:solidFill>
                <a:srgbClr val="000000"/>
              </a:solidFill>
              <a:round/>
            </a:ln>
          </p:spPr>
          <p:txBody>
            <a:bodyPr/>
            <a:lstStyle/>
            <a:p>
              <a:endParaRPr lang="zh-CN" altLang="en-US"/>
            </a:p>
          </p:txBody>
        </p:sp>
        <p:sp>
          <p:nvSpPr>
            <p:cNvPr id="226330" name="Line 26"/>
            <p:cNvSpPr>
              <a:spLocks noChangeShapeType="1"/>
            </p:cNvSpPr>
            <p:nvPr/>
          </p:nvSpPr>
          <p:spPr bwMode="auto">
            <a:xfrm>
              <a:off x="2961" y="10792"/>
              <a:ext cx="0" cy="1092"/>
            </a:xfrm>
            <a:prstGeom prst="line">
              <a:avLst/>
            </a:prstGeom>
            <a:noFill/>
            <a:ln w="9525">
              <a:solidFill>
                <a:srgbClr val="000000"/>
              </a:solidFill>
              <a:round/>
            </a:ln>
          </p:spPr>
          <p:txBody>
            <a:bodyPr/>
            <a:lstStyle/>
            <a:p>
              <a:endParaRPr lang="zh-CN" altLang="en-US"/>
            </a:p>
          </p:txBody>
        </p:sp>
        <p:sp>
          <p:nvSpPr>
            <p:cNvPr id="226331" name="AutoShape 27"/>
            <p:cNvSpPr>
              <a:spLocks noChangeArrowheads="1"/>
            </p:cNvSpPr>
            <p:nvPr/>
          </p:nvSpPr>
          <p:spPr bwMode="auto">
            <a:xfrm>
              <a:off x="5481" y="11884"/>
              <a:ext cx="360" cy="312"/>
            </a:xfrm>
            <a:prstGeom prst="flowChartOr">
              <a:avLst/>
            </a:prstGeom>
            <a:solidFill>
              <a:schemeClr val="accent1"/>
            </a:solidFill>
            <a:ln w="9525">
              <a:solidFill>
                <a:srgbClr val="000000"/>
              </a:solidFill>
              <a:round/>
            </a:ln>
          </p:spPr>
          <p:txBody>
            <a:bodyPr/>
            <a:lstStyle/>
            <a:p>
              <a:endParaRPr lang="zh-CN" altLang="en-US" b="0"/>
            </a:p>
          </p:txBody>
        </p:sp>
        <p:sp>
          <p:nvSpPr>
            <p:cNvPr id="226332" name="Line 28"/>
            <p:cNvSpPr>
              <a:spLocks noChangeShapeType="1"/>
            </p:cNvSpPr>
            <p:nvPr/>
          </p:nvSpPr>
          <p:spPr bwMode="auto">
            <a:xfrm>
              <a:off x="4761" y="12040"/>
              <a:ext cx="720" cy="0"/>
            </a:xfrm>
            <a:prstGeom prst="line">
              <a:avLst/>
            </a:prstGeom>
            <a:noFill/>
            <a:ln w="9525">
              <a:solidFill>
                <a:srgbClr val="000000"/>
              </a:solidFill>
              <a:round/>
              <a:tailEnd type="triangle" w="med" len="med"/>
            </a:ln>
          </p:spPr>
          <p:txBody>
            <a:bodyPr/>
            <a:lstStyle/>
            <a:p>
              <a:endParaRPr lang="zh-CN" altLang="en-US"/>
            </a:p>
          </p:txBody>
        </p:sp>
        <p:sp>
          <p:nvSpPr>
            <p:cNvPr id="226333" name="Line 29"/>
            <p:cNvSpPr>
              <a:spLocks noChangeShapeType="1"/>
            </p:cNvSpPr>
            <p:nvPr/>
          </p:nvSpPr>
          <p:spPr bwMode="auto">
            <a:xfrm>
              <a:off x="4221" y="11260"/>
              <a:ext cx="0" cy="1248"/>
            </a:xfrm>
            <a:prstGeom prst="line">
              <a:avLst/>
            </a:prstGeom>
            <a:noFill/>
            <a:ln w="9525">
              <a:solidFill>
                <a:srgbClr val="000000"/>
              </a:solidFill>
              <a:round/>
            </a:ln>
          </p:spPr>
          <p:txBody>
            <a:bodyPr/>
            <a:lstStyle/>
            <a:p>
              <a:endParaRPr lang="zh-CN" altLang="en-US"/>
            </a:p>
          </p:txBody>
        </p:sp>
        <p:sp>
          <p:nvSpPr>
            <p:cNvPr id="226334" name="Line 30"/>
            <p:cNvSpPr>
              <a:spLocks noChangeShapeType="1"/>
            </p:cNvSpPr>
            <p:nvPr/>
          </p:nvSpPr>
          <p:spPr bwMode="auto">
            <a:xfrm>
              <a:off x="6561" y="11572"/>
              <a:ext cx="1080" cy="0"/>
            </a:xfrm>
            <a:prstGeom prst="line">
              <a:avLst/>
            </a:prstGeom>
            <a:noFill/>
            <a:ln w="9525">
              <a:solidFill>
                <a:srgbClr val="000000"/>
              </a:solidFill>
              <a:round/>
            </a:ln>
          </p:spPr>
          <p:txBody>
            <a:bodyPr/>
            <a:lstStyle/>
            <a:p>
              <a:endParaRPr lang="zh-CN" altLang="en-US"/>
            </a:p>
          </p:txBody>
        </p:sp>
        <p:sp>
          <p:nvSpPr>
            <p:cNvPr id="226335" name="Line 31"/>
            <p:cNvSpPr>
              <a:spLocks noChangeShapeType="1"/>
            </p:cNvSpPr>
            <p:nvPr/>
          </p:nvSpPr>
          <p:spPr bwMode="auto">
            <a:xfrm>
              <a:off x="6561" y="11884"/>
              <a:ext cx="1080" cy="0"/>
            </a:xfrm>
            <a:prstGeom prst="line">
              <a:avLst/>
            </a:prstGeom>
            <a:noFill/>
            <a:ln w="9525">
              <a:solidFill>
                <a:srgbClr val="000000"/>
              </a:solidFill>
              <a:round/>
            </a:ln>
          </p:spPr>
          <p:txBody>
            <a:bodyPr/>
            <a:lstStyle/>
            <a:p>
              <a:endParaRPr lang="zh-CN" altLang="en-US"/>
            </a:p>
          </p:txBody>
        </p:sp>
        <p:sp>
          <p:nvSpPr>
            <p:cNvPr id="226336" name="Line 32"/>
            <p:cNvSpPr>
              <a:spLocks noChangeShapeType="1"/>
            </p:cNvSpPr>
            <p:nvPr/>
          </p:nvSpPr>
          <p:spPr bwMode="auto">
            <a:xfrm>
              <a:off x="6561" y="12196"/>
              <a:ext cx="1080" cy="0"/>
            </a:xfrm>
            <a:prstGeom prst="line">
              <a:avLst/>
            </a:prstGeom>
            <a:noFill/>
            <a:ln w="9525">
              <a:solidFill>
                <a:srgbClr val="000000"/>
              </a:solidFill>
              <a:round/>
            </a:ln>
          </p:spPr>
          <p:txBody>
            <a:bodyPr/>
            <a:lstStyle/>
            <a:p>
              <a:endParaRPr lang="zh-CN" altLang="en-US"/>
            </a:p>
          </p:txBody>
        </p:sp>
        <p:sp>
          <p:nvSpPr>
            <p:cNvPr id="226337" name="Line 33"/>
            <p:cNvSpPr>
              <a:spLocks noChangeShapeType="1"/>
            </p:cNvSpPr>
            <p:nvPr/>
          </p:nvSpPr>
          <p:spPr bwMode="auto">
            <a:xfrm>
              <a:off x="5841" y="12040"/>
              <a:ext cx="720" cy="0"/>
            </a:xfrm>
            <a:prstGeom prst="line">
              <a:avLst/>
            </a:prstGeom>
            <a:noFill/>
            <a:ln w="9525">
              <a:solidFill>
                <a:srgbClr val="000000"/>
              </a:solidFill>
              <a:round/>
              <a:tailEnd type="triangle" w="med" len="med"/>
            </a:ln>
          </p:spPr>
          <p:txBody>
            <a:bodyPr/>
            <a:lstStyle/>
            <a:p>
              <a:endParaRPr lang="zh-CN" altLang="en-US"/>
            </a:p>
          </p:txBody>
        </p:sp>
        <p:sp>
          <p:nvSpPr>
            <p:cNvPr id="226338" name="Line 34"/>
            <p:cNvSpPr>
              <a:spLocks noChangeShapeType="1"/>
            </p:cNvSpPr>
            <p:nvPr/>
          </p:nvSpPr>
          <p:spPr bwMode="auto">
            <a:xfrm>
              <a:off x="5661" y="10948"/>
              <a:ext cx="0" cy="936"/>
            </a:xfrm>
            <a:prstGeom prst="line">
              <a:avLst/>
            </a:prstGeom>
            <a:noFill/>
            <a:ln w="9525">
              <a:solidFill>
                <a:srgbClr val="000000"/>
              </a:solidFill>
              <a:round/>
              <a:tailEnd type="triangle" w="med" len="med"/>
            </a:ln>
          </p:spPr>
          <p:txBody>
            <a:bodyPr/>
            <a:lstStyle/>
            <a:p>
              <a:endParaRPr lang="zh-CN" altLang="en-US"/>
            </a:p>
          </p:txBody>
        </p:sp>
        <p:sp>
          <p:nvSpPr>
            <p:cNvPr id="226339" name="Line 35"/>
            <p:cNvSpPr>
              <a:spLocks noChangeShapeType="1"/>
            </p:cNvSpPr>
            <p:nvPr/>
          </p:nvSpPr>
          <p:spPr bwMode="auto">
            <a:xfrm>
              <a:off x="5661" y="10948"/>
              <a:ext cx="1800" cy="0"/>
            </a:xfrm>
            <a:prstGeom prst="line">
              <a:avLst/>
            </a:prstGeom>
            <a:noFill/>
            <a:ln w="9525">
              <a:solidFill>
                <a:srgbClr val="000000"/>
              </a:solidFill>
              <a:round/>
            </a:ln>
          </p:spPr>
          <p:txBody>
            <a:bodyPr/>
            <a:lstStyle/>
            <a:p>
              <a:endParaRPr lang="zh-CN" altLang="en-US"/>
            </a:p>
          </p:txBody>
        </p:sp>
        <p:sp>
          <p:nvSpPr>
            <p:cNvPr id="226340" name="Line 36"/>
            <p:cNvSpPr>
              <a:spLocks noChangeShapeType="1"/>
            </p:cNvSpPr>
            <p:nvPr/>
          </p:nvSpPr>
          <p:spPr bwMode="auto">
            <a:xfrm>
              <a:off x="7461" y="10012"/>
              <a:ext cx="0" cy="936"/>
            </a:xfrm>
            <a:prstGeom prst="line">
              <a:avLst/>
            </a:prstGeom>
            <a:noFill/>
            <a:ln w="9525">
              <a:solidFill>
                <a:srgbClr val="000000"/>
              </a:solidFill>
              <a:round/>
            </a:ln>
          </p:spPr>
          <p:txBody>
            <a:bodyPr/>
            <a:lstStyle/>
            <a:p>
              <a:endParaRPr lang="zh-CN" altLang="en-US"/>
            </a:p>
          </p:txBody>
        </p:sp>
        <p:sp>
          <p:nvSpPr>
            <p:cNvPr id="226341" name="Line 37"/>
            <p:cNvSpPr>
              <a:spLocks noChangeShapeType="1"/>
            </p:cNvSpPr>
            <p:nvPr/>
          </p:nvSpPr>
          <p:spPr bwMode="auto">
            <a:xfrm>
              <a:off x="2961" y="11884"/>
              <a:ext cx="720" cy="0"/>
            </a:xfrm>
            <a:prstGeom prst="line">
              <a:avLst/>
            </a:prstGeom>
            <a:noFill/>
            <a:ln w="9525">
              <a:solidFill>
                <a:srgbClr val="000000"/>
              </a:solidFill>
              <a:round/>
              <a:tailEnd type="triangle" w="med" len="med"/>
            </a:ln>
          </p:spPr>
          <p:txBody>
            <a:bodyPr/>
            <a:lstStyle/>
            <a:p>
              <a:endParaRPr lang="zh-CN" altLang="en-US"/>
            </a:p>
          </p:txBody>
        </p:sp>
        <p:sp>
          <p:nvSpPr>
            <p:cNvPr id="226342" name="Text Box 38"/>
            <p:cNvSpPr txBox="1">
              <a:spLocks noChangeArrowheads="1"/>
            </p:cNvSpPr>
            <p:nvPr/>
          </p:nvSpPr>
          <p:spPr bwMode="auto">
            <a:xfrm>
              <a:off x="8361" y="11884"/>
              <a:ext cx="162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页框号   位移</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43" name="Line 39"/>
            <p:cNvSpPr>
              <a:spLocks noChangeShapeType="1"/>
            </p:cNvSpPr>
            <p:nvPr/>
          </p:nvSpPr>
          <p:spPr bwMode="auto">
            <a:xfrm>
              <a:off x="7641" y="12040"/>
              <a:ext cx="720" cy="0"/>
            </a:xfrm>
            <a:prstGeom prst="line">
              <a:avLst/>
            </a:prstGeom>
            <a:noFill/>
            <a:ln w="9525">
              <a:solidFill>
                <a:srgbClr val="000000"/>
              </a:solidFill>
              <a:round/>
              <a:tailEnd type="triangle" w="med" len="med"/>
            </a:ln>
          </p:spPr>
          <p:txBody>
            <a:bodyPr/>
            <a:lstStyle/>
            <a:p>
              <a:endParaRPr lang="zh-CN" altLang="en-US"/>
            </a:p>
          </p:txBody>
        </p:sp>
        <p:sp>
          <p:nvSpPr>
            <p:cNvPr id="226344" name="Line 40"/>
            <p:cNvSpPr>
              <a:spLocks noChangeShapeType="1"/>
            </p:cNvSpPr>
            <p:nvPr/>
          </p:nvSpPr>
          <p:spPr bwMode="auto">
            <a:xfrm>
              <a:off x="9081" y="11884"/>
              <a:ext cx="0" cy="468"/>
            </a:xfrm>
            <a:prstGeom prst="line">
              <a:avLst/>
            </a:prstGeom>
            <a:noFill/>
            <a:ln w="9525">
              <a:solidFill>
                <a:srgbClr val="000000"/>
              </a:solidFill>
              <a:round/>
            </a:ln>
          </p:spPr>
          <p:txBody>
            <a:bodyPr/>
            <a:lstStyle/>
            <a:p>
              <a:endParaRPr lang="zh-CN" altLang="en-US"/>
            </a:p>
          </p:txBody>
        </p:sp>
        <p:sp>
          <p:nvSpPr>
            <p:cNvPr id="226345" name="Text Box 41"/>
            <p:cNvSpPr txBox="1">
              <a:spLocks noChangeArrowheads="1"/>
            </p:cNvSpPr>
            <p:nvPr/>
          </p:nvSpPr>
          <p:spPr bwMode="auto">
            <a:xfrm>
              <a:off x="3681" y="12550"/>
              <a:ext cx="1080" cy="312"/>
            </a:xfrm>
            <a:prstGeom prst="rect">
              <a:avLst/>
            </a:prstGeom>
            <a:solidFill>
              <a:srgbClr val="FFCC66"/>
            </a:solidFill>
            <a:ln w="9525">
              <a:noFill/>
              <a:miter lim="800000"/>
            </a:ln>
          </p:spPr>
          <p:txBody>
            <a:bodyPr tIns="0" bIns="0"/>
            <a:lstStyle/>
            <a:p>
              <a:pPr algn="just" eaLnBrk="0" hangingPunct="0"/>
              <a:r>
                <a:rPr kumimoji="0" lang="zh-CN" altLang="en-US" sz="1600" b="0">
                  <a:solidFill>
                    <a:srgbClr val="CC3300"/>
                  </a:solidFill>
                  <a:latin typeface="华文新魏" panose="02010800040101010101" pitchFamily="2" charset="-122"/>
                  <a:ea typeface="华文新魏" panose="02010800040101010101" pitchFamily="2" charset="-122"/>
                </a:rPr>
                <a:t>段表</a:t>
              </a:r>
              <a:endParaRPr kumimoji="0" lang="zh-CN" altLang="en-US" sz="1600" b="0">
                <a:solidFill>
                  <a:srgbClr val="CC3300"/>
                </a:solidFill>
                <a:latin typeface="华文新魏" panose="02010800040101010101" pitchFamily="2" charset="-122"/>
                <a:ea typeface="华文新魏" panose="02010800040101010101" pitchFamily="2" charset="-122"/>
              </a:endParaRPr>
            </a:p>
          </p:txBody>
        </p:sp>
        <p:sp>
          <p:nvSpPr>
            <p:cNvPr id="226346" name="Text Box 42"/>
            <p:cNvSpPr txBox="1">
              <a:spLocks noChangeArrowheads="1"/>
            </p:cNvSpPr>
            <p:nvPr/>
          </p:nvSpPr>
          <p:spPr bwMode="auto">
            <a:xfrm>
              <a:off x="6561" y="12550"/>
              <a:ext cx="1080" cy="312"/>
            </a:xfrm>
            <a:prstGeom prst="rect">
              <a:avLst/>
            </a:prstGeom>
            <a:solidFill>
              <a:srgbClr val="FFCC66"/>
            </a:solidFill>
            <a:ln w="9525">
              <a:noFill/>
              <a:miter lim="800000"/>
            </a:ln>
          </p:spPr>
          <p:txBody>
            <a:bodyPr tIns="0" bIns="0"/>
            <a:lstStyle/>
            <a:p>
              <a:pPr algn="just" eaLnBrk="0" hangingPunct="0"/>
              <a:r>
                <a:rPr kumimoji="0" lang="zh-CN" altLang="en-US" sz="1600" b="0">
                  <a:solidFill>
                    <a:srgbClr val="CC3300"/>
                  </a:solidFill>
                  <a:latin typeface="华文新魏" panose="02010800040101010101" pitchFamily="2" charset="-122"/>
                  <a:ea typeface="华文新魏" panose="02010800040101010101" pitchFamily="2" charset="-122"/>
                </a:rPr>
                <a:t>页表</a:t>
              </a:r>
              <a:endParaRPr kumimoji="0" lang="zh-CN" altLang="en-US" sz="1600" b="0">
                <a:solidFill>
                  <a:srgbClr val="CC3300"/>
                </a:solidFill>
                <a:latin typeface="华文新魏" panose="02010800040101010101" pitchFamily="2" charset="-122"/>
                <a:ea typeface="华文新魏" panose="02010800040101010101" pitchFamily="2" charset="-122"/>
              </a:endParaRPr>
            </a:p>
          </p:txBody>
        </p:sp>
      </p:grpSp>
      <p:sp>
        <p:nvSpPr>
          <p:cNvPr id="226308" name="Rectangle 43"/>
          <p:cNvSpPr>
            <a:spLocks noChangeArrowheads="1"/>
          </p:cNvSpPr>
          <p:nvPr/>
        </p:nvSpPr>
        <p:spPr bwMode="auto">
          <a:xfrm>
            <a:off x="1258888" y="333375"/>
            <a:ext cx="6400800" cy="1081088"/>
          </a:xfrm>
          <a:prstGeom prst="rect">
            <a:avLst/>
          </a:prstGeom>
          <a:noFill/>
          <a:ln w="9525" algn="ctr">
            <a:noFill/>
            <a:miter lim="800000"/>
          </a:ln>
        </p:spPr>
        <p:txBody>
          <a:bodyPr anchor="ctr"/>
          <a:lstStyle/>
          <a:p>
            <a:pPr algn="ctr" eaLnBrk="0" hangingPunct="0"/>
            <a:r>
              <a:rPr lang="zh-CN" altLang="en-US" sz="4400" b="0">
                <a:solidFill>
                  <a:schemeClr val="tx2"/>
                </a:solidFill>
              </a:rPr>
              <a:t>地址转换</a:t>
            </a:r>
            <a:r>
              <a:rPr lang="en-US" altLang="zh-CN" sz="4400" b="0">
                <a:solidFill>
                  <a:schemeClr val="tx2"/>
                </a:solidFill>
              </a:rPr>
              <a:t>(4)</a:t>
            </a:r>
            <a:endParaRPr lang="en-US" altLang="zh-CN" sz="4400" b="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468313" y="44450"/>
            <a:ext cx="8496300" cy="1143000"/>
          </a:xfrm>
        </p:spPr>
        <p:txBody>
          <a:bodyPr/>
          <a:lstStyle/>
          <a:p>
            <a:r>
              <a:rPr lang="en-US" altLang="zh-CN" smtClean="0"/>
              <a:t>4.1.2 </a:t>
            </a:r>
            <a:r>
              <a:rPr lang="zh-CN" altLang="en-US" smtClean="0"/>
              <a:t>地址转换与存储保护</a:t>
            </a:r>
            <a:r>
              <a:rPr lang="en-US" altLang="zh-CN" smtClean="0"/>
              <a:t>(1)</a:t>
            </a:r>
            <a:endParaRPr lang="zh-CN" altLang="en-US" smtClean="0"/>
          </a:p>
        </p:txBody>
      </p:sp>
      <p:grpSp>
        <p:nvGrpSpPr>
          <p:cNvPr id="53250" name="Group 44"/>
          <p:cNvGrpSpPr/>
          <p:nvPr/>
        </p:nvGrpSpPr>
        <p:grpSpPr bwMode="auto">
          <a:xfrm>
            <a:off x="179388" y="1701800"/>
            <a:ext cx="8856662" cy="4032250"/>
            <a:chOff x="548" y="952"/>
            <a:chExt cx="4600" cy="3382"/>
          </a:xfrm>
        </p:grpSpPr>
        <p:sp>
          <p:nvSpPr>
            <p:cNvPr id="53252" name="Text Box 5"/>
            <p:cNvSpPr txBox="1">
              <a:spLocks noChangeArrowheads="1"/>
            </p:cNvSpPr>
            <p:nvPr/>
          </p:nvSpPr>
          <p:spPr bwMode="auto">
            <a:xfrm>
              <a:off x="2256"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链接</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53" name="Text Box 6"/>
            <p:cNvSpPr txBox="1">
              <a:spLocks noChangeArrowheads="1"/>
            </p:cNvSpPr>
            <p:nvPr/>
          </p:nvSpPr>
          <p:spPr bwMode="auto">
            <a:xfrm>
              <a:off x="3525" y="2823"/>
              <a:ext cx="460" cy="443"/>
            </a:xfrm>
            <a:prstGeom prst="rect">
              <a:avLst/>
            </a:prstGeom>
            <a:solidFill>
              <a:schemeClr val="bg1"/>
            </a:solidFill>
            <a:ln w="9525">
              <a:noFill/>
              <a:miter lim="800000"/>
            </a:ln>
          </p:spPr>
          <p:txBody>
            <a:bodyPr/>
            <a:lstStyle/>
            <a:p>
              <a:r>
                <a:rPr lang="zh-CN" altLang="en-US" sz="1600" b="0">
                  <a:solidFill>
                    <a:srgbClr val="0033CC"/>
                  </a:solidFill>
                  <a:latin typeface="华文新魏" panose="02010800040101010101" pitchFamily="2" charset="-122"/>
                  <a:ea typeface="华文新魏" panose="02010800040101010101" pitchFamily="2" charset="-122"/>
                </a:rPr>
                <a:t>动态重定位</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54" name="Text Box 7"/>
            <p:cNvSpPr txBox="1">
              <a:spLocks noChangeArrowheads="1"/>
            </p:cNvSpPr>
            <p:nvPr/>
          </p:nvSpPr>
          <p:spPr bwMode="auto">
            <a:xfrm>
              <a:off x="3555" y="1486"/>
              <a:ext cx="434" cy="439"/>
            </a:xfrm>
            <a:prstGeom prst="rect">
              <a:avLst/>
            </a:prstGeom>
            <a:solidFill>
              <a:schemeClr val="bg1"/>
            </a:solidFill>
            <a:ln w="9525">
              <a:noFill/>
              <a:miter lim="800000"/>
            </a:ln>
          </p:spPr>
          <p:txBody>
            <a:bodyPr/>
            <a:lstStyle/>
            <a:p>
              <a:r>
                <a:rPr lang="zh-CN" altLang="en-US" sz="1600" b="0">
                  <a:solidFill>
                    <a:srgbClr val="0033CC"/>
                  </a:solidFill>
                  <a:latin typeface="华文新魏" panose="02010800040101010101" pitchFamily="2" charset="-122"/>
                  <a:ea typeface="华文新魏" panose="02010800040101010101" pitchFamily="2" charset="-122"/>
                </a:rPr>
                <a:t>静态重定位</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55" name="Text Box 8"/>
            <p:cNvSpPr txBox="1">
              <a:spLocks noChangeArrowheads="1"/>
            </p:cNvSpPr>
            <p:nvPr/>
          </p:nvSpPr>
          <p:spPr bwMode="auto">
            <a:xfrm>
              <a:off x="805" y="2649"/>
              <a:ext cx="243" cy="237"/>
            </a:xfrm>
            <a:prstGeom prst="rect">
              <a:avLst/>
            </a:prstGeom>
            <a:solidFill>
              <a:srgbClr val="FFCC00"/>
            </a:solidFill>
            <a:ln w="9525">
              <a:noFill/>
              <a:miter lim="800000"/>
            </a:ln>
          </p:spPr>
          <p:txBody>
            <a:bodyPr/>
            <a:lstStyle/>
            <a:p>
              <a:r>
                <a:rPr lang="en-US" altLang="zh-CN" sz="1600" b="0">
                  <a:solidFill>
                    <a:srgbClr val="0033CC"/>
                  </a:solidFill>
                  <a:latin typeface="华文新魏" panose="02010800040101010101" pitchFamily="2" charset="-122"/>
                  <a:ea typeface="华文新魏" panose="02010800040101010101" pitchFamily="2" charset="-122"/>
                </a:rPr>
                <a:t>…</a:t>
              </a:r>
              <a:endParaRPr lang="en-US" altLang="zh-CN" sz="1600" b="0">
                <a:solidFill>
                  <a:srgbClr val="0033CC"/>
                </a:solidFill>
                <a:latin typeface="华文新魏" panose="02010800040101010101" pitchFamily="2" charset="-122"/>
                <a:ea typeface="华文新魏" panose="02010800040101010101" pitchFamily="2" charset="-122"/>
              </a:endParaRPr>
            </a:p>
          </p:txBody>
        </p:sp>
        <p:sp>
          <p:nvSpPr>
            <p:cNvPr id="53257" name="Text Box 9"/>
            <p:cNvSpPr txBox="1">
              <a:spLocks noChangeArrowheads="1"/>
            </p:cNvSpPr>
            <p:nvPr/>
          </p:nvSpPr>
          <p:spPr bwMode="auto">
            <a:xfrm>
              <a:off x="587" y="1427"/>
              <a:ext cx="670" cy="356"/>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1</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58" name="Text Box 10"/>
            <p:cNvSpPr txBox="1">
              <a:spLocks noChangeArrowheads="1"/>
            </p:cNvSpPr>
            <p:nvPr/>
          </p:nvSpPr>
          <p:spPr bwMode="auto">
            <a:xfrm>
              <a:off x="587" y="2138"/>
              <a:ext cx="670"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2</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59" name="Text Box 11"/>
            <p:cNvSpPr txBox="1">
              <a:spLocks noChangeArrowheads="1"/>
            </p:cNvSpPr>
            <p:nvPr/>
          </p:nvSpPr>
          <p:spPr bwMode="auto">
            <a:xfrm>
              <a:off x="587" y="3148"/>
              <a:ext cx="670"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n</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2" name="Text Box 12"/>
            <p:cNvSpPr txBox="1">
              <a:spLocks noChangeArrowheads="1"/>
            </p:cNvSpPr>
            <p:nvPr/>
          </p:nvSpPr>
          <p:spPr bwMode="auto">
            <a:xfrm>
              <a:off x="1837" y="2673"/>
              <a:ext cx="286" cy="237"/>
            </a:xfrm>
            <a:prstGeom prst="rect">
              <a:avLst/>
            </a:prstGeom>
            <a:solidFill>
              <a:srgbClr val="FFCC00"/>
            </a:solidFill>
            <a:ln w="9525">
              <a:noFill/>
              <a:miter lim="800000"/>
            </a:ln>
          </p:spPr>
          <p:txBody>
            <a:bodyPr/>
            <a:lstStyle/>
            <a:p>
              <a:r>
                <a:rPr lang="en-US" altLang="zh-CN" sz="1600" b="0">
                  <a:solidFill>
                    <a:srgbClr val="0033CC"/>
                  </a:solidFill>
                  <a:latin typeface="华文新魏" panose="02010800040101010101" pitchFamily="2" charset="-122"/>
                  <a:ea typeface="华文新魏" panose="02010800040101010101" pitchFamily="2" charset="-122"/>
                </a:rPr>
                <a:t>…</a:t>
              </a:r>
              <a:endParaRPr lang="en-US" altLang="zh-CN" sz="1600" b="0">
                <a:solidFill>
                  <a:srgbClr val="0033CC"/>
                </a:solidFill>
                <a:latin typeface="华文新魏" panose="02010800040101010101" pitchFamily="2" charset="-122"/>
                <a:ea typeface="华文新魏" panose="02010800040101010101" pitchFamily="2" charset="-122"/>
              </a:endParaRPr>
            </a:p>
          </p:txBody>
        </p:sp>
        <p:sp>
          <p:nvSpPr>
            <p:cNvPr id="53261" name="Text Box 13"/>
            <p:cNvSpPr txBox="1">
              <a:spLocks noChangeArrowheads="1"/>
            </p:cNvSpPr>
            <p:nvPr/>
          </p:nvSpPr>
          <p:spPr bwMode="auto">
            <a:xfrm>
              <a:off x="1700" y="1308"/>
              <a:ext cx="557"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1</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2" name="Text Box 14"/>
            <p:cNvSpPr txBox="1">
              <a:spLocks noChangeArrowheads="1"/>
            </p:cNvSpPr>
            <p:nvPr/>
          </p:nvSpPr>
          <p:spPr bwMode="auto">
            <a:xfrm>
              <a:off x="1700" y="2198"/>
              <a:ext cx="557" cy="29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2</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3" name="Text Box 15"/>
            <p:cNvSpPr txBox="1">
              <a:spLocks noChangeArrowheads="1"/>
            </p:cNvSpPr>
            <p:nvPr/>
          </p:nvSpPr>
          <p:spPr bwMode="auto">
            <a:xfrm>
              <a:off x="1700" y="3088"/>
              <a:ext cx="557"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n</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4" name="Text Box 16"/>
            <p:cNvSpPr txBox="1">
              <a:spLocks noChangeArrowheads="1"/>
            </p:cNvSpPr>
            <p:nvPr/>
          </p:nvSpPr>
          <p:spPr bwMode="auto">
            <a:xfrm>
              <a:off x="2590" y="2020"/>
              <a:ext cx="858" cy="714"/>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可重定位目标代码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装载代码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外存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3" name="Line 17"/>
            <p:cNvSpPr>
              <a:spLocks noChangeShapeType="1"/>
            </p:cNvSpPr>
            <p:nvPr/>
          </p:nvSpPr>
          <p:spPr bwMode="auto">
            <a:xfrm>
              <a:off x="1255" y="1545"/>
              <a:ext cx="445" cy="1"/>
            </a:xfrm>
            <a:prstGeom prst="line">
              <a:avLst/>
            </a:prstGeom>
            <a:noFill/>
            <a:ln w="9525">
              <a:solidFill>
                <a:srgbClr val="000000"/>
              </a:solidFill>
              <a:round/>
              <a:tailEnd type="triangle" w="med" len="med"/>
            </a:ln>
          </p:spPr>
          <p:txBody>
            <a:bodyPr/>
            <a:lstStyle/>
            <a:p>
              <a:endParaRPr lang="zh-CN" altLang="en-US"/>
            </a:p>
          </p:txBody>
        </p:sp>
        <p:sp>
          <p:nvSpPr>
            <p:cNvPr id="53265" name="Line 18"/>
            <p:cNvSpPr>
              <a:spLocks noChangeShapeType="1"/>
            </p:cNvSpPr>
            <p:nvPr/>
          </p:nvSpPr>
          <p:spPr bwMode="auto">
            <a:xfrm>
              <a:off x="1255" y="2376"/>
              <a:ext cx="445" cy="1"/>
            </a:xfrm>
            <a:prstGeom prst="line">
              <a:avLst/>
            </a:prstGeom>
            <a:noFill/>
            <a:ln w="9525">
              <a:solidFill>
                <a:srgbClr val="000000"/>
              </a:solidFill>
              <a:round/>
              <a:tailEnd type="triangle" w="med" len="med"/>
            </a:ln>
          </p:spPr>
          <p:txBody>
            <a:bodyPr/>
            <a:lstStyle/>
            <a:p>
              <a:endParaRPr lang="zh-CN" altLang="en-US"/>
            </a:p>
          </p:txBody>
        </p:sp>
        <p:sp>
          <p:nvSpPr>
            <p:cNvPr id="53266" name="Line 19"/>
            <p:cNvSpPr>
              <a:spLocks noChangeShapeType="1"/>
            </p:cNvSpPr>
            <p:nvPr/>
          </p:nvSpPr>
          <p:spPr bwMode="auto">
            <a:xfrm>
              <a:off x="1255" y="3325"/>
              <a:ext cx="445" cy="0"/>
            </a:xfrm>
            <a:prstGeom prst="line">
              <a:avLst/>
            </a:prstGeom>
            <a:noFill/>
            <a:ln w="9525">
              <a:solidFill>
                <a:srgbClr val="000000"/>
              </a:solidFill>
              <a:round/>
              <a:tailEnd type="triangle" w="med" len="med"/>
            </a:ln>
          </p:spPr>
          <p:txBody>
            <a:bodyPr/>
            <a:lstStyle/>
            <a:p>
              <a:endParaRPr lang="zh-CN" altLang="en-US"/>
            </a:p>
          </p:txBody>
        </p:sp>
        <p:sp>
          <p:nvSpPr>
            <p:cNvPr id="53267" name="Line 20"/>
            <p:cNvSpPr>
              <a:spLocks noChangeShapeType="1"/>
            </p:cNvSpPr>
            <p:nvPr/>
          </p:nvSpPr>
          <p:spPr bwMode="auto">
            <a:xfrm>
              <a:off x="2256" y="2376"/>
              <a:ext cx="334" cy="1"/>
            </a:xfrm>
            <a:prstGeom prst="line">
              <a:avLst/>
            </a:prstGeom>
            <a:noFill/>
            <a:ln w="9525">
              <a:solidFill>
                <a:srgbClr val="000000"/>
              </a:solidFill>
              <a:round/>
              <a:tailEnd type="triangle" w="med" len="med"/>
            </a:ln>
          </p:spPr>
          <p:txBody>
            <a:bodyPr/>
            <a:lstStyle/>
            <a:p>
              <a:endParaRPr lang="zh-CN" altLang="en-US"/>
            </a:p>
          </p:txBody>
        </p:sp>
        <p:sp>
          <p:nvSpPr>
            <p:cNvPr id="53268" name="Text Box 21"/>
            <p:cNvSpPr txBox="1">
              <a:spLocks noChangeArrowheads="1"/>
            </p:cNvSpPr>
            <p:nvPr/>
          </p:nvSpPr>
          <p:spPr bwMode="auto">
            <a:xfrm>
              <a:off x="1255"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编译</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69" name="Text Box 22"/>
            <p:cNvSpPr txBox="1">
              <a:spLocks noChangeArrowheads="1"/>
            </p:cNvSpPr>
            <p:nvPr/>
          </p:nvSpPr>
          <p:spPr bwMode="auto">
            <a:xfrm>
              <a:off x="3479"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装载</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70" name="Text Box 23"/>
            <p:cNvSpPr txBox="1">
              <a:spLocks noChangeArrowheads="1"/>
            </p:cNvSpPr>
            <p:nvPr/>
          </p:nvSpPr>
          <p:spPr bwMode="auto">
            <a:xfrm>
              <a:off x="4147"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执行</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71" name="Line 24"/>
            <p:cNvSpPr>
              <a:spLocks noChangeShapeType="1"/>
            </p:cNvSpPr>
            <p:nvPr/>
          </p:nvSpPr>
          <p:spPr bwMode="auto">
            <a:xfrm>
              <a:off x="2256" y="1545"/>
              <a:ext cx="445" cy="475"/>
            </a:xfrm>
            <a:prstGeom prst="line">
              <a:avLst/>
            </a:prstGeom>
            <a:noFill/>
            <a:ln w="9525">
              <a:solidFill>
                <a:srgbClr val="000000"/>
              </a:solidFill>
              <a:round/>
              <a:tailEnd type="triangle" w="med" len="med"/>
            </a:ln>
          </p:spPr>
          <p:txBody>
            <a:bodyPr/>
            <a:lstStyle/>
            <a:p>
              <a:endParaRPr lang="zh-CN" altLang="en-US"/>
            </a:p>
          </p:txBody>
        </p:sp>
        <p:sp>
          <p:nvSpPr>
            <p:cNvPr id="53272" name="Line 25"/>
            <p:cNvSpPr>
              <a:spLocks noChangeShapeType="1"/>
            </p:cNvSpPr>
            <p:nvPr/>
          </p:nvSpPr>
          <p:spPr bwMode="auto">
            <a:xfrm flipV="1">
              <a:off x="2256" y="2850"/>
              <a:ext cx="334" cy="356"/>
            </a:xfrm>
            <a:prstGeom prst="line">
              <a:avLst/>
            </a:prstGeom>
            <a:noFill/>
            <a:ln w="9525">
              <a:solidFill>
                <a:srgbClr val="000000"/>
              </a:solidFill>
              <a:round/>
              <a:tailEnd type="triangle" w="med" len="med"/>
            </a:ln>
          </p:spPr>
          <p:txBody>
            <a:bodyPr/>
            <a:lstStyle/>
            <a:p>
              <a:endParaRPr lang="zh-CN" altLang="en-US"/>
            </a:p>
          </p:txBody>
        </p:sp>
        <p:sp>
          <p:nvSpPr>
            <p:cNvPr id="53273" name="Text Box 27"/>
            <p:cNvSpPr txBox="1">
              <a:spLocks noChangeArrowheads="1"/>
            </p:cNvSpPr>
            <p:nvPr/>
          </p:nvSpPr>
          <p:spPr bwMode="auto">
            <a:xfrm>
              <a:off x="548" y="3978"/>
              <a:ext cx="752"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程序名字空间</a:t>
              </a:r>
              <a:endParaRPr lang="zh-CN" altLang="en-US" sz="1600" b="0">
                <a:solidFill>
                  <a:srgbClr val="0033CC"/>
                </a:solidFill>
                <a:latin typeface="华文新魏" panose="02010800040101010101" pitchFamily="2" charset="-122"/>
                <a:ea typeface="华文新魏" panose="02010800040101010101" pitchFamily="2" charset="-122"/>
              </a:endParaRPr>
            </a:p>
            <a:p>
              <a:pPr algn="just"/>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4" name="Text Box 28"/>
            <p:cNvSpPr txBox="1">
              <a:spLocks noChangeArrowheads="1"/>
            </p:cNvSpPr>
            <p:nvPr/>
          </p:nvSpPr>
          <p:spPr bwMode="auto">
            <a:xfrm>
              <a:off x="2305" y="3978"/>
              <a:ext cx="756"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逻辑地址空间</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5" name="Text Box 29"/>
            <p:cNvSpPr txBox="1">
              <a:spLocks noChangeArrowheads="1"/>
            </p:cNvSpPr>
            <p:nvPr/>
          </p:nvSpPr>
          <p:spPr bwMode="auto">
            <a:xfrm>
              <a:off x="3903" y="4037"/>
              <a:ext cx="791"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物理地址空间</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6" name="Line 30"/>
            <p:cNvSpPr>
              <a:spLocks noChangeShapeType="1"/>
            </p:cNvSpPr>
            <p:nvPr/>
          </p:nvSpPr>
          <p:spPr bwMode="auto">
            <a:xfrm>
              <a:off x="1477" y="3681"/>
              <a:ext cx="1" cy="475"/>
            </a:xfrm>
            <a:prstGeom prst="line">
              <a:avLst/>
            </a:prstGeom>
            <a:noFill/>
            <a:ln w="19050">
              <a:solidFill>
                <a:srgbClr val="000000"/>
              </a:solidFill>
              <a:prstDash val="dash"/>
              <a:round/>
            </a:ln>
          </p:spPr>
          <p:txBody>
            <a:bodyPr/>
            <a:lstStyle/>
            <a:p>
              <a:endParaRPr lang="zh-CN" altLang="en-US"/>
            </a:p>
          </p:txBody>
        </p:sp>
        <p:sp>
          <p:nvSpPr>
            <p:cNvPr id="53277" name="Line 31"/>
            <p:cNvSpPr>
              <a:spLocks noChangeShapeType="1"/>
            </p:cNvSpPr>
            <p:nvPr/>
          </p:nvSpPr>
          <p:spPr bwMode="auto">
            <a:xfrm>
              <a:off x="3701" y="3681"/>
              <a:ext cx="1" cy="475"/>
            </a:xfrm>
            <a:prstGeom prst="line">
              <a:avLst/>
            </a:prstGeom>
            <a:noFill/>
            <a:ln w="19050">
              <a:solidFill>
                <a:srgbClr val="000000"/>
              </a:solidFill>
              <a:prstDash val="dash"/>
              <a:round/>
            </a:ln>
          </p:spPr>
          <p:txBody>
            <a:bodyPr/>
            <a:lstStyle/>
            <a:p>
              <a:endParaRPr lang="zh-CN" altLang="en-US"/>
            </a:p>
          </p:txBody>
        </p:sp>
        <p:grpSp>
          <p:nvGrpSpPr>
            <p:cNvPr id="53278" name="Group 32"/>
            <p:cNvGrpSpPr/>
            <p:nvPr/>
          </p:nvGrpSpPr>
          <p:grpSpPr bwMode="auto">
            <a:xfrm>
              <a:off x="4036" y="2731"/>
              <a:ext cx="1112" cy="534"/>
              <a:chOff x="7153" y="10306"/>
              <a:chExt cx="1620" cy="585"/>
            </a:xfrm>
          </p:grpSpPr>
          <p:sp>
            <p:nvSpPr>
              <p:cNvPr id="53281" name="Text Box 33"/>
              <p:cNvSpPr txBox="1">
                <a:spLocks noChangeArrowheads="1"/>
              </p:cNvSpPr>
              <p:nvPr/>
            </p:nvSpPr>
            <p:spPr bwMode="auto">
              <a:xfrm>
                <a:off x="7153" y="10306"/>
                <a:ext cx="1080" cy="58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可执行二进代码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内存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89" name="Line 34"/>
              <p:cNvSpPr>
                <a:spLocks noChangeShapeType="1"/>
              </p:cNvSpPr>
              <p:nvPr/>
            </p:nvSpPr>
            <p:spPr bwMode="auto">
              <a:xfrm>
                <a:off x="8233" y="10644"/>
                <a:ext cx="540" cy="1"/>
              </a:xfrm>
              <a:prstGeom prst="line">
                <a:avLst/>
              </a:prstGeom>
              <a:noFill/>
              <a:ln w="9525">
                <a:solidFill>
                  <a:srgbClr val="000000"/>
                </a:solidFill>
                <a:round/>
                <a:tailEnd type="triangle" w="med" len="med"/>
              </a:ln>
            </p:spPr>
            <p:txBody>
              <a:bodyPr/>
              <a:lstStyle/>
              <a:p>
                <a:endParaRPr lang="zh-CN" altLang="en-US"/>
              </a:p>
            </p:txBody>
          </p:sp>
        </p:grpSp>
        <p:sp>
          <p:nvSpPr>
            <p:cNvPr id="53279" name="Line 35"/>
            <p:cNvSpPr>
              <a:spLocks noChangeShapeType="1"/>
            </p:cNvSpPr>
            <p:nvPr/>
          </p:nvSpPr>
          <p:spPr bwMode="auto">
            <a:xfrm flipV="1">
              <a:off x="3479" y="1842"/>
              <a:ext cx="557" cy="474"/>
            </a:xfrm>
            <a:prstGeom prst="line">
              <a:avLst/>
            </a:prstGeom>
            <a:noFill/>
            <a:ln w="9525">
              <a:solidFill>
                <a:srgbClr val="000000"/>
              </a:solidFill>
              <a:round/>
              <a:tailEnd type="triangle" w="med" len="med"/>
            </a:ln>
          </p:spPr>
          <p:txBody>
            <a:bodyPr/>
            <a:lstStyle/>
            <a:p>
              <a:endParaRPr lang="zh-CN" altLang="en-US"/>
            </a:p>
          </p:txBody>
        </p:sp>
        <p:sp>
          <p:nvSpPr>
            <p:cNvPr id="53280" name="Line 36"/>
            <p:cNvSpPr>
              <a:spLocks noChangeShapeType="1"/>
            </p:cNvSpPr>
            <p:nvPr/>
          </p:nvSpPr>
          <p:spPr bwMode="auto">
            <a:xfrm>
              <a:off x="3479" y="2495"/>
              <a:ext cx="557" cy="355"/>
            </a:xfrm>
            <a:prstGeom prst="line">
              <a:avLst/>
            </a:prstGeom>
            <a:noFill/>
            <a:ln w="9525">
              <a:solidFill>
                <a:srgbClr val="000000"/>
              </a:solidFill>
              <a:round/>
              <a:tailEnd type="triangle" w="med" len="med"/>
            </a:ln>
          </p:spPr>
          <p:txBody>
            <a:bodyPr/>
            <a:lstStyle/>
            <a:p>
              <a:endParaRPr lang="zh-CN" altLang="en-US"/>
            </a:p>
          </p:txBody>
        </p:sp>
        <p:sp>
          <p:nvSpPr>
            <p:cNvPr id="53285" name="Text Box 37"/>
            <p:cNvSpPr txBox="1">
              <a:spLocks noChangeArrowheads="1"/>
            </p:cNvSpPr>
            <p:nvPr/>
          </p:nvSpPr>
          <p:spPr bwMode="auto">
            <a:xfrm>
              <a:off x="2588" y="3445"/>
              <a:ext cx="811" cy="35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静态链接系统库</a:t>
              </a:r>
              <a:endParaRPr lang="zh-CN" altLang="en-US" sz="1600" b="0" dirty="0">
                <a:solidFill>
                  <a:srgbClr val="0033CC"/>
                </a:solidFill>
                <a:latin typeface="华文新魏" panose="02010800040101010101" pitchFamily="2" charset="-122"/>
                <a:ea typeface="华文新魏" panose="02010800040101010101" pitchFamily="2" charset="-122"/>
              </a:endParaRPr>
            </a:p>
          </p:txBody>
        </p:sp>
        <p:sp>
          <p:nvSpPr>
            <p:cNvPr id="53282" name="Line 38"/>
            <p:cNvSpPr>
              <a:spLocks noChangeShapeType="1"/>
            </p:cNvSpPr>
            <p:nvPr/>
          </p:nvSpPr>
          <p:spPr bwMode="auto">
            <a:xfrm flipV="1">
              <a:off x="3018" y="2732"/>
              <a:ext cx="0" cy="712"/>
            </a:xfrm>
            <a:prstGeom prst="line">
              <a:avLst/>
            </a:prstGeom>
            <a:noFill/>
            <a:ln w="9525">
              <a:solidFill>
                <a:srgbClr val="000000"/>
              </a:solidFill>
              <a:round/>
              <a:tailEnd type="triangle" w="med" len="med"/>
            </a:ln>
          </p:spPr>
          <p:txBody>
            <a:bodyPr/>
            <a:lstStyle/>
            <a:p>
              <a:endParaRPr lang="zh-CN" altLang="en-US"/>
            </a:p>
          </p:txBody>
        </p:sp>
        <p:grpSp>
          <p:nvGrpSpPr>
            <p:cNvPr id="53283" name="Group 39"/>
            <p:cNvGrpSpPr/>
            <p:nvPr/>
          </p:nvGrpSpPr>
          <p:grpSpPr bwMode="auto">
            <a:xfrm>
              <a:off x="4036" y="1663"/>
              <a:ext cx="1112" cy="534"/>
              <a:chOff x="7153" y="10306"/>
              <a:chExt cx="1620" cy="585"/>
            </a:xfrm>
          </p:grpSpPr>
          <p:sp>
            <p:nvSpPr>
              <p:cNvPr id="53288" name="Text Box 40"/>
              <p:cNvSpPr txBox="1">
                <a:spLocks noChangeArrowheads="1"/>
              </p:cNvSpPr>
              <p:nvPr/>
            </p:nvSpPr>
            <p:spPr bwMode="auto">
              <a:xfrm>
                <a:off x="7153" y="10305"/>
                <a:ext cx="1080" cy="588"/>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可执行二进代码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内存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a:p>
                <a:pPr>
                  <a:defRPr/>
                </a:pPr>
                <a:r>
                  <a:rPr lang="en-US" altLang="zh-CN" sz="2000" b="0" dirty="0">
                    <a:solidFill>
                      <a:srgbClr val="0033CC"/>
                    </a:solidFill>
                    <a:latin typeface="华文新魏" panose="02010800040101010101" pitchFamily="2" charset="-122"/>
                    <a:ea typeface="华文新魏" panose="02010800040101010101" pitchFamily="2" charset="-122"/>
                  </a:rPr>
                  <a:t>    </a:t>
                </a:r>
                <a:endParaRPr lang="en-US" altLang="zh-CN" sz="2000" b="0" dirty="0">
                  <a:solidFill>
                    <a:srgbClr val="0033CC"/>
                  </a:solidFill>
                  <a:latin typeface="华文新魏" panose="02010800040101010101" pitchFamily="2" charset="-122"/>
                  <a:ea typeface="华文新魏" panose="02010800040101010101" pitchFamily="2" charset="-122"/>
                </a:endParaRPr>
              </a:p>
            </p:txBody>
          </p:sp>
          <p:sp>
            <p:nvSpPr>
              <p:cNvPr id="53287" name="Line 41"/>
              <p:cNvSpPr>
                <a:spLocks noChangeShapeType="1"/>
              </p:cNvSpPr>
              <p:nvPr/>
            </p:nvSpPr>
            <p:spPr bwMode="auto">
              <a:xfrm>
                <a:off x="8233" y="10644"/>
                <a:ext cx="540" cy="1"/>
              </a:xfrm>
              <a:prstGeom prst="line">
                <a:avLst/>
              </a:prstGeom>
              <a:noFill/>
              <a:ln w="9525">
                <a:solidFill>
                  <a:srgbClr val="000000"/>
                </a:solidFill>
                <a:round/>
                <a:tailEnd type="triangle" w="med" len="med"/>
              </a:ln>
            </p:spPr>
            <p:txBody>
              <a:bodyPr/>
              <a:lstStyle/>
              <a:p>
                <a:endParaRPr lang="zh-CN" altLang="en-US"/>
              </a:p>
            </p:txBody>
          </p:sp>
        </p:grpSp>
        <p:sp>
          <p:nvSpPr>
            <p:cNvPr id="40" name="Text Box 37"/>
            <p:cNvSpPr txBox="1">
              <a:spLocks noChangeArrowheads="1"/>
            </p:cNvSpPr>
            <p:nvPr/>
          </p:nvSpPr>
          <p:spPr bwMode="auto">
            <a:xfrm>
              <a:off x="4020" y="3563"/>
              <a:ext cx="810" cy="357"/>
            </a:xfrm>
            <a:prstGeom prst="rect">
              <a:avLst/>
            </a:prstGeom>
            <a:solidFill>
              <a:schemeClr val="accent1"/>
            </a:solidFill>
            <a:ln w="9525">
              <a:solidFill>
                <a:srgbClr val="000000"/>
              </a:solidFill>
              <a:prstDash val="dash"/>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动态链接系统库</a:t>
              </a:r>
              <a:endParaRPr lang="zh-CN" altLang="en-US" sz="1600" b="0" dirty="0">
                <a:solidFill>
                  <a:srgbClr val="0033CC"/>
                </a:solidFill>
                <a:latin typeface="华文新魏" panose="02010800040101010101" pitchFamily="2" charset="-122"/>
                <a:ea typeface="华文新魏" panose="02010800040101010101" pitchFamily="2" charset="-122"/>
              </a:endParaRPr>
            </a:p>
          </p:txBody>
        </p:sp>
        <p:sp>
          <p:nvSpPr>
            <p:cNvPr id="4" name="Line 38"/>
            <p:cNvSpPr>
              <a:spLocks noChangeShapeType="1"/>
            </p:cNvSpPr>
            <p:nvPr/>
          </p:nvSpPr>
          <p:spPr bwMode="auto">
            <a:xfrm flipV="1">
              <a:off x="4414" y="3207"/>
              <a:ext cx="0" cy="356"/>
            </a:xfrm>
            <a:prstGeom prst="line">
              <a:avLst/>
            </a:prstGeom>
            <a:noFill/>
            <a:ln w="9525">
              <a:solidFill>
                <a:srgbClr val="000000"/>
              </a:solidFill>
              <a:round/>
              <a:tailEnd type="triangle" w="med" len="med"/>
            </a:ln>
          </p:spPr>
          <p:txBody>
            <a:bodyPr/>
            <a:lstStyle/>
            <a:p>
              <a:endParaRPr lang="zh-CN" altLang="en-US"/>
            </a:p>
          </p:txBody>
        </p:sp>
      </p:grpSp>
      <p:sp>
        <p:nvSpPr>
          <p:cNvPr id="53251" name="Rectangle 42"/>
          <p:cNvSpPr>
            <a:spLocks noChangeArrowheads="1"/>
          </p:cNvSpPr>
          <p:nvPr/>
        </p:nvSpPr>
        <p:spPr bwMode="auto">
          <a:xfrm>
            <a:off x="2484438" y="6092825"/>
            <a:ext cx="4451350" cy="457200"/>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en-US" b="0">
                <a:solidFill>
                  <a:srgbClr val="CC3300"/>
                </a:solidFill>
              </a:rPr>
              <a:t>程序的编译、链接、装载和执行</a:t>
            </a:r>
            <a:endParaRPr lang="zh-CN" altLang="en-US" b="0">
              <a:solidFill>
                <a:srgbClr val="CC3300"/>
              </a:solidFill>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3392805" y="5986780"/>
              <a:ext cx="69850" cy="629285"/>
            </p14:xfrm>
          </p:contentPart>
        </mc:Choice>
        <mc:Fallback xmlns="">
          <p:pic>
            <p:nvPicPr>
              <p:cNvPr id="5" name="墨迹 4"/>
            </p:nvPicPr>
            <p:blipFill>
              <a:blip r:embed="rId2"/>
            </p:blipFill>
            <p:spPr>
              <a:xfrm>
                <a:off x="3392805" y="5986780"/>
                <a:ext cx="69850" cy="6292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3418205" y="5935980"/>
              <a:ext cx="3228340" cy="895985"/>
            </p14:xfrm>
          </p:contentPart>
        </mc:Choice>
        <mc:Fallback xmlns="">
          <p:pic>
            <p:nvPicPr>
              <p:cNvPr id="6" name="墨迹 5"/>
            </p:nvPicPr>
            <p:blipFill>
              <a:blip r:embed="rId4"/>
            </p:blipFill>
            <p:spPr>
              <a:xfrm>
                <a:off x="3418205" y="5935980"/>
                <a:ext cx="3228340" cy="8959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460240" y="6635115"/>
              <a:ext cx="267335" cy="6350"/>
            </p14:xfrm>
          </p:contentPart>
        </mc:Choice>
        <mc:Fallback xmlns="">
          <p:pic>
            <p:nvPicPr>
              <p:cNvPr id="7" name="墨迹 6"/>
            </p:nvPicPr>
            <p:blipFill>
              <a:blip r:embed="rId6"/>
            </p:blipFill>
            <p:spPr>
              <a:xfrm>
                <a:off x="4460240" y="6635115"/>
                <a:ext cx="267335" cy="6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483225" y="6552565"/>
              <a:ext cx="235585" cy="57150"/>
            </p14:xfrm>
          </p:contentPart>
        </mc:Choice>
        <mc:Fallback xmlns="">
          <p:pic>
            <p:nvPicPr>
              <p:cNvPr id="8" name="墨迹 7"/>
            </p:nvPicPr>
            <p:blipFill>
              <a:blip r:embed="rId8"/>
            </p:blipFill>
            <p:spPr>
              <a:xfrm>
                <a:off x="5483225" y="6552565"/>
                <a:ext cx="235585" cy="57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6353810" y="6584315"/>
              <a:ext cx="25400" cy="6350"/>
            </p14:xfrm>
          </p:contentPart>
        </mc:Choice>
        <mc:Fallback xmlns="">
          <p:pic>
            <p:nvPicPr>
              <p:cNvPr id="9" name="墨迹 8"/>
            </p:nvPicPr>
            <p:blipFill>
              <a:blip r:embed="rId10"/>
            </p:blipFill>
            <p:spPr>
              <a:xfrm>
                <a:off x="6353810" y="6584315"/>
                <a:ext cx="2540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184150" y="1925320"/>
              <a:ext cx="1124585" cy="2911475"/>
            </p14:xfrm>
          </p:contentPart>
        </mc:Choice>
        <mc:Fallback xmlns="">
          <p:pic>
            <p:nvPicPr>
              <p:cNvPr id="10" name="墨迹 9"/>
            </p:nvPicPr>
            <p:blipFill>
              <a:blip r:embed="rId12"/>
            </p:blipFill>
            <p:spPr>
              <a:xfrm>
                <a:off x="184150" y="1925320"/>
                <a:ext cx="1124585" cy="29114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1461135" y="1544320"/>
              <a:ext cx="768985" cy="705485"/>
            </p14:xfrm>
          </p:contentPart>
        </mc:Choice>
        <mc:Fallback xmlns="">
          <p:pic>
            <p:nvPicPr>
              <p:cNvPr id="11" name="墨迹 10"/>
            </p:nvPicPr>
            <p:blipFill>
              <a:blip r:embed="rId14"/>
            </p:blipFill>
            <p:spPr>
              <a:xfrm>
                <a:off x="1461135" y="1544320"/>
                <a:ext cx="768985" cy="7054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1359535" y="2580005"/>
              <a:ext cx="12700" cy="360"/>
            </p14:xfrm>
          </p:contentPart>
        </mc:Choice>
        <mc:Fallback xmlns="">
          <p:pic>
            <p:nvPicPr>
              <p:cNvPr id="12" name="墨迹 11"/>
            </p:nvPicPr>
            <p:blipFill>
              <a:blip r:embed="rId16"/>
            </p:blipFill>
            <p:spPr>
              <a:xfrm>
                <a:off x="1359535" y="2580005"/>
                <a:ext cx="127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1448435" y="2637155"/>
              <a:ext cx="12700" cy="360"/>
            </p14:xfrm>
          </p:contentPart>
        </mc:Choice>
        <mc:Fallback xmlns="">
          <p:pic>
            <p:nvPicPr>
              <p:cNvPr id="13" name="墨迹 12"/>
            </p:nvPicPr>
            <p:blipFill>
              <a:blip r:embed="rId16"/>
            </p:blipFill>
            <p:spPr>
              <a:xfrm>
                <a:off x="1448435" y="2637155"/>
                <a:ext cx="1270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1429385" y="2643505"/>
              <a:ext cx="12700" cy="360"/>
            </p14:xfrm>
          </p:contentPart>
        </mc:Choice>
        <mc:Fallback xmlns="">
          <p:pic>
            <p:nvPicPr>
              <p:cNvPr id="14" name="墨迹 13"/>
            </p:nvPicPr>
            <p:blipFill>
              <a:blip r:embed="rId16"/>
            </p:blipFill>
            <p:spPr>
              <a:xfrm>
                <a:off x="1429385" y="2643505"/>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墨迹 14"/>
              <p14:cNvContentPartPr/>
              <p14:nvPr/>
            </p14:nvContentPartPr>
            <p14:xfrm>
              <a:off x="2376170" y="1995170"/>
              <a:ext cx="1169035" cy="603885"/>
            </p14:xfrm>
          </p:contentPart>
        </mc:Choice>
        <mc:Fallback xmlns="">
          <p:pic>
            <p:nvPicPr>
              <p:cNvPr id="15" name="墨迹 14"/>
            </p:nvPicPr>
            <p:blipFill>
              <a:blip r:embed="rId20"/>
            </p:blipFill>
            <p:spPr>
              <a:xfrm>
                <a:off x="2376170" y="1995170"/>
                <a:ext cx="1169035" cy="6038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2280920" y="3094990"/>
              <a:ext cx="1067435" cy="426085"/>
            </p14:xfrm>
          </p:contentPart>
        </mc:Choice>
        <mc:Fallback xmlns="">
          <p:pic>
            <p:nvPicPr>
              <p:cNvPr id="16" name="墨迹 15"/>
            </p:nvPicPr>
            <p:blipFill>
              <a:blip r:embed="rId22"/>
            </p:blipFill>
            <p:spPr>
              <a:xfrm>
                <a:off x="2280920" y="3094990"/>
                <a:ext cx="1067435" cy="42608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2242820" y="3971925"/>
              <a:ext cx="1308735" cy="762635"/>
            </p14:xfrm>
          </p:contentPart>
        </mc:Choice>
        <mc:Fallback xmlns="">
          <p:pic>
            <p:nvPicPr>
              <p:cNvPr id="17" name="墨迹 16"/>
            </p:nvPicPr>
            <p:blipFill>
              <a:blip r:embed="rId24"/>
            </p:blipFill>
            <p:spPr>
              <a:xfrm>
                <a:off x="2242820" y="3971925"/>
                <a:ext cx="1308735" cy="7626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墨迹 17"/>
              <p14:cNvContentPartPr/>
              <p14:nvPr/>
            </p14:nvContentPartPr>
            <p14:xfrm>
              <a:off x="1530985" y="2592705"/>
              <a:ext cx="12700" cy="360"/>
            </p14:xfrm>
          </p:contentPart>
        </mc:Choice>
        <mc:Fallback xmlns="">
          <p:pic>
            <p:nvPicPr>
              <p:cNvPr id="18" name="墨迹 17"/>
            </p:nvPicPr>
            <p:blipFill>
              <a:blip r:embed="rId16"/>
            </p:blipFill>
            <p:spPr>
              <a:xfrm>
                <a:off x="1530985" y="2592705"/>
                <a:ext cx="127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墨迹 18"/>
              <p14:cNvContentPartPr/>
              <p14:nvPr/>
            </p14:nvContentPartPr>
            <p14:xfrm>
              <a:off x="1600835" y="2548255"/>
              <a:ext cx="12700" cy="360"/>
            </p14:xfrm>
          </p:contentPart>
        </mc:Choice>
        <mc:Fallback xmlns="">
          <p:pic>
            <p:nvPicPr>
              <p:cNvPr id="19" name="墨迹 18"/>
            </p:nvPicPr>
            <p:blipFill>
              <a:blip r:embed="rId16"/>
            </p:blipFill>
            <p:spPr>
              <a:xfrm>
                <a:off x="1600835" y="2548255"/>
                <a:ext cx="1270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0" name="墨迹 19"/>
              <p14:cNvContentPartPr/>
              <p14:nvPr/>
            </p14:nvContentPartPr>
            <p14:xfrm>
              <a:off x="1556385" y="2630805"/>
              <a:ext cx="12700" cy="360"/>
            </p14:xfrm>
          </p:contentPart>
        </mc:Choice>
        <mc:Fallback xmlns="">
          <p:pic>
            <p:nvPicPr>
              <p:cNvPr id="20" name="墨迹 19"/>
            </p:nvPicPr>
            <p:blipFill>
              <a:blip r:embed="rId16"/>
            </p:blipFill>
            <p:spPr>
              <a:xfrm>
                <a:off x="1556385" y="2630805"/>
                <a:ext cx="1270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墨迹 20"/>
              <p14:cNvContentPartPr/>
              <p14:nvPr/>
            </p14:nvContentPartPr>
            <p14:xfrm>
              <a:off x="1435735" y="2624455"/>
              <a:ext cx="12700" cy="360"/>
            </p14:xfrm>
          </p:contentPart>
        </mc:Choice>
        <mc:Fallback xmlns="">
          <p:pic>
            <p:nvPicPr>
              <p:cNvPr id="21" name="墨迹 20"/>
            </p:nvPicPr>
            <p:blipFill>
              <a:blip r:embed="rId16"/>
            </p:blipFill>
            <p:spPr>
              <a:xfrm>
                <a:off x="1435735" y="2624455"/>
                <a:ext cx="1270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墨迹 21"/>
              <p14:cNvContentPartPr/>
              <p14:nvPr/>
            </p14:nvContentPartPr>
            <p14:xfrm>
              <a:off x="1461135" y="2573655"/>
              <a:ext cx="12700" cy="360"/>
            </p14:xfrm>
          </p:contentPart>
        </mc:Choice>
        <mc:Fallback xmlns="">
          <p:pic>
            <p:nvPicPr>
              <p:cNvPr id="22" name="墨迹 21"/>
            </p:nvPicPr>
            <p:blipFill>
              <a:blip r:embed="rId16"/>
            </p:blipFill>
            <p:spPr>
              <a:xfrm>
                <a:off x="1461135" y="2573655"/>
                <a:ext cx="1270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3" name="墨迹 22"/>
              <p14:cNvContentPartPr/>
              <p14:nvPr/>
            </p14:nvContentPartPr>
            <p14:xfrm>
              <a:off x="2439670" y="2078355"/>
              <a:ext cx="902335" cy="577850"/>
            </p14:xfrm>
          </p:contentPart>
        </mc:Choice>
        <mc:Fallback xmlns="">
          <p:pic>
            <p:nvPicPr>
              <p:cNvPr id="23" name="墨迹 22"/>
            </p:nvPicPr>
            <p:blipFill>
              <a:blip r:embed="rId31"/>
            </p:blipFill>
            <p:spPr>
              <a:xfrm>
                <a:off x="2439670" y="2078355"/>
                <a:ext cx="902335" cy="5778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4" name="墨迹 23"/>
              <p14:cNvContentPartPr/>
              <p14:nvPr/>
            </p14:nvContentPartPr>
            <p14:xfrm>
              <a:off x="3361055" y="3323590"/>
              <a:ext cx="12700" cy="360"/>
            </p14:xfrm>
          </p:contentPart>
        </mc:Choice>
        <mc:Fallback xmlns="">
          <p:pic>
            <p:nvPicPr>
              <p:cNvPr id="24" name="墨迹 23"/>
            </p:nvPicPr>
            <p:blipFill>
              <a:blip r:embed="rId16"/>
            </p:blipFill>
            <p:spPr>
              <a:xfrm>
                <a:off x="3361055" y="3323590"/>
                <a:ext cx="1270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5" name="墨迹 24"/>
              <p14:cNvContentPartPr/>
              <p14:nvPr/>
            </p14:nvContentPartPr>
            <p14:xfrm>
              <a:off x="3399155" y="1703070"/>
              <a:ext cx="756285" cy="381635"/>
            </p14:xfrm>
          </p:contentPart>
        </mc:Choice>
        <mc:Fallback xmlns="">
          <p:pic>
            <p:nvPicPr>
              <p:cNvPr id="25" name="墨迹 24"/>
            </p:nvPicPr>
            <p:blipFill>
              <a:blip r:embed="rId34"/>
            </p:blipFill>
            <p:spPr>
              <a:xfrm>
                <a:off x="3399155" y="1703070"/>
                <a:ext cx="756285" cy="3816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6" name="墨迹 25"/>
              <p14:cNvContentPartPr/>
              <p14:nvPr/>
            </p14:nvContentPartPr>
            <p14:xfrm>
              <a:off x="4028440" y="1830070"/>
              <a:ext cx="12700" cy="360"/>
            </p14:xfrm>
          </p:contentPart>
        </mc:Choice>
        <mc:Fallback xmlns="">
          <p:pic>
            <p:nvPicPr>
              <p:cNvPr id="26" name="墨迹 25"/>
            </p:nvPicPr>
            <p:blipFill>
              <a:blip r:embed="rId16"/>
            </p:blipFill>
            <p:spPr>
              <a:xfrm>
                <a:off x="4028440" y="1830070"/>
                <a:ext cx="1270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墨迹 26"/>
              <p14:cNvContentPartPr/>
              <p14:nvPr/>
            </p14:nvContentPartPr>
            <p14:xfrm>
              <a:off x="3691890" y="2516505"/>
              <a:ext cx="2388870" cy="3051175"/>
            </p14:xfrm>
          </p:contentPart>
        </mc:Choice>
        <mc:Fallback xmlns="">
          <p:pic>
            <p:nvPicPr>
              <p:cNvPr id="27" name="墨迹 26"/>
            </p:nvPicPr>
            <p:blipFill>
              <a:blip r:embed="rId37"/>
            </p:blipFill>
            <p:spPr>
              <a:xfrm>
                <a:off x="3691890" y="2516505"/>
                <a:ext cx="2388870" cy="30511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墨迹 27"/>
              <p14:cNvContentPartPr/>
              <p14:nvPr/>
            </p14:nvContentPartPr>
            <p14:xfrm>
              <a:off x="336550" y="5122545"/>
              <a:ext cx="1276985" cy="565785"/>
            </p14:xfrm>
          </p:contentPart>
        </mc:Choice>
        <mc:Fallback xmlns="">
          <p:pic>
            <p:nvPicPr>
              <p:cNvPr id="28" name="墨迹 27"/>
            </p:nvPicPr>
            <p:blipFill>
              <a:blip r:embed="rId39"/>
            </p:blipFill>
            <p:spPr>
              <a:xfrm>
                <a:off x="336550" y="5122545"/>
                <a:ext cx="1276985" cy="56578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墨迹 28"/>
              <p14:cNvContentPartPr/>
              <p14:nvPr/>
            </p14:nvContentPartPr>
            <p14:xfrm>
              <a:off x="3043555" y="3018790"/>
              <a:ext cx="12700" cy="360"/>
            </p14:xfrm>
          </p:contentPart>
        </mc:Choice>
        <mc:Fallback xmlns="">
          <p:pic>
            <p:nvPicPr>
              <p:cNvPr id="29" name="墨迹 28"/>
            </p:nvPicPr>
            <p:blipFill>
              <a:blip r:embed="rId16"/>
            </p:blipFill>
            <p:spPr>
              <a:xfrm>
                <a:off x="3043555" y="3018790"/>
                <a:ext cx="1270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0" name="墨迹 29"/>
              <p14:cNvContentPartPr/>
              <p14:nvPr/>
            </p14:nvContentPartPr>
            <p14:xfrm>
              <a:off x="1378585" y="1365885"/>
              <a:ext cx="3043555" cy="737870"/>
            </p14:xfrm>
          </p:contentPart>
        </mc:Choice>
        <mc:Fallback xmlns="">
          <p:pic>
            <p:nvPicPr>
              <p:cNvPr id="30" name="墨迹 29"/>
            </p:nvPicPr>
            <p:blipFill>
              <a:blip r:embed="rId42"/>
            </p:blipFill>
            <p:spPr>
              <a:xfrm>
                <a:off x="1378585" y="1365885"/>
                <a:ext cx="3043555" cy="73787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1" name="墨迹 30"/>
              <p14:cNvContentPartPr/>
              <p14:nvPr/>
            </p14:nvContentPartPr>
            <p14:xfrm>
              <a:off x="4803775" y="1582420"/>
              <a:ext cx="12700" cy="317500"/>
            </p14:xfrm>
          </p:contentPart>
        </mc:Choice>
        <mc:Fallback xmlns="">
          <p:pic>
            <p:nvPicPr>
              <p:cNvPr id="31" name="墨迹 30"/>
            </p:nvPicPr>
            <p:blipFill>
              <a:blip r:embed="rId44"/>
            </p:blipFill>
            <p:spPr>
              <a:xfrm>
                <a:off x="4803775" y="1582420"/>
                <a:ext cx="12700" cy="3175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2" name="墨迹 31"/>
              <p14:cNvContentPartPr/>
              <p14:nvPr/>
            </p14:nvContentPartPr>
            <p14:xfrm>
              <a:off x="4727575" y="1817370"/>
              <a:ext cx="146050" cy="120650"/>
            </p14:xfrm>
          </p:contentPart>
        </mc:Choice>
        <mc:Fallback xmlns="">
          <p:pic>
            <p:nvPicPr>
              <p:cNvPr id="32" name="墨迹 31"/>
            </p:nvPicPr>
            <p:blipFill>
              <a:blip r:embed="rId46"/>
            </p:blipFill>
            <p:spPr>
              <a:xfrm>
                <a:off x="4727575" y="1817370"/>
                <a:ext cx="146050" cy="1206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3" name="墨迹 32"/>
              <p14:cNvContentPartPr/>
              <p14:nvPr/>
            </p14:nvContentPartPr>
            <p14:xfrm>
              <a:off x="4536440" y="1073785"/>
              <a:ext cx="178435" cy="285750"/>
            </p14:xfrm>
          </p:contentPart>
        </mc:Choice>
        <mc:Fallback xmlns="">
          <p:pic>
            <p:nvPicPr>
              <p:cNvPr id="33" name="墨迹 32"/>
            </p:nvPicPr>
            <p:blipFill>
              <a:blip r:embed="rId48"/>
            </p:blipFill>
            <p:spPr>
              <a:xfrm>
                <a:off x="4536440" y="1073785"/>
                <a:ext cx="178435" cy="2857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4" name="墨迹 33"/>
              <p14:cNvContentPartPr/>
              <p14:nvPr/>
            </p14:nvContentPartPr>
            <p14:xfrm>
              <a:off x="4600575" y="1213485"/>
              <a:ext cx="95250" cy="31750"/>
            </p14:xfrm>
          </p:contentPart>
        </mc:Choice>
        <mc:Fallback xmlns="">
          <p:pic>
            <p:nvPicPr>
              <p:cNvPr id="34" name="墨迹 33"/>
            </p:nvPicPr>
            <p:blipFill>
              <a:blip r:embed="rId50"/>
            </p:blipFill>
            <p:spPr>
              <a:xfrm>
                <a:off x="4600575" y="1213485"/>
                <a:ext cx="95250" cy="317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5" name="墨迹 34"/>
              <p14:cNvContentPartPr/>
              <p14:nvPr/>
            </p14:nvContentPartPr>
            <p14:xfrm>
              <a:off x="4746625" y="1276985"/>
              <a:ext cx="19050" cy="12700"/>
            </p14:xfrm>
          </p:contentPart>
        </mc:Choice>
        <mc:Fallback xmlns="">
          <p:pic>
            <p:nvPicPr>
              <p:cNvPr id="35" name="墨迹 34"/>
            </p:nvPicPr>
            <p:blipFill>
              <a:blip r:embed="rId52"/>
            </p:blipFill>
            <p:spPr>
              <a:xfrm>
                <a:off x="4746625" y="1276985"/>
                <a:ext cx="19050" cy="127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6" name="墨迹 35"/>
              <p14:cNvContentPartPr/>
              <p14:nvPr/>
            </p14:nvContentPartPr>
            <p14:xfrm>
              <a:off x="4759325" y="1105535"/>
              <a:ext cx="101600" cy="215900"/>
            </p14:xfrm>
          </p:contentPart>
        </mc:Choice>
        <mc:Fallback xmlns="">
          <p:pic>
            <p:nvPicPr>
              <p:cNvPr id="36" name="墨迹 35"/>
            </p:nvPicPr>
            <p:blipFill>
              <a:blip r:embed="rId54"/>
            </p:blipFill>
            <p:spPr>
              <a:xfrm>
                <a:off x="4759325" y="1105535"/>
                <a:ext cx="101600" cy="2159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7" name="墨迹 36"/>
              <p14:cNvContentPartPr/>
              <p14:nvPr/>
            </p14:nvContentPartPr>
            <p14:xfrm>
              <a:off x="4733925" y="1143635"/>
              <a:ext cx="146050" cy="184150"/>
            </p14:xfrm>
          </p:contentPart>
        </mc:Choice>
        <mc:Fallback xmlns="">
          <p:pic>
            <p:nvPicPr>
              <p:cNvPr id="37" name="墨迹 36"/>
            </p:nvPicPr>
            <p:blipFill>
              <a:blip r:embed="rId56"/>
            </p:blipFill>
            <p:spPr>
              <a:xfrm>
                <a:off x="4733925" y="1143635"/>
                <a:ext cx="146050" cy="1841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8" name="墨迹 37"/>
              <p14:cNvContentPartPr/>
              <p14:nvPr/>
            </p14:nvContentPartPr>
            <p14:xfrm>
              <a:off x="4892675" y="1067435"/>
              <a:ext cx="196850" cy="241300"/>
            </p14:xfrm>
          </p:contentPart>
        </mc:Choice>
        <mc:Fallback xmlns="">
          <p:pic>
            <p:nvPicPr>
              <p:cNvPr id="38" name="墨迹 37"/>
            </p:nvPicPr>
            <p:blipFill>
              <a:blip r:embed="rId58"/>
            </p:blipFill>
            <p:spPr>
              <a:xfrm>
                <a:off x="4892675" y="1067435"/>
                <a:ext cx="196850" cy="2413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9" name="墨迹 38"/>
              <p14:cNvContentPartPr/>
              <p14:nvPr/>
            </p14:nvContentPartPr>
            <p14:xfrm>
              <a:off x="4409440" y="1423670"/>
              <a:ext cx="19050" cy="38100"/>
            </p14:xfrm>
          </p:contentPart>
        </mc:Choice>
        <mc:Fallback xmlns="">
          <p:pic>
            <p:nvPicPr>
              <p:cNvPr id="39" name="墨迹 38"/>
            </p:nvPicPr>
            <p:blipFill>
              <a:blip r:embed="rId60"/>
            </p:blipFill>
            <p:spPr>
              <a:xfrm>
                <a:off x="4409440" y="1423670"/>
                <a:ext cx="19050" cy="381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1" name="墨迹 40"/>
              <p14:cNvContentPartPr/>
              <p14:nvPr/>
            </p14:nvContentPartPr>
            <p14:xfrm>
              <a:off x="4530090" y="1365885"/>
              <a:ext cx="876935" cy="140335"/>
            </p14:xfrm>
          </p:contentPart>
        </mc:Choice>
        <mc:Fallback xmlns="">
          <p:pic>
            <p:nvPicPr>
              <p:cNvPr id="41" name="墨迹 40"/>
            </p:nvPicPr>
            <p:blipFill>
              <a:blip r:embed="rId62"/>
            </p:blipFill>
            <p:spPr>
              <a:xfrm>
                <a:off x="4530090" y="1365885"/>
                <a:ext cx="876935" cy="1403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2" name="墨迹 41"/>
              <p14:cNvContentPartPr/>
              <p14:nvPr/>
            </p14:nvContentPartPr>
            <p14:xfrm>
              <a:off x="5457825" y="1353185"/>
              <a:ext cx="12700" cy="360"/>
            </p14:xfrm>
          </p:contentPart>
        </mc:Choice>
        <mc:Fallback xmlns="">
          <p:pic>
            <p:nvPicPr>
              <p:cNvPr id="42" name="墨迹 41"/>
            </p:nvPicPr>
            <p:blipFill>
              <a:blip r:embed="rId16"/>
            </p:blipFill>
            <p:spPr>
              <a:xfrm>
                <a:off x="5457825" y="1353185"/>
                <a:ext cx="12700" cy="36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3" name="墨迹 42"/>
              <p14:cNvContentPartPr/>
              <p14:nvPr/>
            </p14:nvContentPartPr>
            <p14:xfrm>
              <a:off x="3392805" y="5205095"/>
              <a:ext cx="2014220" cy="445135"/>
            </p14:xfrm>
          </p:contentPart>
        </mc:Choice>
        <mc:Fallback xmlns="">
          <p:pic>
            <p:nvPicPr>
              <p:cNvPr id="43" name="墨迹 42"/>
            </p:nvPicPr>
            <p:blipFill>
              <a:blip r:embed="rId65"/>
            </p:blipFill>
            <p:spPr>
              <a:xfrm>
                <a:off x="3392805" y="5205095"/>
                <a:ext cx="2014220" cy="44513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4" name="墨迹 43"/>
              <p14:cNvContentPartPr/>
              <p14:nvPr/>
            </p14:nvContentPartPr>
            <p14:xfrm>
              <a:off x="4117340" y="5274945"/>
              <a:ext cx="19050" cy="12700"/>
            </p14:xfrm>
          </p:contentPart>
        </mc:Choice>
        <mc:Fallback xmlns="">
          <p:pic>
            <p:nvPicPr>
              <p:cNvPr id="44" name="墨迹 43"/>
            </p:nvPicPr>
            <p:blipFill>
              <a:blip r:embed="rId52"/>
            </p:blipFill>
            <p:spPr>
              <a:xfrm>
                <a:off x="4117340" y="5274945"/>
                <a:ext cx="19050" cy="127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5" name="墨迹 44"/>
              <p14:cNvContentPartPr/>
              <p14:nvPr/>
            </p14:nvContentPartPr>
            <p14:xfrm>
              <a:off x="4523740" y="5268595"/>
              <a:ext cx="19050" cy="12700"/>
            </p14:xfrm>
          </p:contentPart>
        </mc:Choice>
        <mc:Fallback xmlns="">
          <p:pic>
            <p:nvPicPr>
              <p:cNvPr id="45" name="墨迹 44"/>
            </p:nvPicPr>
            <p:blipFill>
              <a:blip r:embed="rId52"/>
            </p:blipFill>
            <p:spPr>
              <a:xfrm>
                <a:off x="4523740" y="5268595"/>
                <a:ext cx="19050" cy="127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6" name="墨迹 45"/>
              <p14:cNvContentPartPr/>
              <p14:nvPr/>
            </p14:nvContentPartPr>
            <p14:xfrm>
              <a:off x="5547360" y="1156335"/>
              <a:ext cx="222250" cy="203200"/>
            </p14:xfrm>
          </p:contentPart>
        </mc:Choice>
        <mc:Fallback xmlns="">
          <p:pic>
            <p:nvPicPr>
              <p:cNvPr id="46" name="墨迹 45"/>
            </p:nvPicPr>
            <p:blipFill>
              <a:blip r:embed="rId69"/>
            </p:blipFill>
            <p:spPr>
              <a:xfrm>
                <a:off x="5547360" y="1156335"/>
                <a:ext cx="222250" cy="20320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7" name="墨迹 46"/>
              <p14:cNvContentPartPr/>
              <p14:nvPr/>
            </p14:nvContentPartPr>
            <p14:xfrm>
              <a:off x="5464175" y="1245235"/>
              <a:ext cx="292735" cy="191135"/>
            </p14:xfrm>
          </p:contentPart>
        </mc:Choice>
        <mc:Fallback xmlns="">
          <p:pic>
            <p:nvPicPr>
              <p:cNvPr id="47" name="墨迹 46"/>
            </p:nvPicPr>
            <p:blipFill>
              <a:blip r:embed="rId71"/>
            </p:blipFill>
            <p:spPr>
              <a:xfrm>
                <a:off x="5464175" y="1245235"/>
                <a:ext cx="292735" cy="19113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8" name="墨迹 47"/>
              <p14:cNvContentPartPr/>
              <p14:nvPr/>
            </p14:nvContentPartPr>
            <p14:xfrm>
              <a:off x="5712460" y="1626870"/>
              <a:ext cx="768985" cy="521335"/>
            </p14:xfrm>
          </p:contentPart>
        </mc:Choice>
        <mc:Fallback xmlns="">
          <p:pic>
            <p:nvPicPr>
              <p:cNvPr id="48" name="墨迹 47"/>
            </p:nvPicPr>
            <p:blipFill>
              <a:blip r:embed="rId73"/>
            </p:blipFill>
            <p:spPr>
              <a:xfrm>
                <a:off x="5712460" y="1626870"/>
                <a:ext cx="768985" cy="52133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9" name="墨迹 48"/>
              <p14:cNvContentPartPr/>
              <p14:nvPr/>
            </p14:nvContentPartPr>
            <p14:xfrm>
              <a:off x="6061710" y="1817370"/>
              <a:ext cx="38100" cy="6350"/>
            </p14:xfrm>
          </p:contentPart>
        </mc:Choice>
        <mc:Fallback xmlns="">
          <p:pic>
            <p:nvPicPr>
              <p:cNvPr id="49" name="墨迹 48"/>
            </p:nvPicPr>
            <p:blipFill>
              <a:blip r:embed="rId75"/>
            </p:blipFill>
            <p:spPr>
              <a:xfrm>
                <a:off x="6061710" y="1817370"/>
                <a:ext cx="38100" cy="63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0" name="墨迹 49"/>
              <p14:cNvContentPartPr/>
              <p14:nvPr/>
            </p14:nvContentPartPr>
            <p14:xfrm>
              <a:off x="6843395" y="1531620"/>
              <a:ext cx="12700" cy="360"/>
            </p14:xfrm>
          </p:contentPart>
        </mc:Choice>
        <mc:Fallback xmlns="">
          <p:pic>
            <p:nvPicPr>
              <p:cNvPr id="50" name="墨迹 49"/>
            </p:nvPicPr>
            <p:blipFill>
              <a:blip r:embed="rId16"/>
            </p:blipFill>
            <p:spPr>
              <a:xfrm>
                <a:off x="6843395" y="1531620"/>
                <a:ext cx="12700" cy="36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1" name="墨迹 50"/>
              <p14:cNvContentPartPr/>
              <p14:nvPr/>
            </p14:nvContentPartPr>
            <p14:xfrm>
              <a:off x="6862445" y="1430020"/>
              <a:ext cx="50800" cy="260350"/>
            </p14:xfrm>
          </p:contentPart>
        </mc:Choice>
        <mc:Fallback xmlns="">
          <p:pic>
            <p:nvPicPr>
              <p:cNvPr id="51" name="墨迹 50"/>
            </p:nvPicPr>
            <p:blipFill>
              <a:blip r:embed="rId78"/>
            </p:blipFill>
            <p:spPr>
              <a:xfrm>
                <a:off x="6862445" y="1430020"/>
                <a:ext cx="50800" cy="2603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2" name="墨迹 51"/>
              <p14:cNvContentPartPr/>
              <p14:nvPr/>
            </p14:nvContentPartPr>
            <p14:xfrm>
              <a:off x="6881495" y="1346835"/>
              <a:ext cx="222250" cy="330835"/>
            </p14:xfrm>
          </p:contentPart>
        </mc:Choice>
        <mc:Fallback xmlns="">
          <p:pic>
            <p:nvPicPr>
              <p:cNvPr id="52" name="墨迹 51"/>
            </p:nvPicPr>
            <p:blipFill>
              <a:blip r:embed="rId80"/>
            </p:blipFill>
            <p:spPr>
              <a:xfrm>
                <a:off x="6881495" y="1346835"/>
                <a:ext cx="222250" cy="33083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3" name="墨迹 52"/>
              <p14:cNvContentPartPr/>
              <p14:nvPr/>
            </p14:nvContentPartPr>
            <p14:xfrm>
              <a:off x="6944995" y="1200785"/>
              <a:ext cx="133350" cy="299085"/>
            </p14:xfrm>
          </p:contentPart>
        </mc:Choice>
        <mc:Fallback xmlns="">
          <p:pic>
            <p:nvPicPr>
              <p:cNvPr id="53" name="墨迹 52"/>
            </p:nvPicPr>
            <p:blipFill>
              <a:blip r:embed="rId82"/>
            </p:blipFill>
            <p:spPr>
              <a:xfrm>
                <a:off x="6944995" y="1200785"/>
                <a:ext cx="133350" cy="29908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4" name="墨迹 53"/>
              <p14:cNvContentPartPr/>
              <p14:nvPr/>
            </p14:nvContentPartPr>
            <p14:xfrm>
              <a:off x="7205345" y="1245235"/>
              <a:ext cx="114935" cy="19050"/>
            </p14:xfrm>
          </p:contentPart>
        </mc:Choice>
        <mc:Fallback xmlns="">
          <p:pic>
            <p:nvPicPr>
              <p:cNvPr id="54" name="墨迹 53"/>
            </p:nvPicPr>
            <p:blipFill>
              <a:blip r:embed="rId84"/>
            </p:blipFill>
            <p:spPr>
              <a:xfrm>
                <a:off x="7205345" y="1245235"/>
                <a:ext cx="114935" cy="190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5" name="墨迹 54"/>
              <p14:cNvContentPartPr/>
              <p14:nvPr/>
            </p14:nvContentPartPr>
            <p14:xfrm>
              <a:off x="7173595" y="1124585"/>
              <a:ext cx="210185" cy="445135"/>
            </p14:xfrm>
          </p:contentPart>
        </mc:Choice>
        <mc:Fallback xmlns="">
          <p:pic>
            <p:nvPicPr>
              <p:cNvPr id="55" name="墨迹 54"/>
            </p:nvPicPr>
            <p:blipFill>
              <a:blip r:embed="rId86"/>
            </p:blipFill>
            <p:spPr>
              <a:xfrm>
                <a:off x="7173595" y="1124585"/>
                <a:ext cx="210185" cy="44513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6" name="墨迹 55"/>
              <p14:cNvContentPartPr/>
              <p14:nvPr/>
            </p14:nvContentPartPr>
            <p14:xfrm>
              <a:off x="7268845" y="1308735"/>
              <a:ext cx="140335" cy="280035"/>
            </p14:xfrm>
          </p:contentPart>
        </mc:Choice>
        <mc:Fallback xmlns="">
          <p:pic>
            <p:nvPicPr>
              <p:cNvPr id="56" name="墨迹 55"/>
            </p:nvPicPr>
            <p:blipFill>
              <a:blip r:embed="rId88"/>
            </p:blipFill>
            <p:spPr>
              <a:xfrm>
                <a:off x="7268845" y="1308735"/>
                <a:ext cx="140335" cy="28003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7" name="墨迹 56"/>
              <p14:cNvContentPartPr/>
              <p14:nvPr/>
            </p14:nvContentPartPr>
            <p14:xfrm>
              <a:off x="6201410" y="2605405"/>
              <a:ext cx="360" cy="19050"/>
            </p14:xfrm>
          </p:contentPart>
        </mc:Choice>
        <mc:Fallback xmlns="">
          <p:pic>
            <p:nvPicPr>
              <p:cNvPr id="57" name="墨迹 56"/>
            </p:nvPicPr>
            <p:blipFill>
              <a:blip r:embed="rId90"/>
            </p:blipFill>
            <p:spPr>
              <a:xfrm>
                <a:off x="6201410" y="2605405"/>
                <a:ext cx="360" cy="190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8" name="墨迹 57"/>
              <p14:cNvContentPartPr/>
              <p14:nvPr/>
            </p14:nvContentPartPr>
            <p14:xfrm>
              <a:off x="5248275" y="5306695"/>
              <a:ext cx="12700" cy="38100"/>
            </p14:xfrm>
          </p:contentPart>
        </mc:Choice>
        <mc:Fallback xmlns="">
          <p:pic>
            <p:nvPicPr>
              <p:cNvPr id="58" name="墨迹 57"/>
            </p:nvPicPr>
            <p:blipFill>
              <a:blip r:embed="rId92"/>
            </p:blipFill>
            <p:spPr>
              <a:xfrm>
                <a:off x="5248275" y="5306695"/>
                <a:ext cx="12700" cy="381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9" name="墨迹 58"/>
              <p14:cNvContentPartPr/>
              <p14:nvPr/>
            </p14:nvContentPartPr>
            <p14:xfrm>
              <a:off x="6678295" y="5370195"/>
              <a:ext cx="1384935" cy="407035"/>
            </p14:xfrm>
          </p:contentPart>
        </mc:Choice>
        <mc:Fallback xmlns="">
          <p:pic>
            <p:nvPicPr>
              <p:cNvPr id="59" name="墨迹 58"/>
            </p:nvPicPr>
            <p:blipFill>
              <a:blip r:embed="rId94"/>
            </p:blipFill>
            <p:spPr>
              <a:xfrm>
                <a:off x="6678295" y="5370195"/>
                <a:ext cx="1384935" cy="4070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60" name="墨迹 59"/>
              <p14:cNvContentPartPr/>
              <p14:nvPr/>
            </p14:nvContentPartPr>
            <p14:xfrm>
              <a:off x="6004560" y="2306955"/>
              <a:ext cx="768985" cy="616585"/>
            </p14:xfrm>
          </p:contentPart>
        </mc:Choice>
        <mc:Fallback xmlns="">
          <p:pic>
            <p:nvPicPr>
              <p:cNvPr id="60" name="墨迹 59"/>
            </p:nvPicPr>
            <p:blipFill>
              <a:blip r:embed="rId96"/>
            </p:blipFill>
            <p:spPr>
              <a:xfrm>
                <a:off x="6004560" y="2306955"/>
                <a:ext cx="768985" cy="61658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1" name="墨迹 60"/>
              <p14:cNvContentPartPr/>
              <p14:nvPr/>
            </p14:nvContentPartPr>
            <p14:xfrm>
              <a:off x="5833110" y="3870325"/>
              <a:ext cx="800735" cy="699135"/>
            </p14:xfrm>
          </p:contentPart>
        </mc:Choice>
        <mc:Fallback xmlns="">
          <p:pic>
            <p:nvPicPr>
              <p:cNvPr id="61" name="墨迹 60"/>
            </p:nvPicPr>
            <p:blipFill>
              <a:blip r:embed="rId98"/>
            </p:blipFill>
            <p:spPr>
              <a:xfrm>
                <a:off x="5833110" y="3870325"/>
                <a:ext cx="800735" cy="69913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2" name="墨迹 61"/>
              <p14:cNvContentPartPr/>
              <p14:nvPr/>
            </p14:nvContentPartPr>
            <p14:xfrm>
              <a:off x="6347460" y="3959225"/>
              <a:ext cx="12700" cy="360"/>
            </p14:xfrm>
          </p:contentPart>
        </mc:Choice>
        <mc:Fallback xmlns="">
          <p:pic>
            <p:nvPicPr>
              <p:cNvPr id="62" name="墨迹 61"/>
            </p:nvPicPr>
            <p:blipFill>
              <a:blip r:embed="rId16"/>
            </p:blipFill>
            <p:spPr>
              <a:xfrm>
                <a:off x="6347460" y="3959225"/>
                <a:ext cx="12700" cy="36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3" name="墨迹 62"/>
              <p14:cNvContentPartPr/>
              <p14:nvPr/>
            </p14:nvContentPartPr>
            <p14:xfrm>
              <a:off x="7256145" y="2243455"/>
              <a:ext cx="603885" cy="12700"/>
            </p14:xfrm>
          </p:contentPart>
        </mc:Choice>
        <mc:Fallback xmlns="">
          <p:pic>
            <p:nvPicPr>
              <p:cNvPr id="63" name="墨迹 62"/>
            </p:nvPicPr>
            <p:blipFill>
              <a:blip r:embed="rId101"/>
            </p:blipFill>
            <p:spPr>
              <a:xfrm>
                <a:off x="7256145" y="2243455"/>
                <a:ext cx="603885" cy="1270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4" name="墨迹 63"/>
              <p14:cNvContentPartPr/>
              <p14:nvPr/>
            </p14:nvContentPartPr>
            <p14:xfrm>
              <a:off x="5457825" y="5363845"/>
              <a:ext cx="12700" cy="360"/>
            </p14:xfrm>
          </p:contentPart>
        </mc:Choice>
        <mc:Fallback xmlns="">
          <p:pic>
            <p:nvPicPr>
              <p:cNvPr id="64" name="墨迹 63"/>
            </p:nvPicPr>
            <p:blipFill>
              <a:blip r:embed="rId16"/>
            </p:blipFill>
            <p:spPr>
              <a:xfrm>
                <a:off x="5457825" y="5363845"/>
                <a:ext cx="12700" cy="3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5" name="墨迹 64"/>
              <p14:cNvContentPartPr/>
              <p14:nvPr/>
            </p14:nvContentPartPr>
            <p14:xfrm>
              <a:off x="5451475" y="5395595"/>
              <a:ext cx="12700" cy="360"/>
            </p14:xfrm>
          </p:contentPart>
        </mc:Choice>
        <mc:Fallback xmlns="">
          <p:pic>
            <p:nvPicPr>
              <p:cNvPr id="65" name="墨迹 64"/>
            </p:nvPicPr>
            <p:blipFill>
              <a:blip r:embed="rId16"/>
            </p:blipFill>
            <p:spPr>
              <a:xfrm>
                <a:off x="5451475" y="5395595"/>
                <a:ext cx="12700" cy="3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6" name="墨迹 65"/>
              <p14:cNvContentPartPr/>
              <p14:nvPr/>
            </p14:nvContentPartPr>
            <p14:xfrm>
              <a:off x="7440930" y="5586730"/>
              <a:ext cx="12700" cy="19050"/>
            </p14:xfrm>
          </p:contentPart>
        </mc:Choice>
        <mc:Fallback xmlns="">
          <p:pic>
            <p:nvPicPr>
              <p:cNvPr id="66" name="墨迹 65"/>
            </p:nvPicPr>
            <p:blipFill>
              <a:blip r:embed="rId105"/>
            </p:blipFill>
            <p:spPr>
              <a:xfrm>
                <a:off x="7440930" y="5586730"/>
                <a:ext cx="12700" cy="1905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7" name="墨迹 66"/>
              <p14:cNvContentPartPr/>
              <p14:nvPr/>
            </p14:nvContentPartPr>
            <p14:xfrm>
              <a:off x="7434580" y="5694680"/>
              <a:ext cx="19050" cy="25400"/>
            </p14:xfrm>
          </p:contentPart>
        </mc:Choice>
        <mc:Fallback xmlns="">
          <p:pic>
            <p:nvPicPr>
              <p:cNvPr id="67" name="墨迹 66"/>
            </p:nvPicPr>
            <p:blipFill>
              <a:blip r:embed="rId107"/>
            </p:blipFill>
            <p:spPr>
              <a:xfrm>
                <a:off x="7434580" y="5694680"/>
                <a:ext cx="19050" cy="254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8" name="墨迹 67"/>
              <p14:cNvContentPartPr/>
              <p14:nvPr/>
            </p14:nvContentPartPr>
            <p14:xfrm>
              <a:off x="6239510" y="2287905"/>
              <a:ext cx="311785" cy="82550"/>
            </p14:xfrm>
          </p:contentPart>
        </mc:Choice>
        <mc:Fallback xmlns="">
          <p:pic>
            <p:nvPicPr>
              <p:cNvPr id="68" name="墨迹 67"/>
            </p:nvPicPr>
            <p:blipFill>
              <a:blip r:embed="rId109"/>
            </p:blipFill>
            <p:spPr>
              <a:xfrm>
                <a:off x="6239510" y="2287905"/>
                <a:ext cx="311785" cy="8255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9" name="墨迹 68"/>
              <p14:cNvContentPartPr/>
              <p14:nvPr/>
            </p14:nvContentPartPr>
            <p14:xfrm>
              <a:off x="6563995" y="2974340"/>
              <a:ext cx="12700" cy="360"/>
            </p14:xfrm>
          </p:contentPart>
        </mc:Choice>
        <mc:Fallback xmlns="">
          <p:pic>
            <p:nvPicPr>
              <p:cNvPr id="69" name="墨迹 68"/>
            </p:nvPicPr>
            <p:blipFill>
              <a:blip r:embed="rId16"/>
            </p:blipFill>
            <p:spPr>
              <a:xfrm>
                <a:off x="6563995" y="2974340"/>
                <a:ext cx="12700" cy="3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70" name="墨迹 69"/>
              <p14:cNvContentPartPr/>
              <p14:nvPr/>
            </p14:nvContentPartPr>
            <p14:xfrm>
              <a:off x="3646805" y="5313045"/>
              <a:ext cx="1595120" cy="413385"/>
            </p14:xfrm>
          </p:contentPart>
        </mc:Choice>
        <mc:Fallback xmlns="">
          <p:pic>
            <p:nvPicPr>
              <p:cNvPr id="70" name="墨迹 69"/>
            </p:nvPicPr>
            <p:blipFill>
              <a:blip r:embed="rId112"/>
            </p:blipFill>
            <p:spPr>
              <a:xfrm>
                <a:off x="3646805" y="5313045"/>
                <a:ext cx="1595120" cy="41338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71" name="墨迹 70"/>
              <p14:cNvContentPartPr/>
              <p14:nvPr/>
            </p14:nvContentPartPr>
            <p14:xfrm>
              <a:off x="7046595" y="1734820"/>
              <a:ext cx="876935" cy="451485"/>
            </p14:xfrm>
          </p:contentPart>
        </mc:Choice>
        <mc:Fallback xmlns="">
          <p:pic>
            <p:nvPicPr>
              <p:cNvPr id="71" name="墨迹 70"/>
            </p:nvPicPr>
            <p:blipFill>
              <a:blip r:embed="rId114"/>
            </p:blipFill>
            <p:spPr>
              <a:xfrm>
                <a:off x="7046595" y="1734820"/>
                <a:ext cx="876935" cy="45148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72" name="墨迹 71"/>
              <p14:cNvContentPartPr/>
              <p14:nvPr/>
            </p14:nvContentPartPr>
            <p14:xfrm>
              <a:off x="6544945" y="5910580"/>
              <a:ext cx="234950" cy="44450"/>
            </p14:xfrm>
          </p:contentPart>
        </mc:Choice>
        <mc:Fallback xmlns="">
          <p:pic>
            <p:nvPicPr>
              <p:cNvPr id="72" name="墨迹 71"/>
            </p:nvPicPr>
            <p:blipFill>
              <a:blip r:embed="rId116"/>
            </p:blipFill>
            <p:spPr>
              <a:xfrm>
                <a:off x="6544945" y="5910580"/>
                <a:ext cx="234950" cy="444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73" name="墨迹 72"/>
              <p14:cNvContentPartPr/>
              <p14:nvPr/>
            </p14:nvContentPartPr>
            <p14:xfrm>
              <a:off x="5133975" y="5586730"/>
              <a:ext cx="360" cy="19050"/>
            </p14:xfrm>
          </p:contentPart>
        </mc:Choice>
        <mc:Fallback xmlns="">
          <p:pic>
            <p:nvPicPr>
              <p:cNvPr id="73" name="墨迹 72"/>
            </p:nvPicPr>
            <p:blipFill>
              <a:blip r:embed="rId90"/>
            </p:blipFill>
            <p:spPr>
              <a:xfrm>
                <a:off x="5133975" y="5586730"/>
                <a:ext cx="360" cy="190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4" name="墨迹 73"/>
              <p14:cNvContentPartPr/>
              <p14:nvPr/>
            </p14:nvContentPartPr>
            <p14:xfrm>
              <a:off x="5807710" y="3762375"/>
              <a:ext cx="584200" cy="375285"/>
            </p14:xfrm>
          </p:contentPart>
        </mc:Choice>
        <mc:Fallback xmlns="">
          <p:pic>
            <p:nvPicPr>
              <p:cNvPr id="74" name="墨迹 73"/>
            </p:nvPicPr>
            <p:blipFill>
              <a:blip r:embed="rId119"/>
            </p:blipFill>
            <p:spPr>
              <a:xfrm>
                <a:off x="5807710" y="3762375"/>
                <a:ext cx="584200" cy="37528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5" name="墨迹 74"/>
              <p14:cNvContentPartPr/>
              <p14:nvPr/>
            </p14:nvContentPartPr>
            <p14:xfrm>
              <a:off x="9937750" y="603250"/>
              <a:ext cx="12700" cy="360"/>
            </p14:xfrm>
          </p:contentPart>
        </mc:Choice>
        <mc:Fallback xmlns="">
          <p:pic>
            <p:nvPicPr>
              <p:cNvPr id="75" name="墨迹 74"/>
            </p:nvPicPr>
            <p:blipFill>
              <a:blip r:embed="rId16"/>
            </p:blipFill>
            <p:spPr>
              <a:xfrm>
                <a:off x="9937750" y="603250"/>
                <a:ext cx="12700" cy="3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6" name="墨迹 75"/>
              <p14:cNvContentPartPr/>
              <p14:nvPr/>
            </p14:nvContentPartPr>
            <p14:xfrm>
              <a:off x="4104640" y="4556760"/>
              <a:ext cx="921385" cy="521335"/>
            </p14:xfrm>
          </p:contentPart>
        </mc:Choice>
        <mc:Fallback xmlns="">
          <p:pic>
            <p:nvPicPr>
              <p:cNvPr id="76" name="墨迹 75"/>
            </p:nvPicPr>
            <p:blipFill>
              <a:blip r:embed="rId122"/>
            </p:blipFill>
            <p:spPr>
              <a:xfrm>
                <a:off x="4104640" y="4556760"/>
                <a:ext cx="921385" cy="52133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7" name="墨迹 76"/>
              <p14:cNvContentPartPr/>
              <p14:nvPr/>
            </p14:nvContentPartPr>
            <p14:xfrm>
              <a:off x="6906895" y="4759960"/>
              <a:ext cx="978535" cy="432435"/>
            </p14:xfrm>
          </p:contentPart>
        </mc:Choice>
        <mc:Fallback xmlns="">
          <p:pic>
            <p:nvPicPr>
              <p:cNvPr id="77" name="墨迹 76"/>
            </p:nvPicPr>
            <p:blipFill>
              <a:blip r:embed="rId124"/>
            </p:blipFill>
            <p:spPr>
              <a:xfrm>
                <a:off x="6906895" y="4759960"/>
                <a:ext cx="978535" cy="43243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8" name="墨迹 77"/>
              <p14:cNvContentPartPr/>
              <p14:nvPr/>
            </p14:nvContentPartPr>
            <p14:xfrm>
              <a:off x="1950720" y="3304540"/>
              <a:ext cx="19050" cy="360"/>
            </p14:xfrm>
          </p:contentPart>
        </mc:Choice>
        <mc:Fallback xmlns="">
          <p:pic>
            <p:nvPicPr>
              <p:cNvPr id="78" name="墨迹 77"/>
            </p:nvPicPr>
            <p:blipFill>
              <a:blip r:embed="rId126"/>
            </p:blipFill>
            <p:spPr>
              <a:xfrm>
                <a:off x="1950720" y="3304540"/>
                <a:ext cx="19050" cy="36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9" name="墨迹 78"/>
              <p14:cNvContentPartPr/>
              <p14:nvPr/>
            </p14:nvContentPartPr>
            <p14:xfrm>
              <a:off x="7377430" y="4098925"/>
              <a:ext cx="908685" cy="32385"/>
            </p14:xfrm>
          </p:contentPart>
        </mc:Choice>
        <mc:Fallback xmlns="">
          <p:pic>
            <p:nvPicPr>
              <p:cNvPr id="79" name="墨迹 78"/>
            </p:nvPicPr>
            <p:blipFill>
              <a:blip r:embed="rId128"/>
            </p:blipFill>
            <p:spPr>
              <a:xfrm>
                <a:off x="7377430" y="4098925"/>
                <a:ext cx="908685" cy="3238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80" name="墨迹 79"/>
              <p14:cNvContentPartPr/>
              <p14:nvPr/>
            </p14:nvContentPartPr>
            <p14:xfrm>
              <a:off x="8330565" y="4150360"/>
              <a:ext cx="12700" cy="360"/>
            </p14:xfrm>
          </p:contentPart>
        </mc:Choice>
        <mc:Fallback xmlns="">
          <p:pic>
            <p:nvPicPr>
              <p:cNvPr id="80" name="墨迹 79"/>
            </p:nvPicPr>
            <p:blipFill>
              <a:blip r:embed="rId16"/>
            </p:blipFill>
            <p:spPr>
              <a:xfrm>
                <a:off x="8330565" y="4150360"/>
                <a:ext cx="12700" cy="36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81" name="墨迹 80"/>
              <p14:cNvContentPartPr/>
              <p14:nvPr/>
            </p14:nvContentPartPr>
            <p14:xfrm>
              <a:off x="5445125" y="2281555"/>
              <a:ext cx="38100" cy="38100"/>
            </p14:xfrm>
          </p:contentPart>
        </mc:Choice>
        <mc:Fallback xmlns="">
          <p:pic>
            <p:nvPicPr>
              <p:cNvPr id="81" name="墨迹 80"/>
            </p:nvPicPr>
            <p:blipFill>
              <a:blip r:embed="rId131"/>
            </p:blipFill>
            <p:spPr>
              <a:xfrm>
                <a:off x="5445125" y="2281555"/>
                <a:ext cx="38100" cy="3810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82" name="墨迹 81"/>
              <p14:cNvContentPartPr/>
              <p14:nvPr/>
            </p14:nvContentPartPr>
            <p14:xfrm>
              <a:off x="7300595" y="2484755"/>
              <a:ext cx="360" cy="19050"/>
            </p14:xfrm>
          </p:contentPart>
        </mc:Choice>
        <mc:Fallback xmlns="">
          <p:pic>
            <p:nvPicPr>
              <p:cNvPr id="82" name="墨迹 81"/>
            </p:nvPicPr>
            <p:blipFill>
              <a:blip r:embed="rId90"/>
            </p:blipFill>
            <p:spPr>
              <a:xfrm>
                <a:off x="7300595" y="2484755"/>
                <a:ext cx="360" cy="190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83" name="墨迹 82"/>
              <p14:cNvContentPartPr/>
              <p14:nvPr/>
            </p14:nvContentPartPr>
            <p14:xfrm>
              <a:off x="5515610" y="1976120"/>
              <a:ext cx="946785" cy="165735"/>
            </p14:xfrm>
          </p:contentPart>
        </mc:Choice>
        <mc:Fallback xmlns="">
          <p:pic>
            <p:nvPicPr>
              <p:cNvPr id="83" name="墨迹 82"/>
            </p:nvPicPr>
            <p:blipFill>
              <a:blip r:embed="rId134"/>
            </p:blipFill>
            <p:spPr>
              <a:xfrm>
                <a:off x="5515610" y="1976120"/>
                <a:ext cx="946785" cy="16573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84" name="墨迹 83"/>
              <p14:cNvContentPartPr/>
              <p14:nvPr/>
            </p14:nvContentPartPr>
            <p14:xfrm>
              <a:off x="5457825" y="3355340"/>
              <a:ext cx="89535" cy="146685"/>
            </p14:xfrm>
          </p:contentPart>
        </mc:Choice>
        <mc:Fallback xmlns="">
          <p:pic>
            <p:nvPicPr>
              <p:cNvPr id="84" name="墨迹 83"/>
            </p:nvPicPr>
            <p:blipFill>
              <a:blip r:embed="rId136"/>
            </p:blipFill>
            <p:spPr>
              <a:xfrm>
                <a:off x="5457825" y="3355340"/>
                <a:ext cx="89535" cy="14668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85" name="墨迹 84"/>
              <p14:cNvContentPartPr/>
              <p14:nvPr/>
            </p14:nvContentPartPr>
            <p14:xfrm>
              <a:off x="7447280" y="2999740"/>
              <a:ext cx="12700" cy="360"/>
            </p14:xfrm>
          </p:contentPart>
        </mc:Choice>
        <mc:Fallback xmlns="">
          <p:pic>
            <p:nvPicPr>
              <p:cNvPr id="85" name="墨迹 84"/>
            </p:nvPicPr>
            <p:blipFill>
              <a:blip r:embed="rId16"/>
            </p:blipFill>
            <p:spPr>
              <a:xfrm>
                <a:off x="7447280" y="2999740"/>
                <a:ext cx="12700" cy="3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86" name="墨迹 85"/>
              <p14:cNvContentPartPr/>
              <p14:nvPr/>
            </p14:nvContentPartPr>
            <p14:xfrm>
              <a:off x="7504430" y="3018790"/>
              <a:ext cx="12700" cy="360"/>
            </p14:xfrm>
          </p:contentPart>
        </mc:Choice>
        <mc:Fallback xmlns="">
          <p:pic>
            <p:nvPicPr>
              <p:cNvPr id="86" name="墨迹 85"/>
            </p:nvPicPr>
            <p:blipFill>
              <a:blip r:embed="rId16"/>
            </p:blipFill>
            <p:spPr>
              <a:xfrm>
                <a:off x="7504430" y="3018790"/>
                <a:ext cx="12700" cy="36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87" name="墨迹 86"/>
              <p14:cNvContentPartPr/>
              <p14:nvPr/>
            </p14:nvContentPartPr>
            <p14:xfrm>
              <a:off x="7479030" y="3120390"/>
              <a:ext cx="12700" cy="360"/>
            </p14:xfrm>
          </p:contentPart>
        </mc:Choice>
        <mc:Fallback xmlns="">
          <p:pic>
            <p:nvPicPr>
              <p:cNvPr id="87" name="墨迹 86"/>
            </p:nvPicPr>
            <p:blipFill>
              <a:blip r:embed="rId16"/>
            </p:blipFill>
            <p:spPr>
              <a:xfrm>
                <a:off x="7479030" y="3120390"/>
                <a:ext cx="12700" cy="36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88" name="墨迹 87"/>
              <p14:cNvContentPartPr/>
              <p14:nvPr/>
            </p14:nvContentPartPr>
            <p14:xfrm>
              <a:off x="5407025" y="5713730"/>
              <a:ext cx="1029970" cy="177800"/>
            </p14:xfrm>
          </p:contentPart>
        </mc:Choice>
        <mc:Fallback xmlns="">
          <p:pic>
            <p:nvPicPr>
              <p:cNvPr id="88" name="墨迹 87"/>
            </p:nvPicPr>
            <p:blipFill>
              <a:blip r:embed="rId141"/>
            </p:blipFill>
            <p:spPr>
              <a:xfrm>
                <a:off x="5407025" y="5713730"/>
                <a:ext cx="1029970" cy="17780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9" name="墨迹 88"/>
              <p14:cNvContentPartPr/>
              <p14:nvPr/>
            </p14:nvContentPartPr>
            <p14:xfrm>
              <a:off x="6391910" y="5713730"/>
              <a:ext cx="64135" cy="120650"/>
            </p14:xfrm>
          </p:contentPart>
        </mc:Choice>
        <mc:Fallback xmlns="">
          <p:pic>
            <p:nvPicPr>
              <p:cNvPr id="89" name="墨迹 88"/>
            </p:nvPicPr>
            <p:blipFill>
              <a:blip r:embed="rId143"/>
            </p:blipFill>
            <p:spPr>
              <a:xfrm>
                <a:off x="6391910" y="5713730"/>
                <a:ext cx="64135" cy="12065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90" name="墨迹 89"/>
              <p14:cNvContentPartPr/>
              <p14:nvPr/>
            </p14:nvContentPartPr>
            <p14:xfrm>
              <a:off x="5330825" y="5669280"/>
              <a:ext cx="292735" cy="203200"/>
            </p14:xfrm>
          </p:contentPart>
        </mc:Choice>
        <mc:Fallback xmlns="">
          <p:pic>
            <p:nvPicPr>
              <p:cNvPr id="90" name="墨迹 89"/>
            </p:nvPicPr>
            <p:blipFill>
              <a:blip r:embed="rId145"/>
            </p:blipFill>
            <p:spPr>
              <a:xfrm>
                <a:off x="5330825" y="5669280"/>
                <a:ext cx="292735" cy="20320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91" name="墨迹 90"/>
              <p14:cNvContentPartPr/>
              <p14:nvPr/>
            </p14:nvContentPartPr>
            <p14:xfrm>
              <a:off x="5725160" y="5694680"/>
              <a:ext cx="63500" cy="114300"/>
            </p14:xfrm>
          </p:contentPart>
        </mc:Choice>
        <mc:Fallback xmlns="">
          <p:pic>
            <p:nvPicPr>
              <p:cNvPr id="91" name="墨迹 90"/>
            </p:nvPicPr>
            <p:blipFill>
              <a:blip r:embed="rId147"/>
            </p:blipFill>
            <p:spPr>
              <a:xfrm>
                <a:off x="5725160" y="5694680"/>
                <a:ext cx="63500" cy="11430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92" name="墨迹 91"/>
              <p14:cNvContentPartPr/>
              <p14:nvPr/>
            </p14:nvContentPartPr>
            <p14:xfrm>
              <a:off x="5769610" y="5650230"/>
              <a:ext cx="120650" cy="165100"/>
            </p14:xfrm>
          </p:contentPart>
        </mc:Choice>
        <mc:Fallback xmlns="">
          <p:pic>
            <p:nvPicPr>
              <p:cNvPr id="92" name="墨迹 91"/>
            </p:nvPicPr>
            <p:blipFill>
              <a:blip r:embed="rId149"/>
            </p:blipFill>
            <p:spPr>
              <a:xfrm>
                <a:off x="5769610" y="5650230"/>
                <a:ext cx="120650" cy="16510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93" name="墨迹 92"/>
              <p14:cNvContentPartPr/>
              <p14:nvPr/>
            </p14:nvContentPartPr>
            <p14:xfrm>
              <a:off x="5566410" y="5554980"/>
              <a:ext cx="419100" cy="323850"/>
            </p14:xfrm>
          </p:contentPart>
        </mc:Choice>
        <mc:Fallback xmlns="">
          <p:pic>
            <p:nvPicPr>
              <p:cNvPr id="93" name="墨迹 92"/>
            </p:nvPicPr>
            <p:blipFill>
              <a:blip r:embed="rId151"/>
            </p:blipFill>
            <p:spPr>
              <a:xfrm>
                <a:off x="5566410" y="5554980"/>
                <a:ext cx="419100" cy="32385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94" name="墨迹 93"/>
              <p14:cNvContentPartPr/>
              <p14:nvPr/>
            </p14:nvContentPartPr>
            <p14:xfrm>
              <a:off x="6074410" y="5789930"/>
              <a:ext cx="6350" cy="19050"/>
            </p14:xfrm>
          </p:contentPart>
        </mc:Choice>
        <mc:Fallback xmlns="">
          <p:pic>
            <p:nvPicPr>
              <p:cNvPr id="94" name="墨迹 93"/>
            </p:nvPicPr>
            <p:blipFill>
              <a:blip r:embed="rId153"/>
            </p:blipFill>
            <p:spPr>
              <a:xfrm>
                <a:off x="6074410" y="5789930"/>
                <a:ext cx="6350" cy="1905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95" name="墨迹 94"/>
              <p14:cNvContentPartPr/>
              <p14:nvPr/>
            </p14:nvContentPartPr>
            <p14:xfrm>
              <a:off x="6169660" y="5828030"/>
              <a:ext cx="12700" cy="38100"/>
            </p14:xfrm>
          </p:contentPart>
        </mc:Choice>
        <mc:Fallback xmlns="">
          <p:pic>
            <p:nvPicPr>
              <p:cNvPr id="95" name="墨迹 94"/>
            </p:nvPicPr>
            <p:blipFill>
              <a:blip r:embed="rId155"/>
            </p:blipFill>
            <p:spPr>
              <a:xfrm>
                <a:off x="6169660" y="5828030"/>
                <a:ext cx="12700" cy="38100"/>
              </a:xfrm>
              <a:prstGeom prst="rect"/>
            </p:spPr>
          </p:pic>
        </mc:Fallback>
      </mc:AlternateContent>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p:cNvSpPr>
            <a:spLocks noGrp="1" noChangeArrowheads="1"/>
          </p:cNvSpPr>
          <p:nvPr>
            <p:ph type="title"/>
          </p:nvPr>
        </p:nvSpPr>
        <p:spPr/>
        <p:txBody>
          <a:bodyPr/>
          <a:lstStyle/>
          <a:p>
            <a:r>
              <a:rPr lang="zh-CN" altLang="en-US" smtClean="0"/>
              <a:t>段页式虚存管理优缺点 </a:t>
            </a:r>
            <a:endParaRPr lang="zh-CN" altLang="en-US" smtClean="0"/>
          </a:p>
        </p:txBody>
      </p:sp>
      <p:sp>
        <p:nvSpPr>
          <p:cNvPr id="227330" name="Rectangle 3"/>
          <p:cNvSpPr>
            <a:spLocks noGrp="1" noChangeArrowheads="1"/>
          </p:cNvSpPr>
          <p:nvPr>
            <p:ph type="body" idx="1"/>
          </p:nvPr>
        </p:nvSpPr>
        <p:spPr>
          <a:xfrm>
            <a:off x="684213" y="1412875"/>
            <a:ext cx="7427912" cy="4467225"/>
          </a:xfrm>
        </p:spPr>
        <p:txBody>
          <a:bodyPr/>
          <a:lstStyle/>
          <a:p>
            <a:r>
              <a:rPr lang="zh-CN" altLang="en-US" sz="2800" smtClean="0"/>
              <a:t>优点</a:t>
            </a:r>
            <a:endParaRPr lang="zh-CN" altLang="en-US" sz="2800" smtClean="0"/>
          </a:p>
          <a:p>
            <a:pPr lvl="1"/>
            <a:r>
              <a:rPr lang="zh-CN" altLang="en-US" sz="2400" smtClean="0"/>
              <a:t>基本上结合了段式和页式的优点，克服了两者的缺点 </a:t>
            </a:r>
            <a:endParaRPr lang="zh-CN" altLang="en-US" sz="2400" smtClean="0"/>
          </a:p>
          <a:p>
            <a:pPr lvl="1"/>
            <a:r>
              <a:rPr lang="zh-CN" altLang="en-US" sz="2400" smtClean="0"/>
              <a:t>以页架为单位分配主存，主存利用率比段式高，消除了段式的外部碎片，无紧缩问题； </a:t>
            </a:r>
            <a:endParaRPr lang="zh-CN" altLang="en-US" sz="2400" smtClean="0"/>
          </a:p>
          <a:p>
            <a:pPr lvl="1"/>
            <a:r>
              <a:rPr lang="zh-CN" altLang="en-US" sz="2400" smtClean="0"/>
              <a:t>段页式的共享和保护实现与段式一样，比页式好，自需段表中的相应表目指向共享段在主存中页表地址即可。 </a:t>
            </a:r>
            <a:endParaRPr lang="zh-CN" altLang="en-US" sz="2400" smtClean="0"/>
          </a:p>
          <a:p>
            <a:pPr lvl="1"/>
            <a:r>
              <a:rPr lang="zh-CN" altLang="en-US" sz="2400" smtClean="0"/>
              <a:t>段页式的动态扩充实现的比段式和页式都好，既不受逻辑相邻的限制，也不受物理相邻的限制。 </a:t>
            </a:r>
            <a:endParaRPr lang="zh-CN" altLang="en-US" sz="2400" smtClean="0"/>
          </a:p>
          <a:p>
            <a:pPr lvl="1"/>
            <a:endParaRPr lang="zh-CN" altLang="en-US" sz="240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title"/>
          </p:nvPr>
        </p:nvSpPr>
        <p:spPr/>
        <p:txBody>
          <a:bodyPr/>
          <a:lstStyle/>
          <a:p>
            <a:r>
              <a:rPr lang="zh-CN" altLang="en-US" smtClean="0"/>
              <a:t>段页式虚存管理优缺点 </a:t>
            </a:r>
            <a:endParaRPr lang="zh-CN" altLang="en-US" smtClean="0"/>
          </a:p>
        </p:txBody>
      </p:sp>
      <p:sp>
        <p:nvSpPr>
          <p:cNvPr id="228354" name="Rectangle 3"/>
          <p:cNvSpPr>
            <a:spLocks noGrp="1" noChangeArrowheads="1"/>
          </p:cNvSpPr>
          <p:nvPr>
            <p:ph type="body" idx="1"/>
          </p:nvPr>
        </p:nvSpPr>
        <p:spPr/>
        <p:txBody>
          <a:bodyPr/>
          <a:lstStyle/>
          <a:p>
            <a:r>
              <a:rPr lang="zh-CN" altLang="en-US" smtClean="0"/>
              <a:t>缺点</a:t>
            </a:r>
            <a:endParaRPr lang="zh-CN" altLang="en-US" smtClean="0"/>
          </a:p>
          <a:p>
            <a:pPr lvl="1"/>
            <a:r>
              <a:rPr lang="zh-CN" altLang="en-US" smtClean="0"/>
              <a:t>和页式一样存在页内碎片，其页内碎片比页式多。页式平均每个程序有一页有碎片，段页式则是平均每段有一页有碎片。 </a:t>
            </a:r>
            <a:endParaRPr lang="zh-CN" altLang="en-US" smtClean="0"/>
          </a:p>
          <a:p>
            <a:pPr lvl="1"/>
            <a:r>
              <a:rPr lang="zh-CN" altLang="en-US" smtClean="0"/>
              <a:t>增加了硬件成本。 </a:t>
            </a:r>
            <a:endParaRPr lang="zh-CN" altLang="en-US" smtClean="0"/>
          </a:p>
          <a:p>
            <a:pPr lvl="1"/>
            <a:r>
              <a:rPr lang="zh-CN" altLang="en-US" smtClean="0"/>
              <a:t>增加了软件复杂性和管理开销。 </a:t>
            </a:r>
            <a:endParaRPr lang="zh-CN" altLang="en-US"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标题 1"/>
          <p:cNvSpPr>
            <a:spLocks noGrp="1"/>
          </p:cNvSpPr>
          <p:nvPr>
            <p:ph type="title" idx="4294967295"/>
          </p:nvPr>
        </p:nvSpPr>
        <p:spPr>
          <a:xfrm>
            <a:off x="684213" y="115888"/>
            <a:ext cx="7702550" cy="658812"/>
          </a:xfrm>
        </p:spPr>
        <p:txBody>
          <a:bodyPr/>
          <a:lstStyle/>
          <a:p>
            <a:r>
              <a:rPr lang="zh-CN" altLang="zh-CN" sz="4000" smtClean="0">
                <a:solidFill>
                  <a:srgbClr val="FF0000"/>
                </a:solidFill>
                <a:latin typeface="宋体" panose="02010600030101010101" pitchFamily="2" charset="-122"/>
              </a:rPr>
              <a:t>存储管理方案小结</a:t>
            </a:r>
            <a:r>
              <a:rPr lang="en-US" altLang="zh-CN" smtClean="0">
                <a:solidFill>
                  <a:srgbClr val="FF0000"/>
                </a:solidFill>
                <a:latin typeface="宋体" panose="02010600030101010101" pitchFamily="2" charset="-122"/>
              </a:rPr>
              <a:t>	</a:t>
            </a:r>
            <a:endParaRPr lang="zh-CN" altLang="en-US" smtClean="0">
              <a:latin typeface="宋体" panose="02010600030101010101" pitchFamily="2" charset="-122"/>
            </a:endParaRPr>
          </a:p>
        </p:txBody>
      </p:sp>
      <p:graphicFrame>
        <p:nvGraphicFramePr>
          <p:cNvPr id="229459" name="Group 83"/>
          <p:cNvGraphicFramePr>
            <a:graphicFrameLocks noGrp="1"/>
          </p:cNvGraphicFramePr>
          <p:nvPr/>
        </p:nvGraphicFramePr>
        <p:xfrm>
          <a:off x="539750" y="908050"/>
          <a:ext cx="8135938" cy="5545140"/>
        </p:xfrm>
        <a:graphic>
          <a:graphicData uri="http://schemas.openxmlformats.org/drawingml/2006/table">
            <a:tbl>
              <a:tblPr/>
              <a:tblGrid>
                <a:gridCol w="549275"/>
                <a:gridCol w="1093788"/>
                <a:gridCol w="547687"/>
                <a:gridCol w="987425"/>
                <a:gridCol w="1046163"/>
                <a:gridCol w="782637"/>
                <a:gridCol w="938213"/>
                <a:gridCol w="469900"/>
                <a:gridCol w="619125"/>
                <a:gridCol w="1101725"/>
              </a:tblGrid>
              <a:tr h="523875">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分类</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管理方案</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维数</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多道支持</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共享内存</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重定位</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内存扩充</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保护机制</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硬件支持</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实存</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管理</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单连续分区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一维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单道</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不能</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静态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覆盖与对换</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17145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无</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11430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无</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250">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固定分区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6">
                  <a:txBody>
                    <a:bodyPr/>
                    <a:lstStyle/>
                    <a:p>
                      <a:pPr marL="0" marR="0" lvl="0" indent="0" algn="ctr"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多道</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多对界地址</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静态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2" grid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界地址</a:t>
                      </a:r>
                      <a:endPar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或键保护</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单或多对重定位寄存器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438">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可变分区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动态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gridSpan="2">
                  <a:tcPr/>
                </a:tc>
                <a:tc vMerge="1" hMerge="1">
                  <a:tcPr/>
                </a:tc>
                <a:tc vMerge="1">
                  <a:tcPr/>
                </a:tc>
              </a:tr>
              <a:tr h="604838">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分页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越界保护和存取控制保护</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地址转换机制与保护机制</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快表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663">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分段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二维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779463">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虚存</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管理</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请求分页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一维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虚存</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内存是外存的缓冲</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同上</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动态链接机制</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中断机制</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96938">
                <a:tc vMerge="1">
                  <a:tcPr/>
                </a:tc>
                <a:tc>
                  <a:txBody>
                    <a:bodyPr/>
                    <a:lstStyle/>
                    <a:p>
                      <a:pPr marL="0" marR="0" lvl="0" indent="0" algn="l"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请求段页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二维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段页表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smtClean="0"/>
              <a:t>4.5.4 </a:t>
            </a:r>
            <a:r>
              <a:rPr lang="zh-CN" altLang="en-US" smtClean="0"/>
              <a:t>页面管理策略</a:t>
            </a:r>
            <a:endParaRPr lang="en-US" altLang="zh-CN" smtClean="0"/>
          </a:p>
        </p:txBody>
      </p:sp>
      <p:sp>
        <p:nvSpPr>
          <p:cNvPr id="15362" name="Rectangle 3"/>
          <p:cNvSpPr>
            <a:spLocks noGrp="1" noChangeArrowheads="1"/>
          </p:cNvSpPr>
          <p:nvPr>
            <p:ph type="body" idx="1"/>
          </p:nvPr>
        </p:nvSpPr>
        <p:spPr/>
        <p:txBody>
          <a:bodyPr/>
          <a:lstStyle/>
          <a:p>
            <a:r>
              <a:rPr lang="en-US" altLang="zh-CN" smtClean="0"/>
              <a:t>1</a:t>
            </a:r>
            <a:r>
              <a:rPr lang="zh-CN" altLang="en-US" smtClean="0"/>
              <a:t>、页面装入策略</a:t>
            </a:r>
            <a:endParaRPr lang="zh-CN" altLang="en-US" smtClean="0"/>
          </a:p>
          <a:p>
            <a:r>
              <a:rPr lang="en-US" altLang="zh-CN" smtClean="0"/>
              <a:t>2</a:t>
            </a:r>
            <a:r>
              <a:rPr lang="zh-CN" altLang="en-US" smtClean="0"/>
              <a:t>、页面清除策略</a:t>
            </a:r>
            <a:endParaRPr lang="zh-CN" altLang="en-US" smtClean="0"/>
          </a:p>
          <a:p>
            <a:r>
              <a:rPr lang="en-US" altLang="zh-CN" smtClean="0"/>
              <a:t>3</a:t>
            </a:r>
            <a:r>
              <a:rPr lang="zh-CN" altLang="en-US" smtClean="0"/>
              <a:t>、页面分配策略</a:t>
            </a:r>
            <a:endParaRPr lang="zh-CN" altLang="en-US" smtClean="0"/>
          </a:p>
          <a:p>
            <a:r>
              <a:rPr lang="en-US" altLang="zh-CN" smtClean="0"/>
              <a:t>4</a:t>
            </a:r>
            <a:r>
              <a:rPr lang="zh-CN" altLang="en-US" smtClean="0"/>
              <a:t>、页面置换策略</a:t>
            </a:r>
            <a:endParaRPr lang="zh-CN" altLang="en-US" smtClean="0"/>
          </a:p>
          <a:p>
            <a:r>
              <a:rPr lang="en-US" altLang="zh-CN" smtClean="0"/>
              <a:t>5</a:t>
            </a:r>
            <a:r>
              <a:rPr lang="zh-CN" altLang="en-US" smtClean="0"/>
              <a:t>、缺页中断率</a:t>
            </a:r>
            <a:endParaRPr lang="zh-CN" altLang="en-US" smtClean="0"/>
          </a:p>
          <a:p>
            <a:r>
              <a:rPr lang="en-US" altLang="zh-CN" smtClean="0"/>
              <a:t>6</a:t>
            </a:r>
            <a:r>
              <a:rPr lang="zh-CN" altLang="en-US" smtClean="0"/>
              <a:t>、全局页面替换算法</a:t>
            </a:r>
            <a:endParaRPr lang="zh-CN" altLang="en-US" smtClean="0"/>
          </a:p>
          <a:p>
            <a:r>
              <a:rPr lang="en-US" altLang="zh-CN" smtClean="0"/>
              <a:t>7</a:t>
            </a:r>
            <a:r>
              <a:rPr lang="zh-CN" altLang="en-US" smtClean="0"/>
              <a:t>、局部页面替换算法</a:t>
            </a:r>
            <a:endParaRPr lang="zh-CN" altLang="en-US"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361950" y="188913"/>
            <a:ext cx="8458200" cy="915987"/>
          </a:xfrm>
        </p:spPr>
        <p:txBody>
          <a:bodyPr/>
          <a:lstStyle/>
          <a:p>
            <a:r>
              <a:rPr lang="en-US" altLang="zh-CN" smtClean="0"/>
              <a:t>1</a:t>
            </a:r>
            <a:r>
              <a:rPr lang="zh-CN" altLang="en-US" smtClean="0"/>
              <a:t>、页面装入策略</a:t>
            </a:r>
            <a:endParaRPr lang="zh-CN" altLang="en-US" smtClean="0"/>
          </a:p>
        </p:txBody>
      </p:sp>
      <p:sp>
        <p:nvSpPr>
          <p:cNvPr id="16386" name="Rectangle 3"/>
          <p:cNvSpPr>
            <a:spLocks noGrp="1" noChangeArrowheads="1"/>
          </p:cNvSpPr>
          <p:nvPr>
            <p:ph type="body" idx="4294967295"/>
          </p:nvPr>
        </p:nvSpPr>
        <p:spPr>
          <a:xfrm>
            <a:off x="539750" y="1628775"/>
            <a:ext cx="7924800" cy="4608513"/>
          </a:xfrm>
        </p:spPr>
        <p:txBody>
          <a:bodyPr/>
          <a:lstStyle/>
          <a:p>
            <a:r>
              <a:rPr lang="zh-CN" altLang="en-US" sz="3000" smtClean="0"/>
              <a:t>请页式调度：指当进程需要访问某页面时，才将该页调入主存。</a:t>
            </a:r>
            <a:endParaRPr lang="zh-CN" altLang="en-US" sz="3000" smtClean="0"/>
          </a:p>
          <a:p>
            <a:pPr lvl="1"/>
            <a:r>
              <a:rPr lang="zh-CN" altLang="en-US" sz="3000" smtClean="0"/>
              <a:t>问题：当进程刚启动时，会引起大量持续的缺页现象。 </a:t>
            </a:r>
            <a:endParaRPr lang="zh-CN" altLang="en-US" sz="3000" smtClean="0"/>
          </a:p>
          <a:p>
            <a:r>
              <a:rPr lang="zh-CN" altLang="en-US" sz="3000" smtClean="0"/>
              <a:t>预调式调度：指在进程访问某页面之前，就预先将该页面调入主存。 </a:t>
            </a:r>
            <a:endParaRPr lang="zh-CN" altLang="en-US" sz="3000" smtClean="0"/>
          </a:p>
          <a:p>
            <a:pPr lvl="1"/>
            <a:r>
              <a:rPr lang="zh-CN" altLang="en-US" sz="3000" smtClean="0"/>
              <a:t>系统有无能力主动装入页面？ </a:t>
            </a:r>
            <a:endParaRPr lang="zh-CN" altLang="en-US" sz="3000" smtClean="0"/>
          </a:p>
          <a:p>
            <a:pPr lvl="1"/>
            <a:r>
              <a:rPr lang="zh-CN" altLang="en-US" sz="3000" smtClean="0"/>
              <a:t>采用何策略，将哪些页面装入主存？ </a:t>
            </a:r>
            <a:endParaRPr lang="en-US" altLang="zh-CN" sz="3000"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smtClean="0"/>
              <a:t>2</a:t>
            </a:r>
            <a:r>
              <a:rPr lang="zh-CN" altLang="en-US" smtClean="0"/>
              <a:t>、页面清除策略</a:t>
            </a:r>
            <a:endParaRPr lang="zh-CN" altLang="en-US" smtClean="0"/>
          </a:p>
        </p:txBody>
      </p:sp>
      <p:sp>
        <p:nvSpPr>
          <p:cNvPr id="17410" name="Rectangle 3"/>
          <p:cNvSpPr>
            <a:spLocks noGrp="1" noChangeArrowheads="1"/>
          </p:cNvSpPr>
          <p:nvPr>
            <p:ph type="body" idx="1"/>
          </p:nvPr>
        </p:nvSpPr>
        <p:spPr/>
        <p:txBody>
          <a:bodyPr/>
          <a:lstStyle/>
          <a:p>
            <a:r>
              <a:rPr lang="zh-CN" altLang="en-US" sz="3400" smtClean="0"/>
              <a:t>何时把一个修改过的页面写回外存储器，有两种策略：</a:t>
            </a:r>
            <a:endParaRPr lang="zh-CN" altLang="en-US" sz="3400" smtClean="0"/>
          </a:p>
          <a:p>
            <a:pPr lvl="1"/>
            <a:r>
              <a:rPr lang="zh-CN" altLang="en-US" sz="3000" smtClean="0"/>
              <a:t>请页式清除：仅当一页被选中进行替换且内容被修改过才把它写回磁盘。</a:t>
            </a:r>
            <a:endParaRPr lang="zh-CN" altLang="en-US" sz="3000" smtClean="0"/>
          </a:p>
          <a:p>
            <a:pPr lvl="1"/>
            <a:r>
              <a:rPr lang="zh-CN" altLang="en-US" sz="3000" smtClean="0"/>
              <a:t>预清除：对所有更改过的页面，在需要替换之前把它们都写回磁盘。</a:t>
            </a:r>
            <a:endParaRPr lang="zh-CN" altLang="en-US" sz="300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827088" y="115888"/>
            <a:ext cx="7772400" cy="998537"/>
          </a:xfrm>
        </p:spPr>
        <p:txBody>
          <a:bodyPr/>
          <a:lstStyle/>
          <a:p>
            <a:r>
              <a:rPr lang="en-US" altLang="zh-CN" smtClean="0"/>
              <a:t>3</a:t>
            </a:r>
            <a:r>
              <a:rPr lang="zh-CN" altLang="en-US" smtClean="0"/>
              <a:t>、页面分配策略</a:t>
            </a:r>
            <a:endParaRPr lang="zh-CN" altLang="en-US" smtClean="0"/>
          </a:p>
        </p:txBody>
      </p:sp>
      <p:sp>
        <p:nvSpPr>
          <p:cNvPr id="18434" name="Rectangle 3"/>
          <p:cNvSpPr>
            <a:spLocks noGrp="1" noChangeArrowheads="1"/>
          </p:cNvSpPr>
          <p:nvPr>
            <p:ph type="body" idx="4294967295"/>
          </p:nvPr>
        </p:nvSpPr>
        <p:spPr>
          <a:xfrm>
            <a:off x="611188" y="1268413"/>
            <a:ext cx="8064500" cy="5334000"/>
          </a:xfrm>
        </p:spPr>
        <p:txBody>
          <a:bodyPr/>
          <a:lstStyle/>
          <a:p>
            <a:r>
              <a:rPr lang="zh-CN" altLang="en-US" sz="3000" smtClean="0"/>
              <a:t>系统为进程分配内存，需考虑因素：</a:t>
            </a:r>
            <a:endParaRPr lang="en-US" altLang="zh-CN" sz="3000" smtClean="0"/>
          </a:p>
          <a:p>
            <a:pPr lvl="1"/>
            <a:r>
              <a:rPr lang="en-US" altLang="zh-CN" sz="3000" smtClean="0"/>
              <a:t> ①</a:t>
            </a:r>
            <a:r>
              <a:rPr lang="zh-CN" altLang="en-US" sz="3000" smtClean="0"/>
              <a:t>分给进程的空间越小，同一时间处于内存的进程就越多，至少有一个进程处于就绪态的可能性就越大；</a:t>
            </a:r>
            <a:endParaRPr lang="zh-CN" altLang="en-US" sz="3000" smtClean="0"/>
          </a:p>
          <a:p>
            <a:pPr lvl="1"/>
            <a:r>
              <a:rPr lang="zh-CN" altLang="en-US" sz="3000" smtClean="0"/>
              <a:t>②如果进程只有小部分在内存里，即使局部性很好，缺页中断率还会相当；</a:t>
            </a:r>
            <a:endParaRPr lang="zh-CN" altLang="en-US" sz="3000" smtClean="0"/>
          </a:p>
          <a:p>
            <a:pPr lvl="1"/>
            <a:r>
              <a:rPr lang="zh-CN" altLang="en-US" sz="3000" smtClean="0"/>
              <a:t>③因程序的局部性原理，分给进程的内存超过一定限度后，再增加内存空间，不会明显降低进程的缺页中断率。</a:t>
            </a:r>
            <a:endParaRPr lang="zh-CN" altLang="en-US" sz="300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457200" y="188913"/>
            <a:ext cx="8291513" cy="1055687"/>
          </a:xfrm>
        </p:spPr>
        <p:txBody>
          <a:bodyPr/>
          <a:lstStyle/>
          <a:p>
            <a:r>
              <a:rPr lang="en-US" altLang="zh-CN" smtClean="0"/>
              <a:t>3</a:t>
            </a:r>
            <a:r>
              <a:rPr lang="zh-CN" altLang="en-US" smtClean="0"/>
              <a:t>、页面分配策略</a:t>
            </a:r>
            <a:endParaRPr lang="zh-CN" altLang="en-US" smtClean="0"/>
          </a:p>
        </p:txBody>
      </p:sp>
      <p:sp>
        <p:nvSpPr>
          <p:cNvPr id="19458" name="Rectangle 3"/>
          <p:cNvSpPr>
            <a:spLocks noGrp="1" noChangeArrowheads="1"/>
          </p:cNvSpPr>
          <p:nvPr>
            <p:ph type="body" idx="4294967295"/>
          </p:nvPr>
        </p:nvSpPr>
        <p:spPr>
          <a:xfrm>
            <a:off x="611188" y="1341438"/>
            <a:ext cx="7848600" cy="5287962"/>
          </a:xfrm>
        </p:spPr>
        <p:txBody>
          <a:bodyPr/>
          <a:lstStyle/>
          <a:p>
            <a:r>
              <a:rPr lang="zh-CN" altLang="en-US" sz="2800" smtClean="0"/>
              <a:t>固定分配</a:t>
            </a:r>
            <a:endParaRPr lang="zh-CN" altLang="en-US" sz="2800" smtClean="0"/>
          </a:p>
          <a:p>
            <a:pPr lvl="1"/>
            <a:r>
              <a:rPr lang="zh-CN" altLang="en-US" smtClean="0"/>
              <a:t>进程保持页框数固定不变，称固定分配；</a:t>
            </a:r>
            <a:endParaRPr lang="en-US" altLang="zh-CN" smtClean="0"/>
          </a:p>
          <a:p>
            <a:pPr lvl="1"/>
            <a:r>
              <a:rPr lang="zh-CN" altLang="en-US" smtClean="0"/>
              <a:t>进程创建时，根据进程类型和程序员的要求决定页框数，只要有一个缺页中断产生，进程就会有一页被替换。</a:t>
            </a:r>
            <a:endParaRPr lang="zh-CN" altLang="en-US" smtClean="0"/>
          </a:p>
          <a:p>
            <a:r>
              <a:rPr lang="zh-CN" altLang="en-US" sz="2800" smtClean="0"/>
              <a:t>可变分配</a:t>
            </a:r>
            <a:endParaRPr lang="en-US" altLang="zh-CN" sz="2800" smtClean="0"/>
          </a:p>
          <a:p>
            <a:pPr lvl="1"/>
            <a:r>
              <a:rPr lang="zh-CN" altLang="en-US" smtClean="0"/>
              <a:t>进程分得的页框数可变</a:t>
            </a:r>
            <a:r>
              <a:rPr lang="en-US" altLang="zh-CN" smtClean="0"/>
              <a:t>, </a:t>
            </a:r>
            <a:r>
              <a:rPr lang="zh-CN" altLang="en-US" smtClean="0"/>
              <a:t>称可变分配；</a:t>
            </a:r>
            <a:endParaRPr lang="en-US" altLang="zh-CN" smtClean="0"/>
          </a:p>
          <a:p>
            <a:pPr lvl="1"/>
            <a:r>
              <a:rPr lang="zh-CN" altLang="en-US" smtClean="0"/>
              <a:t>进程执行的某阶段缺页率较高，说明目前局部性较差，系统可多分些页框以降低缺页率，反之说明进程目前的局部性较好，可减少分给进程的页框数。</a:t>
            </a:r>
            <a:endParaRPr lang="en-US" altLang="zh-CN"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539750" y="188913"/>
            <a:ext cx="8208963" cy="1143000"/>
          </a:xfrm>
        </p:spPr>
        <p:txBody>
          <a:bodyPr/>
          <a:lstStyle/>
          <a:p>
            <a:r>
              <a:rPr lang="en-US" altLang="zh-CN" smtClean="0"/>
              <a:t>4</a:t>
            </a:r>
            <a:r>
              <a:rPr lang="zh-CN" altLang="en-US" smtClean="0"/>
              <a:t>、页面替换策略</a:t>
            </a:r>
            <a:endParaRPr lang="zh-CN" altLang="en-US" smtClean="0"/>
          </a:p>
        </p:txBody>
      </p:sp>
      <p:sp>
        <p:nvSpPr>
          <p:cNvPr id="20482" name="Rectangle 3"/>
          <p:cNvSpPr>
            <a:spLocks noGrp="1" noChangeArrowheads="1"/>
          </p:cNvSpPr>
          <p:nvPr>
            <p:ph type="body" idx="4294967295"/>
          </p:nvPr>
        </p:nvSpPr>
        <p:spPr>
          <a:xfrm>
            <a:off x="611188" y="1484313"/>
            <a:ext cx="7543800" cy="4800600"/>
          </a:xfrm>
        </p:spPr>
        <p:txBody>
          <a:bodyPr/>
          <a:lstStyle/>
          <a:p>
            <a:r>
              <a:rPr lang="zh-CN" altLang="en-US" sz="3000" smtClean="0"/>
              <a:t>全局替换</a:t>
            </a:r>
            <a:endParaRPr lang="zh-CN" altLang="en-US" sz="3000" smtClean="0"/>
          </a:p>
          <a:p>
            <a:pPr lvl="1"/>
            <a:r>
              <a:rPr lang="zh-CN" altLang="en-US" sz="3000" smtClean="0"/>
              <a:t>如果页面替换算法的作用范围是整个系统，称全局页面替换算法，它可以在运行进程间动态地分配页框。</a:t>
            </a:r>
            <a:endParaRPr lang="zh-CN" altLang="en-US" sz="3000" smtClean="0"/>
          </a:p>
          <a:p>
            <a:r>
              <a:rPr lang="zh-CN" altLang="en-US" sz="3000" smtClean="0"/>
              <a:t>局部替换</a:t>
            </a:r>
            <a:endParaRPr lang="zh-CN" altLang="en-US" sz="3000" smtClean="0"/>
          </a:p>
          <a:p>
            <a:pPr lvl="1"/>
            <a:r>
              <a:rPr lang="zh-CN" altLang="en-US" sz="3000" smtClean="0"/>
              <a:t>如果页面替换算法的作用范围局限于本进程，称为局部页面替换算法，它实际上需要为每个进程分配固定的页框。	 </a:t>
            </a:r>
            <a:endParaRPr lang="en-US" altLang="zh-CN" sz="300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179388" y="115888"/>
            <a:ext cx="8674100" cy="1368425"/>
          </a:xfrm>
        </p:spPr>
        <p:txBody>
          <a:bodyPr/>
          <a:lstStyle/>
          <a:p>
            <a:r>
              <a:rPr lang="zh-CN" altLang="en-US" smtClean="0"/>
              <a:t>固定分配和局部替换策略配合使用</a:t>
            </a:r>
            <a:endParaRPr lang="en-US" altLang="zh-CN" smtClean="0"/>
          </a:p>
        </p:txBody>
      </p:sp>
      <p:sp>
        <p:nvSpPr>
          <p:cNvPr id="21506" name="Rectangle 3"/>
          <p:cNvSpPr>
            <a:spLocks noGrp="1" noChangeArrowheads="1"/>
          </p:cNvSpPr>
          <p:nvPr>
            <p:ph type="body" idx="4294967295"/>
          </p:nvPr>
        </p:nvSpPr>
        <p:spPr>
          <a:xfrm>
            <a:off x="395288" y="1646238"/>
            <a:ext cx="8424862" cy="4878387"/>
          </a:xfrm>
        </p:spPr>
        <p:txBody>
          <a:bodyPr/>
          <a:lstStyle/>
          <a:p>
            <a:r>
              <a:rPr lang="zh-CN" altLang="en-US" smtClean="0"/>
              <a:t>进程分得的页框数不变，发生缺页中断，只能从进程的页面中选页替换，保证进程的页框总数不变。</a:t>
            </a:r>
            <a:endParaRPr lang="zh-CN" altLang="en-US" smtClean="0"/>
          </a:p>
          <a:p>
            <a:r>
              <a:rPr lang="zh-CN" altLang="en-US" smtClean="0"/>
              <a:t>策略难点：应给每个进程分配多少页框</a:t>
            </a:r>
            <a:r>
              <a:rPr lang="en-US" altLang="zh-CN" smtClean="0"/>
              <a:t>?</a:t>
            </a:r>
            <a:r>
              <a:rPr lang="zh-CN" altLang="en-US" smtClean="0"/>
              <a:t>给少了，缺页中断率高；给多了，使内存中能同时执行的进程数减少，进而造成处理器和其它设备空闲。</a:t>
            </a: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687388" y="125413"/>
            <a:ext cx="7772400" cy="1143000"/>
          </a:xfrm>
        </p:spPr>
        <p:txBody>
          <a:bodyPr/>
          <a:lstStyle/>
          <a:p>
            <a:r>
              <a:rPr lang="en-US" altLang="zh-CN" smtClean="0"/>
              <a:t>1. </a:t>
            </a:r>
            <a:r>
              <a:rPr lang="zh-CN" altLang="en-US" smtClean="0"/>
              <a:t>编译、链接、装载</a:t>
            </a:r>
            <a:r>
              <a:rPr lang="en-US" altLang="zh-CN" smtClean="0"/>
              <a:t>(1)</a:t>
            </a:r>
            <a:endParaRPr lang="zh-CN" altLang="en-US" smtClean="0"/>
          </a:p>
        </p:txBody>
      </p:sp>
      <p:sp>
        <p:nvSpPr>
          <p:cNvPr id="54274" name="Rectangle 3"/>
          <p:cNvSpPr>
            <a:spLocks noGrp="1" noChangeArrowheads="1"/>
          </p:cNvSpPr>
          <p:nvPr>
            <p:ph type="body" idx="4294967295"/>
          </p:nvPr>
        </p:nvSpPr>
        <p:spPr>
          <a:xfrm>
            <a:off x="395288" y="1341438"/>
            <a:ext cx="8497887" cy="5327650"/>
          </a:xfrm>
        </p:spPr>
        <p:txBody>
          <a:bodyPr/>
          <a:lstStyle/>
          <a:p>
            <a:r>
              <a:rPr lang="zh-CN" altLang="en-US" sz="2800" smtClean="0"/>
              <a:t>编译程序负责记录引用发生的位置，编译或汇编的结果产生相应的多个目标代码模块，每个都附有供引用使用的内部符号表和外部符号表。符号表中依次给出每个符号名及在本目标代码模块中的名字地址，在模块被链接时进行转换。 </a:t>
            </a:r>
            <a:endParaRPr lang="zh-CN" altLang="en-US" sz="2800" smtClean="0"/>
          </a:p>
          <a:p>
            <a:r>
              <a:rPr lang="zh-CN" altLang="en-US" sz="2800" smtClean="0"/>
              <a:t>链接需要解析内部和外部符号表，把对符号名字引用转换为数值引用，要转换每个涉及名字地址的程序入口点和数据引用点成为数值地址。</a:t>
            </a:r>
            <a:endParaRPr lang="zh-CN" altLang="en-US" sz="2800" smtClean="0"/>
          </a:p>
          <a:p>
            <a:r>
              <a:rPr lang="zh-CN" altLang="en-US" sz="2800" smtClean="0"/>
              <a:t>装入时根据指定的内存块首地址，再次修改和调整被装载模块中的每个逻辑地址，将逻辑地址绑定到物理地址。 </a:t>
            </a:r>
            <a:endParaRPr lang="zh-CN" altLang="en-US" sz="28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69950" y="1645920"/>
              <a:ext cx="749935" cy="82550"/>
            </p14:xfrm>
          </p:contentPart>
        </mc:Choice>
        <mc:Fallback xmlns="">
          <p:pic>
            <p:nvPicPr>
              <p:cNvPr id="2" name="墨迹 1"/>
            </p:nvPicPr>
            <p:blipFill>
              <a:blip r:embed="rId2"/>
            </p:blipFill>
            <p:spPr>
              <a:xfrm>
                <a:off x="869950" y="1645920"/>
                <a:ext cx="749935" cy="82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78535" y="3997325"/>
              <a:ext cx="615950" cy="25400"/>
            </p14:xfrm>
          </p:contentPart>
        </mc:Choice>
        <mc:Fallback xmlns="">
          <p:pic>
            <p:nvPicPr>
              <p:cNvPr id="3" name="墨迹 2"/>
            </p:nvPicPr>
            <p:blipFill>
              <a:blip r:embed="rId4"/>
            </p:blipFill>
            <p:spPr>
              <a:xfrm>
                <a:off x="978535" y="3997325"/>
                <a:ext cx="61595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831850" y="5338445"/>
              <a:ext cx="699135" cy="50800"/>
            </p14:xfrm>
          </p:contentPart>
        </mc:Choice>
        <mc:Fallback xmlns="">
          <p:pic>
            <p:nvPicPr>
              <p:cNvPr id="4" name="墨迹 3"/>
            </p:nvPicPr>
            <p:blipFill>
              <a:blip r:embed="rId6"/>
            </p:blipFill>
            <p:spPr>
              <a:xfrm>
                <a:off x="831850" y="5338445"/>
                <a:ext cx="699135" cy="50800"/>
              </a:xfrm>
              <a:prstGeom prst="rect"/>
            </p:spPr>
          </p:pic>
        </mc:Fallback>
      </mc:AlternateContent>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79388" y="228600"/>
            <a:ext cx="8763000" cy="1184275"/>
          </a:xfrm>
        </p:spPr>
        <p:txBody>
          <a:bodyPr/>
          <a:lstStyle/>
          <a:p>
            <a:r>
              <a:rPr lang="zh-CN" altLang="en-US" smtClean="0"/>
              <a:t>固定分配和局部替换策略配合使用</a:t>
            </a:r>
            <a:endParaRPr lang="en-US" altLang="zh-CN" smtClean="0"/>
          </a:p>
        </p:txBody>
      </p:sp>
      <p:sp>
        <p:nvSpPr>
          <p:cNvPr id="22530" name="Rectangle 3"/>
          <p:cNvSpPr>
            <a:spLocks noGrp="1" noChangeArrowheads="1"/>
          </p:cNvSpPr>
          <p:nvPr>
            <p:ph type="body" idx="4294967295"/>
          </p:nvPr>
        </p:nvSpPr>
        <p:spPr>
          <a:xfrm>
            <a:off x="611188" y="1628775"/>
            <a:ext cx="7993062" cy="4835525"/>
          </a:xfrm>
        </p:spPr>
        <p:txBody>
          <a:bodyPr/>
          <a:lstStyle/>
          <a:p>
            <a:r>
              <a:rPr lang="zh-CN" altLang="en-US" sz="3000" smtClean="0"/>
              <a:t>采用固定分配算法，系统把页框分配给进程，采用：</a:t>
            </a:r>
            <a:endParaRPr lang="zh-CN" altLang="en-US" sz="3000" smtClean="0"/>
          </a:p>
          <a:p>
            <a:pPr lvl="1"/>
            <a:r>
              <a:rPr lang="zh-CN" altLang="en-US" sz="3000" smtClean="0"/>
              <a:t>①平均分配</a:t>
            </a:r>
            <a:endParaRPr lang="zh-CN" altLang="en-US" sz="3000" smtClean="0"/>
          </a:p>
          <a:p>
            <a:pPr lvl="1"/>
            <a:r>
              <a:rPr lang="zh-CN" altLang="en-US" sz="3000" smtClean="0"/>
              <a:t>②按比例分配</a:t>
            </a:r>
            <a:endParaRPr lang="en-US" altLang="zh-CN" sz="3000" smtClean="0"/>
          </a:p>
          <a:p>
            <a:pPr lvl="1"/>
            <a:r>
              <a:rPr lang="en-US" altLang="zh-CN" sz="3000" smtClean="0"/>
              <a:t>③</a:t>
            </a:r>
            <a:r>
              <a:rPr lang="zh-CN" altLang="en-US" sz="3000" smtClean="0"/>
              <a:t>优先权分配</a:t>
            </a:r>
            <a:endParaRPr lang="en-US" altLang="zh-CN" sz="300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152400" y="152400"/>
            <a:ext cx="8740775" cy="1143000"/>
          </a:xfrm>
        </p:spPr>
        <p:txBody>
          <a:bodyPr/>
          <a:lstStyle/>
          <a:p>
            <a:r>
              <a:rPr lang="zh-CN" altLang="en-US" smtClean="0"/>
              <a:t>可变分配和全局替换策略配合使用</a:t>
            </a:r>
            <a:endParaRPr lang="zh-CN" altLang="en-US" smtClean="0"/>
          </a:p>
        </p:txBody>
      </p:sp>
      <p:sp>
        <p:nvSpPr>
          <p:cNvPr id="23554" name="Rectangle 3"/>
          <p:cNvSpPr>
            <a:spLocks noGrp="1" noChangeArrowheads="1"/>
          </p:cNvSpPr>
          <p:nvPr>
            <p:ph type="body" idx="4294967295"/>
          </p:nvPr>
        </p:nvSpPr>
        <p:spPr>
          <a:xfrm>
            <a:off x="611188" y="1341438"/>
            <a:ext cx="8064500" cy="5059362"/>
          </a:xfrm>
        </p:spPr>
        <p:txBody>
          <a:bodyPr/>
          <a:lstStyle/>
          <a:p>
            <a:r>
              <a:rPr lang="zh-CN" altLang="en-US" sz="3000" smtClean="0"/>
              <a:t>先每个进程分配一定数目页框，</a:t>
            </a:r>
            <a:r>
              <a:rPr lang="en-US" altLang="zh-CN" sz="3000" smtClean="0"/>
              <a:t>os</a:t>
            </a:r>
            <a:r>
              <a:rPr lang="zh-CN" altLang="en-US" sz="3000" smtClean="0"/>
              <a:t>保留若干空闲页框，进程发生缺页中断时，从系统空闲页框中选一个给进程</a:t>
            </a:r>
            <a:r>
              <a:rPr lang="en-US" altLang="zh-CN" sz="3000" smtClean="0"/>
              <a:t>,</a:t>
            </a:r>
            <a:r>
              <a:rPr lang="zh-CN" altLang="en-US" sz="3000" smtClean="0"/>
              <a:t>这样产生缺页中断进程的内存空间会逐渐增大，有助于减少系统的缺页中断次数。</a:t>
            </a:r>
            <a:endParaRPr lang="zh-CN" altLang="en-US" sz="3000" smtClean="0"/>
          </a:p>
          <a:p>
            <a:r>
              <a:rPr lang="zh-CN" altLang="en-US" sz="3000" smtClean="0"/>
              <a:t>系统拥有的空闲页框耗尽时 ，会从内存中选择一页淘汰，该页可以是内存中任一进程的页面，这样又会使那个进程的页框数减少，缺页中断率上升。</a:t>
            </a:r>
            <a:endParaRPr lang="zh-CN" altLang="en-US" sz="3000" smtClean="0"/>
          </a:p>
          <a:p>
            <a:r>
              <a:rPr lang="zh-CN" altLang="en-US" sz="3000" smtClean="0"/>
              <a:t>典型应用：</a:t>
            </a:r>
            <a:r>
              <a:rPr lang="en-US" altLang="zh-CN" sz="3000" smtClean="0"/>
              <a:t>SVR4</a:t>
            </a:r>
            <a:endParaRPr lang="en-US" altLang="zh-CN" sz="30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506413" y="115888"/>
            <a:ext cx="8458200" cy="1219200"/>
          </a:xfrm>
        </p:spPr>
        <p:txBody>
          <a:bodyPr/>
          <a:lstStyle/>
          <a:p>
            <a:r>
              <a:rPr lang="zh-CN" altLang="en-US" smtClean="0"/>
              <a:t>可变分配和局部替换配合使用</a:t>
            </a:r>
            <a:endParaRPr lang="zh-CN" altLang="en-US" smtClean="0"/>
          </a:p>
        </p:txBody>
      </p:sp>
      <p:sp>
        <p:nvSpPr>
          <p:cNvPr id="24578" name="Rectangle 3"/>
          <p:cNvSpPr>
            <a:spLocks noGrp="1" noChangeArrowheads="1"/>
          </p:cNvSpPr>
          <p:nvPr>
            <p:ph type="body" idx="4294967295"/>
          </p:nvPr>
        </p:nvSpPr>
        <p:spPr>
          <a:xfrm>
            <a:off x="611188" y="1557338"/>
            <a:ext cx="8064500" cy="4995862"/>
          </a:xfrm>
        </p:spPr>
        <p:txBody>
          <a:bodyPr/>
          <a:lstStyle/>
          <a:p>
            <a:r>
              <a:rPr lang="en-US" altLang="zh-CN" sz="3000" smtClean="0"/>
              <a:t>(1)</a:t>
            </a:r>
            <a:r>
              <a:rPr lang="zh-CN" altLang="en-US" sz="3000" smtClean="0"/>
              <a:t>新进程装入内存时，根据应用类型、程序要求，分配给一定数目页框，可用请页式或预调式完成这个分配。</a:t>
            </a:r>
            <a:endParaRPr lang="zh-CN" altLang="en-US" sz="3000" smtClean="0"/>
          </a:p>
          <a:p>
            <a:r>
              <a:rPr lang="en-US" altLang="zh-CN" sz="3000" smtClean="0"/>
              <a:t>(2)</a:t>
            </a:r>
            <a:r>
              <a:rPr lang="zh-CN" altLang="en-US" sz="3000" smtClean="0"/>
              <a:t>产生缺页中断时，从该进程驻留集中选一个页面替换。</a:t>
            </a:r>
            <a:endParaRPr lang="zh-CN" altLang="en-US" sz="3000" smtClean="0"/>
          </a:p>
          <a:p>
            <a:r>
              <a:rPr lang="en-US" altLang="zh-CN" sz="3000" smtClean="0"/>
              <a:t>(3)</a:t>
            </a:r>
            <a:r>
              <a:rPr lang="zh-CN" altLang="en-US" sz="3000" smtClean="0"/>
              <a:t>不时重新评价进程的分配，增加或减少分配给进程的页框以改善系统性能。</a:t>
            </a:r>
            <a:endParaRPr lang="zh-CN" altLang="en-US" sz="3000" smtClean="0"/>
          </a:p>
          <a:p>
            <a:r>
              <a:rPr lang="en-US" altLang="zh-CN" sz="3000" smtClean="0"/>
              <a:t>(4)</a:t>
            </a:r>
            <a:r>
              <a:rPr lang="zh-CN" altLang="en-US" sz="3000" smtClean="0"/>
              <a:t>典型应用：</a:t>
            </a:r>
            <a:r>
              <a:rPr lang="en-US" altLang="zh-CN" sz="3000" smtClean="0"/>
              <a:t>Windows NT</a:t>
            </a:r>
            <a:endParaRPr lang="en-US" altLang="zh-CN" sz="300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684213" y="115888"/>
            <a:ext cx="7772400" cy="1143000"/>
          </a:xfrm>
        </p:spPr>
        <p:txBody>
          <a:bodyPr/>
          <a:lstStyle/>
          <a:p>
            <a:r>
              <a:rPr lang="en-US" altLang="zh-CN" smtClean="0"/>
              <a:t>5</a:t>
            </a:r>
            <a:r>
              <a:rPr lang="zh-CN" altLang="en-US" smtClean="0"/>
              <a:t>、缺页中断率</a:t>
            </a:r>
            <a:endParaRPr lang="zh-CN" altLang="en-US" smtClean="0"/>
          </a:p>
        </p:txBody>
      </p:sp>
      <p:sp>
        <p:nvSpPr>
          <p:cNvPr id="25602" name="Rectangle 3"/>
          <p:cNvSpPr>
            <a:spLocks noGrp="1" noChangeArrowheads="1"/>
          </p:cNvSpPr>
          <p:nvPr>
            <p:ph type="body" idx="4294967295"/>
          </p:nvPr>
        </p:nvSpPr>
        <p:spPr>
          <a:xfrm>
            <a:off x="971550" y="1341438"/>
            <a:ext cx="7273925" cy="5029200"/>
          </a:xfrm>
        </p:spPr>
        <p:txBody>
          <a:bodyPr/>
          <a:lstStyle/>
          <a:p>
            <a:r>
              <a:rPr lang="zh-CN" altLang="en-US" sz="3000" smtClean="0"/>
              <a:t>页面替换 </a:t>
            </a:r>
            <a:endParaRPr lang="zh-CN" altLang="en-US" sz="3000" smtClean="0"/>
          </a:p>
          <a:p>
            <a:r>
              <a:rPr lang="zh-CN" altLang="en-US" sz="3000" smtClean="0"/>
              <a:t>页面淘汰算法</a:t>
            </a:r>
            <a:endParaRPr lang="zh-CN" altLang="en-US" sz="3000" smtClean="0"/>
          </a:p>
          <a:p>
            <a:r>
              <a:rPr lang="en-US" altLang="zh-CN" sz="3000" smtClean="0"/>
              <a:t>“</a:t>
            </a:r>
            <a:r>
              <a:rPr lang="zh-CN" altLang="en-US" sz="3000" smtClean="0"/>
              <a:t>抖动”（</a:t>
            </a:r>
            <a:r>
              <a:rPr lang="en-US" altLang="zh-CN" sz="3000" smtClean="0"/>
              <a:t>Thrashing</a:t>
            </a:r>
            <a:r>
              <a:rPr lang="zh-CN" altLang="en-US" sz="3000" smtClean="0"/>
              <a:t>）现象</a:t>
            </a:r>
            <a:endParaRPr lang="en-US" altLang="zh-CN" sz="3000" smtClean="0"/>
          </a:p>
          <a:p>
            <a:r>
              <a:rPr lang="zh-CN" altLang="zh-CN" sz="3000" smtClean="0"/>
              <a:t>（</a:t>
            </a:r>
            <a:r>
              <a:rPr lang="zh-CN" altLang="en-US" sz="3000" smtClean="0"/>
              <a:t>注：</a:t>
            </a:r>
            <a:r>
              <a:rPr lang="en-US" altLang="zh-CN" sz="3000" smtClean="0"/>
              <a:t>Linux</a:t>
            </a:r>
            <a:r>
              <a:rPr lang="zh-CN" altLang="zh-CN" sz="3000" smtClean="0"/>
              <a:t>系统中，缺页中断也称缺页异常）</a:t>
            </a:r>
            <a:endParaRPr lang="zh-CN" altLang="en-US" sz="3000"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609600" y="228600"/>
            <a:ext cx="8077200" cy="1143000"/>
          </a:xfrm>
        </p:spPr>
        <p:txBody>
          <a:bodyPr/>
          <a:lstStyle/>
          <a:p>
            <a:r>
              <a:rPr lang="zh-CN" altLang="en-US" smtClean="0"/>
              <a:t>影响缺页中断率的因素</a:t>
            </a:r>
            <a:r>
              <a:rPr lang="en-US" altLang="zh-CN" smtClean="0"/>
              <a:t> </a:t>
            </a:r>
            <a:endParaRPr lang="en-US" altLang="zh-CN" smtClean="0"/>
          </a:p>
        </p:txBody>
      </p:sp>
      <p:sp>
        <p:nvSpPr>
          <p:cNvPr id="26626" name="Rectangle 3"/>
          <p:cNvSpPr>
            <a:spLocks noGrp="1" noChangeArrowheads="1"/>
          </p:cNvSpPr>
          <p:nvPr>
            <p:ph type="body" idx="4294967295"/>
          </p:nvPr>
        </p:nvSpPr>
        <p:spPr>
          <a:xfrm>
            <a:off x="395288" y="1412875"/>
            <a:ext cx="8353425" cy="5256213"/>
          </a:xfrm>
        </p:spPr>
        <p:txBody>
          <a:bodyPr/>
          <a:lstStyle/>
          <a:p>
            <a:r>
              <a:rPr lang="zh-CN" altLang="en-US" sz="2600" smtClean="0"/>
              <a:t>假定作业</a:t>
            </a:r>
            <a:r>
              <a:rPr lang="en-US" altLang="zh-CN" sz="2600" smtClean="0"/>
              <a:t>p</a:t>
            </a:r>
            <a:r>
              <a:rPr lang="zh-CN" altLang="en-US" sz="2600" smtClean="0"/>
              <a:t>共计</a:t>
            </a:r>
            <a:r>
              <a:rPr lang="en-US" altLang="zh-CN" sz="2600" smtClean="0"/>
              <a:t>n</a:t>
            </a:r>
            <a:r>
              <a:rPr lang="zh-CN" altLang="en-US" sz="2600" smtClean="0"/>
              <a:t>页，系统分配给它的内存块只有</a:t>
            </a:r>
            <a:r>
              <a:rPr lang="en-US" altLang="zh-CN" sz="2600" smtClean="0"/>
              <a:t>m</a:t>
            </a:r>
            <a:r>
              <a:rPr lang="zh-CN" altLang="en-US" sz="2600" smtClean="0"/>
              <a:t>块（１≤</a:t>
            </a:r>
            <a:r>
              <a:rPr lang="en-US" altLang="zh-CN" sz="2600" smtClean="0"/>
              <a:t>m≤n</a:t>
            </a:r>
            <a:r>
              <a:rPr lang="zh-CN" altLang="en-US" sz="2600" smtClean="0"/>
              <a:t>）。如果作业</a:t>
            </a:r>
            <a:r>
              <a:rPr lang="en-US" altLang="zh-CN" sz="2600" smtClean="0"/>
              <a:t>p</a:t>
            </a:r>
            <a:r>
              <a:rPr lang="zh-CN" altLang="en-US" sz="2600" smtClean="0"/>
              <a:t>在运行中成功的访问次数为</a:t>
            </a:r>
            <a:r>
              <a:rPr lang="en-US" altLang="zh-CN" sz="2600" smtClean="0"/>
              <a:t>s</a:t>
            </a:r>
            <a:r>
              <a:rPr lang="zh-CN" altLang="en-US" sz="2600" smtClean="0"/>
              <a:t>，不成功的访问次数为</a:t>
            </a:r>
            <a:r>
              <a:rPr lang="en-US" altLang="zh-CN" sz="2600" smtClean="0"/>
              <a:t>F</a:t>
            </a:r>
            <a:r>
              <a:rPr lang="zh-CN" altLang="en-US" sz="2600" smtClean="0"/>
              <a:t>，则总的访问次数Ａ为：</a:t>
            </a:r>
            <a:endParaRPr lang="zh-CN" altLang="en-US" sz="2600" smtClean="0"/>
          </a:p>
          <a:p>
            <a:pPr algn="ctr">
              <a:buFont typeface="Wingdings" panose="05000000000000000000" pitchFamily="2" charset="2"/>
              <a:buNone/>
            </a:pPr>
            <a:r>
              <a:rPr lang="en-US" altLang="zh-CN" sz="2600" smtClean="0"/>
              <a:t>A = S + F</a:t>
            </a:r>
            <a:endParaRPr lang="en-US" altLang="zh-CN" sz="2600" smtClean="0"/>
          </a:p>
          <a:p>
            <a:r>
              <a:rPr lang="zh-CN" altLang="en-US" sz="2600" smtClean="0"/>
              <a:t>缺页中断率：</a:t>
            </a:r>
            <a:endParaRPr lang="zh-CN" altLang="en-US" sz="2600" smtClean="0"/>
          </a:p>
          <a:p>
            <a:pPr algn="ctr">
              <a:buFont typeface="Wingdings" panose="05000000000000000000" pitchFamily="2" charset="2"/>
              <a:buNone/>
            </a:pPr>
            <a:r>
              <a:rPr lang="en-US" altLang="zh-CN" sz="2600" smtClean="0"/>
              <a:t>f = F / A</a:t>
            </a:r>
            <a:endParaRPr lang="en-US" altLang="zh-CN" sz="2600" smtClean="0"/>
          </a:p>
          <a:p>
            <a:pPr algn="just" eaLnBrk="1" hangingPunct="1"/>
            <a:r>
              <a:rPr lang="zh-CN" altLang="en-US" sz="2600" smtClean="0"/>
              <a:t>影响缺页中断率</a:t>
            </a:r>
            <a:r>
              <a:rPr lang="en-US" altLang="zh-CN" sz="2600" smtClean="0"/>
              <a:t>f</a:t>
            </a:r>
            <a:r>
              <a:rPr lang="zh-CN" altLang="en-US" sz="2600" smtClean="0"/>
              <a:t>的因素有：</a:t>
            </a:r>
            <a:endParaRPr lang="zh-CN" altLang="en-US" sz="2600" smtClean="0"/>
          </a:p>
          <a:p>
            <a:pPr lvl="1" algn="just" eaLnBrk="1" hangingPunct="1"/>
            <a:r>
              <a:rPr lang="zh-CN" altLang="en-US" sz="2600" smtClean="0"/>
              <a:t>内存页框数。</a:t>
            </a:r>
            <a:endParaRPr lang="zh-CN" altLang="en-US" sz="2600" smtClean="0"/>
          </a:p>
          <a:p>
            <a:pPr lvl="1" algn="just" eaLnBrk="1" hangingPunct="1"/>
            <a:r>
              <a:rPr lang="zh-CN" altLang="en-US" sz="2600" smtClean="0"/>
              <a:t>页面大小。</a:t>
            </a:r>
            <a:endParaRPr lang="zh-CN" altLang="en-US" sz="2600" smtClean="0"/>
          </a:p>
          <a:p>
            <a:pPr lvl="1" algn="just" eaLnBrk="1" hangingPunct="1"/>
            <a:r>
              <a:rPr lang="zh-CN" altLang="en-US" sz="2600" smtClean="0"/>
              <a:t>页面替换算法。</a:t>
            </a:r>
            <a:endParaRPr lang="zh-CN" altLang="en-US" sz="2600" smtClean="0"/>
          </a:p>
          <a:p>
            <a:pPr lvl="1" algn="just" eaLnBrk="1" hangingPunct="1"/>
            <a:r>
              <a:rPr lang="zh-CN" altLang="en-US" sz="2600" smtClean="0"/>
              <a:t>程序特性。</a:t>
            </a:r>
            <a:endParaRPr lang="en-US" altLang="zh-CN" sz="260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smtClean="0"/>
              <a:t>程序局部性例子</a:t>
            </a:r>
            <a:endParaRPr lang="zh-CN" altLang="en-US" smtClean="0"/>
          </a:p>
        </p:txBody>
      </p:sp>
      <p:sp>
        <p:nvSpPr>
          <p:cNvPr id="27650" name="Rectangle 3"/>
          <p:cNvSpPr>
            <a:spLocks noGrp="1" noChangeArrowheads="1"/>
          </p:cNvSpPr>
          <p:nvPr>
            <p:ph type="body" idx="1"/>
          </p:nvPr>
        </p:nvSpPr>
        <p:spPr>
          <a:xfrm>
            <a:off x="838200" y="3860800"/>
            <a:ext cx="7696200" cy="2447925"/>
          </a:xfrm>
        </p:spPr>
        <p:txBody>
          <a:bodyPr/>
          <a:lstStyle/>
          <a:p>
            <a:pPr algn="just"/>
            <a:r>
              <a:rPr lang="zh-CN" altLang="en-US" b="1" smtClean="0"/>
              <a:t>程序将数组置为“</a:t>
            </a:r>
            <a:r>
              <a:rPr lang="en-US" altLang="zh-CN" b="1" smtClean="0"/>
              <a:t>0”</a:t>
            </a:r>
            <a:r>
              <a:rPr lang="zh-CN" altLang="en-US" b="1" smtClean="0"/>
              <a:t>，进程有</a:t>
            </a:r>
            <a:r>
              <a:rPr lang="en-US" altLang="zh-CN" b="1" smtClean="0"/>
              <a:t>3</a:t>
            </a:r>
            <a:r>
              <a:rPr lang="zh-CN" altLang="en-US" b="1" smtClean="0"/>
              <a:t>页内存空间， </a:t>
            </a:r>
            <a:r>
              <a:rPr lang="en-US" altLang="zh-CN" b="1" smtClean="0"/>
              <a:t>1</a:t>
            </a:r>
            <a:r>
              <a:rPr lang="zh-CN" altLang="en-US" b="1" smtClean="0"/>
              <a:t>页存放程序， </a:t>
            </a:r>
            <a:r>
              <a:rPr lang="en-US" altLang="zh-CN" b="1" smtClean="0"/>
              <a:t>2</a:t>
            </a:r>
            <a:r>
              <a:rPr lang="zh-CN" altLang="en-US" b="1" smtClean="0"/>
              <a:t>页存放数据，页面大小可容纳</a:t>
            </a:r>
            <a:r>
              <a:rPr lang="en-US" altLang="zh-CN" b="1" smtClean="0"/>
              <a:t>200</a:t>
            </a:r>
            <a:r>
              <a:rPr lang="zh-CN" altLang="en-US" b="1" smtClean="0"/>
              <a:t>个数；按</a:t>
            </a:r>
            <a:r>
              <a:rPr lang="en-US" altLang="zh-CN" b="1" smtClean="0"/>
              <a:t>A</a:t>
            </a:r>
            <a:r>
              <a:rPr lang="zh-CN" altLang="en-US" b="1" smtClean="0"/>
              <a:t>多少次缺页中断，按</a:t>
            </a:r>
            <a:r>
              <a:rPr lang="en-US" altLang="zh-CN" b="1" smtClean="0"/>
              <a:t>B</a:t>
            </a:r>
            <a:r>
              <a:rPr lang="zh-CN" altLang="en-US" b="1" smtClean="0"/>
              <a:t>多少次缺页中断</a:t>
            </a:r>
            <a:endParaRPr lang="zh-CN" altLang="en-US" b="1" smtClean="0"/>
          </a:p>
        </p:txBody>
      </p:sp>
      <p:sp>
        <p:nvSpPr>
          <p:cNvPr id="27651" name="Rectangle 4"/>
          <p:cNvSpPr>
            <a:spLocks noChangeArrowheads="1"/>
          </p:cNvSpPr>
          <p:nvPr/>
        </p:nvSpPr>
        <p:spPr bwMode="auto">
          <a:xfrm>
            <a:off x="250825" y="1844675"/>
            <a:ext cx="4852988" cy="1343660"/>
          </a:xfrm>
          <a:prstGeom prst="rect">
            <a:avLst/>
          </a:prstGeom>
          <a:noFill/>
          <a:ln w="9525">
            <a:noFill/>
            <a:miter lim="800000"/>
          </a:ln>
        </p:spPr>
        <p:txBody>
          <a:bodyPr>
            <a:spAutoFit/>
          </a:bodyPr>
          <a:lstStyle/>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A)  for </a:t>
            </a:r>
            <a:r>
              <a:rPr lang="en-US" altLang="zh-CN" sz="2200">
                <a:latin typeface="Arial" panose="020B0604020202020204" pitchFamily="34" charset="0"/>
              </a:rPr>
              <a:t>i=1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for j:=1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A[i, j]:=0;</a:t>
            </a:r>
            <a:endParaRPr lang="en-US" altLang="zh-CN" sz="2200">
              <a:latin typeface="Arial" panose="020B0604020202020204" pitchFamily="34" charset="0"/>
            </a:endParaRPr>
          </a:p>
        </p:txBody>
      </p:sp>
      <p:sp>
        <p:nvSpPr>
          <p:cNvPr id="27652" name="Rectangle 5"/>
          <p:cNvSpPr>
            <a:spLocks noChangeArrowheads="1"/>
          </p:cNvSpPr>
          <p:nvPr/>
        </p:nvSpPr>
        <p:spPr bwMode="auto">
          <a:xfrm>
            <a:off x="4876800" y="1844675"/>
            <a:ext cx="4016375" cy="1333500"/>
          </a:xfrm>
          <a:prstGeom prst="rect">
            <a:avLst/>
          </a:prstGeom>
          <a:noFill/>
          <a:ln w="9525">
            <a:noFill/>
            <a:miter lim="800000"/>
          </a:ln>
        </p:spPr>
        <p:txBody>
          <a:bodyPr>
            <a:spAutoFit/>
          </a:bodyPr>
          <a:lstStyle/>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B) for j:=1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for i:=1   T0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A[i,j]:=0</a:t>
            </a:r>
            <a:endParaRPr lang="en-US" altLang="zh-CN" sz="22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endParaRPr lang="zh-CN" altLang="en-US" smtClean="0"/>
          </a:p>
        </p:txBody>
      </p:sp>
      <p:sp>
        <p:nvSpPr>
          <p:cNvPr id="28674" name="Rectangle 3"/>
          <p:cNvSpPr>
            <a:spLocks noGrp="1" noChangeArrowheads="1"/>
          </p:cNvSpPr>
          <p:nvPr>
            <p:ph type="body" idx="1"/>
          </p:nvPr>
        </p:nvSpPr>
        <p:spPr>
          <a:xfrm>
            <a:off x="685800" y="1916113"/>
            <a:ext cx="4989513" cy="4256087"/>
          </a:xfrm>
        </p:spPr>
        <p:txBody>
          <a:bodyPr/>
          <a:lstStyle/>
          <a:p>
            <a:pPr>
              <a:spcBef>
                <a:spcPct val="50000"/>
              </a:spcBef>
              <a:buClr>
                <a:schemeClr val="tx1"/>
              </a:buClr>
              <a:buSzPct val="75000"/>
              <a:buFont typeface="Wingdings" panose="05000000000000000000" pitchFamily="2" charset="2"/>
              <a:buNone/>
            </a:pPr>
            <a:r>
              <a:rPr lang="zh-CN" altLang="en-US" sz="2400" smtClean="0"/>
              <a:t>解：数组</a:t>
            </a:r>
            <a:r>
              <a:rPr lang="en-US" altLang="zh-CN" sz="2400" smtClean="0"/>
              <a:t>A[i</a:t>
            </a:r>
            <a:r>
              <a:rPr lang="zh-CN" altLang="en-US" sz="2400" smtClean="0"/>
              <a:t>，</a:t>
            </a:r>
            <a:r>
              <a:rPr lang="en-US" altLang="zh-CN" sz="2400" smtClean="0"/>
              <a:t>j]</a:t>
            </a:r>
            <a:r>
              <a:rPr lang="zh-CN" altLang="en-US" sz="2400" smtClean="0"/>
              <a:t>，</a:t>
            </a:r>
            <a:r>
              <a:rPr lang="en-US" altLang="zh-CN" sz="2400" smtClean="0"/>
              <a:t>10000</a:t>
            </a:r>
            <a:r>
              <a:rPr lang="zh-CN" altLang="en-US" sz="2400" smtClean="0"/>
              <a:t>个数，存放顺序</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A</a:t>
            </a:r>
            <a:r>
              <a:rPr lang="zh-CN" altLang="en-US" sz="2400" smtClean="0"/>
              <a:t>程序，按行进行，一页存放</a:t>
            </a:r>
            <a:r>
              <a:rPr lang="en-US" altLang="zh-CN" sz="2400" smtClean="0"/>
              <a:t>200</a:t>
            </a:r>
            <a:r>
              <a:rPr lang="zh-CN" altLang="en-US" sz="2400" smtClean="0"/>
              <a:t>个数，调入一页后，全部置</a:t>
            </a:r>
            <a:r>
              <a:rPr lang="en-US" altLang="zh-CN" sz="2400" smtClean="0"/>
              <a:t>0</a:t>
            </a:r>
            <a:r>
              <a:rPr lang="zh-CN" altLang="en-US" sz="2400" smtClean="0"/>
              <a:t>即可</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10000/200=50</a:t>
            </a:r>
            <a:r>
              <a:rPr lang="zh-CN" altLang="en-US" sz="2400" smtClean="0"/>
              <a:t>次缺页中断</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B</a:t>
            </a:r>
            <a:r>
              <a:rPr lang="zh-CN" altLang="en-US" sz="2400" smtClean="0"/>
              <a:t>按列进行，调入一页后，只访问</a:t>
            </a:r>
            <a:r>
              <a:rPr lang="en-US" altLang="zh-CN" sz="2400" smtClean="0"/>
              <a:t>2</a:t>
            </a:r>
            <a:r>
              <a:rPr lang="zh-CN" altLang="en-US" sz="2400" smtClean="0"/>
              <a:t>个数，置</a:t>
            </a:r>
            <a:r>
              <a:rPr lang="en-US" altLang="zh-CN" sz="2400" smtClean="0"/>
              <a:t>0</a:t>
            </a:r>
            <a:r>
              <a:rPr lang="zh-CN" altLang="en-US" sz="2400" smtClean="0"/>
              <a:t>，</a:t>
            </a:r>
            <a:r>
              <a:rPr lang="en-US" altLang="zh-CN" sz="2400" smtClean="0"/>
              <a:t>10000/2=5000</a:t>
            </a:r>
            <a:r>
              <a:rPr lang="zh-CN" altLang="en-US" sz="2400" smtClean="0"/>
              <a:t>次缺页中断</a:t>
            </a:r>
            <a:endParaRPr lang="zh-CN" altLang="en-US" sz="2400" smtClean="0"/>
          </a:p>
        </p:txBody>
      </p:sp>
      <p:grpSp>
        <p:nvGrpSpPr>
          <p:cNvPr id="28675" name="Group 4"/>
          <p:cNvGrpSpPr/>
          <p:nvPr/>
        </p:nvGrpSpPr>
        <p:grpSpPr bwMode="auto">
          <a:xfrm>
            <a:off x="6172200" y="2514600"/>
            <a:ext cx="2667000" cy="2278063"/>
            <a:chOff x="3840" y="2064"/>
            <a:chExt cx="1680" cy="1435"/>
          </a:xfrm>
        </p:grpSpPr>
        <p:sp>
          <p:nvSpPr>
            <p:cNvPr id="28685" name="Rectangle 5"/>
            <p:cNvSpPr>
              <a:spLocks noChangeArrowheads="1"/>
            </p:cNvSpPr>
            <p:nvPr/>
          </p:nvSpPr>
          <p:spPr bwMode="auto">
            <a:xfrm>
              <a:off x="5184"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6" name="Rectangle 6"/>
            <p:cNvSpPr>
              <a:spLocks noChangeArrowheads="1"/>
            </p:cNvSpPr>
            <p:nvPr/>
          </p:nvSpPr>
          <p:spPr bwMode="auto">
            <a:xfrm>
              <a:off x="4848"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7" name="Rectangle 7"/>
            <p:cNvSpPr>
              <a:spLocks noChangeArrowheads="1"/>
            </p:cNvSpPr>
            <p:nvPr/>
          </p:nvSpPr>
          <p:spPr bwMode="auto">
            <a:xfrm>
              <a:off x="4512"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8" name="Rectangle 8"/>
            <p:cNvSpPr>
              <a:spLocks noChangeArrowheads="1"/>
            </p:cNvSpPr>
            <p:nvPr/>
          </p:nvSpPr>
          <p:spPr bwMode="auto">
            <a:xfrm>
              <a:off x="4176"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9" name="Rectangle 9"/>
            <p:cNvSpPr>
              <a:spLocks noChangeArrowheads="1"/>
            </p:cNvSpPr>
            <p:nvPr/>
          </p:nvSpPr>
          <p:spPr bwMode="auto">
            <a:xfrm>
              <a:off x="3840"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0" name="Rectangle 10"/>
            <p:cNvSpPr>
              <a:spLocks noChangeArrowheads="1"/>
            </p:cNvSpPr>
            <p:nvPr/>
          </p:nvSpPr>
          <p:spPr bwMode="auto">
            <a:xfrm>
              <a:off x="5184"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1" name="Rectangle 11"/>
            <p:cNvSpPr>
              <a:spLocks noChangeArrowheads="1"/>
            </p:cNvSpPr>
            <p:nvPr/>
          </p:nvSpPr>
          <p:spPr bwMode="auto">
            <a:xfrm>
              <a:off x="4848"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2" name="Rectangle 12"/>
            <p:cNvSpPr>
              <a:spLocks noChangeArrowheads="1"/>
            </p:cNvSpPr>
            <p:nvPr/>
          </p:nvSpPr>
          <p:spPr bwMode="auto">
            <a:xfrm>
              <a:off x="4512"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3" name="Rectangle 13"/>
            <p:cNvSpPr>
              <a:spLocks noChangeArrowheads="1"/>
            </p:cNvSpPr>
            <p:nvPr/>
          </p:nvSpPr>
          <p:spPr bwMode="auto">
            <a:xfrm>
              <a:off x="4176"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4" name="Rectangle 14"/>
            <p:cNvSpPr>
              <a:spLocks noChangeArrowheads="1"/>
            </p:cNvSpPr>
            <p:nvPr/>
          </p:nvSpPr>
          <p:spPr bwMode="auto">
            <a:xfrm>
              <a:off x="3840"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5" name="Rectangle 15"/>
            <p:cNvSpPr>
              <a:spLocks noChangeArrowheads="1"/>
            </p:cNvSpPr>
            <p:nvPr/>
          </p:nvSpPr>
          <p:spPr bwMode="auto">
            <a:xfrm>
              <a:off x="5184"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6" name="Rectangle 16"/>
            <p:cNvSpPr>
              <a:spLocks noChangeArrowheads="1"/>
            </p:cNvSpPr>
            <p:nvPr/>
          </p:nvSpPr>
          <p:spPr bwMode="auto">
            <a:xfrm>
              <a:off x="4848"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7" name="Rectangle 17"/>
            <p:cNvSpPr>
              <a:spLocks noChangeArrowheads="1"/>
            </p:cNvSpPr>
            <p:nvPr/>
          </p:nvSpPr>
          <p:spPr bwMode="auto">
            <a:xfrm>
              <a:off x="4512"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8" name="Rectangle 18"/>
            <p:cNvSpPr>
              <a:spLocks noChangeArrowheads="1"/>
            </p:cNvSpPr>
            <p:nvPr/>
          </p:nvSpPr>
          <p:spPr bwMode="auto">
            <a:xfrm>
              <a:off x="4176"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9" name="Rectangle 19"/>
            <p:cNvSpPr>
              <a:spLocks noChangeArrowheads="1"/>
            </p:cNvSpPr>
            <p:nvPr/>
          </p:nvSpPr>
          <p:spPr bwMode="auto">
            <a:xfrm>
              <a:off x="3840"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0" name="Rectangle 20"/>
            <p:cNvSpPr>
              <a:spLocks noChangeArrowheads="1"/>
            </p:cNvSpPr>
            <p:nvPr/>
          </p:nvSpPr>
          <p:spPr bwMode="auto">
            <a:xfrm>
              <a:off x="5184"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1" name="Rectangle 21"/>
            <p:cNvSpPr>
              <a:spLocks noChangeArrowheads="1"/>
            </p:cNvSpPr>
            <p:nvPr/>
          </p:nvSpPr>
          <p:spPr bwMode="auto">
            <a:xfrm>
              <a:off x="4848"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2" name="Rectangle 22"/>
            <p:cNvSpPr>
              <a:spLocks noChangeArrowheads="1"/>
            </p:cNvSpPr>
            <p:nvPr/>
          </p:nvSpPr>
          <p:spPr bwMode="auto">
            <a:xfrm>
              <a:off x="4512"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3" name="Rectangle 23"/>
            <p:cNvSpPr>
              <a:spLocks noChangeArrowheads="1"/>
            </p:cNvSpPr>
            <p:nvPr/>
          </p:nvSpPr>
          <p:spPr bwMode="auto">
            <a:xfrm>
              <a:off x="4176"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4" name="Rectangle 24"/>
            <p:cNvSpPr>
              <a:spLocks noChangeArrowheads="1"/>
            </p:cNvSpPr>
            <p:nvPr/>
          </p:nvSpPr>
          <p:spPr bwMode="auto">
            <a:xfrm>
              <a:off x="3840"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5" name="Rectangle 25"/>
            <p:cNvSpPr>
              <a:spLocks noChangeArrowheads="1"/>
            </p:cNvSpPr>
            <p:nvPr/>
          </p:nvSpPr>
          <p:spPr bwMode="auto">
            <a:xfrm>
              <a:off x="5184"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6" name="Rectangle 26"/>
            <p:cNvSpPr>
              <a:spLocks noChangeArrowheads="1"/>
            </p:cNvSpPr>
            <p:nvPr/>
          </p:nvSpPr>
          <p:spPr bwMode="auto">
            <a:xfrm>
              <a:off x="4848"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7" name="Rectangle 27"/>
            <p:cNvSpPr>
              <a:spLocks noChangeArrowheads="1"/>
            </p:cNvSpPr>
            <p:nvPr/>
          </p:nvSpPr>
          <p:spPr bwMode="auto">
            <a:xfrm>
              <a:off x="4512"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8" name="Rectangle 28"/>
            <p:cNvSpPr>
              <a:spLocks noChangeArrowheads="1"/>
            </p:cNvSpPr>
            <p:nvPr/>
          </p:nvSpPr>
          <p:spPr bwMode="auto">
            <a:xfrm>
              <a:off x="4176"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9" name="Rectangle 29"/>
            <p:cNvSpPr>
              <a:spLocks noChangeArrowheads="1"/>
            </p:cNvSpPr>
            <p:nvPr/>
          </p:nvSpPr>
          <p:spPr bwMode="auto">
            <a:xfrm>
              <a:off x="3840"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10" name="Line 30"/>
            <p:cNvSpPr>
              <a:spLocks noChangeShapeType="1"/>
            </p:cNvSpPr>
            <p:nvPr/>
          </p:nvSpPr>
          <p:spPr bwMode="auto">
            <a:xfrm>
              <a:off x="3840" y="2064"/>
              <a:ext cx="1680" cy="0"/>
            </a:xfrm>
            <a:prstGeom prst="line">
              <a:avLst/>
            </a:prstGeom>
            <a:noFill/>
            <a:ln w="28575" cap="sq">
              <a:solidFill>
                <a:schemeClr val="tx1"/>
              </a:solidFill>
              <a:round/>
            </a:ln>
          </p:spPr>
          <p:txBody>
            <a:bodyPr/>
            <a:lstStyle/>
            <a:p>
              <a:endParaRPr lang="zh-CN" altLang="en-US"/>
            </a:p>
          </p:txBody>
        </p:sp>
        <p:sp>
          <p:nvSpPr>
            <p:cNvPr id="28711" name="Line 31"/>
            <p:cNvSpPr>
              <a:spLocks noChangeShapeType="1"/>
            </p:cNvSpPr>
            <p:nvPr/>
          </p:nvSpPr>
          <p:spPr bwMode="auto">
            <a:xfrm>
              <a:off x="3840" y="2351"/>
              <a:ext cx="1680" cy="0"/>
            </a:xfrm>
            <a:prstGeom prst="line">
              <a:avLst/>
            </a:prstGeom>
            <a:noFill/>
            <a:ln w="12700">
              <a:solidFill>
                <a:schemeClr val="tx1"/>
              </a:solidFill>
              <a:round/>
            </a:ln>
          </p:spPr>
          <p:txBody>
            <a:bodyPr/>
            <a:lstStyle/>
            <a:p>
              <a:endParaRPr lang="zh-CN" altLang="en-US"/>
            </a:p>
          </p:txBody>
        </p:sp>
        <p:sp>
          <p:nvSpPr>
            <p:cNvPr id="28712" name="Line 32"/>
            <p:cNvSpPr>
              <a:spLocks noChangeShapeType="1"/>
            </p:cNvSpPr>
            <p:nvPr/>
          </p:nvSpPr>
          <p:spPr bwMode="auto">
            <a:xfrm>
              <a:off x="3840" y="2638"/>
              <a:ext cx="1680" cy="0"/>
            </a:xfrm>
            <a:prstGeom prst="line">
              <a:avLst/>
            </a:prstGeom>
            <a:noFill/>
            <a:ln w="12700">
              <a:solidFill>
                <a:schemeClr val="tx1"/>
              </a:solidFill>
              <a:round/>
            </a:ln>
          </p:spPr>
          <p:txBody>
            <a:bodyPr/>
            <a:lstStyle/>
            <a:p>
              <a:endParaRPr lang="zh-CN" altLang="en-US"/>
            </a:p>
          </p:txBody>
        </p:sp>
        <p:sp>
          <p:nvSpPr>
            <p:cNvPr id="28713" name="Line 33"/>
            <p:cNvSpPr>
              <a:spLocks noChangeShapeType="1"/>
            </p:cNvSpPr>
            <p:nvPr/>
          </p:nvSpPr>
          <p:spPr bwMode="auto">
            <a:xfrm>
              <a:off x="3840" y="2925"/>
              <a:ext cx="1680" cy="0"/>
            </a:xfrm>
            <a:prstGeom prst="line">
              <a:avLst/>
            </a:prstGeom>
            <a:noFill/>
            <a:ln w="12700">
              <a:solidFill>
                <a:schemeClr val="tx1"/>
              </a:solidFill>
              <a:round/>
            </a:ln>
          </p:spPr>
          <p:txBody>
            <a:bodyPr/>
            <a:lstStyle/>
            <a:p>
              <a:endParaRPr lang="zh-CN" altLang="en-US"/>
            </a:p>
          </p:txBody>
        </p:sp>
        <p:sp>
          <p:nvSpPr>
            <p:cNvPr id="28714" name="Line 34"/>
            <p:cNvSpPr>
              <a:spLocks noChangeShapeType="1"/>
            </p:cNvSpPr>
            <p:nvPr/>
          </p:nvSpPr>
          <p:spPr bwMode="auto">
            <a:xfrm>
              <a:off x="3840" y="3212"/>
              <a:ext cx="1680" cy="0"/>
            </a:xfrm>
            <a:prstGeom prst="line">
              <a:avLst/>
            </a:prstGeom>
            <a:noFill/>
            <a:ln w="12700">
              <a:solidFill>
                <a:schemeClr val="tx1"/>
              </a:solidFill>
              <a:round/>
            </a:ln>
          </p:spPr>
          <p:txBody>
            <a:bodyPr/>
            <a:lstStyle/>
            <a:p>
              <a:endParaRPr lang="zh-CN" altLang="en-US"/>
            </a:p>
          </p:txBody>
        </p:sp>
        <p:sp>
          <p:nvSpPr>
            <p:cNvPr id="28715" name="Line 35"/>
            <p:cNvSpPr>
              <a:spLocks noChangeShapeType="1"/>
            </p:cNvSpPr>
            <p:nvPr/>
          </p:nvSpPr>
          <p:spPr bwMode="auto">
            <a:xfrm>
              <a:off x="3840" y="3499"/>
              <a:ext cx="1680" cy="0"/>
            </a:xfrm>
            <a:prstGeom prst="line">
              <a:avLst/>
            </a:prstGeom>
            <a:noFill/>
            <a:ln w="28575" cap="sq">
              <a:solidFill>
                <a:schemeClr val="tx1"/>
              </a:solidFill>
              <a:round/>
            </a:ln>
          </p:spPr>
          <p:txBody>
            <a:bodyPr/>
            <a:lstStyle/>
            <a:p>
              <a:endParaRPr lang="zh-CN" altLang="en-US"/>
            </a:p>
          </p:txBody>
        </p:sp>
        <p:sp>
          <p:nvSpPr>
            <p:cNvPr id="28716" name="Line 36"/>
            <p:cNvSpPr>
              <a:spLocks noChangeShapeType="1"/>
            </p:cNvSpPr>
            <p:nvPr/>
          </p:nvSpPr>
          <p:spPr bwMode="auto">
            <a:xfrm>
              <a:off x="3840" y="2064"/>
              <a:ext cx="0" cy="1435"/>
            </a:xfrm>
            <a:prstGeom prst="line">
              <a:avLst/>
            </a:prstGeom>
            <a:noFill/>
            <a:ln w="28575" cap="sq">
              <a:solidFill>
                <a:schemeClr val="tx1"/>
              </a:solidFill>
              <a:round/>
            </a:ln>
          </p:spPr>
          <p:txBody>
            <a:bodyPr/>
            <a:lstStyle/>
            <a:p>
              <a:endParaRPr lang="zh-CN" altLang="en-US"/>
            </a:p>
          </p:txBody>
        </p:sp>
        <p:sp>
          <p:nvSpPr>
            <p:cNvPr id="28717" name="Line 37"/>
            <p:cNvSpPr>
              <a:spLocks noChangeShapeType="1"/>
            </p:cNvSpPr>
            <p:nvPr/>
          </p:nvSpPr>
          <p:spPr bwMode="auto">
            <a:xfrm>
              <a:off x="4176" y="2064"/>
              <a:ext cx="0" cy="1435"/>
            </a:xfrm>
            <a:prstGeom prst="line">
              <a:avLst/>
            </a:prstGeom>
            <a:noFill/>
            <a:ln w="12700">
              <a:solidFill>
                <a:schemeClr val="tx1"/>
              </a:solidFill>
              <a:round/>
            </a:ln>
          </p:spPr>
          <p:txBody>
            <a:bodyPr/>
            <a:lstStyle/>
            <a:p>
              <a:endParaRPr lang="zh-CN" altLang="en-US"/>
            </a:p>
          </p:txBody>
        </p:sp>
        <p:sp>
          <p:nvSpPr>
            <p:cNvPr id="28718" name="Line 38"/>
            <p:cNvSpPr>
              <a:spLocks noChangeShapeType="1"/>
            </p:cNvSpPr>
            <p:nvPr/>
          </p:nvSpPr>
          <p:spPr bwMode="auto">
            <a:xfrm>
              <a:off x="4512" y="2064"/>
              <a:ext cx="0" cy="1435"/>
            </a:xfrm>
            <a:prstGeom prst="line">
              <a:avLst/>
            </a:prstGeom>
            <a:noFill/>
            <a:ln w="12700">
              <a:solidFill>
                <a:schemeClr val="tx1"/>
              </a:solidFill>
              <a:round/>
            </a:ln>
          </p:spPr>
          <p:txBody>
            <a:bodyPr/>
            <a:lstStyle/>
            <a:p>
              <a:endParaRPr lang="zh-CN" altLang="en-US"/>
            </a:p>
          </p:txBody>
        </p:sp>
        <p:sp>
          <p:nvSpPr>
            <p:cNvPr id="28719" name="Line 39"/>
            <p:cNvSpPr>
              <a:spLocks noChangeShapeType="1"/>
            </p:cNvSpPr>
            <p:nvPr/>
          </p:nvSpPr>
          <p:spPr bwMode="auto">
            <a:xfrm>
              <a:off x="4848" y="2064"/>
              <a:ext cx="0" cy="1435"/>
            </a:xfrm>
            <a:prstGeom prst="line">
              <a:avLst/>
            </a:prstGeom>
            <a:noFill/>
            <a:ln w="12700">
              <a:solidFill>
                <a:schemeClr val="tx1"/>
              </a:solidFill>
              <a:round/>
            </a:ln>
          </p:spPr>
          <p:txBody>
            <a:bodyPr/>
            <a:lstStyle/>
            <a:p>
              <a:endParaRPr lang="zh-CN" altLang="en-US"/>
            </a:p>
          </p:txBody>
        </p:sp>
        <p:sp>
          <p:nvSpPr>
            <p:cNvPr id="28720" name="Line 40"/>
            <p:cNvSpPr>
              <a:spLocks noChangeShapeType="1"/>
            </p:cNvSpPr>
            <p:nvPr/>
          </p:nvSpPr>
          <p:spPr bwMode="auto">
            <a:xfrm>
              <a:off x="5184" y="2064"/>
              <a:ext cx="0" cy="1435"/>
            </a:xfrm>
            <a:prstGeom prst="line">
              <a:avLst/>
            </a:prstGeom>
            <a:noFill/>
            <a:ln w="12700">
              <a:solidFill>
                <a:schemeClr val="tx1"/>
              </a:solidFill>
              <a:round/>
            </a:ln>
          </p:spPr>
          <p:txBody>
            <a:bodyPr/>
            <a:lstStyle/>
            <a:p>
              <a:endParaRPr lang="zh-CN" altLang="en-US"/>
            </a:p>
          </p:txBody>
        </p:sp>
        <p:sp>
          <p:nvSpPr>
            <p:cNvPr id="28721" name="Line 41"/>
            <p:cNvSpPr>
              <a:spLocks noChangeShapeType="1"/>
            </p:cNvSpPr>
            <p:nvPr/>
          </p:nvSpPr>
          <p:spPr bwMode="auto">
            <a:xfrm>
              <a:off x="5520" y="2064"/>
              <a:ext cx="0" cy="1435"/>
            </a:xfrm>
            <a:prstGeom prst="line">
              <a:avLst/>
            </a:prstGeom>
            <a:noFill/>
            <a:ln w="28575" cap="sq">
              <a:solidFill>
                <a:schemeClr val="tx1"/>
              </a:solidFill>
              <a:round/>
            </a:ln>
          </p:spPr>
          <p:txBody>
            <a:bodyPr/>
            <a:lstStyle/>
            <a:p>
              <a:endParaRPr lang="zh-CN" altLang="en-US"/>
            </a:p>
          </p:txBody>
        </p:sp>
      </p:grpSp>
      <p:sp>
        <p:nvSpPr>
          <p:cNvPr id="28676" name="Line 42"/>
          <p:cNvSpPr>
            <a:spLocks noChangeShapeType="1"/>
          </p:cNvSpPr>
          <p:nvPr/>
        </p:nvSpPr>
        <p:spPr bwMode="auto">
          <a:xfrm>
            <a:off x="6324600" y="2743200"/>
            <a:ext cx="2286000" cy="0"/>
          </a:xfrm>
          <a:prstGeom prst="line">
            <a:avLst/>
          </a:prstGeom>
          <a:noFill/>
          <a:ln w="76200">
            <a:solidFill>
              <a:schemeClr val="tx1"/>
            </a:solidFill>
            <a:round/>
            <a:tailEnd type="triangle" w="med" len="med"/>
          </a:ln>
        </p:spPr>
        <p:txBody>
          <a:bodyPr/>
          <a:lstStyle/>
          <a:p>
            <a:endParaRPr lang="zh-CN" altLang="en-US"/>
          </a:p>
        </p:txBody>
      </p:sp>
      <p:sp>
        <p:nvSpPr>
          <p:cNvPr id="28677" name="Line 43"/>
          <p:cNvSpPr>
            <a:spLocks noChangeShapeType="1"/>
          </p:cNvSpPr>
          <p:nvPr/>
        </p:nvSpPr>
        <p:spPr bwMode="auto">
          <a:xfrm>
            <a:off x="6324600" y="3276600"/>
            <a:ext cx="2286000" cy="0"/>
          </a:xfrm>
          <a:prstGeom prst="line">
            <a:avLst/>
          </a:prstGeom>
          <a:noFill/>
          <a:ln w="76200">
            <a:solidFill>
              <a:schemeClr val="tx1"/>
            </a:solidFill>
            <a:round/>
            <a:tailEnd type="triangle" w="med" len="med"/>
          </a:ln>
        </p:spPr>
        <p:txBody>
          <a:bodyPr/>
          <a:lstStyle/>
          <a:p>
            <a:endParaRPr lang="zh-CN" altLang="en-US"/>
          </a:p>
        </p:txBody>
      </p:sp>
      <p:sp>
        <p:nvSpPr>
          <p:cNvPr id="28678" name="Line 44"/>
          <p:cNvSpPr>
            <a:spLocks noChangeShapeType="1"/>
          </p:cNvSpPr>
          <p:nvPr/>
        </p:nvSpPr>
        <p:spPr bwMode="auto">
          <a:xfrm>
            <a:off x="6324600" y="3733800"/>
            <a:ext cx="2286000" cy="0"/>
          </a:xfrm>
          <a:prstGeom prst="line">
            <a:avLst/>
          </a:prstGeom>
          <a:noFill/>
          <a:ln w="76200">
            <a:solidFill>
              <a:schemeClr val="tx1"/>
            </a:solidFill>
            <a:round/>
            <a:tailEnd type="triangle" w="med" len="med"/>
          </a:ln>
        </p:spPr>
        <p:txBody>
          <a:bodyPr/>
          <a:lstStyle/>
          <a:p>
            <a:endParaRPr lang="zh-CN" altLang="en-US"/>
          </a:p>
        </p:txBody>
      </p:sp>
      <p:sp>
        <p:nvSpPr>
          <p:cNvPr id="28679" name="Line 45"/>
          <p:cNvSpPr>
            <a:spLocks noChangeShapeType="1"/>
          </p:cNvSpPr>
          <p:nvPr/>
        </p:nvSpPr>
        <p:spPr bwMode="auto">
          <a:xfrm>
            <a:off x="6324600" y="4572000"/>
            <a:ext cx="2286000" cy="0"/>
          </a:xfrm>
          <a:prstGeom prst="line">
            <a:avLst/>
          </a:prstGeom>
          <a:noFill/>
          <a:ln w="76200">
            <a:solidFill>
              <a:schemeClr val="tx1"/>
            </a:solidFill>
            <a:round/>
            <a:tailEnd type="triangle" w="med" len="med"/>
          </a:ln>
        </p:spPr>
        <p:txBody>
          <a:bodyPr/>
          <a:lstStyle/>
          <a:p>
            <a:endParaRPr lang="zh-CN" altLang="en-US"/>
          </a:p>
        </p:txBody>
      </p:sp>
      <p:sp>
        <p:nvSpPr>
          <p:cNvPr id="28680" name="Line 46"/>
          <p:cNvSpPr>
            <a:spLocks noChangeShapeType="1"/>
          </p:cNvSpPr>
          <p:nvPr/>
        </p:nvSpPr>
        <p:spPr bwMode="auto">
          <a:xfrm>
            <a:off x="6324600" y="4114800"/>
            <a:ext cx="2286000" cy="0"/>
          </a:xfrm>
          <a:prstGeom prst="line">
            <a:avLst/>
          </a:prstGeom>
          <a:noFill/>
          <a:ln w="76200">
            <a:solidFill>
              <a:schemeClr val="tx1"/>
            </a:solidFill>
            <a:round/>
            <a:tailEnd type="triangle" w="med" len="med"/>
          </a:ln>
        </p:spPr>
        <p:txBody>
          <a:bodyPr/>
          <a:lstStyle/>
          <a:p>
            <a:endParaRPr lang="zh-CN" altLang="en-US"/>
          </a:p>
        </p:txBody>
      </p:sp>
      <p:sp>
        <p:nvSpPr>
          <p:cNvPr id="28681" name="Line 47"/>
          <p:cNvSpPr>
            <a:spLocks noChangeShapeType="1"/>
          </p:cNvSpPr>
          <p:nvPr/>
        </p:nvSpPr>
        <p:spPr bwMode="auto">
          <a:xfrm flipH="1">
            <a:off x="6324600" y="28194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2" name="Line 48"/>
          <p:cNvSpPr>
            <a:spLocks noChangeShapeType="1"/>
          </p:cNvSpPr>
          <p:nvPr/>
        </p:nvSpPr>
        <p:spPr bwMode="auto">
          <a:xfrm flipH="1">
            <a:off x="6324600" y="32766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3" name="Line 49"/>
          <p:cNvSpPr>
            <a:spLocks noChangeShapeType="1"/>
          </p:cNvSpPr>
          <p:nvPr/>
        </p:nvSpPr>
        <p:spPr bwMode="auto">
          <a:xfrm flipH="1">
            <a:off x="6324600" y="37338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4" name="Line 50"/>
          <p:cNvSpPr>
            <a:spLocks noChangeShapeType="1"/>
          </p:cNvSpPr>
          <p:nvPr/>
        </p:nvSpPr>
        <p:spPr bwMode="auto">
          <a:xfrm flipH="1">
            <a:off x="6324600" y="41148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685800" y="115888"/>
            <a:ext cx="7772400" cy="1143000"/>
          </a:xfrm>
        </p:spPr>
        <p:txBody>
          <a:bodyPr/>
          <a:lstStyle/>
          <a:p>
            <a:r>
              <a:rPr lang="en-US" altLang="zh-CN" smtClean="0"/>
              <a:t>6</a:t>
            </a:r>
            <a:r>
              <a:rPr lang="zh-CN" altLang="en-US" smtClean="0"/>
              <a:t>、全局页面替换策略</a:t>
            </a:r>
            <a:endParaRPr lang="zh-CN" altLang="en-US" smtClean="0"/>
          </a:p>
        </p:txBody>
      </p:sp>
      <p:sp>
        <p:nvSpPr>
          <p:cNvPr id="29698" name="Rectangle 3"/>
          <p:cNvSpPr>
            <a:spLocks noGrp="1" noChangeArrowheads="1"/>
          </p:cNvSpPr>
          <p:nvPr>
            <p:ph type="body" idx="4294967295"/>
          </p:nvPr>
        </p:nvSpPr>
        <p:spPr>
          <a:xfrm>
            <a:off x="611188" y="1557338"/>
            <a:ext cx="8281987" cy="4967287"/>
          </a:xfrm>
        </p:spPr>
        <p:txBody>
          <a:bodyPr/>
          <a:lstStyle/>
          <a:p>
            <a:r>
              <a:rPr lang="en-US" altLang="zh-CN" smtClean="0"/>
              <a:t>1) </a:t>
            </a:r>
            <a:r>
              <a:rPr lang="zh-CN" altLang="en-US" smtClean="0"/>
              <a:t>最佳页面替换算法</a:t>
            </a:r>
            <a:r>
              <a:rPr lang="en-US" altLang="zh-CN" smtClean="0"/>
              <a:t>OPT </a:t>
            </a:r>
            <a:endParaRPr lang="en-US" altLang="zh-CN" smtClean="0"/>
          </a:p>
          <a:p>
            <a:r>
              <a:rPr lang="en-US" altLang="zh-CN" smtClean="0"/>
              <a:t>2) </a:t>
            </a:r>
            <a:r>
              <a:rPr lang="zh-CN" altLang="en-US" smtClean="0"/>
              <a:t>先进先出页面替换算法</a:t>
            </a:r>
            <a:r>
              <a:rPr lang="en-US" altLang="zh-CN" smtClean="0"/>
              <a:t>FIFO </a:t>
            </a:r>
            <a:endParaRPr lang="en-US" altLang="zh-CN" smtClean="0"/>
          </a:p>
          <a:p>
            <a:r>
              <a:rPr lang="en-US" altLang="zh-CN" smtClean="0"/>
              <a:t>3) </a:t>
            </a:r>
            <a:r>
              <a:rPr lang="zh-CN" altLang="en-US" smtClean="0"/>
              <a:t>最近最少用页面替换算法</a:t>
            </a:r>
            <a:r>
              <a:rPr lang="en-US" altLang="zh-CN" smtClean="0"/>
              <a:t>LRU </a:t>
            </a:r>
            <a:endParaRPr lang="en-US" altLang="zh-CN" smtClean="0"/>
          </a:p>
          <a:p>
            <a:r>
              <a:rPr lang="en-US" altLang="zh-CN" smtClean="0"/>
              <a:t>4) </a:t>
            </a:r>
            <a:r>
              <a:rPr lang="zh-CN" altLang="en-US" smtClean="0"/>
              <a:t>第二次机会页面替换算法</a:t>
            </a:r>
            <a:r>
              <a:rPr lang="en-US" altLang="zh-CN" smtClean="0"/>
              <a:t>SCR </a:t>
            </a:r>
            <a:endParaRPr lang="en-US" altLang="zh-CN" smtClean="0"/>
          </a:p>
          <a:p>
            <a:r>
              <a:rPr lang="en-US" altLang="zh-CN" smtClean="0"/>
              <a:t>5) </a:t>
            </a:r>
            <a:r>
              <a:rPr lang="zh-CN" altLang="en-US" smtClean="0"/>
              <a:t>时钟页面替换算法</a:t>
            </a:r>
            <a:r>
              <a:rPr lang="en-US" altLang="zh-CN" smtClean="0"/>
              <a:t>Clock</a:t>
            </a:r>
            <a:r>
              <a:rPr lang="en-US" altLang="zh-CN" sz="2600" smtClean="0"/>
              <a:t> </a:t>
            </a:r>
            <a:endParaRPr lang="en-US" altLang="zh-CN" sz="260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914400" y="228600"/>
            <a:ext cx="7772400" cy="1143000"/>
          </a:xfrm>
        </p:spPr>
        <p:txBody>
          <a:bodyPr/>
          <a:lstStyle/>
          <a:p>
            <a:r>
              <a:rPr lang="en-US" altLang="zh-CN" smtClean="0"/>
              <a:t>1)</a:t>
            </a:r>
            <a:r>
              <a:rPr lang="zh-CN" altLang="en-US" smtClean="0"/>
              <a:t>最佳页面替换算法</a:t>
            </a:r>
            <a:endParaRPr lang="zh-CN" altLang="en-US" smtClean="0"/>
          </a:p>
        </p:txBody>
      </p:sp>
      <p:sp>
        <p:nvSpPr>
          <p:cNvPr id="30722" name="Rectangle 3"/>
          <p:cNvSpPr>
            <a:spLocks noGrp="1" noChangeArrowheads="1"/>
          </p:cNvSpPr>
          <p:nvPr>
            <p:ph type="body" idx="4294967295"/>
          </p:nvPr>
        </p:nvSpPr>
        <p:spPr>
          <a:xfrm>
            <a:off x="611188" y="1403350"/>
            <a:ext cx="7848600" cy="4473575"/>
          </a:xfrm>
        </p:spPr>
        <p:txBody>
          <a:bodyPr/>
          <a:lstStyle/>
          <a:p>
            <a:r>
              <a:rPr lang="zh-CN" altLang="en-US" sz="3000" smtClean="0"/>
              <a:t>基本思想：选择“将来不再使用的”或“在最远的将来才被访问的”页面被置换。 </a:t>
            </a:r>
            <a:endParaRPr lang="zh-CN" altLang="en-US" sz="3000" smtClean="0"/>
          </a:p>
          <a:p>
            <a:r>
              <a:rPr lang="zh-CN" altLang="en-US" sz="3000" smtClean="0"/>
              <a:t>特点： </a:t>
            </a:r>
            <a:endParaRPr lang="zh-CN" altLang="en-US" sz="3000" smtClean="0"/>
          </a:p>
          <a:p>
            <a:pPr lvl="1"/>
            <a:r>
              <a:rPr lang="zh-CN" altLang="en-US" sz="3000" smtClean="0"/>
              <a:t>无法实现，因为无法预知未来页面的访问情况 </a:t>
            </a:r>
            <a:endParaRPr lang="zh-CN" altLang="en-US" sz="3000" smtClean="0"/>
          </a:p>
          <a:p>
            <a:pPr lvl="1"/>
            <a:r>
              <a:rPr lang="zh-CN" altLang="en-US" sz="3000" smtClean="0"/>
              <a:t>常用作评价其他算法的依据</a:t>
            </a:r>
            <a:endParaRPr lang="en-US" altLang="zh-CN" sz="300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228600" y="260350"/>
            <a:ext cx="8991600" cy="1066800"/>
          </a:xfrm>
        </p:spPr>
        <p:txBody>
          <a:bodyPr/>
          <a:lstStyle/>
          <a:p>
            <a:r>
              <a:rPr lang="en-US" altLang="zh-CN" smtClean="0"/>
              <a:t>2)</a:t>
            </a:r>
            <a:r>
              <a:rPr lang="zh-CN" altLang="en-US" smtClean="0"/>
              <a:t>先进先出页面替换算法</a:t>
            </a:r>
            <a:endParaRPr lang="zh-CN" altLang="en-US" smtClean="0"/>
          </a:p>
        </p:txBody>
      </p:sp>
      <p:sp>
        <p:nvSpPr>
          <p:cNvPr id="31746" name="Rectangle 3"/>
          <p:cNvSpPr>
            <a:spLocks noGrp="1" noChangeArrowheads="1"/>
          </p:cNvSpPr>
          <p:nvPr>
            <p:ph type="body" idx="4294967295"/>
          </p:nvPr>
        </p:nvSpPr>
        <p:spPr>
          <a:xfrm>
            <a:off x="611188" y="1484313"/>
            <a:ext cx="8075612" cy="5041900"/>
          </a:xfrm>
        </p:spPr>
        <p:txBody>
          <a:bodyPr/>
          <a:lstStyle/>
          <a:p>
            <a:r>
              <a:rPr lang="zh-CN" altLang="en-US" sz="3000" smtClean="0"/>
              <a:t>基于程序总是按线性顺序来访问物理空间这一假设。</a:t>
            </a:r>
            <a:endParaRPr lang="zh-CN" altLang="en-US" sz="3000" smtClean="0"/>
          </a:p>
          <a:p>
            <a:r>
              <a:rPr lang="zh-CN" altLang="en-US" sz="3000" smtClean="0"/>
              <a:t>算法淘汰最先调入内存的页，或者说在内存中驻留时间最长的页。</a:t>
            </a:r>
            <a:endParaRPr lang="zh-CN" altLang="en-US" sz="3000" smtClean="0"/>
          </a:p>
          <a:p>
            <a:r>
              <a:rPr lang="zh-CN" altLang="en-US" sz="3000" smtClean="0"/>
              <a:t>实现技术 </a:t>
            </a:r>
            <a:endParaRPr lang="zh-CN" altLang="en-US" sz="3000" smtClean="0"/>
          </a:p>
          <a:p>
            <a:pPr lvl="1"/>
            <a:r>
              <a:rPr lang="zh-CN" altLang="en-US" sz="3000" smtClean="0"/>
              <a:t> </a:t>
            </a:r>
            <a:r>
              <a:rPr lang="en-US" altLang="zh-CN" sz="3000" smtClean="0"/>
              <a:t>(1)</a:t>
            </a:r>
            <a:r>
              <a:rPr lang="zh-CN" altLang="en-US" sz="3000" smtClean="0"/>
              <a:t>设置具有</a:t>
            </a:r>
            <a:r>
              <a:rPr lang="en-US" altLang="zh-CN" sz="3000" smtClean="0"/>
              <a:t>m</a:t>
            </a:r>
            <a:r>
              <a:rPr lang="zh-CN" altLang="en-US" sz="3000" smtClean="0"/>
              <a:t>个元素的页号表，控制换页</a:t>
            </a:r>
            <a:endParaRPr lang="zh-CN" altLang="en-US" sz="3000" smtClean="0"/>
          </a:p>
          <a:p>
            <a:pPr>
              <a:buFont typeface="Wingdings" panose="05000000000000000000" pitchFamily="2" charset="2"/>
              <a:buNone/>
            </a:pPr>
            <a:r>
              <a:rPr lang="zh-CN" altLang="en-US" sz="3000" smtClean="0"/>
              <a:t>         </a:t>
            </a:r>
            <a:r>
              <a:rPr lang="en-US" altLang="zh-CN" sz="3000" smtClean="0"/>
              <a:t>P</a:t>
            </a:r>
            <a:r>
              <a:rPr lang="zh-CN" altLang="en-US" sz="3000" smtClean="0"/>
              <a:t>［</a:t>
            </a:r>
            <a:r>
              <a:rPr lang="en-US" altLang="zh-CN" sz="3000" smtClean="0"/>
              <a:t>0</a:t>
            </a:r>
            <a:r>
              <a:rPr lang="zh-CN" altLang="en-US" sz="3000" smtClean="0"/>
              <a:t>］，</a:t>
            </a:r>
            <a:r>
              <a:rPr lang="en-US" altLang="zh-CN" sz="3000" smtClean="0"/>
              <a:t>P</a:t>
            </a:r>
            <a:r>
              <a:rPr lang="zh-CN" altLang="en-US" sz="3000" smtClean="0"/>
              <a:t>［</a:t>
            </a:r>
            <a:r>
              <a:rPr lang="en-US" altLang="zh-CN" sz="3000" smtClean="0"/>
              <a:t>1</a:t>
            </a:r>
            <a:r>
              <a:rPr lang="zh-CN" altLang="en-US" sz="3000" smtClean="0"/>
              <a:t>］， </a:t>
            </a:r>
            <a:r>
              <a:rPr lang="en-US" altLang="zh-CN" sz="3000" smtClean="0"/>
              <a:t>…</a:t>
            </a:r>
            <a:r>
              <a:rPr lang="zh-CN" altLang="en-US" sz="3000" smtClean="0"/>
              <a:t>，</a:t>
            </a:r>
            <a:r>
              <a:rPr lang="en-US" altLang="zh-CN" sz="3000" smtClean="0"/>
              <a:t>P</a:t>
            </a:r>
            <a:r>
              <a:rPr lang="zh-CN" altLang="en-US" sz="3000" smtClean="0"/>
              <a:t>［</a:t>
            </a:r>
            <a:r>
              <a:rPr lang="en-US" altLang="zh-CN" sz="3000" smtClean="0"/>
              <a:t>m-1</a:t>
            </a:r>
            <a:r>
              <a:rPr lang="zh-CN" altLang="en-US" sz="3000" smtClean="0"/>
              <a:t>］</a:t>
            </a:r>
            <a:endParaRPr lang="zh-CN" altLang="en-US" sz="3000" smtClean="0"/>
          </a:p>
          <a:p>
            <a:pPr lvl="1"/>
            <a:r>
              <a:rPr lang="zh-CN" altLang="en-US" sz="3000" smtClean="0"/>
              <a:t> </a:t>
            </a:r>
            <a:r>
              <a:rPr lang="en-US" altLang="zh-CN" sz="3000" smtClean="0"/>
              <a:t>(2)</a:t>
            </a:r>
            <a:r>
              <a:rPr lang="zh-CN" altLang="en-US" sz="3000" smtClean="0"/>
              <a:t>引入指针链成队列</a:t>
            </a:r>
            <a:endParaRPr lang="en-US" altLang="zh-CN" sz="3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903288" y="115888"/>
            <a:ext cx="7772400" cy="1143000"/>
          </a:xfrm>
        </p:spPr>
        <p:txBody>
          <a:bodyPr/>
          <a:lstStyle/>
          <a:p>
            <a:r>
              <a:rPr lang="en-US" altLang="zh-CN" smtClean="0"/>
              <a:t>1. </a:t>
            </a:r>
            <a:r>
              <a:rPr lang="zh-CN" altLang="en-US" smtClean="0"/>
              <a:t>编译、链接、装载</a:t>
            </a:r>
            <a:r>
              <a:rPr lang="en-US" altLang="zh-CN" smtClean="0"/>
              <a:t>(2)</a:t>
            </a:r>
            <a:endParaRPr lang="zh-CN" altLang="en-US" smtClean="0"/>
          </a:p>
        </p:txBody>
      </p:sp>
      <p:sp>
        <p:nvSpPr>
          <p:cNvPr id="78850" name="Rectangle 3"/>
          <p:cNvSpPr>
            <a:spLocks noGrp="1" noChangeArrowheads="1"/>
          </p:cNvSpPr>
          <p:nvPr>
            <p:ph type="body" idx="4294967295"/>
          </p:nvPr>
        </p:nvSpPr>
        <p:spPr>
          <a:xfrm>
            <a:off x="468313" y="1341438"/>
            <a:ext cx="8280400" cy="5327650"/>
          </a:xfrm>
        </p:spPr>
        <p:txBody>
          <a:bodyPr/>
          <a:lstStyle/>
          <a:p>
            <a:r>
              <a:rPr lang="zh-CN" altLang="zh-CN" sz="2800" smtClean="0"/>
              <a:t>链接程序（</a:t>
            </a:r>
            <a:r>
              <a:rPr lang="en-US" altLang="zh-CN" sz="2800" smtClean="0"/>
              <a:t>linker</a:t>
            </a:r>
            <a:r>
              <a:rPr lang="zh-CN" altLang="zh-CN" sz="2800" smtClean="0"/>
              <a:t>）的作用是根据目标模块之间的调用和依赖关系，将主调模块、被调模块、以及所用到的库函数装配和链接成一个完整的可装载执行模块。</a:t>
            </a:r>
            <a:endParaRPr lang="en-US" altLang="zh-CN" sz="2800" smtClean="0"/>
          </a:p>
          <a:p>
            <a:r>
              <a:rPr lang="zh-CN" altLang="zh-CN" sz="2800" smtClean="0"/>
              <a:t>根据程序链接发生的时刻和链接方式，可分成三种：</a:t>
            </a:r>
            <a:endParaRPr lang="zh-CN" altLang="zh-CN" sz="2800" smtClean="0"/>
          </a:p>
          <a:p>
            <a:pPr lvl="1"/>
            <a:r>
              <a:rPr lang="en-US" altLang="zh-CN" sz="3000" smtClean="0"/>
              <a:t> (1)</a:t>
            </a:r>
            <a:r>
              <a:rPr lang="zh-CN" altLang="zh-CN" sz="3000" smtClean="0"/>
              <a:t>静态链接</a:t>
            </a:r>
            <a:endParaRPr lang="zh-CN" altLang="zh-CN" sz="3000" smtClean="0"/>
          </a:p>
          <a:p>
            <a:pPr lvl="1"/>
            <a:r>
              <a:rPr lang="en-US" altLang="zh-CN" sz="3000" smtClean="0"/>
              <a:t> (2)</a:t>
            </a:r>
            <a:r>
              <a:rPr lang="zh-CN" altLang="zh-CN" sz="3000" smtClean="0"/>
              <a:t>动态链接</a:t>
            </a:r>
            <a:endParaRPr lang="zh-CN" altLang="zh-CN" sz="3000" smtClean="0"/>
          </a:p>
          <a:p>
            <a:pPr lvl="1"/>
            <a:r>
              <a:rPr lang="en-US" altLang="zh-CN" sz="3000" smtClean="0"/>
              <a:t> (3)</a:t>
            </a:r>
            <a:r>
              <a:rPr lang="zh-CN" altLang="zh-CN" sz="3000" smtClean="0"/>
              <a:t>运行时链接</a:t>
            </a:r>
            <a:endParaRPr lang="en-US" altLang="zh-CN" sz="30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963420" y="1245235"/>
              <a:ext cx="38100" cy="76200"/>
            </p14:xfrm>
          </p:contentPart>
        </mc:Choice>
        <mc:Fallback xmlns="">
          <p:pic>
            <p:nvPicPr>
              <p:cNvPr id="2" name="墨迹 1"/>
            </p:nvPicPr>
            <p:blipFill>
              <a:blip r:embed="rId2"/>
            </p:blipFill>
            <p:spPr>
              <a:xfrm>
                <a:off x="1963420" y="1245235"/>
                <a:ext cx="38100" cy="76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44550" y="1251585"/>
              <a:ext cx="826135" cy="540385"/>
            </p14:xfrm>
          </p:contentPart>
        </mc:Choice>
        <mc:Fallback xmlns="">
          <p:pic>
            <p:nvPicPr>
              <p:cNvPr id="3" name="墨迹 2"/>
            </p:nvPicPr>
            <p:blipFill>
              <a:blip r:embed="rId4"/>
            </p:blipFill>
            <p:spPr>
              <a:xfrm>
                <a:off x="844550" y="1251585"/>
                <a:ext cx="826135" cy="5403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032375" y="1709420"/>
              <a:ext cx="3291840" cy="120650"/>
            </p14:xfrm>
          </p:contentPart>
        </mc:Choice>
        <mc:Fallback xmlns="">
          <p:pic>
            <p:nvPicPr>
              <p:cNvPr id="4" name="墨迹 3"/>
            </p:nvPicPr>
            <p:blipFill>
              <a:blip r:embed="rId6"/>
            </p:blipFill>
            <p:spPr>
              <a:xfrm>
                <a:off x="5032375" y="1709420"/>
                <a:ext cx="3291840" cy="120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664335" y="2186305"/>
              <a:ext cx="1512570" cy="50800"/>
            </p14:xfrm>
          </p:contentPart>
        </mc:Choice>
        <mc:Fallback xmlns="">
          <p:pic>
            <p:nvPicPr>
              <p:cNvPr id="5" name="墨迹 4"/>
            </p:nvPicPr>
            <p:blipFill>
              <a:blip r:embed="rId8"/>
            </p:blipFill>
            <p:spPr>
              <a:xfrm>
                <a:off x="1664335" y="2186305"/>
                <a:ext cx="1512570" cy="50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914140" y="2211705"/>
              <a:ext cx="1308735" cy="82550"/>
            </p14:xfrm>
          </p:contentPart>
        </mc:Choice>
        <mc:Fallback xmlns="">
          <p:pic>
            <p:nvPicPr>
              <p:cNvPr id="6" name="墨迹 5"/>
            </p:nvPicPr>
            <p:blipFill>
              <a:blip r:embed="rId10"/>
            </p:blipFill>
            <p:spPr>
              <a:xfrm>
                <a:off x="3914140" y="2211705"/>
                <a:ext cx="1308735" cy="825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934710" y="2211705"/>
              <a:ext cx="1080135" cy="57150"/>
            </p14:xfrm>
          </p:contentPart>
        </mc:Choice>
        <mc:Fallback xmlns="">
          <p:pic>
            <p:nvPicPr>
              <p:cNvPr id="7" name="墨迹 6"/>
            </p:nvPicPr>
            <p:blipFill>
              <a:blip r:embed="rId12"/>
            </p:blipFill>
            <p:spPr>
              <a:xfrm>
                <a:off x="5934710" y="2211705"/>
                <a:ext cx="1080135" cy="571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391285" y="2611755"/>
              <a:ext cx="2605405" cy="101600"/>
            </p14:xfrm>
          </p:contentPart>
        </mc:Choice>
        <mc:Fallback xmlns="">
          <p:pic>
            <p:nvPicPr>
              <p:cNvPr id="8" name="墨迹 7"/>
            </p:nvPicPr>
            <p:blipFill>
              <a:blip r:embed="rId14"/>
            </p:blipFill>
            <p:spPr>
              <a:xfrm>
                <a:off x="1391285" y="2611755"/>
                <a:ext cx="2605405" cy="101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358640" y="2580005"/>
              <a:ext cx="3063240" cy="152400"/>
            </p14:xfrm>
          </p:contentPart>
        </mc:Choice>
        <mc:Fallback xmlns="">
          <p:pic>
            <p:nvPicPr>
              <p:cNvPr id="9" name="墨迹 8"/>
            </p:nvPicPr>
            <p:blipFill>
              <a:blip r:embed="rId16"/>
            </p:blipFill>
            <p:spPr>
              <a:xfrm>
                <a:off x="4358640" y="2580005"/>
                <a:ext cx="3063240" cy="152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320280" y="2618105"/>
              <a:ext cx="1048385" cy="140335"/>
            </p14:xfrm>
          </p:contentPart>
        </mc:Choice>
        <mc:Fallback xmlns="">
          <p:pic>
            <p:nvPicPr>
              <p:cNvPr id="10" name="墨迹 9"/>
            </p:nvPicPr>
            <p:blipFill>
              <a:blip r:embed="rId18"/>
            </p:blipFill>
            <p:spPr>
              <a:xfrm>
                <a:off x="7320280" y="2618105"/>
                <a:ext cx="1048385" cy="1403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895350" y="3120390"/>
              <a:ext cx="2046605" cy="82550"/>
            </p14:xfrm>
          </p:contentPart>
        </mc:Choice>
        <mc:Fallback xmlns="">
          <p:pic>
            <p:nvPicPr>
              <p:cNvPr id="11" name="墨迹 10"/>
            </p:nvPicPr>
            <p:blipFill>
              <a:blip r:embed="rId20"/>
            </p:blipFill>
            <p:spPr>
              <a:xfrm>
                <a:off x="895350" y="3120390"/>
                <a:ext cx="2046605" cy="825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2642870" y="2700655"/>
              <a:ext cx="38100" cy="6350"/>
            </p14:xfrm>
          </p:contentPart>
        </mc:Choice>
        <mc:Fallback xmlns="">
          <p:pic>
            <p:nvPicPr>
              <p:cNvPr id="12" name="墨迹 11"/>
            </p:nvPicPr>
            <p:blipFill>
              <a:blip r:embed="rId22"/>
            </p:blipFill>
            <p:spPr>
              <a:xfrm>
                <a:off x="2642870" y="2700655"/>
                <a:ext cx="38100" cy="63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342005" y="2726055"/>
              <a:ext cx="12700" cy="360"/>
            </p14:xfrm>
          </p:contentPart>
        </mc:Choice>
        <mc:Fallback xmlns="">
          <p:pic>
            <p:nvPicPr>
              <p:cNvPr id="13" name="墨迹 12"/>
            </p:nvPicPr>
            <p:blipFill>
              <a:blip r:embed="rId24"/>
            </p:blipFill>
            <p:spPr>
              <a:xfrm>
                <a:off x="3342005" y="2726055"/>
                <a:ext cx="1270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255520" y="3063240"/>
              <a:ext cx="2484755" cy="622935"/>
            </p14:xfrm>
          </p:contentPart>
        </mc:Choice>
        <mc:Fallback xmlns="">
          <p:pic>
            <p:nvPicPr>
              <p:cNvPr id="14" name="墨迹 13"/>
            </p:nvPicPr>
            <p:blipFill>
              <a:blip r:embed="rId26"/>
            </p:blipFill>
            <p:spPr>
              <a:xfrm>
                <a:off x="2255520" y="3063240"/>
                <a:ext cx="2484755" cy="6229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095875" y="3622675"/>
              <a:ext cx="883285" cy="31750"/>
            </p14:xfrm>
          </p:contentPart>
        </mc:Choice>
        <mc:Fallback xmlns="">
          <p:pic>
            <p:nvPicPr>
              <p:cNvPr id="15" name="墨迹 14"/>
            </p:nvPicPr>
            <p:blipFill>
              <a:blip r:embed="rId28"/>
            </p:blipFill>
            <p:spPr>
              <a:xfrm>
                <a:off x="5095875" y="3622675"/>
                <a:ext cx="883285" cy="317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734185" y="4594860"/>
              <a:ext cx="699135" cy="57150"/>
            </p14:xfrm>
          </p:contentPart>
        </mc:Choice>
        <mc:Fallback xmlns="">
          <p:pic>
            <p:nvPicPr>
              <p:cNvPr id="16" name="墨迹 15"/>
            </p:nvPicPr>
            <p:blipFill>
              <a:blip r:embed="rId30"/>
            </p:blipFill>
            <p:spPr>
              <a:xfrm>
                <a:off x="1734185" y="4594860"/>
                <a:ext cx="699135" cy="571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830070" y="5078095"/>
              <a:ext cx="685800" cy="50800"/>
            </p14:xfrm>
          </p:contentPart>
        </mc:Choice>
        <mc:Fallback xmlns="">
          <p:pic>
            <p:nvPicPr>
              <p:cNvPr id="17" name="墨迹 16"/>
            </p:nvPicPr>
            <p:blipFill>
              <a:blip r:embed="rId32"/>
            </p:blipFill>
            <p:spPr>
              <a:xfrm>
                <a:off x="1830070" y="5078095"/>
                <a:ext cx="685800" cy="508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1855470" y="5764530"/>
              <a:ext cx="1232535" cy="31750"/>
            </p14:xfrm>
          </p:contentPart>
        </mc:Choice>
        <mc:Fallback xmlns="">
          <p:pic>
            <p:nvPicPr>
              <p:cNvPr id="18" name="墨迹 17"/>
            </p:nvPicPr>
            <p:blipFill>
              <a:blip r:embed="rId34"/>
            </p:blipFill>
            <p:spPr>
              <a:xfrm>
                <a:off x="1855470" y="5764530"/>
                <a:ext cx="1232535" cy="317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3088005" y="5758180"/>
              <a:ext cx="12700" cy="360"/>
            </p14:xfrm>
          </p:contentPart>
        </mc:Choice>
        <mc:Fallback xmlns="">
          <p:pic>
            <p:nvPicPr>
              <p:cNvPr id="19" name="墨迹 18"/>
            </p:nvPicPr>
            <p:blipFill>
              <a:blip r:embed="rId24"/>
            </p:blipFill>
            <p:spPr>
              <a:xfrm>
                <a:off x="3088005" y="5758180"/>
                <a:ext cx="1270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1689735" y="4607560"/>
              <a:ext cx="1963420" cy="565785"/>
            </p14:xfrm>
          </p:contentPart>
        </mc:Choice>
        <mc:Fallback xmlns="">
          <p:pic>
            <p:nvPicPr>
              <p:cNvPr id="20" name="墨迹 19"/>
            </p:nvPicPr>
            <p:blipFill>
              <a:blip r:embed="rId37"/>
            </p:blipFill>
            <p:spPr>
              <a:xfrm>
                <a:off x="1689735" y="4607560"/>
                <a:ext cx="1963420" cy="5657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2452370" y="4734560"/>
              <a:ext cx="12700" cy="360"/>
            </p14:xfrm>
          </p:contentPart>
        </mc:Choice>
        <mc:Fallback xmlns="">
          <p:pic>
            <p:nvPicPr>
              <p:cNvPr id="21" name="墨迹 20"/>
            </p:nvPicPr>
            <p:blipFill>
              <a:blip r:embed="rId24"/>
            </p:blipFill>
            <p:spPr>
              <a:xfrm>
                <a:off x="2452370" y="4734560"/>
                <a:ext cx="1270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3812540" y="4131310"/>
              <a:ext cx="241300" cy="241300"/>
            </p14:xfrm>
          </p:contentPart>
        </mc:Choice>
        <mc:Fallback xmlns="">
          <p:pic>
            <p:nvPicPr>
              <p:cNvPr id="22" name="墨迹 21"/>
            </p:nvPicPr>
            <p:blipFill>
              <a:blip r:embed="rId40"/>
            </p:blipFill>
            <p:spPr>
              <a:xfrm>
                <a:off x="3812540" y="4131310"/>
                <a:ext cx="241300" cy="2413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3876040" y="4830445"/>
              <a:ext cx="279400" cy="260350"/>
            </p14:xfrm>
          </p:contentPart>
        </mc:Choice>
        <mc:Fallback xmlns="">
          <p:pic>
            <p:nvPicPr>
              <p:cNvPr id="23" name="墨迹 22"/>
            </p:nvPicPr>
            <p:blipFill>
              <a:blip r:embed="rId42"/>
            </p:blipFill>
            <p:spPr>
              <a:xfrm>
                <a:off x="3876040" y="4830445"/>
                <a:ext cx="279400" cy="2603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4199890" y="4734560"/>
              <a:ext cx="12700" cy="360"/>
            </p14:xfrm>
          </p:contentPart>
        </mc:Choice>
        <mc:Fallback xmlns="">
          <p:pic>
            <p:nvPicPr>
              <p:cNvPr id="24" name="墨迹 23"/>
            </p:nvPicPr>
            <p:blipFill>
              <a:blip r:embed="rId24"/>
            </p:blipFill>
            <p:spPr>
              <a:xfrm>
                <a:off x="4199890" y="4734560"/>
                <a:ext cx="12700" cy="360"/>
              </a:xfrm>
              <a:prstGeom prst="rect"/>
            </p:spPr>
          </p:pic>
        </mc:Fallback>
      </mc:AlternateContent>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179388" y="115888"/>
            <a:ext cx="8856662" cy="1143000"/>
          </a:xfrm>
        </p:spPr>
        <p:txBody>
          <a:bodyPr/>
          <a:lstStyle/>
          <a:p>
            <a:r>
              <a:rPr lang="en-US" altLang="zh-CN" smtClean="0"/>
              <a:t>FIFO </a:t>
            </a:r>
            <a:r>
              <a:rPr lang="zh-CN" altLang="zh-CN" smtClean="0"/>
              <a:t>调度算法</a:t>
            </a:r>
            <a:r>
              <a:rPr lang="zh-CN" altLang="en-US" smtClean="0"/>
              <a:t>的</a:t>
            </a:r>
            <a:r>
              <a:rPr lang="en-US" altLang="zh-CN" smtClean="0"/>
              <a:t>Belady </a:t>
            </a:r>
            <a:r>
              <a:rPr lang="zh-CN" altLang="zh-CN" smtClean="0"/>
              <a:t>异常现象</a:t>
            </a:r>
            <a:endParaRPr lang="zh-CN" altLang="en-US" smtClean="0"/>
          </a:p>
        </p:txBody>
      </p:sp>
      <p:sp>
        <p:nvSpPr>
          <p:cNvPr id="32770" name="内容占位符 2"/>
          <p:cNvSpPr>
            <a:spLocks noGrp="1"/>
          </p:cNvSpPr>
          <p:nvPr>
            <p:ph idx="4294967295"/>
          </p:nvPr>
        </p:nvSpPr>
        <p:spPr>
          <a:xfrm>
            <a:off x="611188" y="1412875"/>
            <a:ext cx="8064500" cy="5111750"/>
          </a:xfrm>
        </p:spPr>
        <p:txBody>
          <a:bodyPr/>
          <a:lstStyle/>
          <a:p>
            <a:r>
              <a:rPr lang="en-US" altLang="zh-CN" sz="2800" smtClean="0">
                <a:solidFill>
                  <a:srgbClr val="CC3300"/>
                </a:solidFill>
              </a:rPr>
              <a:t>Belady</a:t>
            </a:r>
            <a:r>
              <a:rPr lang="zh-CN" altLang="en-US" sz="2800" smtClean="0">
                <a:solidFill>
                  <a:srgbClr val="CC3300"/>
                </a:solidFill>
              </a:rPr>
              <a:t>现象：</a:t>
            </a:r>
            <a:r>
              <a:rPr lang="zh-CN" altLang="en-US" sz="2800" smtClean="0"/>
              <a:t>采用</a:t>
            </a:r>
            <a:r>
              <a:rPr lang="en-US" altLang="zh-CN" sz="2800" smtClean="0"/>
              <a:t>FIFO</a:t>
            </a:r>
            <a:r>
              <a:rPr lang="zh-CN" altLang="en-US" sz="2800" smtClean="0"/>
              <a:t>算法时，如果对一个进程未分配它所要求的全部页面，有时就会出现</a:t>
            </a:r>
            <a:r>
              <a:rPr lang="zh-CN" altLang="zh-CN" sz="2800" smtClean="0"/>
              <a:t>增加可用物理页框数量</a:t>
            </a:r>
            <a:r>
              <a:rPr lang="zh-CN" altLang="en-US" sz="2800" smtClean="0"/>
              <a:t>反而</a:t>
            </a:r>
            <a:r>
              <a:rPr lang="zh-CN" altLang="zh-CN" sz="2800" smtClean="0"/>
              <a:t>会导致</a:t>
            </a:r>
            <a:r>
              <a:rPr lang="zh-CN" altLang="en-US" sz="2800" smtClean="0"/>
              <a:t>缺页率增加的异常现象。</a:t>
            </a:r>
            <a:endParaRPr lang="zh-CN" altLang="en-US" sz="2800" smtClean="0"/>
          </a:p>
          <a:p>
            <a:r>
              <a:rPr lang="en-US" altLang="zh-CN" sz="2800" smtClean="0">
                <a:solidFill>
                  <a:srgbClr val="CC3300"/>
                </a:solidFill>
              </a:rPr>
              <a:t>Belady</a:t>
            </a:r>
            <a:r>
              <a:rPr lang="zh-CN" altLang="en-US" sz="2800" smtClean="0">
                <a:solidFill>
                  <a:srgbClr val="CC3300"/>
                </a:solidFill>
              </a:rPr>
              <a:t>现象的原因</a:t>
            </a:r>
            <a:r>
              <a:rPr lang="zh-CN" altLang="en-US" sz="2800" smtClean="0"/>
              <a:t>：</a:t>
            </a:r>
            <a:r>
              <a:rPr lang="en-US" altLang="zh-CN" sz="2800" smtClean="0"/>
              <a:t>FIFO</a:t>
            </a:r>
            <a:r>
              <a:rPr lang="zh-CN" altLang="en-US" sz="2800" smtClean="0"/>
              <a:t>算法的置换特征与进程访问内存的动态特征是矛盾的，即被置换的页面并不是进程不会访问的。</a:t>
            </a:r>
            <a:endParaRPr lang="zh-CN" altLang="en-US" sz="2800" smtClean="0"/>
          </a:p>
          <a:p>
            <a:r>
              <a:rPr lang="zh-CN" altLang="zh-CN" sz="2800" smtClean="0"/>
              <a:t>今有</a:t>
            </a:r>
            <a:r>
              <a:rPr lang="en-US" altLang="zh-CN" sz="2800" smtClean="0"/>
              <a:t>5</a:t>
            </a:r>
            <a:r>
              <a:rPr lang="zh-CN" altLang="zh-CN" sz="2800" smtClean="0"/>
              <a:t>个页面的访问序列为：</a:t>
            </a:r>
            <a:endParaRPr lang="en-US" altLang="zh-CN" sz="2800" smtClean="0"/>
          </a:p>
          <a:p>
            <a:pPr>
              <a:buFont typeface="Wingdings" panose="05000000000000000000" pitchFamily="2" charset="2"/>
              <a:buNone/>
            </a:pPr>
            <a:r>
              <a:rPr lang="en-US" altLang="zh-CN" sz="2800" smtClean="0"/>
              <a:t>         4, 3, 2, 1, 4, 3, 5, 4,3, 2, 1, 5</a:t>
            </a:r>
            <a:r>
              <a:rPr lang="zh-CN" altLang="zh-CN" sz="2800" smtClean="0"/>
              <a:t>。</a:t>
            </a:r>
            <a:endParaRPr lang="en-US" altLang="zh-CN" sz="2800" smtClean="0"/>
          </a:p>
          <a:p>
            <a:r>
              <a:rPr lang="zh-CN" altLang="zh-CN" sz="2800" smtClean="0"/>
              <a:t>现在分配给进程的物理页框为</a:t>
            </a:r>
            <a:r>
              <a:rPr lang="en-US" altLang="zh-CN" sz="2800" smtClean="0"/>
              <a:t>3</a:t>
            </a:r>
            <a:r>
              <a:rPr lang="zh-CN" altLang="zh-CN" sz="2800" smtClean="0"/>
              <a:t>个和</a:t>
            </a:r>
            <a:r>
              <a:rPr lang="en-US" altLang="zh-CN" sz="2800" smtClean="0"/>
              <a:t>4</a:t>
            </a:r>
            <a:r>
              <a:rPr lang="zh-CN" altLang="zh-CN" sz="2800" smtClean="0"/>
              <a:t>个，其执行过程分别如下。</a:t>
            </a:r>
            <a:endParaRPr lang="en-US" altLang="zh-CN" sz="280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539750" y="0"/>
            <a:ext cx="7772400" cy="1143000"/>
          </a:xfrm>
        </p:spPr>
        <p:txBody>
          <a:bodyPr/>
          <a:lstStyle/>
          <a:p>
            <a:r>
              <a:rPr lang="en-US" altLang="zh-CN" smtClean="0"/>
              <a:t>Belady </a:t>
            </a:r>
            <a:r>
              <a:rPr lang="zh-CN" altLang="zh-CN" smtClean="0"/>
              <a:t>异常现象</a:t>
            </a:r>
            <a:r>
              <a:rPr lang="zh-CN" altLang="en-US" smtClean="0"/>
              <a:t>举例</a:t>
            </a:r>
            <a:endParaRPr lang="zh-CN" altLang="en-US" smtClean="0"/>
          </a:p>
        </p:txBody>
      </p:sp>
      <p:graphicFrame>
        <p:nvGraphicFramePr>
          <p:cNvPr id="7" name="内容占位符 6"/>
          <p:cNvGraphicFramePr>
            <a:graphicFrameLocks noGrp="1"/>
          </p:cNvGraphicFramePr>
          <p:nvPr>
            <p:ph idx="4294967295"/>
          </p:nvPr>
        </p:nvGraphicFramePr>
        <p:xfrm>
          <a:off x="1403350" y="981075"/>
          <a:ext cx="5545138" cy="2873376"/>
        </p:xfrm>
        <a:graphic>
          <a:graphicData uri="http://schemas.openxmlformats.org/drawingml/2006/table">
            <a:tbl>
              <a:tblPr/>
              <a:tblGrid>
                <a:gridCol w="701675"/>
                <a:gridCol w="390525"/>
                <a:gridCol w="341313"/>
                <a:gridCol w="411162"/>
                <a:gridCol w="412750"/>
                <a:gridCol w="411163"/>
                <a:gridCol w="412750"/>
                <a:gridCol w="411162"/>
                <a:gridCol w="415925"/>
                <a:gridCol w="301625"/>
                <a:gridCol w="411163"/>
                <a:gridCol w="412750"/>
                <a:gridCol w="511175"/>
              </a:tblGrid>
              <a:tr h="53022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访问序号</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淘汰页面</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缺页异常</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4" name="Rectangle 2"/>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p>
            <a:pPr eaLnBrk="0" hangingPunct="0"/>
            <a:endParaRPr lang="zh-CN" altLang="zh-CN" b="0"/>
          </a:p>
        </p:txBody>
      </p:sp>
      <p:graphicFrame>
        <p:nvGraphicFramePr>
          <p:cNvPr id="9" name="表格 8"/>
          <p:cNvGraphicFramePr>
            <a:graphicFrameLocks noGrp="1"/>
          </p:cNvGraphicFramePr>
          <p:nvPr/>
        </p:nvGraphicFramePr>
        <p:xfrm>
          <a:off x="1331913" y="4076700"/>
          <a:ext cx="5688012" cy="2623504"/>
        </p:xfrm>
        <a:graphic>
          <a:graphicData uri="http://schemas.openxmlformats.org/drawingml/2006/table">
            <a:tbl>
              <a:tblPr/>
              <a:tblGrid>
                <a:gridCol w="719137"/>
                <a:gridCol w="401638"/>
                <a:gridCol w="350837"/>
                <a:gridCol w="422275"/>
                <a:gridCol w="423863"/>
                <a:gridCol w="387350"/>
                <a:gridCol w="349250"/>
                <a:gridCol w="422275"/>
                <a:gridCol w="314325"/>
                <a:gridCol w="423862"/>
                <a:gridCol w="422275"/>
                <a:gridCol w="525463"/>
                <a:gridCol w="525462"/>
              </a:tblGrid>
              <a:tr h="287338">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访问序号</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淘汰页面</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缺页异常</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009" name="Rectangle 3"/>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p>
            <a:pPr eaLnBrk="0" hangingPunct="0"/>
            <a:endParaRPr lang="zh-CN" altLang="zh-CN" b="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15950" y="115888"/>
            <a:ext cx="7772400" cy="1143000"/>
          </a:xfrm>
        </p:spPr>
        <p:txBody>
          <a:bodyPr/>
          <a:lstStyle/>
          <a:p>
            <a:r>
              <a:rPr lang="zh-CN" altLang="en-US" smtClean="0"/>
              <a:t>页面缓冲算法 </a:t>
            </a:r>
            <a:endParaRPr lang="zh-CN" altLang="en-US" smtClean="0"/>
          </a:p>
        </p:txBody>
      </p:sp>
      <p:sp>
        <p:nvSpPr>
          <p:cNvPr id="34818" name="Rectangle 3"/>
          <p:cNvSpPr>
            <a:spLocks noGrp="1" noChangeArrowheads="1"/>
          </p:cNvSpPr>
          <p:nvPr>
            <p:ph type="body" idx="4294967295"/>
          </p:nvPr>
        </p:nvSpPr>
        <p:spPr>
          <a:xfrm>
            <a:off x="684213" y="1341438"/>
            <a:ext cx="7772400" cy="5327650"/>
          </a:xfrm>
        </p:spPr>
        <p:txBody>
          <a:bodyPr/>
          <a:lstStyle/>
          <a:p>
            <a:r>
              <a:rPr lang="zh-CN" altLang="en-US" sz="3000" smtClean="0"/>
              <a:t>维护两个</a:t>
            </a:r>
            <a:r>
              <a:rPr lang="en-US" altLang="zh-CN" sz="3000" smtClean="0"/>
              <a:t>FIFO</a:t>
            </a:r>
            <a:r>
              <a:rPr lang="zh-CN" altLang="en-US" sz="3000" smtClean="0"/>
              <a:t>队列，修改页面队列和非修改</a:t>
            </a:r>
            <a:r>
              <a:rPr lang="en-US" altLang="zh-CN" sz="3000" smtClean="0"/>
              <a:t>(</a:t>
            </a:r>
            <a:r>
              <a:rPr lang="zh-CN" altLang="en-US" sz="3000" smtClean="0"/>
              <a:t>空闲</a:t>
            </a:r>
            <a:r>
              <a:rPr lang="en-US" altLang="zh-CN" sz="3000" smtClean="0"/>
              <a:t>)</a:t>
            </a:r>
            <a:r>
              <a:rPr lang="zh-CN" altLang="en-US" sz="3000" smtClean="0"/>
              <a:t>页面队列，前者是由修改页面的页框构成的链表；后者是由可直接用于装入页面的页框构成的链表，未修改的淘汰页暂时还留在其中，当进程再次访问这些页面时，可不经</a:t>
            </a:r>
            <a:r>
              <a:rPr lang="en-US" altLang="zh-CN" sz="3000" smtClean="0"/>
              <a:t>I/O</a:t>
            </a:r>
            <a:r>
              <a:rPr lang="zh-CN" altLang="en-US" sz="3000" smtClean="0"/>
              <a:t>而快速找回。</a:t>
            </a:r>
            <a:endParaRPr lang="zh-CN" altLang="en-US" sz="3000" smtClean="0"/>
          </a:p>
          <a:p>
            <a:r>
              <a:rPr lang="zh-CN" altLang="en-US" sz="3000" smtClean="0"/>
              <a:t>按</a:t>
            </a:r>
            <a:r>
              <a:rPr lang="en-US" altLang="zh-CN" sz="3000" smtClean="0"/>
              <a:t>FIFO</a:t>
            </a:r>
            <a:r>
              <a:rPr lang="zh-CN" altLang="en-US" sz="3000" smtClean="0"/>
              <a:t>选出淘汰页，并不立即抛弃它，根据它的内容是否被修改过进入两个队列之一的末尾，需要装入的页面被读进非修改队列的队首指向的页框中，不必等待淘汰页写回，使得进程能快速恢复运行。 </a:t>
            </a:r>
            <a:endParaRPr lang="zh-CN" altLang="en-US" sz="300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439738" y="260350"/>
            <a:ext cx="8380412" cy="677863"/>
          </a:xfrm>
        </p:spPr>
        <p:txBody>
          <a:bodyPr/>
          <a:lstStyle/>
          <a:p>
            <a:r>
              <a:rPr lang="en-US" altLang="zh-CN" smtClean="0"/>
              <a:t>3)</a:t>
            </a:r>
            <a:r>
              <a:rPr lang="zh-CN" altLang="en-US" smtClean="0"/>
              <a:t>最近最少用页面替换算法</a:t>
            </a:r>
            <a:endParaRPr lang="zh-CN" altLang="en-US" smtClean="0"/>
          </a:p>
        </p:txBody>
      </p:sp>
      <p:sp>
        <p:nvSpPr>
          <p:cNvPr id="35842" name="Rectangle 3"/>
          <p:cNvSpPr>
            <a:spLocks noGrp="1" noChangeArrowheads="1"/>
          </p:cNvSpPr>
          <p:nvPr>
            <p:ph type="body" idx="4294967295"/>
          </p:nvPr>
        </p:nvSpPr>
        <p:spPr>
          <a:xfrm>
            <a:off x="323850" y="1484313"/>
            <a:ext cx="8424863" cy="4535487"/>
          </a:xfrm>
        </p:spPr>
        <p:txBody>
          <a:bodyPr/>
          <a:lstStyle/>
          <a:p>
            <a:r>
              <a:rPr lang="zh-CN" altLang="en-US" sz="3000" smtClean="0"/>
              <a:t>算法淘汰的页面是在最近一段时间里较久未被访问的那页。</a:t>
            </a:r>
            <a:endParaRPr lang="zh-CN" altLang="en-US" sz="3000" smtClean="0"/>
          </a:p>
          <a:p>
            <a:r>
              <a:rPr lang="zh-CN" altLang="en-US" sz="3000" smtClean="0"/>
              <a:t>算法依据：根据程序局部性原理，那些刚被使用过的页面，可能马上还要被使用，而较长时间未被使用的页面，可能不会马上需要使用。</a:t>
            </a:r>
            <a:endParaRPr lang="en-US" altLang="zh-CN" sz="300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539750" y="260350"/>
            <a:ext cx="8137525" cy="1066800"/>
          </a:xfrm>
        </p:spPr>
        <p:txBody>
          <a:bodyPr/>
          <a:lstStyle/>
          <a:p>
            <a:r>
              <a:rPr lang="en-US" altLang="zh-CN" smtClean="0"/>
              <a:t>LRU</a:t>
            </a:r>
            <a:r>
              <a:rPr lang="zh-CN" altLang="en-US" smtClean="0"/>
              <a:t>算法实现：页面淘汰队列</a:t>
            </a:r>
            <a:r>
              <a:rPr lang="en-US" altLang="zh-CN" smtClean="0"/>
              <a:t>(1)</a:t>
            </a:r>
            <a:endParaRPr lang="en-US" altLang="zh-CN" smtClean="0"/>
          </a:p>
        </p:txBody>
      </p:sp>
      <p:sp>
        <p:nvSpPr>
          <p:cNvPr id="36866" name="Rectangle 3"/>
          <p:cNvSpPr>
            <a:spLocks noGrp="1" noChangeArrowheads="1"/>
          </p:cNvSpPr>
          <p:nvPr>
            <p:ph type="body" idx="4294967295"/>
          </p:nvPr>
        </p:nvSpPr>
        <p:spPr>
          <a:xfrm>
            <a:off x="684213" y="1412875"/>
            <a:ext cx="7991475" cy="4606925"/>
          </a:xfrm>
        </p:spPr>
        <p:txBody>
          <a:bodyPr/>
          <a:lstStyle/>
          <a:p>
            <a:r>
              <a:rPr lang="zh-CN" altLang="en-US" sz="3000" smtClean="0"/>
              <a:t>队列中存放当前在内存中的页号，每当访问一页时就调整一次，使队列尾总指向最近访问的页，队列头就是最近最少用的页。</a:t>
            </a:r>
            <a:endParaRPr lang="zh-CN" altLang="en-US" sz="3000" smtClean="0"/>
          </a:p>
          <a:p>
            <a:r>
              <a:rPr lang="zh-CN" altLang="en-US" sz="3000" smtClean="0"/>
              <a:t>发生缺页中断时总淘汰队列头所指示的页；执行一次页面访问后，需要从队列中把该页调整到队列尾。</a:t>
            </a:r>
            <a:endParaRPr lang="en-US" altLang="zh-CN" sz="300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539750" y="188913"/>
            <a:ext cx="8382000" cy="1143000"/>
          </a:xfrm>
        </p:spPr>
        <p:txBody>
          <a:bodyPr/>
          <a:lstStyle/>
          <a:p>
            <a:r>
              <a:rPr lang="en-US" altLang="zh-CN" smtClean="0"/>
              <a:t>LRU</a:t>
            </a:r>
            <a:r>
              <a:rPr lang="zh-CN" altLang="en-US" smtClean="0"/>
              <a:t>算法实现：页面淘汰队列</a:t>
            </a:r>
            <a:r>
              <a:rPr lang="en-US" altLang="zh-CN" smtClean="0"/>
              <a:t>(2)</a:t>
            </a:r>
            <a:endParaRPr lang="en-US" altLang="zh-CN" smtClean="0"/>
          </a:p>
        </p:txBody>
      </p:sp>
      <p:sp>
        <p:nvSpPr>
          <p:cNvPr id="37890" name="Rectangle 3"/>
          <p:cNvSpPr>
            <a:spLocks noGrp="1" noChangeArrowheads="1"/>
          </p:cNvSpPr>
          <p:nvPr>
            <p:ph type="body" idx="4294967295"/>
          </p:nvPr>
        </p:nvSpPr>
        <p:spPr>
          <a:xfrm>
            <a:off x="611188" y="1628775"/>
            <a:ext cx="7775575" cy="4602163"/>
          </a:xfrm>
        </p:spPr>
        <p:txBody>
          <a:bodyPr/>
          <a:lstStyle/>
          <a:p>
            <a:r>
              <a:rPr lang="zh-CN" altLang="en-US" sz="3000" smtClean="0"/>
              <a:t>例子：给某作业分配了三块内存，该作业依次访问的页号为：</a:t>
            </a:r>
            <a:r>
              <a:rPr lang="en-US" altLang="zh-CN" sz="3000" smtClean="0"/>
              <a:t>4</a:t>
            </a:r>
            <a:r>
              <a:rPr lang="zh-CN" altLang="en-US" sz="3000" smtClean="0"/>
              <a:t>，</a:t>
            </a:r>
            <a:r>
              <a:rPr lang="en-US" altLang="zh-CN" sz="3000" smtClean="0"/>
              <a:t>3</a:t>
            </a:r>
            <a:r>
              <a:rPr lang="zh-CN" altLang="en-US" sz="3000" smtClean="0"/>
              <a:t>，</a:t>
            </a:r>
            <a:r>
              <a:rPr lang="en-US" altLang="zh-CN" sz="3000" smtClean="0"/>
              <a:t>0</a:t>
            </a:r>
            <a:r>
              <a:rPr lang="zh-CN" altLang="en-US" sz="3000" smtClean="0"/>
              <a:t>，</a:t>
            </a:r>
            <a:r>
              <a:rPr lang="en-US" altLang="zh-CN" sz="3000" smtClean="0"/>
              <a:t>4</a:t>
            </a:r>
            <a:r>
              <a:rPr lang="zh-CN" altLang="en-US" sz="3000" smtClean="0"/>
              <a:t>，</a:t>
            </a:r>
            <a:r>
              <a:rPr lang="en-US" altLang="zh-CN" sz="3000" smtClean="0"/>
              <a:t>1</a:t>
            </a:r>
            <a:r>
              <a:rPr lang="zh-CN" altLang="en-US" sz="3000" smtClean="0"/>
              <a:t>，</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a:t>
            </a:r>
            <a:r>
              <a:rPr lang="en-US" altLang="zh-CN" sz="3000" smtClean="0"/>
              <a:t>2</a:t>
            </a:r>
            <a:r>
              <a:rPr lang="zh-CN" altLang="en-US" sz="3000" smtClean="0"/>
              <a:t>。当访问这些页时，页面淘汰序列变化情况如下</a:t>
            </a:r>
            <a:endParaRPr lang="zh-CN" altLang="en-US" sz="300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468313" y="188913"/>
            <a:ext cx="8364537" cy="914400"/>
          </a:xfrm>
        </p:spPr>
        <p:txBody>
          <a:bodyPr/>
          <a:lstStyle/>
          <a:p>
            <a:r>
              <a:rPr lang="en-US" altLang="zh-CN" smtClean="0"/>
              <a:t>LRU</a:t>
            </a:r>
            <a:r>
              <a:rPr lang="zh-CN" altLang="en-US" smtClean="0"/>
              <a:t>算法实现：页面淘汰队列</a:t>
            </a:r>
            <a:r>
              <a:rPr lang="en-US" altLang="zh-CN" smtClean="0"/>
              <a:t>(3)</a:t>
            </a:r>
            <a:endParaRPr lang="en-US" altLang="zh-CN" smtClean="0"/>
          </a:p>
        </p:txBody>
      </p:sp>
      <p:sp>
        <p:nvSpPr>
          <p:cNvPr id="38914" name="Rectangle 3"/>
          <p:cNvSpPr>
            <a:spLocks noGrp="1" noChangeArrowheads="1"/>
          </p:cNvSpPr>
          <p:nvPr>
            <p:ph type="body" idx="4294967295"/>
          </p:nvPr>
        </p:nvSpPr>
        <p:spPr>
          <a:xfrm>
            <a:off x="755650" y="1412875"/>
            <a:ext cx="7704138" cy="5064125"/>
          </a:xfrm>
        </p:spPr>
        <p:txBody>
          <a:bodyPr/>
          <a:lstStyle/>
          <a:p>
            <a:pPr>
              <a:lnSpc>
                <a:spcPct val="90000"/>
              </a:lnSpc>
              <a:buFont typeface="Wingdings" panose="05000000000000000000" pitchFamily="2" charset="2"/>
              <a:buNone/>
            </a:pPr>
            <a:r>
              <a:rPr lang="zh-CN" altLang="en-US" sz="3000" smtClean="0"/>
              <a:t>访问页号  页面淘汰序列  被淘汰页面</a:t>
            </a:r>
            <a:endParaRPr lang="zh-CN" altLang="en-US" sz="3000" smtClean="0"/>
          </a:p>
          <a:p>
            <a:pPr>
              <a:lnSpc>
                <a:spcPct val="90000"/>
              </a:lnSpc>
              <a:buFont typeface="Wingdings" panose="05000000000000000000" pitchFamily="2" charset="2"/>
              <a:buNone/>
            </a:pPr>
            <a:r>
              <a:rPr lang="zh-CN" altLang="en-US" sz="3000" smtClean="0"/>
              <a:t>          </a:t>
            </a:r>
            <a:r>
              <a:rPr lang="en-US" altLang="zh-CN" sz="3000" smtClean="0"/>
              <a:t>4           4</a:t>
            </a:r>
            <a:endParaRPr lang="en-US" altLang="zh-CN" sz="3000" smtClean="0"/>
          </a:p>
          <a:p>
            <a:pPr>
              <a:lnSpc>
                <a:spcPct val="90000"/>
              </a:lnSpc>
              <a:buFont typeface="Wingdings" panose="05000000000000000000" pitchFamily="2" charset="2"/>
              <a:buNone/>
            </a:pPr>
            <a:r>
              <a:rPr lang="en-US" altLang="zh-CN" sz="3000" smtClean="0"/>
              <a:t>          3           4   3</a:t>
            </a:r>
            <a:endParaRPr lang="en-US" altLang="zh-CN" sz="3000" smtClean="0"/>
          </a:p>
          <a:p>
            <a:pPr>
              <a:lnSpc>
                <a:spcPct val="90000"/>
              </a:lnSpc>
              <a:buFont typeface="Wingdings" panose="05000000000000000000" pitchFamily="2" charset="2"/>
              <a:buNone/>
            </a:pPr>
            <a:r>
              <a:rPr lang="en-US" altLang="zh-CN" sz="3000" smtClean="0"/>
              <a:t>          0           4   3   0</a:t>
            </a:r>
            <a:endParaRPr lang="en-US" altLang="zh-CN" sz="3000" smtClean="0"/>
          </a:p>
          <a:p>
            <a:pPr>
              <a:lnSpc>
                <a:spcPct val="90000"/>
              </a:lnSpc>
              <a:buFont typeface="Wingdings" panose="05000000000000000000" pitchFamily="2" charset="2"/>
              <a:buNone/>
            </a:pPr>
            <a:r>
              <a:rPr lang="en-US" altLang="zh-CN" sz="3000" smtClean="0"/>
              <a:t>          4           3   0   4</a:t>
            </a:r>
            <a:endParaRPr lang="en-US" altLang="zh-CN" sz="3000" smtClean="0"/>
          </a:p>
          <a:p>
            <a:pPr>
              <a:lnSpc>
                <a:spcPct val="90000"/>
              </a:lnSpc>
              <a:buFont typeface="Wingdings" panose="05000000000000000000" pitchFamily="2" charset="2"/>
              <a:buNone/>
            </a:pPr>
            <a:r>
              <a:rPr lang="en-US" altLang="zh-CN" sz="3000" smtClean="0"/>
              <a:t>          1           0   4    1                    3</a:t>
            </a:r>
            <a:endParaRPr lang="en-US" altLang="zh-CN" sz="3000" smtClean="0"/>
          </a:p>
          <a:p>
            <a:pPr>
              <a:lnSpc>
                <a:spcPct val="90000"/>
              </a:lnSpc>
              <a:buFont typeface="Wingdings" panose="05000000000000000000" pitchFamily="2" charset="2"/>
              <a:buNone/>
            </a:pPr>
            <a:r>
              <a:rPr lang="en-US" altLang="zh-CN" sz="3000" smtClean="0"/>
              <a:t>          1           0   4    1  </a:t>
            </a:r>
            <a:endParaRPr lang="en-US" altLang="zh-CN" sz="3000" smtClean="0"/>
          </a:p>
          <a:p>
            <a:pPr>
              <a:lnSpc>
                <a:spcPct val="90000"/>
              </a:lnSpc>
              <a:buFont typeface="Wingdings" panose="05000000000000000000" pitchFamily="2" charset="2"/>
              <a:buNone/>
            </a:pPr>
            <a:r>
              <a:rPr lang="en-US" altLang="zh-CN" sz="3000" smtClean="0"/>
              <a:t>          2           4   1    2                   0</a:t>
            </a:r>
            <a:endParaRPr lang="en-US" altLang="zh-CN" sz="3000" smtClean="0"/>
          </a:p>
          <a:p>
            <a:pPr>
              <a:lnSpc>
                <a:spcPct val="90000"/>
              </a:lnSpc>
              <a:buFont typeface="Wingdings" panose="05000000000000000000" pitchFamily="2" charset="2"/>
              <a:buNone/>
            </a:pPr>
            <a:r>
              <a:rPr lang="en-US" altLang="zh-CN" sz="3000" smtClean="0"/>
              <a:t>          3           1   2    3                   4</a:t>
            </a:r>
            <a:endParaRPr lang="en-US" altLang="zh-CN" sz="3000" smtClean="0"/>
          </a:p>
          <a:p>
            <a:pPr>
              <a:lnSpc>
                <a:spcPct val="90000"/>
              </a:lnSpc>
              <a:buFont typeface="Wingdings" panose="05000000000000000000" pitchFamily="2" charset="2"/>
              <a:buNone/>
            </a:pPr>
            <a:r>
              <a:rPr lang="en-US" altLang="zh-CN" sz="3000" smtClean="0"/>
              <a:t>          2           1   3    2</a:t>
            </a:r>
            <a:endParaRPr lang="en-US" altLang="zh-CN" sz="300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900113" y="44450"/>
            <a:ext cx="7772400" cy="1143000"/>
          </a:xfrm>
        </p:spPr>
        <p:txBody>
          <a:bodyPr/>
          <a:lstStyle/>
          <a:p>
            <a:r>
              <a:rPr lang="en-US" altLang="zh-CN" smtClean="0"/>
              <a:t>LRU</a:t>
            </a:r>
            <a:r>
              <a:rPr lang="zh-CN" altLang="en-US" smtClean="0"/>
              <a:t>算法实现：引用位法</a:t>
            </a:r>
            <a:endParaRPr lang="zh-CN" altLang="en-US" smtClean="0"/>
          </a:p>
        </p:txBody>
      </p:sp>
      <p:sp>
        <p:nvSpPr>
          <p:cNvPr id="39938" name="Rectangle 3"/>
          <p:cNvSpPr>
            <a:spLocks noGrp="1" noChangeArrowheads="1"/>
          </p:cNvSpPr>
          <p:nvPr>
            <p:ph type="body" idx="4294967295"/>
          </p:nvPr>
        </p:nvSpPr>
        <p:spPr>
          <a:xfrm>
            <a:off x="539750" y="1484313"/>
            <a:ext cx="8208963" cy="5040312"/>
          </a:xfrm>
        </p:spPr>
        <p:txBody>
          <a:bodyPr/>
          <a:lstStyle/>
          <a:p>
            <a:r>
              <a:rPr lang="zh-CN" altLang="en-US" sz="3000" smtClean="0"/>
              <a:t>每页设置一个引用位</a:t>
            </a:r>
            <a:r>
              <a:rPr lang="en-US" altLang="zh-CN" sz="3000" smtClean="0"/>
              <a:t>R</a:t>
            </a:r>
            <a:r>
              <a:rPr lang="zh-CN" altLang="en-US" sz="3000" smtClean="0"/>
              <a:t>，访问某页时，由硬件将页标志位</a:t>
            </a:r>
            <a:r>
              <a:rPr lang="en-US" altLang="zh-CN" sz="3000" smtClean="0"/>
              <a:t>R</a:t>
            </a:r>
            <a:r>
              <a:rPr lang="zh-CN" altLang="en-US" sz="3000" smtClean="0"/>
              <a:t>置</a:t>
            </a:r>
            <a:r>
              <a:rPr lang="en-US" altLang="zh-CN" sz="3000" smtClean="0"/>
              <a:t>1</a:t>
            </a:r>
            <a:r>
              <a:rPr lang="zh-CN" altLang="en-US" sz="3000" smtClean="0"/>
              <a:t>，隔一定时间</a:t>
            </a:r>
            <a:r>
              <a:rPr lang="en-US" altLang="zh-CN" sz="3000" smtClean="0"/>
              <a:t>t</a:t>
            </a:r>
            <a:r>
              <a:rPr lang="zh-CN" altLang="en-US" sz="3000" smtClean="0"/>
              <a:t>将所有页的标志</a:t>
            </a:r>
            <a:r>
              <a:rPr lang="en-US" altLang="zh-CN" sz="3000" smtClean="0"/>
              <a:t>R</a:t>
            </a:r>
            <a:r>
              <a:rPr lang="zh-CN" altLang="en-US" sz="3000" smtClean="0"/>
              <a:t>均清</a:t>
            </a:r>
            <a:r>
              <a:rPr lang="en-US" altLang="zh-CN" sz="3000" smtClean="0"/>
              <a:t>0</a:t>
            </a:r>
            <a:r>
              <a:rPr lang="zh-CN" altLang="en-US" sz="3000" smtClean="0"/>
              <a:t>。</a:t>
            </a:r>
            <a:endParaRPr lang="zh-CN" altLang="en-US" sz="3000" smtClean="0"/>
          </a:p>
          <a:p>
            <a:r>
              <a:rPr lang="zh-CN" altLang="en-US" sz="3000" smtClean="0"/>
              <a:t>发生缺页中断时，从标志位</a:t>
            </a:r>
            <a:r>
              <a:rPr lang="en-US" altLang="zh-CN" sz="3000" smtClean="0"/>
              <a:t>R</a:t>
            </a:r>
            <a:r>
              <a:rPr lang="zh-CN" altLang="en-US" sz="3000" smtClean="0"/>
              <a:t>为</a:t>
            </a:r>
            <a:r>
              <a:rPr lang="en-US" altLang="zh-CN" sz="3000" smtClean="0"/>
              <a:t>0</a:t>
            </a:r>
            <a:r>
              <a:rPr lang="zh-CN" altLang="en-US" sz="3000" smtClean="0"/>
              <a:t>的页中挑选一页淘汰。挑选到要淘汰的页后，也将所有页的标志位</a:t>
            </a:r>
            <a:r>
              <a:rPr lang="en-US" altLang="zh-CN" sz="3000" smtClean="0"/>
              <a:t>R</a:t>
            </a:r>
            <a:r>
              <a:rPr lang="zh-CN" altLang="en-US" sz="3000" smtClean="0"/>
              <a:t>清</a:t>
            </a:r>
            <a:r>
              <a:rPr lang="en-US" altLang="zh-CN" sz="3000" smtClean="0"/>
              <a:t>0</a:t>
            </a:r>
            <a:r>
              <a:rPr lang="zh-CN" altLang="en-US" sz="3000" smtClean="0"/>
              <a:t>。</a:t>
            </a:r>
            <a:endParaRPr lang="zh-CN" altLang="en-US" sz="3000" smtClean="0"/>
          </a:p>
          <a:p>
            <a:r>
              <a:rPr lang="zh-CN" altLang="zh-CN" sz="3000" smtClean="0"/>
              <a:t>又称</a:t>
            </a:r>
            <a:r>
              <a:rPr lang="zh-CN" altLang="zh-CN" sz="3000" smtClean="0">
                <a:solidFill>
                  <a:srgbClr val="FF3300"/>
                </a:solidFill>
              </a:rPr>
              <a:t>最近未使用页面替换算法</a:t>
            </a:r>
            <a:r>
              <a:rPr lang="zh-CN" altLang="zh-CN" sz="3000" smtClean="0"/>
              <a:t>（</a:t>
            </a:r>
            <a:r>
              <a:rPr lang="en-US" altLang="zh-CN" sz="3000" smtClean="0"/>
              <a:t>Not Recently Used replacement</a:t>
            </a:r>
            <a:r>
              <a:rPr lang="zh-CN" altLang="zh-CN" sz="3000" smtClean="0"/>
              <a:t>，</a:t>
            </a:r>
            <a:r>
              <a:rPr lang="en-US" altLang="zh-CN" sz="3000" smtClean="0"/>
              <a:t>NRU</a:t>
            </a:r>
            <a:r>
              <a:rPr lang="zh-CN" altLang="zh-CN" sz="3000" smtClean="0"/>
              <a:t>）</a:t>
            </a:r>
            <a:r>
              <a:rPr lang="en-US" altLang="zh-CN" sz="3000" smtClean="0"/>
              <a:t> </a:t>
            </a:r>
            <a:endParaRPr lang="en-US" altLang="zh-CN" sz="300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539750" y="260350"/>
            <a:ext cx="8305800" cy="1066800"/>
          </a:xfrm>
        </p:spPr>
        <p:txBody>
          <a:bodyPr/>
          <a:lstStyle/>
          <a:p>
            <a:r>
              <a:rPr lang="en-US" altLang="zh-CN" smtClean="0"/>
              <a:t>LRU</a:t>
            </a:r>
            <a:r>
              <a:rPr lang="zh-CN" altLang="en-US" smtClean="0"/>
              <a:t>算法实现：计数法</a:t>
            </a:r>
            <a:endParaRPr lang="zh-CN" altLang="en-US" smtClean="0"/>
          </a:p>
        </p:txBody>
      </p:sp>
      <p:sp>
        <p:nvSpPr>
          <p:cNvPr id="40962" name="Rectangle 3"/>
          <p:cNvSpPr>
            <a:spLocks noGrp="1" noChangeArrowheads="1"/>
          </p:cNvSpPr>
          <p:nvPr>
            <p:ph type="body" idx="4294967295"/>
          </p:nvPr>
        </p:nvSpPr>
        <p:spPr>
          <a:xfrm>
            <a:off x="468313" y="1412875"/>
            <a:ext cx="7991475" cy="4911725"/>
          </a:xfrm>
        </p:spPr>
        <p:txBody>
          <a:bodyPr/>
          <a:lstStyle/>
          <a:p>
            <a:r>
              <a:rPr lang="zh-CN" altLang="en-US" sz="3000" smtClean="0"/>
              <a:t>每个页面设置一个多位计数器，又叫</a:t>
            </a:r>
            <a:r>
              <a:rPr lang="zh-CN" altLang="en-US" sz="3000" smtClean="0">
                <a:solidFill>
                  <a:srgbClr val="FF3300"/>
                </a:solidFill>
              </a:rPr>
              <a:t>最不常用页面替换算法</a:t>
            </a:r>
            <a:r>
              <a:rPr lang="en-US" altLang="zh-CN" sz="3000" smtClean="0">
                <a:solidFill>
                  <a:srgbClr val="FF3300"/>
                </a:solidFill>
              </a:rPr>
              <a:t>LFU</a:t>
            </a:r>
            <a:r>
              <a:rPr lang="zh-CN" altLang="en-US" sz="3000" smtClean="0"/>
              <a:t>。每当访问一页时，就使它对应的计数器加１。</a:t>
            </a:r>
            <a:endParaRPr lang="zh-CN" altLang="en-US" sz="3000" smtClean="0"/>
          </a:p>
          <a:p>
            <a:r>
              <a:rPr lang="zh-CN" altLang="en-US" sz="3000" smtClean="0"/>
              <a:t>当发生缺页中断时，可选择计数值最小的对应页面淘汰，并将所有计数器全部清０。</a:t>
            </a:r>
            <a:endParaRPr lang="en-US" altLang="zh-CN" sz="300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685800" y="304800"/>
            <a:ext cx="7924800" cy="1066800"/>
          </a:xfrm>
        </p:spPr>
        <p:txBody>
          <a:bodyPr/>
          <a:lstStyle/>
          <a:p>
            <a:r>
              <a:rPr lang="en-US" altLang="zh-CN" smtClean="0"/>
              <a:t>LRU</a:t>
            </a:r>
            <a:r>
              <a:rPr lang="zh-CN" altLang="en-US" smtClean="0"/>
              <a:t>算法实现：计时法</a:t>
            </a:r>
            <a:endParaRPr lang="zh-CN" altLang="en-US" smtClean="0"/>
          </a:p>
        </p:txBody>
      </p:sp>
      <p:sp>
        <p:nvSpPr>
          <p:cNvPr id="41986" name="Rectangle 3"/>
          <p:cNvSpPr>
            <a:spLocks noGrp="1" noChangeArrowheads="1"/>
          </p:cNvSpPr>
          <p:nvPr>
            <p:ph type="body" idx="4294967295"/>
          </p:nvPr>
        </p:nvSpPr>
        <p:spPr>
          <a:xfrm>
            <a:off x="468313" y="1557338"/>
            <a:ext cx="8135937" cy="5040312"/>
          </a:xfrm>
        </p:spPr>
        <p:txBody>
          <a:bodyPr/>
          <a:lstStyle/>
          <a:p>
            <a:r>
              <a:rPr lang="zh-CN" altLang="en-US" sz="3000" smtClean="0"/>
              <a:t>为每个页面设置一个多位计时器，每当页面被访问时，系统的绝对时间记入计时器。</a:t>
            </a:r>
            <a:endParaRPr lang="zh-CN" altLang="en-US" sz="3000" smtClean="0"/>
          </a:p>
          <a:p>
            <a:r>
              <a:rPr lang="zh-CN" altLang="en-US" sz="3000" smtClean="0"/>
              <a:t>比较各页面的计时器的值，选最小值的未使用的页面淘汰，因为，它是最“老”的未使用的页面。</a:t>
            </a:r>
            <a:endParaRPr lang="en-US" altLang="zh-CN" sz="3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900113" y="125413"/>
            <a:ext cx="7772400" cy="1143000"/>
          </a:xfrm>
        </p:spPr>
        <p:txBody>
          <a:bodyPr/>
          <a:lstStyle/>
          <a:p>
            <a:r>
              <a:rPr lang="en-US" altLang="zh-CN" smtClean="0"/>
              <a:t>1. </a:t>
            </a:r>
            <a:r>
              <a:rPr lang="zh-CN" altLang="en-US" smtClean="0"/>
              <a:t>编译、链接、装载</a:t>
            </a:r>
            <a:r>
              <a:rPr lang="en-US" altLang="zh-CN" smtClean="0"/>
              <a:t>(3)</a:t>
            </a:r>
            <a:endParaRPr lang="zh-CN" altLang="en-US" smtClean="0"/>
          </a:p>
        </p:txBody>
      </p:sp>
      <p:sp>
        <p:nvSpPr>
          <p:cNvPr id="56322" name="Rectangle 3"/>
          <p:cNvSpPr>
            <a:spLocks noGrp="1" noChangeArrowheads="1"/>
          </p:cNvSpPr>
          <p:nvPr>
            <p:ph type="body" idx="4294967295"/>
          </p:nvPr>
        </p:nvSpPr>
        <p:spPr>
          <a:xfrm>
            <a:off x="395288" y="1385888"/>
            <a:ext cx="8137525" cy="5211762"/>
          </a:xfrm>
        </p:spPr>
        <p:txBody>
          <a:bodyPr/>
          <a:lstStyle/>
          <a:p>
            <a:r>
              <a:rPr lang="zh-CN" altLang="zh-CN" sz="2400" smtClean="0"/>
              <a:t>装载程序（</a:t>
            </a:r>
            <a:r>
              <a:rPr lang="en-US" altLang="zh-CN" sz="2400" smtClean="0"/>
              <a:t>loader</a:t>
            </a:r>
            <a:r>
              <a:rPr lang="zh-CN" altLang="zh-CN" sz="2400" smtClean="0"/>
              <a:t>）把可执行程序装入内存方式有三种：</a:t>
            </a:r>
            <a:endParaRPr lang="en-US" altLang="zh-CN" sz="2400" smtClean="0"/>
          </a:p>
          <a:p>
            <a:pPr lvl="1"/>
            <a:r>
              <a:rPr lang="en-US" altLang="zh-CN" sz="2400" smtClean="0"/>
              <a:t>(1)</a:t>
            </a:r>
            <a:r>
              <a:rPr lang="zh-CN" altLang="zh-CN" sz="2400" smtClean="0"/>
              <a:t>绝对装载</a:t>
            </a:r>
            <a:r>
              <a:rPr lang="zh-CN" altLang="en-US" sz="2400" smtClean="0"/>
              <a:t>：</a:t>
            </a:r>
            <a:r>
              <a:rPr lang="zh-CN" altLang="zh-CN" sz="2400" smtClean="0"/>
              <a:t>装载模块中的指令地址始终与其内存中的地址相同，即在模块中出现的所有地址都是内存绝对地址。</a:t>
            </a:r>
            <a:endParaRPr lang="en-US" altLang="zh-CN" sz="2400" smtClean="0"/>
          </a:p>
          <a:p>
            <a:pPr lvl="1"/>
            <a:r>
              <a:rPr lang="en-US" altLang="zh-CN" sz="2400" smtClean="0"/>
              <a:t>(2)</a:t>
            </a:r>
            <a:r>
              <a:rPr lang="zh-CN" altLang="zh-CN" sz="2400" smtClean="0"/>
              <a:t>可重定位装载</a:t>
            </a:r>
            <a:r>
              <a:rPr lang="zh-CN" altLang="en-US" sz="2400" smtClean="0"/>
              <a:t>：</a:t>
            </a:r>
            <a:r>
              <a:rPr lang="zh-CN" altLang="zh-CN" sz="2400" smtClean="0"/>
              <a:t>根据内存当时使用情况，决定将装载代码模块放入内存的物理位置。模块内使用的地址都是相对地址。</a:t>
            </a:r>
            <a:endParaRPr lang="en-US" altLang="zh-CN" sz="2400" smtClean="0"/>
          </a:p>
          <a:p>
            <a:pPr lvl="1"/>
            <a:r>
              <a:rPr lang="en-US" altLang="zh-CN" sz="2400" smtClean="0"/>
              <a:t>(3)</a:t>
            </a:r>
            <a:r>
              <a:rPr lang="zh-CN" altLang="zh-CN" sz="2400" smtClean="0"/>
              <a:t>动态运行时装载</a:t>
            </a:r>
            <a:r>
              <a:rPr lang="zh-CN" altLang="en-US" sz="2400" smtClean="0"/>
              <a:t>：</a:t>
            </a:r>
            <a:r>
              <a:rPr lang="zh-CN" altLang="zh-CN" sz="2400" smtClean="0"/>
              <a:t>为提高内存利用率，装入内存的程序可换出到磁盘上，适当时候再换入到内存中，对换前后程序在内存中的位置可能不同，即允许进程的内存映像在不同时候处于不同位置，此时模块内使用的地址必为相对地址。</a:t>
            </a:r>
            <a:endParaRPr lang="zh-CN" altLang="en-US" sz="24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38200" y="1779270"/>
              <a:ext cx="407035" cy="57150"/>
            </p14:xfrm>
          </p:contentPart>
        </mc:Choice>
        <mc:Fallback xmlns="">
          <p:pic>
            <p:nvPicPr>
              <p:cNvPr id="2" name="墨迹 1"/>
            </p:nvPicPr>
            <p:blipFill>
              <a:blip r:embed="rId2"/>
            </p:blipFill>
            <p:spPr>
              <a:xfrm>
                <a:off x="838200" y="1779270"/>
                <a:ext cx="407035"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130040" y="1327785"/>
              <a:ext cx="2783205" cy="534035"/>
            </p14:xfrm>
          </p:contentPart>
        </mc:Choice>
        <mc:Fallback xmlns="">
          <p:pic>
            <p:nvPicPr>
              <p:cNvPr id="3" name="墨迹 2"/>
            </p:nvPicPr>
            <p:blipFill>
              <a:blip r:embed="rId4"/>
            </p:blipFill>
            <p:spPr>
              <a:xfrm>
                <a:off x="4130040" y="1327785"/>
                <a:ext cx="2783205" cy="5340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473835" y="1741170"/>
              <a:ext cx="711835" cy="502285"/>
            </p14:xfrm>
          </p:contentPart>
        </mc:Choice>
        <mc:Fallback xmlns="">
          <p:pic>
            <p:nvPicPr>
              <p:cNvPr id="4" name="墨迹 3"/>
            </p:nvPicPr>
            <p:blipFill>
              <a:blip r:embed="rId6"/>
            </p:blipFill>
            <p:spPr>
              <a:xfrm>
                <a:off x="1473835" y="1741170"/>
                <a:ext cx="711835" cy="5022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608705" y="2141855"/>
              <a:ext cx="4422775" cy="63500"/>
            </p14:xfrm>
          </p:contentPart>
        </mc:Choice>
        <mc:Fallback xmlns="">
          <p:pic>
            <p:nvPicPr>
              <p:cNvPr id="5" name="墨迹 4"/>
            </p:nvPicPr>
            <p:blipFill>
              <a:blip r:embed="rId8"/>
            </p:blipFill>
            <p:spPr>
              <a:xfrm>
                <a:off x="3608705" y="2141855"/>
                <a:ext cx="4422775" cy="635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893570" y="2522855"/>
              <a:ext cx="895985" cy="76200"/>
            </p14:xfrm>
          </p:contentPart>
        </mc:Choice>
        <mc:Fallback xmlns="">
          <p:pic>
            <p:nvPicPr>
              <p:cNvPr id="6" name="墨迹 5"/>
            </p:nvPicPr>
            <p:blipFill>
              <a:blip r:embed="rId10"/>
            </p:blipFill>
            <p:spPr>
              <a:xfrm>
                <a:off x="1893570" y="2522855"/>
                <a:ext cx="895985" cy="76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119755" y="2548255"/>
              <a:ext cx="4422775" cy="146050"/>
            </p14:xfrm>
          </p:contentPart>
        </mc:Choice>
        <mc:Fallback xmlns="">
          <p:pic>
            <p:nvPicPr>
              <p:cNvPr id="7" name="墨迹 6"/>
            </p:nvPicPr>
            <p:blipFill>
              <a:blip r:embed="rId12"/>
            </p:blipFill>
            <p:spPr>
              <a:xfrm>
                <a:off x="3119755" y="2548255"/>
                <a:ext cx="4422775" cy="146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518285" y="2961640"/>
              <a:ext cx="743585" cy="101600"/>
            </p14:xfrm>
          </p:contentPart>
        </mc:Choice>
        <mc:Fallback xmlns="">
          <p:pic>
            <p:nvPicPr>
              <p:cNvPr id="8" name="墨迹 7"/>
            </p:nvPicPr>
            <p:blipFill>
              <a:blip r:embed="rId14"/>
            </p:blipFill>
            <p:spPr>
              <a:xfrm>
                <a:off x="1518285" y="2961640"/>
                <a:ext cx="743585" cy="101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503170" y="2923540"/>
              <a:ext cx="12700" cy="360"/>
            </p14:xfrm>
          </p:contentPart>
        </mc:Choice>
        <mc:Fallback xmlns="">
          <p:pic>
            <p:nvPicPr>
              <p:cNvPr id="9" name="墨迹 8"/>
            </p:nvPicPr>
            <p:blipFill>
              <a:blip r:embed="rId16"/>
            </p:blipFill>
            <p:spPr>
              <a:xfrm>
                <a:off x="2503170" y="2923540"/>
                <a:ext cx="127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1842770" y="3336290"/>
              <a:ext cx="1200785" cy="69850"/>
            </p14:xfrm>
          </p:contentPart>
        </mc:Choice>
        <mc:Fallback xmlns="">
          <p:pic>
            <p:nvPicPr>
              <p:cNvPr id="10" name="墨迹 9"/>
            </p:nvPicPr>
            <p:blipFill>
              <a:blip r:embed="rId18"/>
            </p:blipFill>
            <p:spPr>
              <a:xfrm>
                <a:off x="1842770" y="3336290"/>
                <a:ext cx="1200785" cy="69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378585" y="2713355"/>
              <a:ext cx="2217420" cy="667385"/>
            </p14:xfrm>
          </p:contentPart>
        </mc:Choice>
        <mc:Fallback xmlns="">
          <p:pic>
            <p:nvPicPr>
              <p:cNvPr id="11" name="墨迹 10"/>
            </p:nvPicPr>
            <p:blipFill>
              <a:blip r:embed="rId20"/>
            </p:blipFill>
            <p:spPr>
              <a:xfrm>
                <a:off x="1378585" y="2713355"/>
                <a:ext cx="2217420" cy="6673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371340" y="3329940"/>
              <a:ext cx="1982470" cy="102235"/>
            </p14:xfrm>
          </p:contentPart>
        </mc:Choice>
        <mc:Fallback xmlns="">
          <p:pic>
            <p:nvPicPr>
              <p:cNvPr id="12" name="墨迹 11"/>
            </p:nvPicPr>
            <p:blipFill>
              <a:blip r:embed="rId22"/>
            </p:blipFill>
            <p:spPr>
              <a:xfrm>
                <a:off x="4371340" y="3329940"/>
                <a:ext cx="1982470" cy="10223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7059295" y="3329940"/>
              <a:ext cx="1042035" cy="76200"/>
            </p14:xfrm>
          </p:contentPart>
        </mc:Choice>
        <mc:Fallback xmlns="">
          <p:pic>
            <p:nvPicPr>
              <p:cNvPr id="13" name="墨迹 12"/>
            </p:nvPicPr>
            <p:blipFill>
              <a:blip r:embed="rId24"/>
            </p:blipFill>
            <p:spPr>
              <a:xfrm>
                <a:off x="7059295" y="3329940"/>
                <a:ext cx="1042035" cy="762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683385" y="3736975"/>
              <a:ext cx="762635" cy="19050"/>
            </p14:xfrm>
          </p:contentPart>
        </mc:Choice>
        <mc:Fallback xmlns="">
          <p:pic>
            <p:nvPicPr>
              <p:cNvPr id="14" name="墨迹 13"/>
            </p:nvPicPr>
            <p:blipFill>
              <a:blip r:embed="rId26"/>
            </p:blipFill>
            <p:spPr>
              <a:xfrm>
                <a:off x="1683385" y="3736975"/>
                <a:ext cx="762635" cy="190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2719070" y="3705225"/>
              <a:ext cx="1226820" cy="50800"/>
            </p14:xfrm>
          </p:contentPart>
        </mc:Choice>
        <mc:Fallback xmlns="">
          <p:pic>
            <p:nvPicPr>
              <p:cNvPr id="15" name="墨迹 14"/>
            </p:nvPicPr>
            <p:blipFill>
              <a:blip r:embed="rId28"/>
            </p:blipFill>
            <p:spPr>
              <a:xfrm>
                <a:off x="2719070" y="3705225"/>
                <a:ext cx="1226820" cy="508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117340" y="3762375"/>
              <a:ext cx="1130935" cy="31750"/>
            </p14:xfrm>
          </p:contentPart>
        </mc:Choice>
        <mc:Fallback xmlns="">
          <p:pic>
            <p:nvPicPr>
              <p:cNvPr id="16" name="墨迹 15"/>
            </p:nvPicPr>
            <p:blipFill>
              <a:blip r:embed="rId30"/>
            </p:blipFill>
            <p:spPr>
              <a:xfrm>
                <a:off x="4117340" y="3762375"/>
                <a:ext cx="1130935" cy="317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5998210" y="3743325"/>
              <a:ext cx="1531620" cy="63500"/>
            </p14:xfrm>
          </p:contentPart>
        </mc:Choice>
        <mc:Fallback xmlns="">
          <p:pic>
            <p:nvPicPr>
              <p:cNvPr id="17" name="墨迹 16"/>
            </p:nvPicPr>
            <p:blipFill>
              <a:blip r:embed="rId32"/>
            </p:blipFill>
            <p:spPr>
              <a:xfrm>
                <a:off x="5998210" y="3743325"/>
                <a:ext cx="1531620" cy="635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726680" y="3794125"/>
              <a:ext cx="387350" cy="38100"/>
            </p14:xfrm>
          </p:contentPart>
        </mc:Choice>
        <mc:Fallback xmlns="">
          <p:pic>
            <p:nvPicPr>
              <p:cNvPr id="18" name="墨迹 17"/>
            </p:nvPicPr>
            <p:blipFill>
              <a:blip r:embed="rId34"/>
            </p:blipFill>
            <p:spPr>
              <a:xfrm>
                <a:off x="7726680" y="3794125"/>
                <a:ext cx="387350" cy="381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1448435" y="4131310"/>
              <a:ext cx="1607820" cy="127000"/>
            </p14:xfrm>
          </p:contentPart>
        </mc:Choice>
        <mc:Fallback xmlns="">
          <p:pic>
            <p:nvPicPr>
              <p:cNvPr id="19" name="墨迹 18"/>
            </p:nvPicPr>
            <p:blipFill>
              <a:blip r:embed="rId36"/>
            </p:blipFill>
            <p:spPr>
              <a:xfrm>
                <a:off x="1448435" y="4131310"/>
                <a:ext cx="1607820" cy="1270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3107055" y="4213860"/>
              <a:ext cx="12700" cy="360"/>
            </p14:xfrm>
          </p:contentPart>
        </mc:Choice>
        <mc:Fallback xmlns="">
          <p:pic>
            <p:nvPicPr>
              <p:cNvPr id="20" name="墨迹 19"/>
            </p:nvPicPr>
            <p:blipFill>
              <a:blip r:embed="rId16"/>
            </p:blipFill>
            <p:spPr>
              <a:xfrm>
                <a:off x="3107055" y="4213860"/>
                <a:ext cx="1270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1245235" y="4505960"/>
              <a:ext cx="260350" cy="57150"/>
            </p14:xfrm>
          </p:contentPart>
        </mc:Choice>
        <mc:Fallback xmlns="">
          <p:pic>
            <p:nvPicPr>
              <p:cNvPr id="21" name="墨迹 20"/>
            </p:nvPicPr>
            <p:blipFill>
              <a:blip r:embed="rId39"/>
            </p:blipFill>
            <p:spPr>
              <a:xfrm>
                <a:off x="1245235" y="4505960"/>
                <a:ext cx="260350" cy="57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1810385" y="4474210"/>
              <a:ext cx="1747520" cy="82550"/>
            </p14:xfrm>
          </p:contentPart>
        </mc:Choice>
        <mc:Fallback xmlns="">
          <p:pic>
            <p:nvPicPr>
              <p:cNvPr id="22" name="墨迹 21"/>
            </p:nvPicPr>
            <p:blipFill>
              <a:blip r:embed="rId41"/>
            </p:blipFill>
            <p:spPr>
              <a:xfrm>
                <a:off x="1810385" y="4474210"/>
                <a:ext cx="1747520" cy="825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4218940" y="4531360"/>
              <a:ext cx="1963420" cy="101600"/>
            </p14:xfrm>
          </p:contentPart>
        </mc:Choice>
        <mc:Fallback xmlns="">
          <p:pic>
            <p:nvPicPr>
              <p:cNvPr id="23" name="墨迹 22"/>
            </p:nvPicPr>
            <p:blipFill>
              <a:blip r:embed="rId43"/>
            </p:blipFill>
            <p:spPr>
              <a:xfrm>
                <a:off x="4218940" y="4531360"/>
                <a:ext cx="1963420" cy="1016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6608445" y="4512310"/>
              <a:ext cx="1308735" cy="44450"/>
            </p14:xfrm>
          </p:contentPart>
        </mc:Choice>
        <mc:Fallback xmlns="">
          <p:pic>
            <p:nvPicPr>
              <p:cNvPr id="24" name="墨迹 23"/>
            </p:nvPicPr>
            <p:blipFill>
              <a:blip r:embed="rId45"/>
            </p:blipFill>
            <p:spPr>
              <a:xfrm>
                <a:off x="6608445" y="4512310"/>
                <a:ext cx="1308735" cy="444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1581785" y="4919345"/>
              <a:ext cx="426085" cy="31750"/>
            </p14:xfrm>
          </p:contentPart>
        </mc:Choice>
        <mc:Fallback xmlns="">
          <p:pic>
            <p:nvPicPr>
              <p:cNvPr id="25" name="墨迹 24"/>
            </p:nvPicPr>
            <p:blipFill>
              <a:blip r:embed="rId47"/>
            </p:blipFill>
            <p:spPr>
              <a:xfrm>
                <a:off x="1581785" y="4919345"/>
                <a:ext cx="426085" cy="317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2166620" y="4963795"/>
              <a:ext cx="1582420" cy="57150"/>
            </p14:xfrm>
          </p:contentPart>
        </mc:Choice>
        <mc:Fallback xmlns="">
          <p:pic>
            <p:nvPicPr>
              <p:cNvPr id="26" name="墨迹 25"/>
            </p:nvPicPr>
            <p:blipFill>
              <a:blip r:embed="rId49"/>
            </p:blipFill>
            <p:spPr>
              <a:xfrm>
                <a:off x="2166620" y="4963795"/>
                <a:ext cx="1582420" cy="571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4415790" y="4868545"/>
              <a:ext cx="3101340" cy="69850"/>
            </p14:xfrm>
          </p:contentPart>
        </mc:Choice>
        <mc:Fallback xmlns="">
          <p:pic>
            <p:nvPicPr>
              <p:cNvPr id="27" name="墨迹 26"/>
            </p:nvPicPr>
            <p:blipFill>
              <a:blip r:embed="rId51"/>
            </p:blipFill>
            <p:spPr>
              <a:xfrm>
                <a:off x="4415790" y="4868545"/>
                <a:ext cx="3101340" cy="698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1880870" y="5179695"/>
              <a:ext cx="3990340" cy="127000"/>
            </p14:xfrm>
          </p:contentPart>
        </mc:Choice>
        <mc:Fallback xmlns="">
          <p:pic>
            <p:nvPicPr>
              <p:cNvPr id="28" name="墨迹 27"/>
            </p:nvPicPr>
            <p:blipFill>
              <a:blip r:embed="rId53"/>
            </p:blipFill>
            <p:spPr>
              <a:xfrm>
                <a:off x="1880870" y="5179695"/>
                <a:ext cx="3990340" cy="1270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6729095" y="5281295"/>
              <a:ext cx="730885" cy="31750"/>
            </p14:xfrm>
          </p:contentPart>
        </mc:Choice>
        <mc:Fallback xmlns="">
          <p:pic>
            <p:nvPicPr>
              <p:cNvPr id="29" name="墨迹 28"/>
            </p:nvPicPr>
            <p:blipFill>
              <a:blip r:embed="rId55"/>
            </p:blipFill>
            <p:spPr>
              <a:xfrm>
                <a:off x="6729095" y="5281295"/>
                <a:ext cx="730885" cy="317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2001520" y="5612130"/>
              <a:ext cx="3329305" cy="88900"/>
            </p14:xfrm>
          </p:contentPart>
        </mc:Choice>
        <mc:Fallback xmlns="">
          <p:pic>
            <p:nvPicPr>
              <p:cNvPr id="30" name="墨迹 29"/>
            </p:nvPicPr>
            <p:blipFill>
              <a:blip r:embed="rId57"/>
            </p:blipFill>
            <p:spPr>
              <a:xfrm>
                <a:off x="2001520" y="5612130"/>
                <a:ext cx="3329305" cy="889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6366510" y="5643880"/>
              <a:ext cx="1296670" cy="57150"/>
            </p14:xfrm>
          </p:contentPart>
        </mc:Choice>
        <mc:Fallback xmlns="">
          <p:pic>
            <p:nvPicPr>
              <p:cNvPr id="31" name="墨迹 30"/>
            </p:nvPicPr>
            <p:blipFill>
              <a:blip r:embed="rId59"/>
            </p:blipFill>
            <p:spPr>
              <a:xfrm>
                <a:off x="6366510" y="5643880"/>
                <a:ext cx="1296670" cy="571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1664335" y="6062980"/>
              <a:ext cx="2262505" cy="107950"/>
            </p14:xfrm>
          </p:contentPart>
        </mc:Choice>
        <mc:Fallback xmlns="">
          <p:pic>
            <p:nvPicPr>
              <p:cNvPr id="32" name="墨迹 31"/>
            </p:nvPicPr>
            <p:blipFill>
              <a:blip r:embed="rId61"/>
            </p:blipFill>
            <p:spPr>
              <a:xfrm>
                <a:off x="1664335" y="6062980"/>
                <a:ext cx="2262505" cy="1079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2757805" y="5675630"/>
              <a:ext cx="1334135" cy="381000"/>
            </p14:xfrm>
          </p:contentPart>
        </mc:Choice>
        <mc:Fallback xmlns="">
          <p:pic>
            <p:nvPicPr>
              <p:cNvPr id="33" name="墨迹 32"/>
            </p:nvPicPr>
            <p:blipFill>
              <a:blip r:embed="rId63"/>
            </p:blipFill>
            <p:spPr>
              <a:xfrm>
                <a:off x="2757805" y="5675630"/>
                <a:ext cx="1334135" cy="3810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3736340" y="6018530"/>
              <a:ext cx="57150" cy="12700"/>
            </p14:xfrm>
          </p:contentPart>
        </mc:Choice>
        <mc:Fallback xmlns="">
          <p:pic>
            <p:nvPicPr>
              <p:cNvPr id="34" name="墨迹 33"/>
            </p:nvPicPr>
            <p:blipFill>
              <a:blip r:embed="rId65"/>
            </p:blipFill>
            <p:spPr>
              <a:xfrm>
                <a:off x="3736340" y="6018530"/>
                <a:ext cx="57150" cy="127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1556385" y="4073525"/>
              <a:ext cx="2249805" cy="470535"/>
            </p14:xfrm>
          </p:contentPart>
        </mc:Choice>
        <mc:Fallback xmlns="">
          <p:pic>
            <p:nvPicPr>
              <p:cNvPr id="35" name="墨迹 34"/>
            </p:nvPicPr>
            <p:blipFill>
              <a:blip r:embed="rId67"/>
            </p:blipFill>
            <p:spPr>
              <a:xfrm>
                <a:off x="1556385" y="4073525"/>
                <a:ext cx="2249805" cy="47053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2687320" y="4398010"/>
              <a:ext cx="12700" cy="44450"/>
            </p14:xfrm>
          </p:contentPart>
        </mc:Choice>
        <mc:Fallback xmlns="">
          <p:pic>
            <p:nvPicPr>
              <p:cNvPr id="36" name="墨迹 35"/>
            </p:nvPicPr>
            <p:blipFill>
              <a:blip r:embed="rId69"/>
            </p:blipFill>
            <p:spPr>
              <a:xfrm>
                <a:off x="2687320" y="4398010"/>
                <a:ext cx="12700" cy="44450"/>
              </a:xfrm>
              <a:prstGeom prst="rect"/>
            </p:spPr>
          </p:pic>
        </mc:Fallback>
      </mc:AlternateContent>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611188" y="188913"/>
            <a:ext cx="8305800" cy="1066800"/>
          </a:xfrm>
        </p:spPr>
        <p:txBody>
          <a:bodyPr/>
          <a:lstStyle/>
          <a:p>
            <a:r>
              <a:rPr lang="en-US" altLang="zh-CN" smtClean="0"/>
              <a:t>LRU</a:t>
            </a:r>
            <a:r>
              <a:rPr lang="zh-CN" altLang="en-US" smtClean="0"/>
              <a:t>算法实现：老化算法</a:t>
            </a:r>
            <a:endParaRPr lang="zh-CN" altLang="en-US" smtClean="0"/>
          </a:p>
        </p:txBody>
      </p:sp>
      <p:sp>
        <p:nvSpPr>
          <p:cNvPr id="43010" name="Rectangle 3"/>
          <p:cNvSpPr>
            <a:spLocks noGrp="1" noChangeArrowheads="1"/>
          </p:cNvSpPr>
          <p:nvPr>
            <p:ph type="body" idx="4294967295"/>
          </p:nvPr>
        </p:nvSpPr>
        <p:spPr>
          <a:xfrm>
            <a:off x="468313" y="1295400"/>
            <a:ext cx="8135937" cy="2420938"/>
          </a:xfrm>
        </p:spPr>
        <p:txBody>
          <a:bodyPr/>
          <a:lstStyle/>
          <a:p>
            <a:r>
              <a:rPr lang="zh-CN" altLang="zh-CN" sz="3000" smtClean="0"/>
              <a:t>为每个页设置一个多位寄存器</a:t>
            </a:r>
            <a:r>
              <a:rPr lang="en-US" altLang="zh-CN" sz="3000" smtClean="0"/>
              <a:t>R</a:t>
            </a:r>
            <a:r>
              <a:rPr lang="zh-CN" altLang="zh-CN" sz="3000" smtClean="0"/>
              <a:t>。当页面被访问时，对应寄存器的最左边位置</a:t>
            </a:r>
            <a:r>
              <a:rPr lang="en-US" altLang="zh-CN" sz="3000" smtClean="0"/>
              <a:t>1</a:t>
            </a:r>
            <a:r>
              <a:rPr lang="zh-CN" altLang="zh-CN" sz="3000" smtClean="0"/>
              <a:t>；每隔时间</a:t>
            </a:r>
            <a:r>
              <a:rPr lang="en-US" altLang="zh-CN" sz="3000" smtClean="0"/>
              <a:t>t</a:t>
            </a:r>
            <a:r>
              <a:rPr lang="zh-CN" altLang="zh-CN" sz="3000" smtClean="0"/>
              <a:t>，将</a:t>
            </a:r>
            <a:r>
              <a:rPr lang="en-US" altLang="zh-CN" sz="3000" smtClean="0"/>
              <a:t>R</a:t>
            </a:r>
            <a:r>
              <a:rPr lang="zh-CN" altLang="zh-CN" sz="3000" smtClean="0"/>
              <a:t>寄存器右移一位；发生缺页中断时，找最小数值的</a:t>
            </a:r>
            <a:r>
              <a:rPr lang="en-US" altLang="zh-CN" sz="3000" smtClean="0"/>
              <a:t>R</a:t>
            </a:r>
            <a:r>
              <a:rPr lang="zh-CN" altLang="zh-CN" sz="3000" smtClean="0"/>
              <a:t>寄存器对应的页面淘汰。</a:t>
            </a:r>
            <a:endParaRPr lang="en-US" altLang="zh-CN" sz="3000" smtClean="0"/>
          </a:p>
          <a:p>
            <a:r>
              <a:rPr lang="zh-CN" altLang="en-US" sz="3000" smtClean="0"/>
              <a:t>举例说明，应淘汰的页为</a:t>
            </a:r>
            <a:r>
              <a:rPr lang="en-US" altLang="zh-CN" sz="3000" smtClean="0"/>
              <a:t>P2。</a:t>
            </a:r>
            <a:endParaRPr lang="en-US" altLang="zh-CN" sz="3000" smtClean="0"/>
          </a:p>
        </p:txBody>
      </p:sp>
      <p:graphicFrame>
        <p:nvGraphicFramePr>
          <p:cNvPr id="43047" name="Group 39"/>
          <p:cNvGraphicFramePr>
            <a:graphicFrameLocks noGrp="1"/>
          </p:cNvGraphicFramePr>
          <p:nvPr/>
        </p:nvGraphicFramePr>
        <p:xfrm>
          <a:off x="2268538" y="4005263"/>
          <a:ext cx="4103687" cy="2373315"/>
        </p:xfrm>
        <a:graphic>
          <a:graphicData uri="http://schemas.openxmlformats.org/drawingml/2006/table">
            <a:tbl>
              <a:tblPr/>
              <a:tblGrid>
                <a:gridCol w="1008062"/>
                <a:gridCol w="1079500"/>
                <a:gridCol w="936625"/>
                <a:gridCol w="1079500"/>
              </a:tblGrid>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页号</a:t>
                      </a:r>
                      <a:endPar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时  刻</a:t>
                      </a:r>
                      <a:endPar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c hMerge="1">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T3</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1010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0110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684213" y="53975"/>
            <a:ext cx="8077200" cy="1143000"/>
          </a:xfrm>
        </p:spPr>
        <p:txBody>
          <a:bodyPr/>
          <a:lstStyle/>
          <a:p>
            <a:r>
              <a:rPr lang="en-US" altLang="zh-CN" smtClean="0"/>
              <a:t>4)</a:t>
            </a:r>
            <a:r>
              <a:rPr lang="zh-CN" altLang="en-US" smtClean="0"/>
              <a:t>第二次机会页面替换算法</a:t>
            </a:r>
            <a:endParaRPr lang="zh-CN" altLang="en-US" smtClean="0"/>
          </a:p>
        </p:txBody>
      </p:sp>
      <p:sp>
        <p:nvSpPr>
          <p:cNvPr id="44034" name="Rectangle 3"/>
          <p:cNvSpPr>
            <a:spLocks noGrp="1" noChangeArrowheads="1"/>
          </p:cNvSpPr>
          <p:nvPr>
            <p:ph type="body" idx="4294967295"/>
          </p:nvPr>
        </p:nvSpPr>
        <p:spPr>
          <a:xfrm>
            <a:off x="762000" y="1196975"/>
            <a:ext cx="7848600" cy="5334000"/>
          </a:xfrm>
        </p:spPr>
        <p:txBody>
          <a:bodyPr/>
          <a:lstStyle/>
          <a:p>
            <a:r>
              <a:rPr lang="zh-CN" altLang="en-US" sz="2800" smtClean="0"/>
              <a:t>改进</a:t>
            </a:r>
            <a:r>
              <a:rPr lang="en-US" altLang="zh-CN" sz="2800" smtClean="0"/>
              <a:t>FIFO</a:t>
            </a:r>
            <a:r>
              <a:rPr lang="zh-CN" altLang="en-US" sz="2800" smtClean="0"/>
              <a:t>算法，把</a:t>
            </a:r>
            <a:r>
              <a:rPr lang="en-US" altLang="zh-CN" sz="2800" smtClean="0"/>
              <a:t>FIFO</a:t>
            </a:r>
            <a:r>
              <a:rPr lang="zh-CN" altLang="en-US" sz="2800" smtClean="0"/>
              <a:t>与页表中的“引用位”结合起来使用：</a:t>
            </a:r>
            <a:endParaRPr lang="zh-CN" altLang="en-US" sz="2800" smtClean="0"/>
          </a:p>
          <a:p>
            <a:r>
              <a:rPr lang="zh-CN" altLang="en-US" sz="2800" smtClean="0"/>
              <a:t>检查</a:t>
            </a:r>
            <a:r>
              <a:rPr lang="en-US" altLang="zh-CN" sz="2800" smtClean="0"/>
              <a:t>FIFO</a:t>
            </a:r>
            <a:r>
              <a:rPr lang="zh-CN" altLang="en-US" sz="2800" smtClean="0"/>
              <a:t>中的队首页面</a:t>
            </a:r>
            <a:r>
              <a:rPr lang="en-US" altLang="zh-CN" sz="2800" smtClean="0"/>
              <a:t>(</a:t>
            </a:r>
            <a:r>
              <a:rPr lang="zh-CN" altLang="en-US" sz="2800" smtClean="0"/>
              <a:t>最早进入内存页面</a:t>
            </a:r>
            <a:r>
              <a:rPr lang="en-US" altLang="zh-CN" sz="2800" smtClean="0"/>
              <a:t>)</a:t>
            </a:r>
            <a:r>
              <a:rPr lang="zh-CN" altLang="en-US" sz="2800" smtClean="0"/>
              <a:t>，如果它的“引用位”是</a:t>
            </a:r>
            <a:r>
              <a:rPr lang="en-US" altLang="zh-CN" sz="2800" smtClean="0"/>
              <a:t>0</a:t>
            </a:r>
            <a:r>
              <a:rPr lang="zh-CN" altLang="en-US" sz="2800" smtClean="0"/>
              <a:t>，这个页面既老又没有用，选择该页面淘汰；</a:t>
            </a:r>
            <a:endParaRPr lang="zh-CN" altLang="en-US" sz="2800" smtClean="0"/>
          </a:p>
          <a:p>
            <a:r>
              <a:rPr lang="zh-CN" altLang="en-US" sz="2800" smtClean="0"/>
              <a:t>如果“引用位”是</a:t>
            </a:r>
            <a:r>
              <a:rPr lang="en-US" altLang="zh-CN" sz="2800" smtClean="0"/>
              <a:t>1</a:t>
            </a:r>
            <a:r>
              <a:rPr lang="zh-CN" altLang="en-US" sz="2800" smtClean="0"/>
              <a:t>，说明它进入内存较早，但最近仍在使用。把它的“引用位”清</a:t>
            </a:r>
            <a:r>
              <a:rPr lang="en-US" altLang="zh-CN" sz="2800" smtClean="0"/>
              <a:t>0</a:t>
            </a:r>
            <a:r>
              <a:rPr lang="zh-CN" altLang="en-US" sz="2800" smtClean="0"/>
              <a:t>，并把这个页面移到队尾，把它看作是一个新调入的页；</a:t>
            </a:r>
            <a:endParaRPr lang="zh-CN" altLang="en-US" sz="2800" smtClean="0"/>
          </a:p>
          <a:p>
            <a:r>
              <a:rPr lang="zh-CN" altLang="en-US" sz="2800" smtClean="0"/>
              <a:t>算法含义：最先进入内存的页面，如果最近还在被使用的话，仍然有机会作为像一个新调入页面一样留在内存中。</a:t>
            </a:r>
            <a:endParaRPr lang="en-US" altLang="zh-CN" sz="2800" smtClean="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468313" y="188913"/>
            <a:ext cx="8064500" cy="749300"/>
          </a:xfrm>
        </p:spPr>
        <p:txBody>
          <a:bodyPr/>
          <a:lstStyle/>
          <a:p>
            <a:r>
              <a:rPr lang="en-US" altLang="zh-CN" smtClean="0"/>
              <a:t>5</a:t>
            </a:r>
            <a:r>
              <a:rPr lang="zh-CN" altLang="en-US" smtClean="0"/>
              <a:t>）时钟页面替换算法</a:t>
            </a:r>
            <a:r>
              <a:rPr lang="en-US" altLang="zh-CN" smtClean="0"/>
              <a:t>(1)</a:t>
            </a:r>
            <a:endParaRPr lang="en-US" altLang="zh-CN" smtClean="0"/>
          </a:p>
        </p:txBody>
      </p:sp>
      <p:sp>
        <p:nvSpPr>
          <p:cNvPr id="45058" name="Rectangle 3"/>
          <p:cNvSpPr>
            <a:spLocks noGrp="1" noChangeArrowheads="1"/>
          </p:cNvSpPr>
          <p:nvPr>
            <p:ph type="body" idx="4294967295"/>
          </p:nvPr>
        </p:nvSpPr>
        <p:spPr>
          <a:xfrm>
            <a:off x="468313" y="1341438"/>
            <a:ext cx="8280400" cy="5183187"/>
          </a:xfrm>
        </p:spPr>
        <p:txBody>
          <a:bodyPr/>
          <a:lstStyle/>
          <a:p>
            <a:r>
              <a:rPr lang="zh-CN" altLang="en-US" sz="2800" smtClean="0"/>
              <a:t>改善二次机会置换算法，改善算法开销。 </a:t>
            </a:r>
            <a:endParaRPr lang="zh-CN" altLang="en-US" sz="2800" smtClean="0"/>
          </a:p>
          <a:p>
            <a:pPr algn="just" eaLnBrk="1" hangingPunct="1"/>
            <a:r>
              <a:rPr lang="zh-CN" altLang="en-US" sz="2800" smtClean="0"/>
              <a:t>实现方式与二次机会置换基本一样，只不过将线形链表构成一个环形链表。</a:t>
            </a:r>
            <a:endParaRPr lang="zh-CN" altLang="en-US" sz="2800" smtClean="0">
              <a:solidFill>
                <a:srgbClr val="0000FF"/>
              </a:solidFill>
              <a:latin typeface="宋体" panose="02010600030101010101" pitchFamily="2" charset="-122"/>
            </a:endParaRPr>
          </a:p>
          <a:p>
            <a:pPr algn="just" eaLnBrk="1" hangingPunct="1"/>
            <a:r>
              <a:rPr lang="zh-CN" altLang="en-US" sz="2800" smtClean="0">
                <a:solidFill>
                  <a:srgbClr val="0000FF"/>
                </a:solidFill>
                <a:latin typeface="宋体" panose="02010600030101010101" pitchFamily="2" charset="-122"/>
              </a:rPr>
              <a:t>算法实现要点</a:t>
            </a:r>
            <a:r>
              <a:rPr lang="en-US" altLang="zh-CN" sz="2800" smtClean="0">
                <a:solidFill>
                  <a:srgbClr val="0000FF"/>
                </a:solidFill>
                <a:latin typeface="宋体" panose="02010600030101010101" pitchFamily="2" charset="-122"/>
              </a:rPr>
              <a:t>(1)</a:t>
            </a:r>
            <a:r>
              <a:rPr lang="zh-CN" altLang="en-US" sz="2800" smtClean="0">
                <a:solidFill>
                  <a:srgbClr val="0000FF"/>
                </a:solidFill>
                <a:latin typeface="宋体" panose="02010600030101010101" pitchFamily="2" charset="-122"/>
              </a:rPr>
              <a:t>：</a:t>
            </a:r>
            <a:endParaRPr lang="zh-CN" altLang="en-US" sz="2800" smtClean="0">
              <a:solidFill>
                <a:srgbClr val="0000FF"/>
              </a:solidFill>
              <a:latin typeface="宋体" panose="02010600030101010101" pitchFamily="2" charset="-122"/>
            </a:endParaRPr>
          </a:p>
          <a:p>
            <a:pPr lvl="1" algn="just" eaLnBrk="1" hangingPunct="1"/>
            <a:r>
              <a:rPr lang="zh-CN" altLang="en-US" smtClean="0">
                <a:latin typeface="宋体" panose="02010600030101010101" pitchFamily="2" charset="-122"/>
              </a:rPr>
              <a:t>一个页面首次装入内存，其“引用位”置</a:t>
            </a:r>
            <a:r>
              <a:rPr lang="en-US" altLang="zh-CN" smtClean="0">
                <a:latin typeface="宋体" panose="02010600030101010101" pitchFamily="2" charset="-122"/>
              </a:rPr>
              <a:t>1 </a:t>
            </a:r>
            <a:r>
              <a:rPr lang="zh-CN" altLang="en-US" smtClean="0">
                <a:latin typeface="宋体" panose="02010600030101010101" pitchFamily="2" charset="-122"/>
              </a:rPr>
              <a:t>。</a:t>
            </a:r>
            <a:endParaRPr lang="zh-CN" altLang="en-US" smtClean="0">
              <a:solidFill>
                <a:srgbClr val="FF0000"/>
              </a:solidFill>
              <a:latin typeface="宋体" panose="02010600030101010101" pitchFamily="2" charset="-122"/>
            </a:endParaRPr>
          </a:p>
          <a:p>
            <a:pPr lvl="1" algn="just" eaLnBrk="1" hangingPunct="1"/>
            <a:r>
              <a:rPr lang="zh-CN" altLang="en-US" smtClean="0">
                <a:latin typeface="宋体" panose="02010600030101010101" pitchFamily="2" charset="-122"/>
              </a:rPr>
              <a:t>内存中的任何页面被访问时</a:t>
            </a:r>
            <a:r>
              <a:rPr lang="en-US" altLang="zh-CN" smtClean="0">
                <a:latin typeface="宋体" panose="02010600030101010101" pitchFamily="2" charset="-122"/>
              </a:rPr>
              <a:t>, “</a:t>
            </a:r>
            <a:r>
              <a:rPr lang="zh-CN" altLang="en-US" smtClean="0">
                <a:latin typeface="宋体" panose="02010600030101010101" pitchFamily="2" charset="-122"/>
              </a:rPr>
              <a:t>引用位”置</a:t>
            </a:r>
            <a:r>
              <a:rPr lang="en-US" altLang="zh-CN" smtClean="0">
                <a:latin typeface="宋体" panose="02010600030101010101" pitchFamily="2" charset="-122"/>
              </a:rPr>
              <a:t>1</a:t>
            </a:r>
            <a:r>
              <a:rPr lang="zh-CN" altLang="en-US" smtClean="0">
                <a:latin typeface="宋体" panose="02010600030101010101" pitchFamily="2" charset="-122"/>
              </a:rPr>
              <a:t>。</a:t>
            </a:r>
            <a:endParaRPr lang="zh-CN" altLang="en-US" smtClean="0">
              <a:latin typeface="宋体" panose="02010600030101010101" pitchFamily="2" charset="-122"/>
            </a:endParaRPr>
          </a:p>
          <a:p>
            <a:pPr lvl="1" algn="just" eaLnBrk="1" hangingPunct="1"/>
            <a:r>
              <a:rPr lang="zh-CN" altLang="en-US" smtClean="0">
                <a:latin typeface="宋体" panose="02010600030101010101" pitchFamily="2" charset="-122"/>
              </a:rPr>
              <a:t>淘汰页面时</a:t>
            </a:r>
            <a:r>
              <a:rPr lang="en-US" altLang="zh-CN" smtClean="0">
                <a:latin typeface="宋体" panose="02010600030101010101" pitchFamily="2" charset="-122"/>
              </a:rPr>
              <a:t>,</a:t>
            </a:r>
            <a:r>
              <a:rPr lang="zh-CN" altLang="en-US" smtClean="0">
                <a:latin typeface="宋体" panose="02010600030101010101" pitchFamily="2" charset="-122"/>
              </a:rPr>
              <a:t>从指针当前指向的页面开始扫描循环队列，把遇到的“引用位”是</a:t>
            </a:r>
            <a:r>
              <a:rPr lang="en-US" altLang="zh-CN" smtClean="0">
                <a:latin typeface="宋体" panose="02010600030101010101" pitchFamily="2" charset="-122"/>
              </a:rPr>
              <a:t>1</a:t>
            </a:r>
            <a:r>
              <a:rPr lang="zh-CN" altLang="en-US" smtClean="0">
                <a:latin typeface="宋体" panose="02010600030101010101" pitchFamily="2" charset="-122"/>
              </a:rPr>
              <a:t>的页面的“引用位”清</a:t>
            </a:r>
            <a:r>
              <a:rPr lang="en-US" altLang="zh-CN" smtClean="0">
                <a:latin typeface="宋体" panose="02010600030101010101" pitchFamily="2" charset="-122"/>
              </a:rPr>
              <a:t>0,</a:t>
            </a:r>
            <a:r>
              <a:rPr lang="zh-CN" altLang="en-US" smtClean="0">
                <a:latin typeface="宋体" panose="02010600030101010101" pitchFamily="2" charset="-122"/>
              </a:rPr>
              <a:t>跳过这个页面；把所遇到的“引用位”是</a:t>
            </a:r>
            <a:r>
              <a:rPr lang="en-US" altLang="zh-CN" smtClean="0">
                <a:latin typeface="宋体" panose="02010600030101010101" pitchFamily="2" charset="-122"/>
              </a:rPr>
              <a:t>0</a:t>
            </a:r>
            <a:r>
              <a:rPr lang="zh-CN" altLang="en-US" smtClean="0">
                <a:latin typeface="宋体" panose="02010600030101010101" pitchFamily="2" charset="-122"/>
              </a:rPr>
              <a:t>的页面淘汰掉</a:t>
            </a:r>
            <a:r>
              <a:rPr lang="en-US" altLang="zh-CN" smtClean="0">
                <a:latin typeface="宋体" panose="02010600030101010101" pitchFamily="2" charset="-122"/>
              </a:rPr>
              <a:t>,</a:t>
            </a:r>
            <a:r>
              <a:rPr lang="zh-CN" altLang="en-US" smtClean="0">
                <a:latin typeface="宋体" panose="02010600030101010101" pitchFamily="2" charset="-122"/>
              </a:rPr>
              <a:t>指针推进一步。</a:t>
            </a:r>
            <a:endParaRPr lang="zh-CN" altLang="en-US"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685800" y="115888"/>
            <a:ext cx="7772400" cy="1143000"/>
          </a:xfrm>
        </p:spPr>
        <p:txBody>
          <a:bodyPr/>
          <a:lstStyle/>
          <a:p>
            <a:r>
              <a:rPr lang="zh-CN" altLang="en-US" smtClean="0"/>
              <a:t>时钟页面替换算法</a:t>
            </a:r>
            <a:r>
              <a:rPr lang="en-US" altLang="zh-CN" smtClean="0"/>
              <a:t>(2)</a:t>
            </a:r>
            <a:endParaRPr lang="en-US" altLang="zh-CN" smtClean="0"/>
          </a:p>
        </p:txBody>
      </p:sp>
      <p:sp>
        <p:nvSpPr>
          <p:cNvPr id="46082" name="Rectangle 3"/>
          <p:cNvSpPr>
            <a:spLocks noGrp="1" noChangeArrowheads="1"/>
          </p:cNvSpPr>
          <p:nvPr>
            <p:ph type="body" idx="4294967295"/>
          </p:nvPr>
        </p:nvSpPr>
        <p:spPr>
          <a:xfrm>
            <a:off x="539750" y="1268413"/>
            <a:ext cx="7920038" cy="5181600"/>
          </a:xfrm>
        </p:spPr>
        <p:txBody>
          <a:bodyPr/>
          <a:lstStyle/>
          <a:p>
            <a:pPr algn="just" eaLnBrk="1" hangingPunct="1"/>
            <a:r>
              <a:rPr lang="zh-CN" altLang="en-US" sz="3000" smtClean="0">
                <a:solidFill>
                  <a:srgbClr val="0000FF"/>
                </a:solidFill>
                <a:latin typeface="宋体" panose="02010600030101010101" pitchFamily="2" charset="-122"/>
              </a:rPr>
              <a:t>算法实现要点</a:t>
            </a:r>
            <a:r>
              <a:rPr lang="en-US" altLang="zh-CN" sz="3000" smtClean="0">
                <a:solidFill>
                  <a:srgbClr val="0000FF"/>
                </a:solidFill>
                <a:latin typeface="宋体" panose="02010600030101010101" pitchFamily="2" charset="-122"/>
              </a:rPr>
              <a:t>(2)</a:t>
            </a:r>
            <a:r>
              <a:rPr lang="zh-CN" altLang="en-US" sz="3000" smtClean="0">
                <a:solidFill>
                  <a:srgbClr val="0000FF"/>
                </a:solidFill>
                <a:latin typeface="宋体" panose="02010600030101010101" pitchFamily="2" charset="-122"/>
              </a:rPr>
              <a:t>：</a:t>
            </a:r>
            <a:endParaRPr lang="zh-CN" altLang="en-US" sz="3000" smtClean="0">
              <a:solidFill>
                <a:srgbClr val="0000FF"/>
              </a:solidFill>
              <a:latin typeface="宋体" panose="02010600030101010101" pitchFamily="2" charset="-122"/>
            </a:endParaRPr>
          </a:p>
          <a:p>
            <a:pPr lvl="1" algn="just" eaLnBrk="1" hangingPunct="1"/>
            <a:r>
              <a:rPr lang="zh-CN" altLang="en-US" sz="3000" smtClean="0">
                <a:latin typeface="宋体" panose="02010600030101010101" pitchFamily="2" charset="-122"/>
              </a:rPr>
              <a:t>扫描循环队列时，如果遇到的所有页面的“引用位”为</a:t>
            </a:r>
            <a:r>
              <a:rPr lang="en-US" altLang="zh-CN" sz="3000" smtClean="0">
                <a:latin typeface="宋体" panose="02010600030101010101" pitchFamily="2" charset="-122"/>
              </a:rPr>
              <a:t>1</a:t>
            </a:r>
            <a:r>
              <a:rPr lang="zh-CN" altLang="en-US" sz="3000" smtClean="0">
                <a:latin typeface="宋体" panose="02010600030101010101" pitchFamily="2" charset="-122"/>
              </a:rPr>
              <a:t>，指针就会绕整个循环队列一圈，把碰到的所有页面的“引用位”清</a:t>
            </a:r>
            <a:r>
              <a:rPr lang="en-US" altLang="zh-CN" sz="3000" smtClean="0">
                <a:latin typeface="宋体" panose="02010600030101010101" pitchFamily="2" charset="-122"/>
              </a:rPr>
              <a:t>0</a:t>
            </a:r>
            <a:r>
              <a:rPr lang="zh-CN" altLang="en-US" sz="3000" smtClean="0">
                <a:latin typeface="宋体" panose="02010600030101010101" pitchFamily="2" charset="-122"/>
              </a:rPr>
              <a:t>；指针停在起始位置，并淘汰掉这一页，然后，指针推进一步。</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990600" y="44450"/>
            <a:ext cx="7772400" cy="1143000"/>
          </a:xfrm>
        </p:spPr>
        <p:txBody>
          <a:bodyPr/>
          <a:lstStyle/>
          <a:p>
            <a:r>
              <a:rPr lang="zh-CN" altLang="en-US" smtClean="0"/>
              <a:t>时钟页面替换算法的一个例子 </a:t>
            </a:r>
            <a:endParaRPr lang="zh-CN" altLang="en-US" smtClean="0"/>
          </a:p>
        </p:txBody>
      </p:sp>
      <p:grpSp>
        <p:nvGrpSpPr>
          <p:cNvPr id="47106" name="Group 83"/>
          <p:cNvGrpSpPr/>
          <p:nvPr/>
        </p:nvGrpSpPr>
        <p:grpSpPr bwMode="auto">
          <a:xfrm>
            <a:off x="533400" y="1295400"/>
            <a:ext cx="7772400" cy="4719638"/>
            <a:chOff x="336" y="816"/>
            <a:chExt cx="4896" cy="2973"/>
          </a:xfrm>
        </p:grpSpPr>
        <p:grpSp>
          <p:nvGrpSpPr>
            <p:cNvPr id="47107" name="Group 5"/>
            <p:cNvGrpSpPr/>
            <p:nvPr/>
          </p:nvGrpSpPr>
          <p:grpSpPr bwMode="auto">
            <a:xfrm>
              <a:off x="336" y="1007"/>
              <a:ext cx="2398" cy="2608"/>
              <a:chOff x="1800" y="816"/>
              <a:chExt cx="4320" cy="4836"/>
            </a:xfrm>
          </p:grpSpPr>
          <p:sp>
            <p:nvSpPr>
              <p:cNvPr id="47146" name="Oval 6"/>
              <p:cNvSpPr>
                <a:spLocks noChangeArrowheads="1"/>
              </p:cNvSpPr>
              <p:nvPr/>
            </p:nvSpPr>
            <p:spPr bwMode="auto">
              <a:xfrm>
                <a:off x="1980" y="1128"/>
                <a:ext cx="3960" cy="4212"/>
              </a:xfrm>
              <a:prstGeom prst="ellipse">
                <a:avLst/>
              </a:prstGeom>
              <a:solidFill>
                <a:srgbClr val="FFCC66"/>
              </a:solidFill>
              <a:ln w="9525">
                <a:solidFill>
                  <a:srgbClr val="000000"/>
                </a:solidFill>
                <a:round/>
              </a:ln>
            </p:spPr>
            <p:txBody>
              <a:bodyPr tIns="0" bIns="0"/>
              <a:lstStyle/>
              <a:p>
                <a:endParaRPr lang="zh-CN" altLang="en-US" b="0"/>
              </a:p>
            </p:txBody>
          </p:sp>
          <p:sp>
            <p:nvSpPr>
              <p:cNvPr id="47147" name="Oval 7"/>
              <p:cNvSpPr>
                <a:spLocks noChangeArrowheads="1"/>
              </p:cNvSpPr>
              <p:nvPr/>
            </p:nvSpPr>
            <p:spPr bwMode="auto">
              <a:xfrm>
                <a:off x="3060" y="2220"/>
                <a:ext cx="1800" cy="1872"/>
              </a:xfrm>
              <a:prstGeom prst="ellipse">
                <a:avLst/>
              </a:prstGeom>
              <a:solidFill>
                <a:srgbClr val="FFCC66"/>
              </a:solidFill>
              <a:ln w="9525">
                <a:solidFill>
                  <a:srgbClr val="000000"/>
                </a:solidFill>
                <a:round/>
              </a:ln>
            </p:spPr>
            <p:txBody>
              <a:bodyPr tIns="0" bIns="0"/>
              <a:lstStyle/>
              <a:p>
                <a:endParaRPr lang="zh-CN" altLang="en-US" b="0"/>
              </a:p>
            </p:txBody>
          </p:sp>
          <p:sp>
            <p:nvSpPr>
              <p:cNvPr id="47148" name="Text Box 8"/>
              <p:cNvSpPr txBox="1">
                <a:spLocks noChangeArrowheads="1"/>
              </p:cNvSpPr>
              <p:nvPr/>
            </p:nvSpPr>
            <p:spPr bwMode="auto">
              <a:xfrm>
                <a:off x="3240" y="1596"/>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Page9 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49" name="Text Box 9"/>
              <p:cNvSpPr txBox="1">
                <a:spLocks noChangeArrowheads="1"/>
              </p:cNvSpPr>
              <p:nvPr/>
            </p:nvSpPr>
            <p:spPr bwMode="auto">
              <a:xfrm>
                <a:off x="4140" y="1596"/>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0" name="Text Box 10"/>
              <p:cNvSpPr txBox="1">
                <a:spLocks noChangeArrowheads="1"/>
              </p:cNvSpPr>
              <p:nvPr/>
            </p:nvSpPr>
            <p:spPr bwMode="auto">
              <a:xfrm>
                <a:off x="4860" y="1908"/>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1" name="Text Box 11"/>
              <p:cNvSpPr txBox="1">
                <a:spLocks noChangeArrowheads="1"/>
              </p:cNvSpPr>
              <p:nvPr/>
            </p:nvSpPr>
            <p:spPr bwMode="auto">
              <a:xfrm>
                <a:off x="5220" y="2532"/>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Page45</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2" name="Text Box 12"/>
              <p:cNvSpPr txBox="1">
                <a:spLocks noChangeArrowheads="1"/>
              </p:cNvSpPr>
              <p:nvPr/>
            </p:nvSpPr>
            <p:spPr bwMode="auto">
              <a:xfrm>
                <a:off x="5040" y="3156"/>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3" name="Text Box 13"/>
              <p:cNvSpPr txBox="1">
                <a:spLocks noChangeArrowheads="1"/>
              </p:cNvSpPr>
              <p:nvPr/>
            </p:nvSpPr>
            <p:spPr bwMode="auto">
              <a:xfrm>
                <a:off x="4860" y="3936"/>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Page556</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4" name="Text Box 14"/>
              <p:cNvSpPr txBox="1">
                <a:spLocks noChangeArrowheads="1"/>
              </p:cNvSpPr>
              <p:nvPr/>
            </p:nvSpPr>
            <p:spPr bwMode="auto">
              <a:xfrm>
                <a:off x="4320" y="4404"/>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5" name="Text Box 15"/>
              <p:cNvSpPr txBox="1">
                <a:spLocks noChangeArrowheads="1"/>
              </p:cNvSpPr>
              <p:nvPr/>
            </p:nvSpPr>
            <p:spPr bwMode="auto">
              <a:xfrm>
                <a:off x="3420" y="4404"/>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Page67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6" name="Text Box 16"/>
              <p:cNvSpPr txBox="1">
                <a:spLocks noChangeArrowheads="1"/>
              </p:cNvSpPr>
              <p:nvPr/>
            </p:nvSpPr>
            <p:spPr bwMode="auto">
              <a:xfrm>
                <a:off x="2340" y="3468"/>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Page33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7" name="Text Box 17"/>
              <p:cNvSpPr txBox="1">
                <a:spLocks noChangeArrowheads="1"/>
              </p:cNvSpPr>
              <p:nvPr/>
            </p:nvSpPr>
            <p:spPr bwMode="auto">
              <a:xfrm>
                <a:off x="2700" y="4092"/>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Page222</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8" name="Line 18"/>
              <p:cNvSpPr>
                <a:spLocks noChangeShapeType="1"/>
              </p:cNvSpPr>
              <p:nvPr/>
            </p:nvSpPr>
            <p:spPr bwMode="auto">
              <a:xfrm>
                <a:off x="3960" y="1128"/>
                <a:ext cx="0" cy="1092"/>
              </a:xfrm>
              <a:prstGeom prst="line">
                <a:avLst/>
              </a:prstGeom>
              <a:noFill/>
              <a:ln w="9525">
                <a:solidFill>
                  <a:srgbClr val="000000"/>
                </a:solidFill>
                <a:round/>
              </a:ln>
            </p:spPr>
            <p:txBody>
              <a:bodyPr lIns="0" tIns="0" rIns="0" bIns="0"/>
              <a:lstStyle/>
              <a:p>
                <a:endParaRPr lang="zh-CN" altLang="en-US"/>
              </a:p>
            </p:txBody>
          </p:sp>
          <p:sp>
            <p:nvSpPr>
              <p:cNvPr id="47159" name="Line 19"/>
              <p:cNvSpPr>
                <a:spLocks noChangeShapeType="1"/>
              </p:cNvSpPr>
              <p:nvPr/>
            </p:nvSpPr>
            <p:spPr bwMode="auto">
              <a:xfrm>
                <a:off x="2880" y="1440"/>
                <a:ext cx="540" cy="936"/>
              </a:xfrm>
              <a:prstGeom prst="line">
                <a:avLst/>
              </a:prstGeom>
              <a:noFill/>
              <a:ln w="9525">
                <a:solidFill>
                  <a:srgbClr val="000000"/>
                </a:solidFill>
                <a:round/>
              </a:ln>
            </p:spPr>
            <p:txBody>
              <a:bodyPr lIns="0" tIns="0" rIns="0" bIns="0"/>
              <a:lstStyle/>
              <a:p>
                <a:endParaRPr lang="zh-CN" altLang="en-US"/>
              </a:p>
            </p:txBody>
          </p:sp>
          <p:sp>
            <p:nvSpPr>
              <p:cNvPr id="47160" name="Line 20"/>
              <p:cNvSpPr>
                <a:spLocks noChangeShapeType="1"/>
              </p:cNvSpPr>
              <p:nvPr/>
            </p:nvSpPr>
            <p:spPr bwMode="auto">
              <a:xfrm flipH="1">
                <a:off x="4500" y="1440"/>
                <a:ext cx="540" cy="936"/>
              </a:xfrm>
              <a:prstGeom prst="line">
                <a:avLst/>
              </a:prstGeom>
              <a:noFill/>
              <a:ln w="9525">
                <a:solidFill>
                  <a:srgbClr val="000000"/>
                </a:solidFill>
                <a:round/>
              </a:ln>
            </p:spPr>
            <p:txBody>
              <a:bodyPr lIns="0" tIns="0" rIns="0" bIns="0"/>
              <a:lstStyle/>
              <a:p>
                <a:endParaRPr lang="zh-CN" altLang="en-US"/>
              </a:p>
            </p:txBody>
          </p:sp>
          <p:sp>
            <p:nvSpPr>
              <p:cNvPr id="47161" name="Line 21"/>
              <p:cNvSpPr>
                <a:spLocks noChangeShapeType="1"/>
              </p:cNvSpPr>
              <p:nvPr/>
            </p:nvSpPr>
            <p:spPr bwMode="auto">
              <a:xfrm flipH="1">
                <a:off x="4860" y="2220"/>
                <a:ext cx="720" cy="468"/>
              </a:xfrm>
              <a:prstGeom prst="line">
                <a:avLst/>
              </a:prstGeom>
              <a:noFill/>
              <a:ln w="9525">
                <a:solidFill>
                  <a:srgbClr val="000000"/>
                </a:solidFill>
                <a:round/>
              </a:ln>
            </p:spPr>
            <p:txBody>
              <a:bodyPr lIns="0" tIns="0" rIns="0" bIns="0"/>
              <a:lstStyle/>
              <a:p>
                <a:endParaRPr lang="zh-CN" altLang="en-US"/>
              </a:p>
            </p:txBody>
          </p:sp>
          <p:sp>
            <p:nvSpPr>
              <p:cNvPr id="47162" name="Line 22"/>
              <p:cNvSpPr>
                <a:spLocks noChangeShapeType="1"/>
              </p:cNvSpPr>
              <p:nvPr/>
            </p:nvSpPr>
            <p:spPr bwMode="auto">
              <a:xfrm>
                <a:off x="4860" y="3156"/>
                <a:ext cx="1080" cy="0"/>
              </a:xfrm>
              <a:prstGeom prst="line">
                <a:avLst/>
              </a:prstGeom>
              <a:noFill/>
              <a:ln w="9525">
                <a:solidFill>
                  <a:srgbClr val="000000"/>
                </a:solidFill>
                <a:round/>
              </a:ln>
            </p:spPr>
            <p:txBody>
              <a:bodyPr lIns="0" tIns="0" rIns="0" bIns="0"/>
              <a:lstStyle/>
              <a:p>
                <a:endParaRPr lang="zh-CN" altLang="en-US"/>
              </a:p>
            </p:txBody>
          </p:sp>
          <p:sp>
            <p:nvSpPr>
              <p:cNvPr id="47163" name="Line 23"/>
              <p:cNvSpPr>
                <a:spLocks noChangeShapeType="1"/>
              </p:cNvSpPr>
              <p:nvPr/>
            </p:nvSpPr>
            <p:spPr bwMode="auto">
              <a:xfrm>
                <a:off x="4860" y="3624"/>
                <a:ext cx="900" cy="312"/>
              </a:xfrm>
              <a:prstGeom prst="line">
                <a:avLst/>
              </a:prstGeom>
              <a:noFill/>
              <a:ln w="9525">
                <a:solidFill>
                  <a:srgbClr val="000000"/>
                </a:solidFill>
                <a:round/>
              </a:ln>
            </p:spPr>
            <p:txBody>
              <a:bodyPr lIns="0" tIns="0" rIns="0" bIns="0"/>
              <a:lstStyle/>
              <a:p>
                <a:endParaRPr lang="zh-CN" altLang="en-US"/>
              </a:p>
            </p:txBody>
          </p:sp>
          <p:sp>
            <p:nvSpPr>
              <p:cNvPr id="47164" name="Line 24"/>
              <p:cNvSpPr>
                <a:spLocks noChangeShapeType="1"/>
              </p:cNvSpPr>
              <p:nvPr/>
            </p:nvSpPr>
            <p:spPr bwMode="auto">
              <a:xfrm>
                <a:off x="4500" y="3936"/>
                <a:ext cx="720" cy="936"/>
              </a:xfrm>
              <a:prstGeom prst="line">
                <a:avLst/>
              </a:prstGeom>
              <a:noFill/>
              <a:ln w="9525">
                <a:solidFill>
                  <a:srgbClr val="000000"/>
                </a:solidFill>
                <a:round/>
              </a:ln>
            </p:spPr>
            <p:txBody>
              <a:bodyPr lIns="0" tIns="0" rIns="0" bIns="0"/>
              <a:lstStyle/>
              <a:p>
                <a:endParaRPr lang="zh-CN" altLang="en-US"/>
              </a:p>
            </p:txBody>
          </p:sp>
          <p:sp>
            <p:nvSpPr>
              <p:cNvPr id="47165" name="Line 25"/>
              <p:cNvSpPr>
                <a:spLocks noChangeShapeType="1"/>
              </p:cNvSpPr>
              <p:nvPr/>
            </p:nvSpPr>
            <p:spPr bwMode="auto">
              <a:xfrm>
                <a:off x="4140" y="4092"/>
                <a:ext cx="0" cy="1248"/>
              </a:xfrm>
              <a:prstGeom prst="line">
                <a:avLst/>
              </a:prstGeom>
              <a:noFill/>
              <a:ln w="9525">
                <a:solidFill>
                  <a:srgbClr val="000000"/>
                </a:solidFill>
                <a:round/>
              </a:ln>
            </p:spPr>
            <p:txBody>
              <a:bodyPr lIns="0" tIns="0" rIns="0" bIns="0"/>
              <a:lstStyle/>
              <a:p>
                <a:endParaRPr lang="zh-CN" altLang="en-US"/>
              </a:p>
            </p:txBody>
          </p:sp>
          <p:sp>
            <p:nvSpPr>
              <p:cNvPr id="47166" name="Line 26"/>
              <p:cNvSpPr>
                <a:spLocks noChangeShapeType="1"/>
              </p:cNvSpPr>
              <p:nvPr/>
            </p:nvSpPr>
            <p:spPr bwMode="auto">
              <a:xfrm flipH="1">
                <a:off x="3060" y="4092"/>
                <a:ext cx="540" cy="936"/>
              </a:xfrm>
              <a:prstGeom prst="line">
                <a:avLst/>
              </a:prstGeom>
              <a:noFill/>
              <a:ln w="9525">
                <a:solidFill>
                  <a:srgbClr val="000000"/>
                </a:solidFill>
                <a:round/>
              </a:ln>
            </p:spPr>
            <p:txBody>
              <a:bodyPr lIns="0" tIns="0" rIns="0" bIns="0"/>
              <a:lstStyle/>
              <a:p>
                <a:endParaRPr lang="zh-CN" altLang="en-US"/>
              </a:p>
            </p:txBody>
          </p:sp>
          <p:sp>
            <p:nvSpPr>
              <p:cNvPr id="47167" name="Line 27"/>
              <p:cNvSpPr>
                <a:spLocks noChangeShapeType="1"/>
              </p:cNvSpPr>
              <p:nvPr/>
            </p:nvSpPr>
            <p:spPr bwMode="auto">
              <a:xfrm flipH="1">
                <a:off x="2340" y="3624"/>
                <a:ext cx="900" cy="624"/>
              </a:xfrm>
              <a:prstGeom prst="line">
                <a:avLst/>
              </a:prstGeom>
              <a:noFill/>
              <a:ln w="9525">
                <a:solidFill>
                  <a:srgbClr val="000000"/>
                </a:solidFill>
                <a:round/>
              </a:ln>
            </p:spPr>
            <p:txBody>
              <a:bodyPr lIns="0" tIns="0" rIns="0" bIns="0"/>
              <a:lstStyle/>
              <a:p>
                <a:endParaRPr lang="zh-CN" altLang="en-US"/>
              </a:p>
            </p:txBody>
          </p:sp>
          <p:sp>
            <p:nvSpPr>
              <p:cNvPr id="47168" name="Line 28"/>
              <p:cNvSpPr>
                <a:spLocks noChangeShapeType="1"/>
              </p:cNvSpPr>
              <p:nvPr/>
            </p:nvSpPr>
            <p:spPr bwMode="auto">
              <a:xfrm flipH="1">
                <a:off x="1980" y="3312"/>
                <a:ext cx="1080" cy="0"/>
              </a:xfrm>
              <a:prstGeom prst="line">
                <a:avLst/>
              </a:prstGeom>
              <a:noFill/>
              <a:ln w="9525">
                <a:solidFill>
                  <a:srgbClr val="000000"/>
                </a:solidFill>
                <a:round/>
              </a:ln>
            </p:spPr>
            <p:txBody>
              <a:bodyPr lIns="0" tIns="0" rIns="0" bIns="0"/>
              <a:lstStyle/>
              <a:p>
                <a:endParaRPr lang="zh-CN" altLang="en-US"/>
              </a:p>
            </p:txBody>
          </p:sp>
          <p:sp>
            <p:nvSpPr>
              <p:cNvPr id="47169" name="Text Box 29"/>
              <p:cNvSpPr txBox="1">
                <a:spLocks noChangeArrowheads="1"/>
              </p:cNvSpPr>
              <p:nvPr/>
            </p:nvSpPr>
            <p:spPr bwMode="auto">
              <a:xfrm>
                <a:off x="2700" y="2220"/>
                <a:ext cx="360" cy="624"/>
              </a:xfrm>
              <a:prstGeom prst="rect">
                <a:avLst/>
              </a:prstGeom>
              <a:solidFill>
                <a:srgbClr val="FFCC66"/>
              </a:solidFill>
              <a:ln w="9525">
                <a:noFill/>
                <a:miter lim="800000"/>
              </a:ln>
            </p:spPr>
            <p:txBody>
              <a:bodyPr lIns="0" tIns="0" rIns="0" bIns="0"/>
              <a:lstStyle/>
              <a:p>
                <a:pPr algn="just" eaLnBrk="0" hangingPunct="0"/>
                <a:endParaRPr kumimoji="0" lang="zh-CN" altLang="zh-CN" sz="1600" b="0">
                  <a:solidFill>
                    <a:srgbClr val="FF0000"/>
                  </a:solidFill>
                  <a:latin typeface="华文新魏" panose="02010800040101010101" pitchFamily="2" charset="-122"/>
                  <a:ea typeface="华文新魏" panose="02010800040101010101" pitchFamily="2" charset="-122"/>
                </a:endParaRPr>
              </a:p>
            </p:txBody>
          </p:sp>
          <p:sp>
            <p:nvSpPr>
              <p:cNvPr id="47170" name="Line 30"/>
              <p:cNvSpPr>
                <a:spLocks noChangeShapeType="1"/>
              </p:cNvSpPr>
              <p:nvPr/>
            </p:nvSpPr>
            <p:spPr bwMode="auto">
              <a:xfrm flipV="1">
                <a:off x="3960" y="3000"/>
                <a:ext cx="900" cy="156"/>
              </a:xfrm>
              <a:prstGeom prst="line">
                <a:avLst/>
              </a:prstGeom>
              <a:noFill/>
              <a:ln w="9525">
                <a:solidFill>
                  <a:srgbClr val="000000"/>
                </a:solidFill>
                <a:round/>
                <a:tailEnd type="stealth" w="med" len="sm"/>
              </a:ln>
            </p:spPr>
            <p:txBody>
              <a:bodyPr lIns="0" tIns="0" rIns="0" bIns="0"/>
              <a:lstStyle/>
              <a:p>
                <a:endParaRPr lang="zh-CN" altLang="en-US"/>
              </a:p>
            </p:txBody>
          </p:sp>
          <p:sp>
            <p:nvSpPr>
              <p:cNvPr id="47171" name="Text Box 31"/>
              <p:cNvSpPr txBox="1">
                <a:spLocks noChangeArrowheads="1"/>
              </p:cNvSpPr>
              <p:nvPr/>
            </p:nvSpPr>
            <p:spPr bwMode="auto">
              <a:xfrm>
                <a:off x="3780" y="2532"/>
                <a:ext cx="720" cy="624"/>
              </a:xfrm>
              <a:prstGeom prst="rect">
                <a:avLst/>
              </a:prstGeom>
              <a:solidFill>
                <a:srgbClr val="FFCC66"/>
              </a:solidFill>
              <a:ln w="9525">
                <a:noFill/>
                <a:miter lim="800000"/>
              </a:ln>
            </p:spPr>
            <p:txBody>
              <a:bodyPr lIns="0" tIns="0" rIns="0" bIns="0"/>
              <a:lstStyle/>
              <a:p>
                <a:pPr algn="just" eaLnBrk="0" hangingPunct="0"/>
                <a:r>
                  <a:rPr kumimoji="0" lang="zh-CN" altLang="en-US" sz="1400" b="0">
                    <a:solidFill>
                      <a:srgbClr val="FF0000"/>
                    </a:solidFill>
                    <a:latin typeface="华文新魏" panose="02010800040101010101" pitchFamily="2" charset="-122"/>
                    <a:ea typeface="华文新魏" panose="02010800040101010101" pitchFamily="2" charset="-122"/>
                  </a:rPr>
                  <a:t>下一个帧指针</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47172" name="Text Box 32"/>
              <p:cNvSpPr txBox="1">
                <a:spLocks noChangeArrowheads="1"/>
              </p:cNvSpPr>
              <p:nvPr/>
            </p:nvSpPr>
            <p:spPr bwMode="auto">
              <a:xfrm>
                <a:off x="3240" y="816"/>
                <a:ext cx="180" cy="31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n</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73" name="Text Box 33"/>
              <p:cNvSpPr txBox="1">
                <a:spLocks noChangeArrowheads="1"/>
              </p:cNvSpPr>
              <p:nvPr/>
            </p:nvSpPr>
            <p:spPr bwMode="auto">
              <a:xfrm>
                <a:off x="4500" y="816"/>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0</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4" name="Line 34"/>
              <p:cNvSpPr>
                <a:spLocks noChangeShapeType="1"/>
              </p:cNvSpPr>
              <p:nvPr/>
            </p:nvSpPr>
            <p:spPr bwMode="auto">
              <a:xfrm>
                <a:off x="4140" y="816"/>
                <a:ext cx="360" cy="312"/>
              </a:xfrm>
              <a:prstGeom prst="line">
                <a:avLst/>
              </a:prstGeom>
              <a:noFill/>
              <a:ln w="9525">
                <a:solidFill>
                  <a:srgbClr val="000000"/>
                </a:solidFill>
                <a:round/>
                <a:tailEnd type="stealth" w="med" len="sm"/>
              </a:ln>
            </p:spPr>
            <p:txBody>
              <a:bodyPr lIns="0" tIns="0" rIns="0" bIns="0"/>
              <a:lstStyle/>
              <a:p>
                <a:endParaRPr lang="zh-CN" altLang="en-US"/>
              </a:p>
            </p:txBody>
          </p:sp>
          <p:sp>
            <p:nvSpPr>
              <p:cNvPr id="47175" name="Text Box 35"/>
              <p:cNvSpPr txBox="1">
                <a:spLocks noChangeArrowheads="1"/>
              </p:cNvSpPr>
              <p:nvPr/>
            </p:nvSpPr>
            <p:spPr bwMode="auto">
              <a:xfrm>
                <a:off x="5400" y="1440"/>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1</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6" name="Text Box 36"/>
              <p:cNvSpPr txBox="1">
                <a:spLocks noChangeArrowheads="1"/>
              </p:cNvSpPr>
              <p:nvPr/>
            </p:nvSpPr>
            <p:spPr bwMode="auto">
              <a:xfrm>
                <a:off x="5940" y="2376"/>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2</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7" name="Text Box 37"/>
              <p:cNvSpPr txBox="1">
                <a:spLocks noChangeArrowheads="1"/>
              </p:cNvSpPr>
              <p:nvPr/>
            </p:nvSpPr>
            <p:spPr bwMode="auto">
              <a:xfrm>
                <a:off x="5940" y="3468"/>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3</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8" name="Text Box 38"/>
              <p:cNvSpPr txBox="1">
                <a:spLocks noChangeArrowheads="1"/>
              </p:cNvSpPr>
              <p:nvPr/>
            </p:nvSpPr>
            <p:spPr bwMode="auto">
              <a:xfrm>
                <a:off x="5580" y="4404"/>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4</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9" name="Text Box 39"/>
              <p:cNvSpPr txBox="1">
                <a:spLocks noChangeArrowheads="1"/>
              </p:cNvSpPr>
              <p:nvPr/>
            </p:nvSpPr>
            <p:spPr bwMode="auto">
              <a:xfrm>
                <a:off x="4860" y="5184"/>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5</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0" name="Text Box 40"/>
              <p:cNvSpPr txBox="1">
                <a:spLocks noChangeArrowheads="1"/>
              </p:cNvSpPr>
              <p:nvPr/>
            </p:nvSpPr>
            <p:spPr bwMode="auto">
              <a:xfrm>
                <a:off x="3420" y="5340"/>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6</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1" name="Text Box 41"/>
              <p:cNvSpPr txBox="1">
                <a:spLocks noChangeArrowheads="1"/>
              </p:cNvSpPr>
              <p:nvPr/>
            </p:nvSpPr>
            <p:spPr bwMode="auto">
              <a:xfrm>
                <a:off x="2340" y="4872"/>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7</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2" name="Text Box 42"/>
              <p:cNvSpPr txBox="1">
                <a:spLocks noChangeArrowheads="1"/>
              </p:cNvSpPr>
              <p:nvPr/>
            </p:nvSpPr>
            <p:spPr bwMode="auto">
              <a:xfrm>
                <a:off x="1800" y="3780"/>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8</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grpSp>
        <p:sp>
          <p:nvSpPr>
            <p:cNvPr id="47108" name="Text Box 43"/>
            <p:cNvSpPr txBox="1">
              <a:spLocks noChangeArrowheads="1"/>
            </p:cNvSpPr>
            <p:nvPr/>
          </p:nvSpPr>
          <p:spPr bwMode="auto">
            <a:xfrm>
              <a:off x="836" y="3615"/>
              <a:ext cx="1698" cy="174"/>
            </a:xfrm>
            <a:prstGeom prst="rect">
              <a:avLst/>
            </a:prstGeom>
            <a:solidFill>
              <a:schemeClr val="accent1"/>
            </a:solidFill>
            <a:ln w="9525">
              <a:no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一个页替换前的缓冲区状态</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47109" name="Oval 44"/>
            <p:cNvSpPr>
              <a:spLocks noChangeArrowheads="1"/>
            </p:cNvSpPr>
            <p:nvPr/>
          </p:nvSpPr>
          <p:spPr bwMode="auto">
            <a:xfrm>
              <a:off x="2934" y="1089"/>
              <a:ext cx="2198" cy="2272"/>
            </a:xfrm>
            <a:prstGeom prst="ellipse">
              <a:avLst/>
            </a:prstGeom>
            <a:solidFill>
              <a:srgbClr val="FFCC66"/>
            </a:solidFill>
            <a:ln w="9525">
              <a:solidFill>
                <a:srgbClr val="000000"/>
              </a:solidFill>
              <a:round/>
            </a:ln>
          </p:spPr>
          <p:txBody>
            <a:bodyPr tIns="0" bIns="0"/>
            <a:lstStyle/>
            <a:p>
              <a:endParaRPr lang="zh-CN" altLang="en-US" b="0"/>
            </a:p>
          </p:txBody>
        </p:sp>
        <p:sp>
          <p:nvSpPr>
            <p:cNvPr id="47110" name="Oval 45"/>
            <p:cNvSpPr>
              <a:spLocks noChangeArrowheads="1"/>
            </p:cNvSpPr>
            <p:nvPr/>
          </p:nvSpPr>
          <p:spPr bwMode="auto">
            <a:xfrm>
              <a:off x="3533" y="1678"/>
              <a:ext cx="1000" cy="1009"/>
            </a:xfrm>
            <a:prstGeom prst="ellipse">
              <a:avLst/>
            </a:prstGeom>
            <a:solidFill>
              <a:srgbClr val="FFCC66"/>
            </a:solidFill>
            <a:ln w="9525">
              <a:solidFill>
                <a:srgbClr val="000000"/>
              </a:solidFill>
              <a:round/>
            </a:ln>
          </p:spPr>
          <p:txBody>
            <a:bodyPr tIns="0" bIns="0"/>
            <a:lstStyle/>
            <a:p>
              <a:endParaRPr lang="zh-CN" altLang="en-US" b="0"/>
            </a:p>
          </p:txBody>
        </p:sp>
        <p:sp>
          <p:nvSpPr>
            <p:cNvPr id="47111" name="Text Box 46"/>
            <p:cNvSpPr txBox="1">
              <a:spLocks noChangeArrowheads="1"/>
            </p:cNvSpPr>
            <p:nvPr/>
          </p:nvSpPr>
          <p:spPr bwMode="auto">
            <a:xfrm>
              <a:off x="3633" y="1341"/>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Page9 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2" name="Text Box 47"/>
            <p:cNvSpPr txBox="1">
              <a:spLocks noChangeArrowheads="1"/>
            </p:cNvSpPr>
            <p:nvPr/>
          </p:nvSpPr>
          <p:spPr bwMode="auto">
            <a:xfrm>
              <a:off x="4133" y="1341"/>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3" name="Text Box 48"/>
            <p:cNvSpPr txBox="1">
              <a:spLocks noChangeArrowheads="1"/>
            </p:cNvSpPr>
            <p:nvPr/>
          </p:nvSpPr>
          <p:spPr bwMode="auto">
            <a:xfrm>
              <a:off x="4533" y="1509"/>
              <a:ext cx="2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4" name="Text Box 49"/>
            <p:cNvSpPr txBox="1">
              <a:spLocks noChangeArrowheads="1"/>
            </p:cNvSpPr>
            <p:nvPr/>
          </p:nvSpPr>
          <p:spPr bwMode="auto">
            <a:xfrm>
              <a:off x="4732" y="1846"/>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Page45</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5" name="Text Box 50"/>
            <p:cNvSpPr txBox="1">
              <a:spLocks noChangeArrowheads="1"/>
            </p:cNvSpPr>
            <p:nvPr/>
          </p:nvSpPr>
          <p:spPr bwMode="auto">
            <a:xfrm>
              <a:off x="4632" y="2183"/>
              <a:ext cx="4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6" name="Text Box 51"/>
            <p:cNvSpPr txBox="1">
              <a:spLocks noChangeArrowheads="1"/>
            </p:cNvSpPr>
            <p:nvPr/>
          </p:nvSpPr>
          <p:spPr bwMode="auto">
            <a:xfrm>
              <a:off x="4533" y="2603"/>
              <a:ext cx="3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Page727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7" name="Text Box 52"/>
            <p:cNvSpPr txBox="1">
              <a:spLocks noChangeArrowheads="1"/>
            </p:cNvSpPr>
            <p:nvPr/>
          </p:nvSpPr>
          <p:spPr bwMode="auto">
            <a:xfrm>
              <a:off x="4233" y="2856"/>
              <a:ext cx="3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8" name="Text Box 53"/>
            <p:cNvSpPr txBox="1">
              <a:spLocks noChangeArrowheads="1"/>
            </p:cNvSpPr>
            <p:nvPr/>
          </p:nvSpPr>
          <p:spPr bwMode="auto">
            <a:xfrm>
              <a:off x="3733" y="2856"/>
              <a:ext cx="3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Page67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9" name="Text Box 54"/>
            <p:cNvSpPr txBox="1">
              <a:spLocks noChangeArrowheads="1"/>
            </p:cNvSpPr>
            <p:nvPr/>
          </p:nvSpPr>
          <p:spPr bwMode="auto">
            <a:xfrm>
              <a:off x="3334" y="2746"/>
              <a:ext cx="2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Page33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20" name="Text Box 55"/>
            <p:cNvSpPr txBox="1">
              <a:spLocks noChangeArrowheads="1"/>
            </p:cNvSpPr>
            <p:nvPr/>
          </p:nvSpPr>
          <p:spPr bwMode="auto">
            <a:xfrm>
              <a:off x="3134" y="2312"/>
              <a:ext cx="399"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Page222</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21" name="Line 56"/>
            <p:cNvSpPr>
              <a:spLocks noChangeShapeType="1"/>
            </p:cNvSpPr>
            <p:nvPr/>
          </p:nvSpPr>
          <p:spPr bwMode="auto">
            <a:xfrm>
              <a:off x="4033" y="1089"/>
              <a:ext cx="0" cy="589"/>
            </a:xfrm>
            <a:prstGeom prst="line">
              <a:avLst/>
            </a:prstGeom>
            <a:noFill/>
            <a:ln w="9525">
              <a:solidFill>
                <a:srgbClr val="000000"/>
              </a:solidFill>
              <a:round/>
            </a:ln>
          </p:spPr>
          <p:txBody>
            <a:bodyPr lIns="0" tIns="0" rIns="0" bIns="0"/>
            <a:lstStyle/>
            <a:p>
              <a:endParaRPr lang="zh-CN" altLang="en-US"/>
            </a:p>
          </p:txBody>
        </p:sp>
        <p:sp>
          <p:nvSpPr>
            <p:cNvPr id="47122" name="Line 57"/>
            <p:cNvSpPr>
              <a:spLocks noChangeShapeType="1"/>
            </p:cNvSpPr>
            <p:nvPr/>
          </p:nvSpPr>
          <p:spPr bwMode="auto">
            <a:xfrm>
              <a:off x="3433" y="1257"/>
              <a:ext cx="300" cy="505"/>
            </a:xfrm>
            <a:prstGeom prst="line">
              <a:avLst/>
            </a:prstGeom>
            <a:noFill/>
            <a:ln w="9525">
              <a:solidFill>
                <a:srgbClr val="000000"/>
              </a:solidFill>
              <a:round/>
            </a:ln>
          </p:spPr>
          <p:txBody>
            <a:bodyPr lIns="0" tIns="0" rIns="0" bIns="0"/>
            <a:lstStyle/>
            <a:p>
              <a:endParaRPr lang="zh-CN" altLang="en-US"/>
            </a:p>
          </p:txBody>
        </p:sp>
        <p:sp>
          <p:nvSpPr>
            <p:cNvPr id="47123" name="Line 58"/>
            <p:cNvSpPr>
              <a:spLocks noChangeShapeType="1"/>
            </p:cNvSpPr>
            <p:nvPr/>
          </p:nvSpPr>
          <p:spPr bwMode="auto">
            <a:xfrm flipH="1">
              <a:off x="4333" y="1257"/>
              <a:ext cx="299" cy="505"/>
            </a:xfrm>
            <a:prstGeom prst="line">
              <a:avLst/>
            </a:prstGeom>
            <a:noFill/>
            <a:ln w="9525">
              <a:solidFill>
                <a:srgbClr val="000000"/>
              </a:solidFill>
              <a:round/>
            </a:ln>
          </p:spPr>
          <p:txBody>
            <a:bodyPr lIns="0" tIns="0" rIns="0" bIns="0"/>
            <a:lstStyle/>
            <a:p>
              <a:endParaRPr lang="zh-CN" altLang="en-US"/>
            </a:p>
          </p:txBody>
        </p:sp>
        <p:sp>
          <p:nvSpPr>
            <p:cNvPr id="47124" name="Line 59"/>
            <p:cNvSpPr>
              <a:spLocks noChangeShapeType="1"/>
            </p:cNvSpPr>
            <p:nvPr/>
          </p:nvSpPr>
          <p:spPr bwMode="auto">
            <a:xfrm flipH="1">
              <a:off x="4533" y="1678"/>
              <a:ext cx="399" cy="252"/>
            </a:xfrm>
            <a:prstGeom prst="line">
              <a:avLst/>
            </a:prstGeom>
            <a:noFill/>
            <a:ln w="9525">
              <a:solidFill>
                <a:srgbClr val="000000"/>
              </a:solidFill>
              <a:round/>
            </a:ln>
          </p:spPr>
          <p:txBody>
            <a:bodyPr lIns="0" tIns="0" rIns="0" bIns="0"/>
            <a:lstStyle/>
            <a:p>
              <a:endParaRPr lang="zh-CN" altLang="en-US"/>
            </a:p>
          </p:txBody>
        </p:sp>
        <p:sp>
          <p:nvSpPr>
            <p:cNvPr id="47125" name="Line 60"/>
            <p:cNvSpPr>
              <a:spLocks noChangeShapeType="1"/>
            </p:cNvSpPr>
            <p:nvPr/>
          </p:nvSpPr>
          <p:spPr bwMode="auto">
            <a:xfrm>
              <a:off x="4533" y="2183"/>
              <a:ext cx="599" cy="0"/>
            </a:xfrm>
            <a:prstGeom prst="line">
              <a:avLst/>
            </a:prstGeom>
            <a:noFill/>
            <a:ln w="9525">
              <a:solidFill>
                <a:srgbClr val="000000"/>
              </a:solidFill>
              <a:round/>
            </a:ln>
          </p:spPr>
          <p:txBody>
            <a:bodyPr lIns="0" tIns="0" rIns="0" bIns="0"/>
            <a:lstStyle/>
            <a:p>
              <a:endParaRPr lang="zh-CN" altLang="en-US"/>
            </a:p>
          </p:txBody>
        </p:sp>
        <p:sp>
          <p:nvSpPr>
            <p:cNvPr id="47126" name="Line 61"/>
            <p:cNvSpPr>
              <a:spLocks noChangeShapeType="1"/>
            </p:cNvSpPr>
            <p:nvPr/>
          </p:nvSpPr>
          <p:spPr bwMode="auto">
            <a:xfrm>
              <a:off x="4533" y="2435"/>
              <a:ext cx="499" cy="168"/>
            </a:xfrm>
            <a:prstGeom prst="line">
              <a:avLst/>
            </a:prstGeom>
            <a:noFill/>
            <a:ln w="9525">
              <a:solidFill>
                <a:srgbClr val="000000"/>
              </a:solidFill>
              <a:round/>
            </a:ln>
          </p:spPr>
          <p:txBody>
            <a:bodyPr lIns="0" tIns="0" rIns="0" bIns="0"/>
            <a:lstStyle/>
            <a:p>
              <a:endParaRPr lang="zh-CN" altLang="en-US"/>
            </a:p>
          </p:txBody>
        </p:sp>
        <p:sp>
          <p:nvSpPr>
            <p:cNvPr id="47127" name="Line 62"/>
            <p:cNvSpPr>
              <a:spLocks noChangeShapeType="1"/>
            </p:cNvSpPr>
            <p:nvPr/>
          </p:nvSpPr>
          <p:spPr bwMode="auto">
            <a:xfrm>
              <a:off x="4333" y="2603"/>
              <a:ext cx="399" cy="505"/>
            </a:xfrm>
            <a:prstGeom prst="line">
              <a:avLst/>
            </a:prstGeom>
            <a:noFill/>
            <a:ln w="9525">
              <a:solidFill>
                <a:srgbClr val="000000"/>
              </a:solidFill>
              <a:round/>
            </a:ln>
          </p:spPr>
          <p:txBody>
            <a:bodyPr lIns="0" tIns="0" rIns="0" bIns="0"/>
            <a:lstStyle/>
            <a:p>
              <a:endParaRPr lang="zh-CN" altLang="en-US"/>
            </a:p>
          </p:txBody>
        </p:sp>
        <p:sp>
          <p:nvSpPr>
            <p:cNvPr id="47128" name="Line 63"/>
            <p:cNvSpPr>
              <a:spLocks noChangeShapeType="1"/>
            </p:cNvSpPr>
            <p:nvPr/>
          </p:nvSpPr>
          <p:spPr bwMode="auto">
            <a:xfrm>
              <a:off x="4133" y="2687"/>
              <a:ext cx="0" cy="674"/>
            </a:xfrm>
            <a:prstGeom prst="line">
              <a:avLst/>
            </a:prstGeom>
            <a:noFill/>
            <a:ln w="9525">
              <a:solidFill>
                <a:srgbClr val="000000"/>
              </a:solidFill>
              <a:round/>
            </a:ln>
          </p:spPr>
          <p:txBody>
            <a:bodyPr lIns="0" tIns="0" rIns="0" bIns="0"/>
            <a:lstStyle/>
            <a:p>
              <a:endParaRPr lang="zh-CN" altLang="en-US"/>
            </a:p>
          </p:txBody>
        </p:sp>
        <p:sp>
          <p:nvSpPr>
            <p:cNvPr id="47129" name="Line 64"/>
            <p:cNvSpPr>
              <a:spLocks noChangeShapeType="1"/>
            </p:cNvSpPr>
            <p:nvPr/>
          </p:nvSpPr>
          <p:spPr bwMode="auto">
            <a:xfrm flipH="1">
              <a:off x="3533" y="2687"/>
              <a:ext cx="300" cy="505"/>
            </a:xfrm>
            <a:prstGeom prst="line">
              <a:avLst/>
            </a:prstGeom>
            <a:noFill/>
            <a:ln w="9525">
              <a:solidFill>
                <a:srgbClr val="000000"/>
              </a:solidFill>
              <a:round/>
            </a:ln>
          </p:spPr>
          <p:txBody>
            <a:bodyPr lIns="0" tIns="0" rIns="0" bIns="0"/>
            <a:lstStyle/>
            <a:p>
              <a:endParaRPr lang="zh-CN" altLang="en-US"/>
            </a:p>
          </p:txBody>
        </p:sp>
        <p:sp>
          <p:nvSpPr>
            <p:cNvPr id="47130" name="Line 65"/>
            <p:cNvSpPr>
              <a:spLocks noChangeShapeType="1"/>
            </p:cNvSpPr>
            <p:nvPr/>
          </p:nvSpPr>
          <p:spPr bwMode="auto">
            <a:xfrm flipH="1">
              <a:off x="3134" y="2435"/>
              <a:ext cx="499" cy="336"/>
            </a:xfrm>
            <a:prstGeom prst="line">
              <a:avLst/>
            </a:prstGeom>
            <a:noFill/>
            <a:ln w="9525">
              <a:solidFill>
                <a:srgbClr val="000000"/>
              </a:solidFill>
              <a:round/>
            </a:ln>
          </p:spPr>
          <p:txBody>
            <a:bodyPr lIns="0" tIns="0" rIns="0" bIns="0"/>
            <a:lstStyle/>
            <a:p>
              <a:endParaRPr lang="zh-CN" altLang="en-US"/>
            </a:p>
          </p:txBody>
        </p:sp>
        <p:sp>
          <p:nvSpPr>
            <p:cNvPr id="47131" name="Line 66"/>
            <p:cNvSpPr>
              <a:spLocks noChangeShapeType="1"/>
            </p:cNvSpPr>
            <p:nvPr/>
          </p:nvSpPr>
          <p:spPr bwMode="auto">
            <a:xfrm flipH="1">
              <a:off x="2934" y="2266"/>
              <a:ext cx="599" cy="0"/>
            </a:xfrm>
            <a:prstGeom prst="line">
              <a:avLst/>
            </a:prstGeom>
            <a:noFill/>
            <a:ln w="9525">
              <a:solidFill>
                <a:srgbClr val="000000"/>
              </a:solidFill>
              <a:round/>
            </a:ln>
          </p:spPr>
          <p:txBody>
            <a:bodyPr lIns="0" tIns="0" rIns="0" bIns="0"/>
            <a:lstStyle/>
            <a:p>
              <a:endParaRPr lang="zh-CN" altLang="en-US"/>
            </a:p>
          </p:txBody>
        </p:sp>
        <p:sp>
          <p:nvSpPr>
            <p:cNvPr id="47132" name="Text Box 67"/>
            <p:cNvSpPr txBox="1">
              <a:spLocks noChangeArrowheads="1"/>
            </p:cNvSpPr>
            <p:nvPr/>
          </p:nvSpPr>
          <p:spPr bwMode="auto">
            <a:xfrm>
              <a:off x="3334" y="1678"/>
              <a:ext cx="199" cy="336"/>
            </a:xfrm>
            <a:prstGeom prst="rect">
              <a:avLst/>
            </a:prstGeom>
            <a:solidFill>
              <a:srgbClr val="FFCC66"/>
            </a:solidFill>
            <a:ln w="9525">
              <a:noFill/>
              <a:miter lim="800000"/>
            </a:ln>
          </p:spPr>
          <p:txBody>
            <a:bodyPr lIns="0" tIns="0" rIns="0" bIns="0"/>
            <a:lstStyle/>
            <a:p>
              <a:pPr algn="just" eaLnBrk="0" hangingPunct="0"/>
              <a:endParaRPr kumimoji="0" lang="zh-CN" altLang="zh-CN" sz="1600" b="0">
                <a:solidFill>
                  <a:srgbClr val="FF0000"/>
                </a:solidFill>
                <a:latin typeface="华文新魏" panose="02010800040101010101" pitchFamily="2" charset="-122"/>
                <a:ea typeface="华文新魏" panose="02010800040101010101" pitchFamily="2" charset="-122"/>
              </a:endParaRPr>
            </a:p>
          </p:txBody>
        </p:sp>
        <p:sp>
          <p:nvSpPr>
            <p:cNvPr id="47133" name="Line 68"/>
            <p:cNvSpPr>
              <a:spLocks noChangeShapeType="1"/>
            </p:cNvSpPr>
            <p:nvPr/>
          </p:nvSpPr>
          <p:spPr bwMode="auto">
            <a:xfrm>
              <a:off x="4033" y="2225"/>
              <a:ext cx="200" cy="347"/>
            </a:xfrm>
            <a:prstGeom prst="line">
              <a:avLst/>
            </a:prstGeom>
            <a:noFill/>
            <a:ln w="9525">
              <a:solidFill>
                <a:srgbClr val="000000"/>
              </a:solidFill>
              <a:round/>
              <a:headEnd type="oval" w="med" len="med"/>
              <a:tailEnd type="stealth" w="med" len="sm"/>
            </a:ln>
          </p:spPr>
          <p:txBody>
            <a:bodyPr lIns="0" tIns="0" rIns="0" bIns="0"/>
            <a:lstStyle/>
            <a:p>
              <a:endParaRPr lang="zh-CN" altLang="en-US"/>
            </a:p>
          </p:txBody>
        </p:sp>
        <p:sp>
          <p:nvSpPr>
            <p:cNvPr id="47134" name="Text Box 69"/>
            <p:cNvSpPr txBox="1">
              <a:spLocks noChangeArrowheads="1"/>
            </p:cNvSpPr>
            <p:nvPr/>
          </p:nvSpPr>
          <p:spPr bwMode="auto">
            <a:xfrm>
              <a:off x="3633" y="920"/>
              <a:ext cx="100" cy="169"/>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n</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5" name="Text Box 70"/>
            <p:cNvSpPr txBox="1">
              <a:spLocks noChangeArrowheads="1"/>
            </p:cNvSpPr>
            <p:nvPr/>
          </p:nvSpPr>
          <p:spPr bwMode="auto">
            <a:xfrm>
              <a:off x="4333" y="920"/>
              <a:ext cx="100" cy="169"/>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0</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6" name="Text Box 71"/>
            <p:cNvSpPr txBox="1">
              <a:spLocks noChangeArrowheads="1"/>
            </p:cNvSpPr>
            <p:nvPr/>
          </p:nvSpPr>
          <p:spPr bwMode="auto">
            <a:xfrm>
              <a:off x="4832" y="1257"/>
              <a:ext cx="100" cy="168"/>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1</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7" name="Text Box 72"/>
            <p:cNvSpPr txBox="1">
              <a:spLocks noChangeArrowheads="1"/>
            </p:cNvSpPr>
            <p:nvPr/>
          </p:nvSpPr>
          <p:spPr bwMode="auto">
            <a:xfrm>
              <a:off x="5132" y="1762"/>
              <a:ext cx="100" cy="168"/>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2</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8" name="Text Box 73"/>
            <p:cNvSpPr txBox="1">
              <a:spLocks noChangeArrowheads="1"/>
            </p:cNvSpPr>
            <p:nvPr/>
          </p:nvSpPr>
          <p:spPr bwMode="auto">
            <a:xfrm>
              <a:off x="5132" y="2351"/>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3</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9" name="Text Box 74"/>
            <p:cNvSpPr txBox="1">
              <a:spLocks noChangeArrowheads="1"/>
            </p:cNvSpPr>
            <p:nvPr/>
          </p:nvSpPr>
          <p:spPr bwMode="auto">
            <a:xfrm>
              <a:off x="4932" y="2856"/>
              <a:ext cx="100" cy="168"/>
            </a:xfrm>
            <a:prstGeom prst="rect">
              <a:avLst/>
            </a:prstGeom>
            <a:solidFill>
              <a:srgbClr val="FFCC66"/>
            </a:solidFill>
            <a:ln w="9525">
              <a:noFill/>
              <a:miter lim="800000"/>
            </a:ln>
          </p:spPr>
          <p:txBody>
            <a:bodyPr lIns="0" tIns="0" rIns="0" bIns="0"/>
            <a:lstStyle/>
            <a:p>
              <a:pPr algn="ctr" eaLnBrk="0" hangingPunct="0"/>
              <a:r>
                <a:rPr kumimoji="0" lang="en-US" altLang="zh-CN" sz="1200" b="0">
                  <a:solidFill>
                    <a:srgbClr val="FF0000"/>
                  </a:solidFill>
                  <a:latin typeface="华文新魏" panose="02010800040101010101" pitchFamily="2" charset="-122"/>
                  <a:ea typeface="华文新魏" panose="02010800040101010101" pitchFamily="2" charset="-122"/>
                </a:rPr>
                <a:t>4</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40" name="Text Box 75"/>
            <p:cNvSpPr txBox="1">
              <a:spLocks noChangeArrowheads="1"/>
            </p:cNvSpPr>
            <p:nvPr/>
          </p:nvSpPr>
          <p:spPr bwMode="auto">
            <a:xfrm>
              <a:off x="4533" y="3276"/>
              <a:ext cx="99" cy="169"/>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5</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1" name="Text Box 76"/>
            <p:cNvSpPr txBox="1">
              <a:spLocks noChangeArrowheads="1"/>
            </p:cNvSpPr>
            <p:nvPr/>
          </p:nvSpPr>
          <p:spPr bwMode="auto">
            <a:xfrm>
              <a:off x="3733" y="3361"/>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6</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2" name="Text Box 77"/>
            <p:cNvSpPr txBox="1">
              <a:spLocks noChangeArrowheads="1"/>
            </p:cNvSpPr>
            <p:nvPr/>
          </p:nvSpPr>
          <p:spPr bwMode="auto">
            <a:xfrm>
              <a:off x="3134" y="3108"/>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7</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3" name="Text Box 78"/>
            <p:cNvSpPr txBox="1">
              <a:spLocks noChangeArrowheads="1"/>
            </p:cNvSpPr>
            <p:nvPr/>
          </p:nvSpPr>
          <p:spPr bwMode="auto">
            <a:xfrm>
              <a:off x="2834" y="2519"/>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8</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4" name="Text Box 79"/>
            <p:cNvSpPr txBox="1">
              <a:spLocks noChangeArrowheads="1"/>
            </p:cNvSpPr>
            <p:nvPr/>
          </p:nvSpPr>
          <p:spPr bwMode="auto">
            <a:xfrm>
              <a:off x="3134" y="3529"/>
              <a:ext cx="1798" cy="174"/>
            </a:xfrm>
            <a:prstGeom prst="rect">
              <a:avLst/>
            </a:prstGeom>
            <a:solidFill>
              <a:schemeClr val="accent1"/>
            </a:solidFill>
            <a:ln w="9525">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下一页替换后的缓冲区状态</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47145" name="Text Box 81"/>
            <p:cNvSpPr txBox="1">
              <a:spLocks noChangeArrowheads="1"/>
            </p:cNvSpPr>
            <p:nvPr/>
          </p:nvSpPr>
          <p:spPr bwMode="auto">
            <a:xfrm>
              <a:off x="1335" y="816"/>
              <a:ext cx="600" cy="174"/>
            </a:xfrm>
            <a:prstGeom prst="rect">
              <a:avLst/>
            </a:prstGeom>
            <a:solidFill>
              <a:srgbClr val="FFCC66"/>
            </a:solidFill>
            <a:ln w="9525">
              <a:solidFill>
                <a:srgbClr val="000000"/>
              </a:solidFill>
              <a:miter lim="800000"/>
            </a:ln>
          </p:spPr>
          <p:txBody>
            <a:bodyPr tIns="0" bIns="0"/>
            <a:lstStyle/>
            <a:p>
              <a:pPr algn="just" eaLnBrk="0" hangingPunct="0"/>
              <a:r>
                <a:rPr kumimoji="0" lang="zh-CN" altLang="en-US" sz="1400" b="0">
                  <a:solidFill>
                    <a:srgbClr val="FF0000"/>
                  </a:solidFill>
                  <a:latin typeface="华文新魏" panose="02010800040101010101" pitchFamily="2" charset="-122"/>
                  <a:ea typeface="华文新魏" panose="02010800040101010101" pitchFamily="2" charset="-122"/>
                </a:rPr>
                <a:t>第</a:t>
              </a:r>
              <a:r>
                <a:rPr kumimoji="0" lang="en-US" altLang="zh-CN" sz="1400" b="0">
                  <a:solidFill>
                    <a:srgbClr val="FF0000"/>
                  </a:solidFill>
                  <a:latin typeface="华文新魏" panose="02010800040101010101" pitchFamily="2" charset="-122"/>
                  <a:ea typeface="华文新魏" panose="02010800040101010101" pitchFamily="2" charset="-122"/>
                </a:rPr>
                <a:t>1</a:t>
              </a:r>
              <a:r>
                <a:rPr kumimoji="0" lang="zh-CN" altLang="en-US" sz="1400" b="0">
                  <a:solidFill>
                    <a:srgbClr val="FF0000"/>
                  </a:solidFill>
                  <a:latin typeface="华文新魏" panose="02010800040101010101" pitchFamily="2" charset="-122"/>
                  <a:ea typeface="华文新魏" panose="02010800040101010101" pitchFamily="2" charset="-122"/>
                </a:rPr>
                <a:t>页框</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762000" y="44450"/>
            <a:ext cx="7772400" cy="1143000"/>
          </a:xfrm>
        </p:spPr>
        <p:txBody>
          <a:bodyPr/>
          <a:lstStyle/>
          <a:p>
            <a:r>
              <a:rPr lang="zh-CN" altLang="en-US" smtClean="0"/>
              <a:t>时钟页面替换改进算法</a:t>
            </a:r>
            <a:r>
              <a:rPr lang="en-US" altLang="zh-CN" smtClean="0"/>
              <a:t>(1)</a:t>
            </a:r>
            <a:endParaRPr lang="en-US" altLang="zh-CN" smtClean="0"/>
          </a:p>
        </p:txBody>
      </p:sp>
      <p:sp>
        <p:nvSpPr>
          <p:cNvPr id="48130" name="Rectangle 3"/>
          <p:cNvSpPr>
            <a:spLocks noGrp="1" noChangeArrowheads="1"/>
          </p:cNvSpPr>
          <p:nvPr>
            <p:ph type="body" idx="4294967295"/>
          </p:nvPr>
        </p:nvSpPr>
        <p:spPr>
          <a:xfrm>
            <a:off x="684213" y="1412875"/>
            <a:ext cx="7991475" cy="5064125"/>
          </a:xfrm>
        </p:spPr>
        <p:txBody>
          <a:bodyPr/>
          <a:lstStyle/>
          <a:p>
            <a:pPr algn="just" eaLnBrk="1" hangingPunct="1"/>
            <a:r>
              <a:rPr lang="zh-CN" altLang="en-US" sz="3000" smtClean="0">
                <a:latin typeface="宋体" panose="02010600030101010101" pitchFamily="2" charset="-122"/>
              </a:rPr>
              <a:t>把“引用位”和“修改位”结合起来使用，共组合成四种情况：</a:t>
            </a:r>
            <a:endParaRPr lang="zh-CN" altLang="en-US" sz="3000" smtClean="0">
              <a:latin typeface="宋体" panose="02010600030101010101" pitchFamily="2" charset="-122"/>
            </a:endParaRPr>
          </a:p>
          <a:p>
            <a:pPr lvl="1" algn="just" eaLnBrk="1" hangingPunct="1"/>
            <a:r>
              <a:rPr lang="en-US" altLang="zh-CN" sz="3000" smtClean="0">
                <a:latin typeface="宋体" panose="02010600030101010101" pitchFamily="2" charset="-122"/>
              </a:rPr>
              <a:t>(1)</a:t>
            </a:r>
            <a:r>
              <a:rPr lang="zh-CN" altLang="en-US" sz="3000" smtClean="0">
                <a:latin typeface="宋体" panose="02010600030101010101" pitchFamily="2" charset="-122"/>
              </a:rPr>
              <a:t>最近没有被引用</a:t>
            </a:r>
            <a:r>
              <a:rPr lang="en-US" altLang="zh-CN" sz="3000" smtClean="0">
                <a:latin typeface="宋体" panose="02010600030101010101" pitchFamily="2" charset="-122"/>
              </a:rPr>
              <a:t>,</a:t>
            </a:r>
            <a:r>
              <a:rPr lang="zh-CN" altLang="en-US" sz="3000" smtClean="0">
                <a:latin typeface="宋体" panose="02010600030101010101" pitchFamily="2" charset="-122"/>
              </a:rPr>
              <a:t>没有被修改</a:t>
            </a:r>
            <a:r>
              <a:rPr lang="en-US" altLang="zh-CN" sz="3000" smtClean="0">
                <a:latin typeface="宋体" panose="02010600030101010101" pitchFamily="2" charset="-122"/>
              </a:rPr>
              <a:t>(r=0,m=0)</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(2)</a:t>
            </a:r>
            <a:r>
              <a:rPr lang="zh-CN" altLang="en-US" sz="3000" smtClean="0">
                <a:latin typeface="宋体" panose="02010600030101010101" pitchFamily="2" charset="-122"/>
              </a:rPr>
              <a:t>最近被引用</a:t>
            </a:r>
            <a:r>
              <a:rPr lang="en-US" altLang="zh-CN" sz="3000" smtClean="0">
                <a:latin typeface="宋体" panose="02010600030101010101" pitchFamily="2" charset="-122"/>
              </a:rPr>
              <a:t>,</a:t>
            </a:r>
            <a:r>
              <a:rPr lang="zh-CN" altLang="en-US" sz="3000" smtClean="0">
                <a:latin typeface="宋体" panose="02010600030101010101" pitchFamily="2" charset="-122"/>
              </a:rPr>
              <a:t>没有被修改</a:t>
            </a:r>
            <a:r>
              <a:rPr lang="en-US" altLang="zh-CN" sz="3000" smtClean="0">
                <a:latin typeface="宋体" panose="02010600030101010101" pitchFamily="2" charset="-122"/>
              </a:rPr>
              <a:t>(r=1,m=0)</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(3)</a:t>
            </a:r>
            <a:r>
              <a:rPr lang="zh-CN" altLang="en-US" sz="3000" smtClean="0">
                <a:latin typeface="宋体" panose="02010600030101010101" pitchFamily="2" charset="-122"/>
              </a:rPr>
              <a:t>最近没有被引用</a:t>
            </a:r>
            <a:r>
              <a:rPr lang="en-US" altLang="zh-CN" sz="3000" smtClean="0">
                <a:latin typeface="宋体" panose="02010600030101010101" pitchFamily="2" charset="-122"/>
              </a:rPr>
              <a:t>,</a:t>
            </a:r>
            <a:r>
              <a:rPr lang="zh-CN" altLang="en-US" sz="3000" smtClean="0">
                <a:latin typeface="宋体" panose="02010600030101010101" pitchFamily="2" charset="-122"/>
              </a:rPr>
              <a:t>但被修改</a:t>
            </a:r>
            <a:r>
              <a:rPr lang="en-US" altLang="zh-CN" sz="3000" smtClean="0">
                <a:latin typeface="宋体" panose="02010600030101010101" pitchFamily="2" charset="-122"/>
              </a:rPr>
              <a:t>(r=0,m=1)</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(4)</a:t>
            </a:r>
            <a:r>
              <a:rPr lang="zh-CN" altLang="en-US" sz="3000" smtClean="0">
                <a:latin typeface="宋体" panose="02010600030101010101" pitchFamily="2" charset="-122"/>
              </a:rPr>
              <a:t>最近被引用过</a:t>
            </a:r>
            <a:r>
              <a:rPr lang="en-US" altLang="zh-CN" sz="3000" smtClean="0">
                <a:latin typeface="宋体" panose="02010600030101010101" pitchFamily="2" charset="-122"/>
              </a:rPr>
              <a:t>,</a:t>
            </a:r>
            <a:r>
              <a:rPr lang="zh-CN" altLang="en-US" sz="3000" smtClean="0">
                <a:latin typeface="宋体" panose="02010600030101010101" pitchFamily="2" charset="-122"/>
              </a:rPr>
              <a:t>也被修改过</a:t>
            </a:r>
            <a:r>
              <a:rPr lang="en-US" altLang="zh-CN" sz="3000" smtClean="0">
                <a:latin typeface="宋体" panose="02010600030101010101" pitchFamily="2" charset="-122"/>
              </a:rPr>
              <a:t>(r=1,m=1)</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914400" y="44450"/>
            <a:ext cx="7772400" cy="1143000"/>
          </a:xfrm>
        </p:spPr>
        <p:txBody>
          <a:bodyPr/>
          <a:lstStyle/>
          <a:p>
            <a:r>
              <a:rPr lang="zh-CN" altLang="en-US" smtClean="0"/>
              <a:t>时钟页面替换改进算法</a:t>
            </a:r>
            <a:r>
              <a:rPr lang="en-US" altLang="zh-CN" smtClean="0"/>
              <a:t>(2) </a:t>
            </a:r>
            <a:endParaRPr lang="en-US" altLang="zh-CN" smtClean="0"/>
          </a:p>
        </p:txBody>
      </p:sp>
      <p:sp>
        <p:nvSpPr>
          <p:cNvPr id="49154" name="Rectangle 3"/>
          <p:cNvSpPr>
            <a:spLocks noGrp="1" noChangeArrowheads="1"/>
          </p:cNvSpPr>
          <p:nvPr>
            <p:ph type="body" idx="4294967295"/>
          </p:nvPr>
        </p:nvSpPr>
        <p:spPr>
          <a:xfrm>
            <a:off x="539750" y="1268413"/>
            <a:ext cx="8064500" cy="5256212"/>
          </a:xfrm>
        </p:spPr>
        <p:txBody>
          <a:bodyPr/>
          <a:lstStyle/>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1</a:t>
            </a:r>
            <a:r>
              <a:rPr lang="zh-CN" altLang="en-US" sz="2800" smtClean="0">
                <a:latin typeface="宋体" panose="02010600030101010101" pitchFamily="2" charset="-122"/>
              </a:rPr>
              <a:t>：选择最佳淘汰页面，从指针当前位置开始</a:t>
            </a:r>
            <a:r>
              <a:rPr lang="en-US" altLang="zh-CN" sz="2800" smtClean="0">
                <a:latin typeface="宋体" panose="02010600030101010101" pitchFamily="2" charset="-122"/>
              </a:rPr>
              <a:t>,</a:t>
            </a:r>
            <a:r>
              <a:rPr lang="zh-CN" altLang="en-US" sz="2800" smtClean="0">
                <a:latin typeface="宋体" panose="02010600030101010101" pitchFamily="2" charset="-122"/>
              </a:rPr>
              <a:t>扫描循环队列。扫描过程中不改变“引用位”，把遇的第一个</a:t>
            </a:r>
            <a:r>
              <a:rPr lang="en-US" altLang="zh-CN" sz="2800" smtClean="0">
                <a:latin typeface="宋体" panose="02010600030101010101" pitchFamily="2" charset="-122"/>
              </a:rPr>
              <a:t>r=0,m=0</a:t>
            </a:r>
            <a:r>
              <a:rPr lang="zh-CN" altLang="en-US" sz="2800" smtClean="0">
                <a:latin typeface="宋体" panose="02010600030101010101" pitchFamily="2" charset="-122"/>
              </a:rPr>
              <a:t>的页面作为淘汰页面。</a:t>
            </a:r>
            <a:endParaRPr lang="zh-CN" altLang="en-US" sz="2800" smtClean="0">
              <a:latin typeface="宋体" panose="02010600030101010101" pitchFamily="2" charset="-122"/>
            </a:endParaRPr>
          </a:p>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2</a:t>
            </a:r>
            <a:r>
              <a:rPr lang="zh-CN" altLang="en-US" sz="2800" smtClean="0">
                <a:latin typeface="宋体" panose="02010600030101010101" pitchFamily="2" charset="-122"/>
              </a:rPr>
              <a:t>：如果步</a:t>
            </a:r>
            <a:r>
              <a:rPr lang="en-US" altLang="zh-CN" sz="2800" smtClean="0">
                <a:latin typeface="宋体" panose="02010600030101010101" pitchFamily="2" charset="-122"/>
              </a:rPr>
              <a:t>1</a:t>
            </a:r>
            <a:r>
              <a:rPr lang="zh-CN" altLang="en-US" sz="2800" smtClean="0">
                <a:latin typeface="宋体" panose="02010600030101010101" pitchFamily="2" charset="-122"/>
              </a:rPr>
              <a:t>失败，再次从原位置开始，查找</a:t>
            </a:r>
            <a:r>
              <a:rPr lang="en-US" altLang="zh-CN" sz="2800" smtClean="0">
                <a:latin typeface="宋体" panose="02010600030101010101" pitchFamily="2" charset="-122"/>
              </a:rPr>
              <a:t>r=0</a:t>
            </a:r>
            <a:r>
              <a:rPr lang="zh-CN" altLang="en-US" sz="2800" smtClean="0">
                <a:latin typeface="宋体" panose="02010600030101010101" pitchFamily="2" charset="-122"/>
              </a:rPr>
              <a:t>且</a:t>
            </a:r>
            <a:r>
              <a:rPr lang="en-US" altLang="zh-CN" sz="2800" smtClean="0">
                <a:latin typeface="宋体" panose="02010600030101010101" pitchFamily="2" charset="-122"/>
              </a:rPr>
              <a:t>m=1</a:t>
            </a:r>
            <a:r>
              <a:rPr lang="zh-CN" altLang="en-US" sz="2800" smtClean="0">
                <a:latin typeface="宋体" panose="02010600030101010101" pitchFamily="2" charset="-122"/>
              </a:rPr>
              <a:t>的页面，把遇到的第一个这样的页面作为淘汰页面，而在扫描过程中把指针所扫过的页面的“引用位”</a:t>
            </a:r>
            <a:r>
              <a:rPr lang="en-US" altLang="zh-CN" sz="2800" smtClean="0">
                <a:latin typeface="宋体" panose="02010600030101010101" pitchFamily="2" charset="-122"/>
              </a:rPr>
              <a:t>r</a:t>
            </a:r>
            <a:r>
              <a:rPr lang="zh-CN" altLang="en-US" sz="2800" smtClean="0">
                <a:latin typeface="宋体" panose="02010600030101010101" pitchFamily="2" charset="-122"/>
              </a:rPr>
              <a:t>置</a:t>
            </a:r>
            <a:r>
              <a:rPr lang="en-US" altLang="zh-CN" sz="2800" smtClean="0">
                <a:latin typeface="宋体" panose="02010600030101010101" pitchFamily="2" charset="-122"/>
              </a:rPr>
              <a:t>0</a:t>
            </a:r>
            <a:r>
              <a:rPr lang="zh-CN" altLang="en-US" sz="2800" smtClean="0">
                <a:latin typeface="宋体" panose="02010600030101010101" pitchFamily="2" charset="-122"/>
              </a:rPr>
              <a:t>。</a:t>
            </a:r>
            <a:endParaRPr lang="zh-CN" altLang="en-US" sz="2800" smtClean="0">
              <a:latin typeface="宋体" panose="02010600030101010101" pitchFamily="2" charset="-122"/>
            </a:endParaRPr>
          </a:p>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3</a:t>
            </a:r>
            <a:r>
              <a:rPr lang="zh-CN" altLang="en-US" sz="2800" smtClean="0">
                <a:latin typeface="宋体" panose="02010600030101010101" pitchFamily="2" charset="-122"/>
              </a:rPr>
              <a:t>：如果步</a:t>
            </a:r>
            <a:r>
              <a:rPr lang="en-US" altLang="zh-CN" sz="2800" smtClean="0">
                <a:latin typeface="宋体" panose="02010600030101010101" pitchFamily="2" charset="-122"/>
              </a:rPr>
              <a:t>2</a:t>
            </a:r>
            <a:r>
              <a:rPr lang="zh-CN" altLang="en-US" sz="2800" smtClean="0">
                <a:latin typeface="宋体" panose="02010600030101010101" pitchFamily="2" charset="-122"/>
              </a:rPr>
              <a:t>失败，指针再次回到了起始位置，由于此时所有页面的“引用位”</a:t>
            </a:r>
            <a:r>
              <a:rPr lang="en-US" altLang="zh-CN" sz="2800" smtClean="0">
                <a:latin typeface="宋体" panose="02010600030101010101" pitchFamily="2" charset="-122"/>
              </a:rPr>
              <a:t>r</a:t>
            </a:r>
            <a:r>
              <a:rPr lang="zh-CN" altLang="en-US" sz="2800" smtClean="0">
                <a:latin typeface="宋体" panose="02010600030101010101" pitchFamily="2" charset="-122"/>
              </a:rPr>
              <a:t>均己为</a:t>
            </a:r>
            <a:r>
              <a:rPr lang="en-US" altLang="zh-CN" sz="2800" smtClean="0">
                <a:latin typeface="宋体" panose="02010600030101010101" pitchFamily="2" charset="-122"/>
              </a:rPr>
              <a:t>0</a:t>
            </a:r>
            <a:r>
              <a:rPr lang="zh-CN" altLang="en-US" sz="2800" smtClean="0">
                <a:latin typeface="宋体" panose="02010600030101010101" pitchFamily="2" charset="-122"/>
              </a:rPr>
              <a:t>，再转向步</a:t>
            </a:r>
            <a:r>
              <a:rPr lang="en-US" altLang="zh-CN" sz="2800" smtClean="0">
                <a:latin typeface="宋体" panose="02010600030101010101" pitchFamily="2" charset="-122"/>
              </a:rPr>
              <a:t>1</a:t>
            </a:r>
            <a:r>
              <a:rPr lang="zh-CN" altLang="en-US" sz="2800" smtClean="0">
                <a:latin typeface="宋体" panose="02010600030101010101" pitchFamily="2" charset="-122"/>
              </a:rPr>
              <a:t>操作，必要时再做步</a:t>
            </a:r>
            <a:r>
              <a:rPr lang="en-US" altLang="zh-CN" sz="2800" smtClean="0">
                <a:latin typeface="宋体" panose="02010600030101010101" pitchFamily="2" charset="-122"/>
              </a:rPr>
              <a:t>2</a:t>
            </a:r>
            <a:r>
              <a:rPr lang="zh-CN" altLang="en-US" sz="2800" smtClean="0">
                <a:latin typeface="宋体" panose="02010600030101010101" pitchFamily="2" charset="-122"/>
              </a:rPr>
              <a:t>操作，这次一定可以挑出一个可淘汰的页面。</a:t>
            </a:r>
            <a:endParaRPr lang="zh-CN" altLang="en-US" sz="28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144463" y="188913"/>
            <a:ext cx="8820150" cy="1223962"/>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(1)</a:t>
            </a:r>
            <a:endParaRPr lang="en-US" altLang="zh-CN" sz="3800" smtClean="0"/>
          </a:p>
        </p:txBody>
      </p:sp>
      <p:sp>
        <p:nvSpPr>
          <p:cNvPr id="50178" name="Rectangle 3"/>
          <p:cNvSpPr>
            <a:spLocks noGrp="1" noChangeArrowheads="1"/>
          </p:cNvSpPr>
          <p:nvPr>
            <p:ph type="body" idx="4294967295"/>
          </p:nvPr>
        </p:nvSpPr>
        <p:spPr>
          <a:xfrm>
            <a:off x="468313" y="2060575"/>
            <a:ext cx="8208962" cy="4119563"/>
          </a:xfrm>
        </p:spPr>
        <p:txBody>
          <a:bodyPr/>
          <a:lstStyle/>
          <a:p>
            <a:pPr eaLnBrk="1" hangingPunct="1"/>
            <a:r>
              <a:rPr lang="zh-CN" altLang="en-US" sz="3000" smtClean="0">
                <a:latin typeface="宋体" panose="02010600030101010101" pitchFamily="2" charset="-122"/>
              </a:rPr>
              <a:t>假设采用固定分配策略，进程分得三个页框</a:t>
            </a:r>
            <a:r>
              <a:rPr lang="en-US" altLang="zh-CN" sz="3000" smtClean="0">
                <a:latin typeface="宋体" panose="02010600030101010101" pitchFamily="2" charset="-122"/>
              </a:rPr>
              <a:t>,</a:t>
            </a:r>
            <a:r>
              <a:rPr lang="zh-CN" altLang="en-US" sz="3000" smtClean="0">
                <a:latin typeface="宋体" panose="02010600030101010101" pitchFamily="2" charset="-122"/>
              </a:rPr>
              <a:t>执行中按下列次序引用</a:t>
            </a:r>
            <a:r>
              <a:rPr lang="en-US" altLang="zh-CN" sz="3000" smtClean="0">
                <a:latin typeface="宋体" panose="02010600030101010101" pitchFamily="2" charset="-122"/>
              </a:rPr>
              <a:t>5</a:t>
            </a:r>
            <a:r>
              <a:rPr lang="zh-CN" altLang="en-US" sz="3000" smtClean="0">
                <a:latin typeface="宋体" panose="02010600030101010101" pitchFamily="2" charset="-122"/>
              </a:rPr>
              <a:t>个独立的页面</a:t>
            </a:r>
            <a:r>
              <a:rPr lang="en-US" altLang="zh-CN" sz="3000" smtClean="0">
                <a:latin typeface="宋体" panose="02010600030101010101" pitchFamily="2" charset="-122"/>
              </a:rPr>
              <a:t>:  </a:t>
            </a:r>
            <a:endParaRPr lang="en-US" altLang="zh-CN" sz="3000" smtClean="0">
              <a:latin typeface="宋体" panose="02010600030101010101" pitchFamily="2" charset="-122"/>
            </a:endParaRPr>
          </a:p>
          <a:p>
            <a:pPr eaLnBrk="1" hangingPunct="1">
              <a:buFont typeface="Wingdings" panose="05000000000000000000" pitchFamily="2" charset="2"/>
              <a:buNone/>
            </a:pPr>
            <a:r>
              <a:rPr lang="en-US" altLang="zh-CN" sz="3000" smtClean="0">
                <a:latin typeface="宋体" panose="02010600030101010101" pitchFamily="2" charset="-122"/>
              </a:rPr>
              <a:t>   2  3  2  1  5  2  4  5  3  2  5  2</a:t>
            </a:r>
            <a:r>
              <a:rPr lang="zh-CN" altLang="en-US" sz="3000" smtClean="0">
                <a:latin typeface="宋体" panose="02010600030101010101" pitchFamily="2" charset="-122"/>
              </a:rPr>
              <a:t>。 </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0" y="115888"/>
            <a:ext cx="8964613" cy="1052512"/>
          </a:xfrm>
        </p:spPr>
        <p:txBody>
          <a:bodyPr/>
          <a:lstStyle/>
          <a:p>
            <a:r>
              <a:rPr lang="zh-CN" altLang="en-US" sz="3800" smtClean="0"/>
              <a:t>例子：计算缺页中断次数和被淘汰页面</a:t>
            </a:r>
            <a:r>
              <a:rPr lang="en-US" altLang="zh-CN" sz="3800" smtClean="0"/>
              <a:t>(2)</a:t>
            </a:r>
            <a:endParaRPr lang="en-US" altLang="zh-CN" sz="3800" smtClean="0"/>
          </a:p>
        </p:txBody>
      </p:sp>
      <p:sp>
        <p:nvSpPr>
          <p:cNvPr id="51202" name="Rectangle 3"/>
          <p:cNvSpPr>
            <a:spLocks noGrp="1" noChangeArrowheads="1"/>
          </p:cNvSpPr>
          <p:nvPr>
            <p:ph type="body" idx="4294967295"/>
          </p:nvPr>
        </p:nvSpPr>
        <p:spPr>
          <a:xfrm>
            <a:off x="685800" y="1557338"/>
            <a:ext cx="7772400" cy="4895850"/>
          </a:xfrm>
        </p:spPr>
        <p:txBody>
          <a:bodyPr/>
          <a:lstStyle/>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2    3    2      1    5    2   4    5   3    2    5   2</a:t>
            </a:r>
            <a:r>
              <a:rPr lang="en-US" altLang="zh-CN" sz="2800" smtClean="0"/>
              <a:t> </a:t>
            </a:r>
            <a:endParaRPr lang="en-US" altLang="zh-CN" sz="2800" smtClean="0"/>
          </a:p>
          <a:p>
            <a:pPr eaLnBrk="1" hangingPunct="1">
              <a:lnSpc>
                <a:spcPct val="90000"/>
              </a:lnSpc>
              <a:buFont typeface="Wingdings" panose="05000000000000000000" pitchFamily="2" charset="2"/>
              <a:buNone/>
            </a:pPr>
            <a:endParaRPr lang="en-US" altLang="zh-CN" sz="2800" smtClean="0"/>
          </a:p>
          <a:p>
            <a:pPr eaLnBrk="1" hangingPunct="1">
              <a:lnSpc>
                <a:spcPct val="90000"/>
              </a:lnSpc>
            </a:pPr>
            <a:r>
              <a:rPr lang="en-US" altLang="zh-CN" sz="2800" smtClean="0"/>
              <a:t>OPT                 </a:t>
            </a:r>
            <a:r>
              <a:rPr lang="en-US" altLang="zh-CN" sz="2000" smtClean="0"/>
              <a:t>F(1)            F(2)                  F(4)</a:t>
            </a:r>
            <a:endParaRPr lang="en-US" altLang="zh-CN" sz="2000" smtClean="0"/>
          </a:p>
          <a:p>
            <a:pPr eaLnBrk="1" hangingPunct="1">
              <a:lnSpc>
                <a:spcPct val="90000"/>
              </a:lnSpc>
              <a:buFont typeface="Wingdings" panose="05000000000000000000" pitchFamily="2" charset="2"/>
              <a:buNone/>
            </a:pPr>
            <a:r>
              <a:rPr lang="en-US" altLang="zh-CN" sz="2800" smtClean="0"/>
              <a:t>    2     2    2     2     2    2    4    4    4    2    2    2</a:t>
            </a:r>
            <a:endParaRPr lang="en-US" altLang="zh-CN" sz="2800" smtClean="0"/>
          </a:p>
          <a:p>
            <a:pPr eaLnBrk="1" hangingPunct="1">
              <a:lnSpc>
                <a:spcPct val="90000"/>
              </a:lnSpc>
              <a:buFont typeface="Wingdings" panose="05000000000000000000" pitchFamily="2" charset="2"/>
              <a:buNone/>
            </a:pPr>
            <a:r>
              <a:rPr lang="en-US" altLang="zh-CN" sz="2800" smtClean="0"/>
              <a:t>           3    3     3     3    3    3    3    3    3    3    3</a:t>
            </a:r>
            <a:endParaRPr lang="en-US" altLang="zh-CN" sz="2800" smtClean="0"/>
          </a:p>
          <a:p>
            <a:pPr eaLnBrk="1" hangingPunct="1">
              <a:lnSpc>
                <a:spcPct val="90000"/>
              </a:lnSpc>
              <a:buFont typeface="Wingdings" panose="05000000000000000000" pitchFamily="2" charset="2"/>
              <a:buNone/>
            </a:pPr>
            <a:r>
              <a:rPr lang="en-US" altLang="zh-CN" sz="2800" smtClean="0"/>
              <a:t>                        1     5    5    5    5    5    5    5    5</a:t>
            </a:r>
            <a:endParaRPr lang="en-US" altLang="zh-CN" sz="2800" smtClean="0"/>
          </a:p>
          <a:p>
            <a:pPr eaLnBrk="1" hangingPunct="1">
              <a:lnSpc>
                <a:spcPct val="90000"/>
              </a:lnSpc>
            </a:pPr>
            <a:r>
              <a:rPr lang="en-US" altLang="zh-CN" sz="2800" smtClean="0"/>
              <a:t>LRU                  </a:t>
            </a:r>
            <a:r>
              <a:rPr lang="en-US" altLang="zh-CN" sz="2000" smtClean="0"/>
              <a:t>F(3)          F(1)         F(2)  F(4)</a:t>
            </a:r>
            <a:endParaRPr lang="en-US" altLang="zh-CN" sz="2000" smtClean="0"/>
          </a:p>
          <a:p>
            <a:pPr eaLnBrk="1" hangingPunct="1">
              <a:lnSpc>
                <a:spcPct val="90000"/>
              </a:lnSpc>
              <a:buFont typeface="Wingdings" panose="05000000000000000000" pitchFamily="2" charset="2"/>
              <a:buNone/>
            </a:pPr>
            <a:r>
              <a:rPr lang="en-US" altLang="zh-CN" sz="2800" smtClean="0"/>
              <a:t>    2    3     2     1     5    2    4    5    3    2    5    2</a:t>
            </a:r>
            <a:endParaRPr lang="en-US" altLang="zh-CN" sz="2800" smtClean="0"/>
          </a:p>
          <a:p>
            <a:pPr eaLnBrk="1" hangingPunct="1">
              <a:lnSpc>
                <a:spcPct val="90000"/>
              </a:lnSpc>
              <a:buFont typeface="Wingdings" panose="05000000000000000000" pitchFamily="2" charset="2"/>
              <a:buNone/>
            </a:pPr>
            <a:r>
              <a:rPr lang="en-US" altLang="zh-CN" sz="2800" smtClean="0"/>
              <a:t>          2     3     2     1    5    2    4    5    3    2    5</a:t>
            </a:r>
            <a:endParaRPr lang="en-US" altLang="zh-CN" sz="2800" smtClean="0"/>
          </a:p>
          <a:p>
            <a:pPr eaLnBrk="1" hangingPunct="1">
              <a:lnSpc>
                <a:spcPct val="90000"/>
              </a:lnSpc>
              <a:buFont typeface="Wingdings" panose="05000000000000000000" pitchFamily="2" charset="2"/>
              <a:buNone/>
            </a:pPr>
            <a:r>
              <a:rPr lang="en-US" altLang="zh-CN" sz="2800" smtClean="0"/>
              <a:t>                        3     2    1    5    2    4    5    3    3</a:t>
            </a:r>
            <a:endParaRPr lang="en-US" altLang="zh-CN" sz="2800" smtClean="0"/>
          </a:p>
        </p:txBody>
      </p:sp>
      <p:sp>
        <p:nvSpPr>
          <p:cNvPr id="51203" name="Line 6"/>
          <p:cNvSpPr>
            <a:spLocks noChangeShapeType="1"/>
          </p:cNvSpPr>
          <p:nvPr/>
        </p:nvSpPr>
        <p:spPr bwMode="auto">
          <a:xfrm>
            <a:off x="1042988" y="2852738"/>
            <a:ext cx="6553200" cy="0"/>
          </a:xfrm>
          <a:prstGeom prst="line">
            <a:avLst/>
          </a:prstGeom>
          <a:noFill/>
          <a:ln w="9525">
            <a:solidFill>
              <a:schemeClr val="tx1"/>
            </a:solidFill>
            <a:round/>
          </a:ln>
        </p:spPr>
        <p:txBody>
          <a:bodyPr/>
          <a:lstStyle/>
          <a:p>
            <a:endParaRPr lang="zh-CN" altLang="en-US"/>
          </a:p>
        </p:txBody>
      </p:sp>
      <p:sp>
        <p:nvSpPr>
          <p:cNvPr id="51204" name="Line 7"/>
          <p:cNvSpPr>
            <a:spLocks noChangeShapeType="1"/>
          </p:cNvSpPr>
          <p:nvPr/>
        </p:nvSpPr>
        <p:spPr bwMode="auto">
          <a:xfrm>
            <a:off x="1042988" y="3357563"/>
            <a:ext cx="6553200" cy="0"/>
          </a:xfrm>
          <a:prstGeom prst="line">
            <a:avLst/>
          </a:prstGeom>
          <a:noFill/>
          <a:ln w="9525">
            <a:solidFill>
              <a:schemeClr val="tx1"/>
            </a:solidFill>
            <a:round/>
          </a:ln>
        </p:spPr>
        <p:txBody>
          <a:bodyPr/>
          <a:lstStyle/>
          <a:p>
            <a:endParaRPr lang="zh-CN" altLang="en-US"/>
          </a:p>
        </p:txBody>
      </p:sp>
      <p:sp>
        <p:nvSpPr>
          <p:cNvPr id="51205" name="Line 8"/>
          <p:cNvSpPr>
            <a:spLocks noChangeShapeType="1"/>
          </p:cNvSpPr>
          <p:nvPr/>
        </p:nvSpPr>
        <p:spPr bwMode="auto">
          <a:xfrm>
            <a:off x="1042988" y="3860800"/>
            <a:ext cx="6553200" cy="0"/>
          </a:xfrm>
          <a:prstGeom prst="line">
            <a:avLst/>
          </a:prstGeom>
          <a:noFill/>
          <a:ln w="9525">
            <a:solidFill>
              <a:schemeClr val="tx1"/>
            </a:solidFill>
            <a:round/>
          </a:ln>
        </p:spPr>
        <p:txBody>
          <a:bodyPr/>
          <a:lstStyle/>
          <a:p>
            <a:endParaRPr lang="zh-CN" altLang="en-US"/>
          </a:p>
        </p:txBody>
      </p:sp>
      <p:sp>
        <p:nvSpPr>
          <p:cNvPr id="51206" name="Line 9"/>
          <p:cNvSpPr>
            <a:spLocks noChangeShapeType="1"/>
          </p:cNvSpPr>
          <p:nvPr/>
        </p:nvSpPr>
        <p:spPr bwMode="auto">
          <a:xfrm>
            <a:off x="1042988" y="4292600"/>
            <a:ext cx="6553200" cy="0"/>
          </a:xfrm>
          <a:prstGeom prst="line">
            <a:avLst/>
          </a:prstGeom>
          <a:noFill/>
          <a:ln w="9525">
            <a:solidFill>
              <a:schemeClr val="tx1"/>
            </a:solidFill>
            <a:round/>
          </a:ln>
        </p:spPr>
        <p:txBody>
          <a:bodyPr/>
          <a:lstStyle/>
          <a:p>
            <a:endParaRPr lang="zh-CN" altLang="en-US"/>
          </a:p>
        </p:txBody>
      </p:sp>
      <p:sp>
        <p:nvSpPr>
          <p:cNvPr id="51207" name="Line 10"/>
          <p:cNvSpPr>
            <a:spLocks noChangeShapeType="1"/>
          </p:cNvSpPr>
          <p:nvPr/>
        </p:nvSpPr>
        <p:spPr bwMode="auto">
          <a:xfrm>
            <a:off x="1042988" y="4868863"/>
            <a:ext cx="6553200" cy="0"/>
          </a:xfrm>
          <a:prstGeom prst="line">
            <a:avLst/>
          </a:prstGeom>
          <a:noFill/>
          <a:ln w="9525">
            <a:solidFill>
              <a:schemeClr val="tx1"/>
            </a:solidFill>
            <a:round/>
          </a:ln>
        </p:spPr>
        <p:txBody>
          <a:bodyPr/>
          <a:lstStyle/>
          <a:p>
            <a:endParaRPr lang="zh-CN" altLang="en-US"/>
          </a:p>
        </p:txBody>
      </p:sp>
      <p:sp>
        <p:nvSpPr>
          <p:cNvPr id="51208" name="Line 11"/>
          <p:cNvSpPr>
            <a:spLocks noChangeShapeType="1"/>
          </p:cNvSpPr>
          <p:nvPr/>
        </p:nvSpPr>
        <p:spPr bwMode="auto">
          <a:xfrm>
            <a:off x="1042988" y="5373688"/>
            <a:ext cx="6553200" cy="0"/>
          </a:xfrm>
          <a:prstGeom prst="line">
            <a:avLst/>
          </a:prstGeom>
          <a:noFill/>
          <a:ln w="9525">
            <a:solidFill>
              <a:schemeClr val="tx1"/>
            </a:solidFill>
            <a:round/>
          </a:ln>
        </p:spPr>
        <p:txBody>
          <a:bodyPr/>
          <a:lstStyle/>
          <a:p>
            <a:endParaRPr lang="zh-CN" altLang="en-US"/>
          </a:p>
        </p:txBody>
      </p:sp>
      <p:sp>
        <p:nvSpPr>
          <p:cNvPr id="51209" name="Line 12"/>
          <p:cNvSpPr>
            <a:spLocks noChangeShapeType="1"/>
          </p:cNvSpPr>
          <p:nvPr/>
        </p:nvSpPr>
        <p:spPr bwMode="auto">
          <a:xfrm>
            <a:off x="1042988" y="5876925"/>
            <a:ext cx="6553200" cy="0"/>
          </a:xfrm>
          <a:prstGeom prst="line">
            <a:avLst/>
          </a:prstGeom>
          <a:noFill/>
          <a:ln w="9525">
            <a:solidFill>
              <a:schemeClr val="tx1"/>
            </a:solidFill>
            <a:round/>
          </a:ln>
        </p:spPr>
        <p:txBody>
          <a:bodyPr/>
          <a:lstStyle/>
          <a:p>
            <a:endParaRPr lang="zh-CN" altLang="en-US"/>
          </a:p>
        </p:txBody>
      </p:sp>
      <p:sp>
        <p:nvSpPr>
          <p:cNvPr id="51210" name="Line 13"/>
          <p:cNvSpPr>
            <a:spLocks noChangeShapeType="1"/>
          </p:cNvSpPr>
          <p:nvPr/>
        </p:nvSpPr>
        <p:spPr bwMode="auto">
          <a:xfrm>
            <a:off x="1042988" y="6308725"/>
            <a:ext cx="6553200" cy="0"/>
          </a:xfrm>
          <a:prstGeom prst="line">
            <a:avLst/>
          </a:prstGeom>
          <a:noFill/>
          <a:ln w="9525">
            <a:solidFill>
              <a:schemeClr val="tx1"/>
            </a:solidFill>
            <a:round/>
          </a:ln>
        </p:spPr>
        <p:txBody>
          <a:bodyPr/>
          <a:lstStyle/>
          <a:p>
            <a:endParaRPr lang="zh-CN" altLang="en-US"/>
          </a:p>
        </p:txBody>
      </p:sp>
      <p:sp>
        <p:nvSpPr>
          <p:cNvPr id="51211" name="Line 14"/>
          <p:cNvSpPr>
            <a:spLocks noChangeShapeType="1"/>
          </p:cNvSpPr>
          <p:nvPr/>
        </p:nvSpPr>
        <p:spPr bwMode="auto">
          <a:xfrm>
            <a:off x="1042988" y="2852738"/>
            <a:ext cx="0" cy="1439862"/>
          </a:xfrm>
          <a:prstGeom prst="line">
            <a:avLst/>
          </a:prstGeom>
          <a:noFill/>
          <a:ln w="9525">
            <a:solidFill>
              <a:schemeClr val="tx1"/>
            </a:solidFill>
            <a:round/>
          </a:ln>
        </p:spPr>
        <p:txBody>
          <a:bodyPr/>
          <a:lstStyle/>
          <a:p>
            <a:endParaRPr lang="zh-CN" altLang="en-US"/>
          </a:p>
        </p:txBody>
      </p:sp>
      <p:sp>
        <p:nvSpPr>
          <p:cNvPr id="51212" name="Line 15"/>
          <p:cNvSpPr>
            <a:spLocks noChangeShapeType="1"/>
          </p:cNvSpPr>
          <p:nvPr/>
        </p:nvSpPr>
        <p:spPr bwMode="auto">
          <a:xfrm>
            <a:off x="1547813" y="2852738"/>
            <a:ext cx="0" cy="1439862"/>
          </a:xfrm>
          <a:prstGeom prst="line">
            <a:avLst/>
          </a:prstGeom>
          <a:noFill/>
          <a:ln w="9525">
            <a:solidFill>
              <a:schemeClr val="tx1"/>
            </a:solidFill>
            <a:round/>
          </a:ln>
        </p:spPr>
        <p:txBody>
          <a:bodyPr/>
          <a:lstStyle/>
          <a:p>
            <a:endParaRPr lang="zh-CN" altLang="en-US"/>
          </a:p>
        </p:txBody>
      </p:sp>
      <p:sp>
        <p:nvSpPr>
          <p:cNvPr id="51213" name="Line 16"/>
          <p:cNvSpPr>
            <a:spLocks noChangeShapeType="1"/>
          </p:cNvSpPr>
          <p:nvPr/>
        </p:nvSpPr>
        <p:spPr bwMode="auto">
          <a:xfrm>
            <a:off x="2051050" y="2852738"/>
            <a:ext cx="0" cy="1439862"/>
          </a:xfrm>
          <a:prstGeom prst="line">
            <a:avLst/>
          </a:prstGeom>
          <a:noFill/>
          <a:ln w="9525">
            <a:solidFill>
              <a:schemeClr val="tx1"/>
            </a:solidFill>
            <a:round/>
          </a:ln>
        </p:spPr>
        <p:txBody>
          <a:bodyPr/>
          <a:lstStyle/>
          <a:p>
            <a:endParaRPr lang="zh-CN" altLang="en-US"/>
          </a:p>
        </p:txBody>
      </p:sp>
      <p:sp>
        <p:nvSpPr>
          <p:cNvPr id="51214" name="Line 17"/>
          <p:cNvSpPr>
            <a:spLocks noChangeShapeType="1"/>
          </p:cNvSpPr>
          <p:nvPr/>
        </p:nvSpPr>
        <p:spPr bwMode="auto">
          <a:xfrm>
            <a:off x="2627313" y="2852738"/>
            <a:ext cx="0" cy="1439862"/>
          </a:xfrm>
          <a:prstGeom prst="line">
            <a:avLst/>
          </a:prstGeom>
          <a:noFill/>
          <a:ln w="9525">
            <a:solidFill>
              <a:schemeClr val="tx1"/>
            </a:solidFill>
            <a:round/>
          </a:ln>
        </p:spPr>
        <p:txBody>
          <a:bodyPr/>
          <a:lstStyle/>
          <a:p>
            <a:endParaRPr lang="zh-CN" altLang="en-US"/>
          </a:p>
        </p:txBody>
      </p:sp>
      <p:sp>
        <p:nvSpPr>
          <p:cNvPr id="51215" name="Line 18"/>
          <p:cNvSpPr>
            <a:spLocks noChangeShapeType="1"/>
          </p:cNvSpPr>
          <p:nvPr/>
        </p:nvSpPr>
        <p:spPr bwMode="auto">
          <a:xfrm>
            <a:off x="3348038" y="2852738"/>
            <a:ext cx="0" cy="1439862"/>
          </a:xfrm>
          <a:prstGeom prst="line">
            <a:avLst/>
          </a:prstGeom>
          <a:noFill/>
          <a:ln w="9525">
            <a:solidFill>
              <a:schemeClr val="tx1"/>
            </a:solidFill>
            <a:round/>
          </a:ln>
        </p:spPr>
        <p:txBody>
          <a:bodyPr/>
          <a:lstStyle/>
          <a:p>
            <a:endParaRPr lang="zh-CN" altLang="en-US"/>
          </a:p>
        </p:txBody>
      </p:sp>
      <p:sp>
        <p:nvSpPr>
          <p:cNvPr id="51216" name="Line 19"/>
          <p:cNvSpPr>
            <a:spLocks noChangeShapeType="1"/>
          </p:cNvSpPr>
          <p:nvPr/>
        </p:nvSpPr>
        <p:spPr bwMode="auto">
          <a:xfrm>
            <a:off x="3851275" y="2852738"/>
            <a:ext cx="0" cy="1439862"/>
          </a:xfrm>
          <a:prstGeom prst="line">
            <a:avLst/>
          </a:prstGeom>
          <a:noFill/>
          <a:ln w="9525">
            <a:solidFill>
              <a:schemeClr val="tx1"/>
            </a:solidFill>
            <a:round/>
          </a:ln>
        </p:spPr>
        <p:txBody>
          <a:bodyPr/>
          <a:lstStyle/>
          <a:p>
            <a:endParaRPr lang="zh-CN" altLang="en-US"/>
          </a:p>
        </p:txBody>
      </p:sp>
      <p:sp>
        <p:nvSpPr>
          <p:cNvPr id="51217" name="Line 20"/>
          <p:cNvSpPr>
            <a:spLocks noChangeShapeType="1"/>
          </p:cNvSpPr>
          <p:nvPr/>
        </p:nvSpPr>
        <p:spPr bwMode="auto">
          <a:xfrm>
            <a:off x="4500563" y="2852738"/>
            <a:ext cx="0" cy="1439862"/>
          </a:xfrm>
          <a:prstGeom prst="line">
            <a:avLst/>
          </a:prstGeom>
          <a:noFill/>
          <a:ln w="9525">
            <a:solidFill>
              <a:schemeClr val="tx1"/>
            </a:solidFill>
            <a:round/>
          </a:ln>
        </p:spPr>
        <p:txBody>
          <a:bodyPr/>
          <a:lstStyle/>
          <a:p>
            <a:endParaRPr lang="zh-CN" altLang="en-US"/>
          </a:p>
        </p:txBody>
      </p:sp>
      <p:sp>
        <p:nvSpPr>
          <p:cNvPr id="51218" name="Line 21"/>
          <p:cNvSpPr>
            <a:spLocks noChangeShapeType="1"/>
          </p:cNvSpPr>
          <p:nvPr/>
        </p:nvSpPr>
        <p:spPr bwMode="auto">
          <a:xfrm>
            <a:off x="5003800" y="2852738"/>
            <a:ext cx="0" cy="1439862"/>
          </a:xfrm>
          <a:prstGeom prst="line">
            <a:avLst/>
          </a:prstGeom>
          <a:noFill/>
          <a:ln w="9525">
            <a:solidFill>
              <a:schemeClr val="tx1"/>
            </a:solidFill>
            <a:round/>
          </a:ln>
        </p:spPr>
        <p:txBody>
          <a:bodyPr/>
          <a:lstStyle/>
          <a:p>
            <a:endParaRPr lang="zh-CN" altLang="en-US"/>
          </a:p>
        </p:txBody>
      </p:sp>
      <p:sp>
        <p:nvSpPr>
          <p:cNvPr id="51219" name="Line 22"/>
          <p:cNvSpPr>
            <a:spLocks noChangeShapeType="1"/>
          </p:cNvSpPr>
          <p:nvPr/>
        </p:nvSpPr>
        <p:spPr bwMode="auto">
          <a:xfrm>
            <a:off x="5435600" y="2852738"/>
            <a:ext cx="0" cy="1439862"/>
          </a:xfrm>
          <a:prstGeom prst="line">
            <a:avLst/>
          </a:prstGeom>
          <a:noFill/>
          <a:ln w="9525">
            <a:solidFill>
              <a:schemeClr val="tx1"/>
            </a:solidFill>
            <a:round/>
          </a:ln>
        </p:spPr>
        <p:txBody>
          <a:bodyPr/>
          <a:lstStyle/>
          <a:p>
            <a:endParaRPr lang="zh-CN" altLang="en-US"/>
          </a:p>
        </p:txBody>
      </p:sp>
      <p:sp>
        <p:nvSpPr>
          <p:cNvPr id="51220" name="Line 23"/>
          <p:cNvSpPr>
            <a:spLocks noChangeShapeType="1"/>
          </p:cNvSpPr>
          <p:nvPr/>
        </p:nvSpPr>
        <p:spPr bwMode="auto">
          <a:xfrm>
            <a:off x="5940425" y="2852738"/>
            <a:ext cx="0" cy="1439862"/>
          </a:xfrm>
          <a:prstGeom prst="line">
            <a:avLst/>
          </a:prstGeom>
          <a:noFill/>
          <a:ln w="9525">
            <a:solidFill>
              <a:schemeClr val="tx1"/>
            </a:solidFill>
            <a:round/>
          </a:ln>
        </p:spPr>
        <p:txBody>
          <a:bodyPr/>
          <a:lstStyle/>
          <a:p>
            <a:endParaRPr lang="zh-CN" altLang="en-US"/>
          </a:p>
        </p:txBody>
      </p:sp>
      <p:sp>
        <p:nvSpPr>
          <p:cNvPr id="51221" name="Line 24"/>
          <p:cNvSpPr>
            <a:spLocks noChangeShapeType="1"/>
          </p:cNvSpPr>
          <p:nvPr/>
        </p:nvSpPr>
        <p:spPr bwMode="auto">
          <a:xfrm>
            <a:off x="6516688" y="2852738"/>
            <a:ext cx="0" cy="1439862"/>
          </a:xfrm>
          <a:prstGeom prst="line">
            <a:avLst/>
          </a:prstGeom>
          <a:noFill/>
          <a:ln w="9525">
            <a:solidFill>
              <a:schemeClr val="tx1"/>
            </a:solidFill>
            <a:round/>
          </a:ln>
        </p:spPr>
        <p:txBody>
          <a:bodyPr/>
          <a:lstStyle/>
          <a:p>
            <a:endParaRPr lang="zh-CN" altLang="en-US"/>
          </a:p>
        </p:txBody>
      </p:sp>
      <p:sp>
        <p:nvSpPr>
          <p:cNvPr id="51222" name="Line 25"/>
          <p:cNvSpPr>
            <a:spLocks noChangeShapeType="1"/>
          </p:cNvSpPr>
          <p:nvPr/>
        </p:nvSpPr>
        <p:spPr bwMode="auto">
          <a:xfrm>
            <a:off x="7092950" y="2852738"/>
            <a:ext cx="0" cy="1439862"/>
          </a:xfrm>
          <a:prstGeom prst="line">
            <a:avLst/>
          </a:prstGeom>
          <a:noFill/>
          <a:ln w="9525">
            <a:solidFill>
              <a:schemeClr val="tx1"/>
            </a:solidFill>
            <a:round/>
          </a:ln>
        </p:spPr>
        <p:txBody>
          <a:bodyPr/>
          <a:lstStyle/>
          <a:p>
            <a:endParaRPr lang="zh-CN" altLang="en-US"/>
          </a:p>
        </p:txBody>
      </p:sp>
      <p:sp>
        <p:nvSpPr>
          <p:cNvPr id="51223" name="Line 26"/>
          <p:cNvSpPr>
            <a:spLocks noChangeShapeType="1"/>
          </p:cNvSpPr>
          <p:nvPr/>
        </p:nvSpPr>
        <p:spPr bwMode="auto">
          <a:xfrm>
            <a:off x="7596188" y="2852738"/>
            <a:ext cx="0" cy="1439862"/>
          </a:xfrm>
          <a:prstGeom prst="line">
            <a:avLst/>
          </a:prstGeom>
          <a:noFill/>
          <a:ln w="9525">
            <a:solidFill>
              <a:schemeClr val="tx1"/>
            </a:solidFill>
            <a:round/>
          </a:ln>
        </p:spPr>
        <p:txBody>
          <a:bodyPr/>
          <a:lstStyle/>
          <a:p>
            <a:endParaRPr lang="zh-CN" altLang="en-US"/>
          </a:p>
        </p:txBody>
      </p:sp>
      <p:sp>
        <p:nvSpPr>
          <p:cNvPr id="51224" name="Line 27"/>
          <p:cNvSpPr>
            <a:spLocks noChangeShapeType="1"/>
          </p:cNvSpPr>
          <p:nvPr/>
        </p:nvSpPr>
        <p:spPr bwMode="auto">
          <a:xfrm>
            <a:off x="1042988" y="4868863"/>
            <a:ext cx="0" cy="1439862"/>
          </a:xfrm>
          <a:prstGeom prst="line">
            <a:avLst/>
          </a:prstGeom>
          <a:noFill/>
          <a:ln w="9525">
            <a:solidFill>
              <a:schemeClr val="tx1"/>
            </a:solidFill>
            <a:round/>
          </a:ln>
        </p:spPr>
        <p:txBody>
          <a:bodyPr/>
          <a:lstStyle/>
          <a:p>
            <a:endParaRPr lang="zh-CN" altLang="en-US"/>
          </a:p>
        </p:txBody>
      </p:sp>
      <p:sp>
        <p:nvSpPr>
          <p:cNvPr id="51225" name="Line 28"/>
          <p:cNvSpPr>
            <a:spLocks noChangeShapeType="1"/>
          </p:cNvSpPr>
          <p:nvPr/>
        </p:nvSpPr>
        <p:spPr bwMode="auto">
          <a:xfrm>
            <a:off x="7596188" y="4868863"/>
            <a:ext cx="0" cy="1439862"/>
          </a:xfrm>
          <a:prstGeom prst="line">
            <a:avLst/>
          </a:prstGeom>
          <a:noFill/>
          <a:ln w="9525">
            <a:solidFill>
              <a:schemeClr val="tx1"/>
            </a:solidFill>
            <a:round/>
          </a:ln>
        </p:spPr>
        <p:txBody>
          <a:bodyPr/>
          <a:lstStyle/>
          <a:p>
            <a:endParaRPr lang="zh-CN" altLang="en-US"/>
          </a:p>
        </p:txBody>
      </p:sp>
      <p:sp>
        <p:nvSpPr>
          <p:cNvPr id="51226" name="Line 29"/>
          <p:cNvSpPr>
            <a:spLocks noChangeShapeType="1"/>
          </p:cNvSpPr>
          <p:nvPr/>
        </p:nvSpPr>
        <p:spPr bwMode="auto">
          <a:xfrm>
            <a:off x="1476375" y="4868863"/>
            <a:ext cx="0" cy="1439862"/>
          </a:xfrm>
          <a:prstGeom prst="line">
            <a:avLst/>
          </a:prstGeom>
          <a:noFill/>
          <a:ln w="9525">
            <a:solidFill>
              <a:schemeClr val="tx1"/>
            </a:solidFill>
            <a:round/>
          </a:ln>
        </p:spPr>
        <p:txBody>
          <a:bodyPr/>
          <a:lstStyle/>
          <a:p>
            <a:endParaRPr lang="zh-CN" altLang="en-US"/>
          </a:p>
        </p:txBody>
      </p:sp>
      <p:sp>
        <p:nvSpPr>
          <p:cNvPr id="51227" name="Line 31"/>
          <p:cNvSpPr>
            <a:spLocks noChangeShapeType="1"/>
          </p:cNvSpPr>
          <p:nvPr/>
        </p:nvSpPr>
        <p:spPr bwMode="auto">
          <a:xfrm>
            <a:off x="2124075" y="4868863"/>
            <a:ext cx="0" cy="1439862"/>
          </a:xfrm>
          <a:prstGeom prst="line">
            <a:avLst/>
          </a:prstGeom>
          <a:noFill/>
          <a:ln w="9525">
            <a:solidFill>
              <a:schemeClr val="tx1"/>
            </a:solidFill>
            <a:round/>
          </a:ln>
        </p:spPr>
        <p:txBody>
          <a:bodyPr/>
          <a:lstStyle/>
          <a:p>
            <a:endParaRPr lang="zh-CN" altLang="en-US"/>
          </a:p>
        </p:txBody>
      </p:sp>
      <p:sp>
        <p:nvSpPr>
          <p:cNvPr id="51228" name="Line 33"/>
          <p:cNvSpPr>
            <a:spLocks noChangeShapeType="1"/>
          </p:cNvSpPr>
          <p:nvPr/>
        </p:nvSpPr>
        <p:spPr bwMode="auto">
          <a:xfrm>
            <a:off x="2698750" y="4868863"/>
            <a:ext cx="0" cy="1439862"/>
          </a:xfrm>
          <a:prstGeom prst="line">
            <a:avLst/>
          </a:prstGeom>
          <a:noFill/>
          <a:ln w="9525">
            <a:solidFill>
              <a:schemeClr val="tx1"/>
            </a:solidFill>
            <a:round/>
          </a:ln>
        </p:spPr>
        <p:txBody>
          <a:bodyPr/>
          <a:lstStyle/>
          <a:p>
            <a:endParaRPr lang="zh-CN" altLang="en-US"/>
          </a:p>
        </p:txBody>
      </p:sp>
      <p:sp>
        <p:nvSpPr>
          <p:cNvPr id="51229" name="Line 35"/>
          <p:cNvSpPr>
            <a:spLocks noChangeShapeType="1"/>
          </p:cNvSpPr>
          <p:nvPr/>
        </p:nvSpPr>
        <p:spPr bwMode="auto">
          <a:xfrm>
            <a:off x="3276600" y="4868863"/>
            <a:ext cx="0" cy="1439862"/>
          </a:xfrm>
          <a:prstGeom prst="line">
            <a:avLst/>
          </a:prstGeom>
          <a:noFill/>
          <a:ln w="9525">
            <a:solidFill>
              <a:schemeClr val="tx1"/>
            </a:solidFill>
            <a:round/>
          </a:ln>
        </p:spPr>
        <p:txBody>
          <a:bodyPr/>
          <a:lstStyle/>
          <a:p>
            <a:endParaRPr lang="zh-CN" altLang="en-US"/>
          </a:p>
        </p:txBody>
      </p:sp>
      <p:sp>
        <p:nvSpPr>
          <p:cNvPr id="51230" name="Line 37"/>
          <p:cNvSpPr>
            <a:spLocks noChangeShapeType="1"/>
          </p:cNvSpPr>
          <p:nvPr/>
        </p:nvSpPr>
        <p:spPr bwMode="auto">
          <a:xfrm>
            <a:off x="3851275" y="4868863"/>
            <a:ext cx="0" cy="1439862"/>
          </a:xfrm>
          <a:prstGeom prst="line">
            <a:avLst/>
          </a:prstGeom>
          <a:noFill/>
          <a:ln w="9525">
            <a:solidFill>
              <a:schemeClr val="tx1"/>
            </a:solidFill>
            <a:round/>
          </a:ln>
        </p:spPr>
        <p:txBody>
          <a:bodyPr/>
          <a:lstStyle/>
          <a:p>
            <a:endParaRPr lang="zh-CN" altLang="en-US"/>
          </a:p>
        </p:txBody>
      </p:sp>
      <p:sp>
        <p:nvSpPr>
          <p:cNvPr id="51231" name="Line 39"/>
          <p:cNvSpPr>
            <a:spLocks noChangeShapeType="1"/>
          </p:cNvSpPr>
          <p:nvPr/>
        </p:nvSpPr>
        <p:spPr bwMode="auto">
          <a:xfrm>
            <a:off x="4427538" y="4868863"/>
            <a:ext cx="0" cy="1439862"/>
          </a:xfrm>
          <a:prstGeom prst="line">
            <a:avLst/>
          </a:prstGeom>
          <a:noFill/>
          <a:ln w="9525">
            <a:solidFill>
              <a:schemeClr val="tx1"/>
            </a:solidFill>
            <a:round/>
          </a:ln>
        </p:spPr>
        <p:txBody>
          <a:bodyPr/>
          <a:lstStyle/>
          <a:p>
            <a:endParaRPr lang="zh-CN" altLang="en-US"/>
          </a:p>
        </p:txBody>
      </p:sp>
      <p:sp>
        <p:nvSpPr>
          <p:cNvPr id="51232" name="Line 41"/>
          <p:cNvSpPr>
            <a:spLocks noChangeShapeType="1"/>
          </p:cNvSpPr>
          <p:nvPr/>
        </p:nvSpPr>
        <p:spPr bwMode="auto">
          <a:xfrm>
            <a:off x="4932363" y="4868863"/>
            <a:ext cx="0" cy="1439862"/>
          </a:xfrm>
          <a:prstGeom prst="line">
            <a:avLst/>
          </a:prstGeom>
          <a:noFill/>
          <a:ln w="9525">
            <a:solidFill>
              <a:schemeClr val="tx1"/>
            </a:solidFill>
            <a:round/>
          </a:ln>
        </p:spPr>
        <p:txBody>
          <a:bodyPr/>
          <a:lstStyle/>
          <a:p>
            <a:endParaRPr lang="zh-CN" altLang="en-US"/>
          </a:p>
        </p:txBody>
      </p:sp>
      <p:sp>
        <p:nvSpPr>
          <p:cNvPr id="51233" name="Line 42"/>
          <p:cNvSpPr>
            <a:spLocks noChangeShapeType="1"/>
          </p:cNvSpPr>
          <p:nvPr/>
        </p:nvSpPr>
        <p:spPr bwMode="auto">
          <a:xfrm>
            <a:off x="11485563" y="4868863"/>
            <a:ext cx="0" cy="1439862"/>
          </a:xfrm>
          <a:prstGeom prst="line">
            <a:avLst/>
          </a:prstGeom>
          <a:noFill/>
          <a:ln w="9525">
            <a:solidFill>
              <a:schemeClr val="tx1"/>
            </a:solidFill>
            <a:round/>
          </a:ln>
        </p:spPr>
        <p:txBody>
          <a:bodyPr/>
          <a:lstStyle/>
          <a:p>
            <a:endParaRPr lang="zh-CN" altLang="en-US"/>
          </a:p>
        </p:txBody>
      </p:sp>
      <p:sp>
        <p:nvSpPr>
          <p:cNvPr id="51234" name="Line 43"/>
          <p:cNvSpPr>
            <a:spLocks noChangeShapeType="1"/>
          </p:cNvSpPr>
          <p:nvPr/>
        </p:nvSpPr>
        <p:spPr bwMode="auto">
          <a:xfrm>
            <a:off x="5435600" y="4868863"/>
            <a:ext cx="0" cy="1439862"/>
          </a:xfrm>
          <a:prstGeom prst="line">
            <a:avLst/>
          </a:prstGeom>
          <a:noFill/>
          <a:ln w="9525">
            <a:solidFill>
              <a:schemeClr val="tx1"/>
            </a:solidFill>
            <a:round/>
          </a:ln>
        </p:spPr>
        <p:txBody>
          <a:bodyPr/>
          <a:lstStyle/>
          <a:p>
            <a:endParaRPr lang="zh-CN" altLang="en-US"/>
          </a:p>
        </p:txBody>
      </p:sp>
      <p:sp>
        <p:nvSpPr>
          <p:cNvPr id="51235" name="Line 44"/>
          <p:cNvSpPr>
            <a:spLocks noChangeShapeType="1"/>
          </p:cNvSpPr>
          <p:nvPr/>
        </p:nvSpPr>
        <p:spPr bwMode="auto">
          <a:xfrm>
            <a:off x="11988800" y="4868863"/>
            <a:ext cx="0" cy="1439862"/>
          </a:xfrm>
          <a:prstGeom prst="line">
            <a:avLst/>
          </a:prstGeom>
          <a:noFill/>
          <a:ln w="9525">
            <a:solidFill>
              <a:schemeClr val="tx1"/>
            </a:solidFill>
            <a:round/>
          </a:ln>
        </p:spPr>
        <p:txBody>
          <a:bodyPr/>
          <a:lstStyle/>
          <a:p>
            <a:endParaRPr lang="zh-CN" altLang="en-US"/>
          </a:p>
        </p:txBody>
      </p:sp>
      <p:sp>
        <p:nvSpPr>
          <p:cNvPr id="51236" name="Line 45"/>
          <p:cNvSpPr>
            <a:spLocks noChangeShapeType="1"/>
          </p:cNvSpPr>
          <p:nvPr/>
        </p:nvSpPr>
        <p:spPr bwMode="auto">
          <a:xfrm>
            <a:off x="6011863" y="4868863"/>
            <a:ext cx="0" cy="1439862"/>
          </a:xfrm>
          <a:prstGeom prst="line">
            <a:avLst/>
          </a:prstGeom>
          <a:noFill/>
          <a:ln w="9525">
            <a:solidFill>
              <a:schemeClr val="tx1"/>
            </a:solidFill>
            <a:round/>
          </a:ln>
        </p:spPr>
        <p:txBody>
          <a:bodyPr/>
          <a:lstStyle/>
          <a:p>
            <a:endParaRPr lang="zh-CN" altLang="en-US"/>
          </a:p>
        </p:txBody>
      </p:sp>
      <p:sp>
        <p:nvSpPr>
          <p:cNvPr id="51237" name="Line 46"/>
          <p:cNvSpPr>
            <a:spLocks noChangeShapeType="1"/>
          </p:cNvSpPr>
          <p:nvPr/>
        </p:nvSpPr>
        <p:spPr bwMode="auto">
          <a:xfrm>
            <a:off x="12565063" y="4868863"/>
            <a:ext cx="0" cy="1439862"/>
          </a:xfrm>
          <a:prstGeom prst="line">
            <a:avLst/>
          </a:prstGeom>
          <a:noFill/>
          <a:ln w="9525">
            <a:solidFill>
              <a:schemeClr val="tx1"/>
            </a:solidFill>
            <a:round/>
          </a:ln>
        </p:spPr>
        <p:txBody>
          <a:bodyPr/>
          <a:lstStyle/>
          <a:p>
            <a:endParaRPr lang="zh-CN" altLang="en-US"/>
          </a:p>
        </p:txBody>
      </p:sp>
      <p:sp>
        <p:nvSpPr>
          <p:cNvPr id="51238" name="Line 47"/>
          <p:cNvSpPr>
            <a:spLocks noChangeShapeType="1"/>
          </p:cNvSpPr>
          <p:nvPr/>
        </p:nvSpPr>
        <p:spPr bwMode="auto">
          <a:xfrm>
            <a:off x="6588125" y="4868863"/>
            <a:ext cx="0" cy="1439862"/>
          </a:xfrm>
          <a:prstGeom prst="line">
            <a:avLst/>
          </a:prstGeom>
          <a:noFill/>
          <a:ln w="9525">
            <a:solidFill>
              <a:schemeClr val="tx1"/>
            </a:solidFill>
            <a:round/>
          </a:ln>
        </p:spPr>
        <p:txBody>
          <a:bodyPr/>
          <a:lstStyle/>
          <a:p>
            <a:endParaRPr lang="zh-CN" altLang="en-US"/>
          </a:p>
        </p:txBody>
      </p:sp>
      <p:sp>
        <p:nvSpPr>
          <p:cNvPr id="51239" name="Line 48"/>
          <p:cNvSpPr>
            <a:spLocks noChangeShapeType="1"/>
          </p:cNvSpPr>
          <p:nvPr/>
        </p:nvSpPr>
        <p:spPr bwMode="auto">
          <a:xfrm>
            <a:off x="13141325" y="4868863"/>
            <a:ext cx="0" cy="1439862"/>
          </a:xfrm>
          <a:prstGeom prst="line">
            <a:avLst/>
          </a:prstGeom>
          <a:noFill/>
          <a:ln w="9525">
            <a:solidFill>
              <a:schemeClr val="tx1"/>
            </a:solidFill>
            <a:round/>
          </a:ln>
        </p:spPr>
        <p:txBody>
          <a:bodyPr/>
          <a:lstStyle/>
          <a:p>
            <a:endParaRPr lang="zh-CN" altLang="en-US"/>
          </a:p>
        </p:txBody>
      </p:sp>
      <p:sp>
        <p:nvSpPr>
          <p:cNvPr id="51240" name="Line 49"/>
          <p:cNvSpPr>
            <a:spLocks noChangeShapeType="1"/>
          </p:cNvSpPr>
          <p:nvPr/>
        </p:nvSpPr>
        <p:spPr bwMode="auto">
          <a:xfrm>
            <a:off x="7019925" y="4868863"/>
            <a:ext cx="0" cy="1439862"/>
          </a:xfrm>
          <a:prstGeom prst="line">
            <a:avLst/>
          </a:prstGeom>
          <a:noFill/>
          <a:ln w="9525">
            <a:solidFill>
              <a:schemeClr val="tx1"/>
            </a:solidFill>
            <a:round/>
          </a:ln>
        </p:spPr>
        <p:txBody>
          <a:bodyPr/>
          <a:lstStyle/>
          <a:p>
            <a:endParaRPr lang="zh-CN" altLang="en-US"/>
          </a:p>
        </p:txBody>
      </p:sp>
      <p:sp>
        <p:nvSpPr>
          <p:cNvPr id="51241" name="Line 50"/>
          <p:cNvSpPr>
            <a:spLocks noChangeShapeType="1"/>
          </p:cNvSpPr>
          <p:nvPr/>
        </p:nvSpPr>
        <p:spPr bwMode="auto">
          <a:xfrm>
            <a:off x="13573125" y="4868863"/>
            <a:ext cx="0" cy="1439862"/>
          </a:xfrm>
          <a:prstGeom prst="line">
            <a:avLst/>
          </a:prstGeom>
          <a:noFill/>
          <a:ln w="9525">
            <a:solidFill>
              <a:schemeClr val="tx1"/>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ChangeArrowheads="1"/>
          </p:cNvSpPr>
          <p:nvPr>
            <p:ph type="title" idx="4294967295"/>
          </p:nvPr>
        </p:nvSpPr>
        <p:spPr>
          <a:xfrm>
            <a:off x="71438" y="188913"/>
            <a:ext cx="8893175" cy="1143000"/>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(3)</a:t>
            </a:r>
            <a:endParaRPr lang="en-US" altLang="zh-CN" sz="3800" smtClean="0"/>
          </a:p>
        </p:txBody>
      </p:sp>
      <p:sp>
        <p:nvSpPr>
          <p:cNvPr id="153606" name="Rectangle 6"/>
          <p:cNvSpPr>
            <a:spLocks noChangeArrowheads="1"/>
          </p:cNvSpPr>
          <p:nvPr/>
        </p:nvSpPr>
        <p:spPr bwMode="auto">
          <a:xfrm>
            <a:off x="1619250" y="1484313"/>
            <a:ext cx="5441950" cy="457200"/>
          </a:xfrm>
          <a:prstGeom prst="rect">
            <a:avLst/>
          </a:prstGeom>
          <a:noFill/>
          <a:ln w="9525">
            <a:noFill/>
            <a:miter lim="800000"/>
          </a:ln>
          <a:effectLst/>
        </p:spPr>
        <p:txBody>
          <a:bodyPr wrap="none">
            <a:spAutoFit/>
          </a:bodyPr>
          <a:lstStyle/>
          <a:p>
            <a:r>
              <a:rPr lang="en-US" altLang="zh-CN"/>
              <a:t> </a:t>
            </a:r>
            <a:r>
              <a:rPr lang="en-US" altLang="zh-CN" b="0"/>
              <a:t>2    3    2      1    5    2   4    5   3    2    5   2</a:t>
            </a:r>
            <a:r>
              <a:rPr lang="en-US" altLang="zh-CN"/>
              <a:t> </a:t>
            </a:r>
            <a:endParaRPr lang="zh-CN" altLang="en-US"/>
          </a:p>
        </p:txBody>
      </p:sp>
      <p:grpSp>
        <p:nvGrpSpPr>
          <p:cNvPr id="179798" name="Group 1622"/>
          <p:cNvGrpSpPr/>
          <p:nvPr/>
        </p:nvGrpSpPr>
        <p:grpSpPr bwMode="auto">
          <a:xfrm>
            <a:off x="611188" y="2420938"/>
            <a:ext cx="7435850" cy="3695700"/>
            <a:chOff x="385" y="1525"/>
            <a:chExt cx="4684" cy="2328"/>
          </a:xfrm>
        </p:grpSpPr>
        <p:grpSp>
          <p:nvGrpSpPr>
            <p:cNvPr id="153809" name="Group 209"/>
            <p:cNvGrpSpPr/>
            <p:nvPr/>
          </p:nvGrpSpPr>
          <p:grpSpPr bwMode="auto">
            <a:xfrm>
              <a:off x="1079" y="1525"/>
              <a:ext cx="3957" cy="333"/>
              <a:chOff x="1385" y="1400"/>
              <a:chExt cx="3957" cy="333"/>
            </a:xfrm>
          </p:grpSpPr>
          <p:sp>
            <p:nvSpPr>
              <p:cNvPr id="153609" name="Rectangle 9"/>
              <p:cNvSpPr>
                <a:spLocks noChangeArrowheads="1"/>
              </p:cNvSpPr>
              <p:nvPr/>
            </p:nvSpPr>
            <p:spPr bwMode="auto">
              <a:xfrm>
                <a:off x="144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0" name="Rectangle 10"/>
              <p:cNvSpPr>
                <a:spLocks noChangeArrowheads="1"/>
              </p:cNvSpPr>
              <p:nvPr/>
            </p:nvSpPr>
            <p:spPr bwMode="auto">
              <a:xfrm>
                <a:off x="1496"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1" name="Rectangle 11"/>
              <p:cNvSpPr>
                <a:spLocks noChangeArrowheads="1"/>
              </p:cNvSpPr>
              <p:nvPr/>
            </p:nvSpPr>
            <p:spPr bwMode="auto">
              <a:xfrm>
                <a:off x="178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2" name="Rectangle 12"/>
              <p:cNvSpPr>
                <a:spLocks noChangeArrowheads="1"/>
              </p:cNvSpPr>
              <p:nvPr/>
            </p:nvSpPr>
            <p:spPr bwMode="auto">
              <a:xfrm>
                <a:off x="183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3" name="Rectangle 13"/>
              <p:cNvSpPr>
                <a:spLocks noChangeArrowheads="1"/>
              </p:cNvSpPr>
              <p:nvPr/>
            </p:nvSpPr>
            <p:spPr bwMode="auto">
              <a:xfrm>
                <a:off x="211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4" name="Rectangle 14"/>
              <p:cNvSpPr>
                <a:spLocks noChangeArrowheads="1"/>
              </p:cNvSpPr>
              <p:nvPr/>
            </p:nvSpPr>
            <p:spPr bwMode="auto">
              <a:xfrm>
                <a:off x="2441" y="140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3615" name="Rectangle 15"/>
              <p:cNvSpPr>
                <a:spLocks noChangeArrowheads="1"/>
              </p:cNvSpPr>
              <p:nvPr/>
            </p:nvSpPr>
            <p:spPr bwMode="auto">
              <a:xfrm>
                <a:off x="2732" y="1400"/>
                <a:ext cx="192"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F(2)</a:t>
                </a:r>
                <a:endParaRPr lang="en-US" altLang="zh-CN"/>
              </a:p>
            </p:txBody>
          </p:sp>
          <p:sp>
            <p:nvSpPr>
              <p:cNvPr id="153616" name="Rectangle 16"/>
              <p:cNvSpPr>
                <a:spLocks noChangeArrowheads="1"/>
              </p:cNvSpPr>
              <p:nvPr/>
            </p:nvSpPr>
            <p:spPr bwMode="auto">
              <a:xfrm>
                <a:off x="287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7" name="Rectangle 17"/>
              <p:cNvSpPr>
                <a:spLocks noChangeArrowheads="1"/>
              </p:cNvSpPr>
              <p:nvPr/>
            </p:nvSpPr>
            <p:spPr bwMode="auto">
              <a:xfrm>
                <a:off x="3065"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8" name="Rectangle 18"/>
              <p:cNvSpPr>
                <a:spLocks noChangeArrowheads="1"/>
              </p:cNvSpPr>
              <p:nvPr/>
            </p:nvSpPr>
            <p:spPr bwMode="auto">
              <a:xfrm>
                <a:off x="311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19" name="Rectangle 19"/>
              <p:cNvSpPr>
                <a:spLocks noChangeArrowheads="1"/>
              </p:cNvSpPr>
              <p:nvPr/>
            </p:nvSpPr>
            <p:spPr bwMode="auto">
              <a:xfrm>
                <a:off x="314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3</a:t>
                </a:r>
                <a:endParaRPr lang="en-US" altLang="zh-CN"/>
              </a:p>
            </p:txBody>
          </p:sp>
          <p:sp>
            <p:nvSpPr>
              <p:cNvPr id="153620" name="Rectangle 20"/>
              <p:cNvSpPr>
                <a:spLocks noChangeArrowheads="1"/>
              </p:cNvSpPr>
              <p:nvPr/>
            </p:nvSpPr>
            <p:spPr bwMode="auto">
              <a:xfrm>
                <a:off x="319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1" name="Rectangle 21"/>
              <p:cNvSpPr>
                <a:spLocks noChangeArrowheads="1"/>
              </p:cNvSpPr>
              <p:nvPr/>
            </p:nvSpPr>
            <p:spPr bwMode="auto">
              <a:xfrm>
                <a:off x="322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2" name="Rectangle 22"/>
              <p:cNvSpPr>
                <a:spLocks noChangeArrowheads="1"/>
              </p:cNvSpPr>
              <p:nvPr/>
            </p:nvSpPr>
            <p:spPr bwMode="auto">
              <a:xfrm>
                <a:off x="3421"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23" name="Rectangle 23"/>
              <p:cNvSpPr>
                <a:spLocks noChangeArrowheads="1"/>
              </p:cNvSpPr>
              <p:nvPr/>
            </p:nvSpPr>
            <p:spPr bwMode="auto">
              <a:xfrm>
                <a:off x="3468"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4" name="Rectangle 24"/>
              <p:cNvSpPr>
                <a:spLocks noChangeArrowheads="1"/>
              </p:cNvSpPr>
              <p:nvPr/>
            </p:nvSpPr>
            <p:spPr bwMode="auto">
              <a:xfrm>
                <a:off x="350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1</a:t>
                </a:r>
                <a:endParaRPr lang="en-US" altLang="zh-CN"/>
              </a:p>
            </p:txBody>
          </p:sp>
          <p:sp>
            <p:nvSpPr>
              <p:cNvPr id="153625" name="Rectangle 25"/>
              <p:cNvSpPr>
                <a:spLocks noChangeArrowheads="1"/>
              </p:cNvSpPr>
              <p:nvPr/>
            </p:nvSpPr>
            <p:spPr bwMode="auto">
              <a:xfrm>
                <a:off x="354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6" name="Rectangle 26"/>
              <p:cNvSpPr>
                <a:spLocks noChangeArrowheads="1"/>
              </p:cNvSpPr>
              <p:nvPr/>
            </p:nvSpPr>
            <p:spPr bwMode="auto">
              <a:xfrm>
                <a:off x="358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7" name="Rectangle 27"/>
              <p:cNvSpPr>
                <a:spLocks noChangeArrowheads="1"/>
              </p:cNvSpPr>
              <p:nvPr/>
            </p:nvSpPr>
            <p:spPr bwMode="auto">
              <a:xfrm>
                <a:off x="384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8" name="Rectangle 28"/>
              <p:cNvSpPr>
                <a:spLocks noChangeArrowheads="1"/>
              </p:cNvSpPr>
              <p:nvPr/>
            </p:nvSpPr>
            <p:spPr bwMode="auto">
              <a:xfrm>
                <a:off x="410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29" name="Rectangle 29"/>
              <p:cNvSpPr>
                <a:spLocks noChangeArrowheads="1"/>
              </p:cNvSpPr>
              <p:nvPr/>
            </p:nvSpPr>
            <p:spPr bwMode="auto">
              <a:xfrm>
                <a:off x="4150"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0" name="Rectangle 30"/>
              <p:cNvSpPr>
                <a:spLocks noChangeArrowheads="1"/>
              </p:cNvSpPr>
              <p:nvPr/>
            </p:nvSpPr>
            <p:spPr bwMode="auto">
              <a:xfrm>
                <a:off x="4185"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5</a:t>
                </a:r>
                <a:endParaRPr lang="en-US" altLang="zh-CN"/>
              </a:p>
            </p:txBody>
          </p:sp>
          <p:sp>
            <p:nvSpPr>
              <p:cNvPr id="153631" name="Rectangle 31"/>
              <p:cNvSpPr>
                <a:spLocks noChangeArrowheads="1"/>
              </p:cNvSpPr>
              <p:nvPr/>
            </p:nvSpPr>
            <p:spPr bwMode="auto">
              <a:xfrm>
                <a:off x="423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2" name="Rectangle 32"/>
              <p:cNvSpPr>
                <a:spLocks noChangeArrowheads="1"/>
              </p:cNvSpPr>
              <p:nvPr/>
            </p:nvSpPr>
            <p:spPr bwMode="auto">
              <a:xfrm>
                <a:off x="426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3" name="Rectangle 33"/>
              <p:cNvSpPr>
                <a:spLocks noChangeArrowheads="1"/>
              </p:cNvSpPr>
              <p:nvPr/>
            </p:nvSpPr>
            <p:spPr bwMode="auto">
              <a:xfrm>
                <a:off x="451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4" name="Rectangle 34"/>
              <p:cNvSpPr>
                <a:spLocks noChangeArrowheads="1"/>
              </p:cNvSpPr>
              <p:nvPr/>
            </p:nvSpPr>
            <p:spPr bwMode="auto">
              <a:xfrm>
                <a:off x="4792" y="1400"/>
                <a:ext cx="192"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F(2)</a:t>
                </a:r>
                <a:endParaRPr lang="en-US" altLang="zh-CN"/>
              </a:p>
            </p:txBody>
          </p:sp>
          <p:sp>
            <p:nvSpPr>
              <p:cNvPr id="153635" name="Rectangle 35"/>
              <p:cNvSpPr>
                <a:spLocks noChangeArrowheads="1"/>
              </p:cNvSpPr>
              <p:nvPr/>
            </p:nvSpPr>
            <p:spPr bwMode="auto">
              <a:xfrm>
                <a:off x="4932"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6" name="Rectangle 36"/>
              <p:cNvSpPr>
                <a:spLocks noChangeArrowheads="1"/>
              </p:cNvSpPr>
              <p:nvPr/>
            </p:nvSpPr>
            <p:spPr bwMode="auto">
              <a:xfrm>
                <a:off x="5130"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37" name="Rectangle 37"/>
              <p:cNvSpPr>
                <a:spLocks noChangeArrowheads="1"/>
              </p:cNvSpPr>
              <p:nvPr/>
            </p:nvSpPr>
            <p:spPr bwMode="auto">
              <a:xfrm>
                <a:off x="517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8" name="Rectangle 38"/>
              <p:cNvSpPr>
                <a:spLocks noChangeArrowheads="1"/>
              </p:cNvSpPr>
              <p:nvPr/>
            </p:nvSpPr>
            <p:spPr bwMode="auto">
              <a:xfrm>
                <a:off x="521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4</a:t>
                </a:r>
                <a:endParaRPr lang="en-US" altLang="zh-CN"/>
              </a:p>
            </p:txBody>
          </p:sp>
          <p:sp>
            <p:nvSpPr>
              <p:cNvPr id="153639" name="Rectangle 39"/>
              <p:cNvSpPr>
                <a:spLocks noChangeArrowheads="1"/>
              </p:cNvSpPr>
              <p:nvPr/>
            </p:nvSpPr>
            <p:spPr bwMode="auto">
              <a:xfrm>
                <a:off x="525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40" name="Rectangle 40"/>
              <p:cNvSpPr>
                <a:spLocks noChangeArrowheads="1"/>
              </p:cNvSpPr>
              <p:nvPr/>
            </p:nvSpPr>
            <p:spPr bwMode="auto">
              <a:xfrm>
                <a:off x="529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41" name="Rectangle 41"/>
              <p:cNvSpPr>
                <a:spLocks noChangeArrowheads="1"/>
              </p:cNvSpPr>
              <p:nvPr/>
            </p:nvSpPr>
            <p:spPr bwMode="auto">
              <a:xfrm>
                <a:off x="144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2" name="Rectangle 42"/>
              <p:cNvSpPr>
                <a:spLocks noChangeArrowheads="1"/>
              </p:cNvSpPr>
              <p:nvPr/>
            </p:nvSpPr>
            <p:spPr bwMode="auto">
              <a:xfrm>
                <a:off x="150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3" name="Rectangle 43"/>
              <p:cNvSpPr>
                <a:spLocks noChangeArrowheads="1"/>
              </p:cNvSpPr>
              <p:nvPr/>
            </p:nvSpPr>
            <p:spPr bwMode="auto">
              <a:xfrm>
                <a:off x="1782"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4" name="Rectangle 44"/>
              <p:cNvSpPr>
                <a:spLocks noChangeArrowheads="1"/>
              </p:cNvSpPr>
              <p:nvPr/>
            </p:nvSpPr>
            <p:spPr bwMode="auto">
              <a:xfrm>
                <a:off x="1840"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5" name="Rectangle 45"/>
              <p:cNvSpPr>
                <a:spLocks noChangeArrowheads="1"/>
              </p:cNvSpPr>
              <p:nvPr/>
            </p:nvSpPr>
            <p:spPr bwMode="auto">
              <a:xfrm>
                <a:off x="2085"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6" name="Rectangle 46"/>
              <p:cNvSpPr>
                <a:spLocks noChangeArrowheads="1"/>
              </p:cNvSpPr>
              <p:nvPr/>
            </p:nvSpPr>
            <p:spPr bwMode="auto">
              <a:xfrm>
                <a:off x="2143"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7" name="Rectangle 47"/>
              <p:cNvSpPr>
                <a:spLocks noChangeArrowheads="1"/>
              </p:cNvSpPr>
              <p:nvPr/>
            </p:nvSpPr>
            <p:spPr bwMode="auto">
              <a:xfrm>
                <a:off x="2417"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8" name="Rectangle 48"/>
              <p:cNvSpPr>
                <a:spLocks noChangeArrowheads="1"/>
              </p:cNvSpPr>
              <p:nvPr/>
            </p:nvSpPr>
            <p:spPr bwMode="auto">
              <a:xfrm>
                <a:off x="24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9" name="Rectangle 49"/>
              <p:cNvSpPr>
                <a:spLocks noChangeArrowheads="1"/>
              </p:cNvSpPr>
              <p:nvPr/>
            </p:nvSpPr>
            <p:spPr bwMode="auto">
              <a:xfrm>
                <a:off x="277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650" name="Rectangle 50"/>
              <p:cNvSpPr>
                <a:spLocks noChangeArrowheads="1"/>
              </p:cNvSpPr>
              <p:nvPr/>
            </p:nvSpPr>
            <p:spPr bwMode="auto">
              <a:xfrm>
                <a:off x="283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1" name="Rectangle 51"/>
              <p:cNvSpPr>
                <a:spLocks noChangeArrowheads="1"/>
              </p:cNvSpPr>
              <p:nvPr/>
            </p:nvSpPr>
            <p:spPr bwMode="auto">
              <a:xfrm>
                <a:off x="3118"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3652" name="Rectangle 52"/>
              <p:cNvSpPr>
                <a:spLocks noChangeArrowheads="1"/>
              </p:cNvSpPr>
              <p:nvPr/>
            </p:nvSpPr>
            <p:spPr bwMode="auto">
              <a:xfrm>
                <a:off x="31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3" name="Rectangle 53"/>
              <p:cNvSpPr>
                <a:spLocks noChangeArrowheads="1"/>
              </p:cNvSpPr>
              <p:nvPr/>
            </p:nvSpPr>
            <p:spPr bwMode="auto">
              <a:xfrm>
                <a:off x="347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654" name="Rectangle 54"/>
              <p:cNvSpPr>
                <a:spLocks noChangeArrowheads="1"/>
              </p:cNvSpPr>
              <p:nvPr/>
            </p:nvSpPr>
            <p:spPr bwMode="auto">
              <a:xfrm>
                <a:off x="353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5" name="Rectangle 55"/>
              <p:cNvSpPr>
                <a:spLocks noChangeArrowheads="1"/>
              </p:cNvSpPr>
              <p:nvPr/>
            </p:nvSpPr>
            <p:spPr bwMode="auto">
              <a:xfrm>
                <a:off x="3818"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656" name="Rectangle 56"/>
              <p:cNvSpPr>
                <a:spLocks noChangeArrowheads="1"/>
              </p:cNvSpPr>
              <p:nvPr/>
            </p:nvSpPr>
            <p:spPr bwMode="auto">
              <a:xfrm>
                <a:off x="38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7" name="Rectangle 57"/>
              <p:cNvSpPr>
                <a:spLocks noChangeArrowheads="1"/>
              </p:cNvSpPr>
              <p:nvPr/>
            </p:nvSpPr>
            <p:spPr bwMode="auto">
              <a:xfrm>
                <a:off x="4156"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58" name="Rectangle 58"/>
              <p:cNvSpPr>
                <a:spLocks noChangeArrowheads="1"/>
              </p:cNvSpPr>
              <p:nvPr/>
            </p:nvSpPr>
            <p:spPr bwMode="auto">
              <a:xfrm>
                <a:off x="4214"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9" name="Rectangle 59"/>
              <p:cNvSpPr>
                <a:spLocks noChangeArrowheads="1"/>
              </p:cNvSpPr>
              <p:nvPr/>
            </p:nvSpPr>
            <p:spPr bwMode="auto">
              <a:xfrm>
                <a:off x="4489"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60" name="Rectangle 60"/>
              <p:cNvSpPr>
                <a:spLocks noChangeArrowheads="1"/>
              </p:cNvSpPr>
              <p:nvPr/>
            </p:nvSpPr>
            <p:spPr bwMode="auto">
              <a:xfrm>
                <a:off x="4547"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1" name="Rectangle 61"/>
              <p:cNvSpPr>
                <a:spLocks noChangeArrowheads="1"/>
              </p:cNvSpPr>
              <p:nvPr/>
            </p:nvSpPr>
            <p:spPr bwMode="auto">
              <a:xfrm>
                <a:off x="483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662" name="Rectangle 62"/>
              <p:cNvSpPr>
                <a:spLocks noChangeArrowheads="1"/>
              </p:cNvSpPr>
              <p:nvPr/>
            </p:nvSpPr>
            <p:spPr bwMode="auto">
              <a:xfrm>
                <a:off x="4891"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3" name="Rectangle 63"/>
              <p:cNvSpPr>
                <a:spLocks noChangeArrowheads="1"/>
              </p:cNvSpPr>
              <p:nvPr/>
            </p:nvSpPr>
            <p:spPr bwMode="auto">
              <a:xfrm>
                <a:off x="518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664" name="Rectangle 64"/>
              <p:cNvSpPr>
                <a:spLocks noChangeArrowheads="1"/>
              </p:cNvSpPr>
              <p:nvPr/>
            </p:nvSpPr>
            <p:spPr bwMode="auto">
              <a:xfrm>
                <a:off x="5241"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5" name="Rectangle 65"/>
              <p:cNvSpPr>
                <a:spLocks noChangeArrowheads="1"/>
              </p:cNvSpPr>
              <p:nvPr/>
            </p:nvSpPr>
            <p:spPr bwMode="auto">
              <a:xfrm>
                <a:off x="1385" y="1582"/>
                <a:ext cx="6" cy="5"/>
              </a:xfrm>
              <a:prstGeom prst="rect">
                <a:avLst/>
              </a:prstGeom>
              <a:solidFill>
                <a:srgbClr val="000000"/>
              </a:solidFill>
              <a:ln w="9525">
                <a:noFill/>
                <a:miter lim="800000"/>
              </a:ln>
            </p:spPr>
            <p:txBody>
              <a:bodyPr/>
              <a:lstStyle/>
              <a:p>
                <a:endParaRPr lang="zh-CN" altLang="en-US"/>
              </a:p>
            </p:txBody>
          </p:sp>
          <p:sp>
            <p:nvSpPr>
              <p:cNvPr id="153666" name="Line 66"/>
              <p:cNvSpPr>
                <a:spLocks noChangeShapeType="1"/>
              </p:cNvSpPr>
              <p:nvPr/>
            </p:nvSpPr>
            <p:spPr bwMode="auto">
              <a:xfrm>
                <a:off x="1385" y="1582"/>
                <a:ext cx="6" cy="0"/>
              </a:xfrm>
              <a:prstGeom prst="line">
                <a:avLst/>
              </a:prstGeom>
              <a:noFill/>
              <a:ln w="0">
                <a:solidFill>
                  <a:srgbClr val="000000"/>
                </a:solidFill>
                <a:round/>
              </a:ln>
            </p:spPr>
            <p:txBody>
              <a:bodyPr/>
              <a:lstStyle/>
              <a:p>
                <a:endParaRPr lang="zh-CN" altLang="en-US"/>
              </a:p>
            </p:txBody>
          </p:sp>
          <p:sp>
            <p:nvSpPr>
              <p:cNvPr id="153667" name="Line 67"/>
              <p:cNvSpPr>
                <a:spLocks noChangeShapeType="1"/>
              </p:cNvSpPr>
              <p:nvPr/>
            </p:nvSpPr>
            <p:spPr bwMode="auto">
              <a:xfrm>
                <a:off x="1385" y="1582"/>
                <a:ext cx="0" cy="5"/>
              </a:xfrm>
              <a:prstGeom prst="line">
                <a:avLst/>
              </a:prstGeom>
              <a:noFill/>
              <a:ln w="0">
                <a:solidFill>
                  <a:srgbClr val="000000"/>
                </a:solidFill>
                <a:round/>
              </a:ln>
            </p:spPr>
            <p:txBody>
              <a:bodyPr/>
              <a:lstStyle/>
              <a:p>
                <a:endParaRPr lang="zh-CN" altLang="en-US"/>
              </a:p>
            </p:txBody>
          </p:sp>
          <p:sp>
            <p:nvSpPr>
              <p:cNvPr id="153668" name="Rectangle 68"/>
              <p:cNvSpPr>
                <a:spLocks noChangeArrowheads="1"/>
              </p:cNvSpPr>
              <p:nvPr/>
            </p:nvSpPr>
            <p:spPr bwMode="auto">
              <a:xfrm>
                <a:off x="1385" y="1582"/>
                <a:ext cx="6" cy="5"/>
              </a:xfrm>
              <a:prstGeom prst="rect">
                <a:avLst/>
              </a:prstGeom>
              <a:solidFill>
                <a:srgbClr val="000000"/>
              </a:solidFill>
              <a:ln w="9525">
                <a:noFill/>
                <a:miter lim="800000"/>
              </a:ln>
            </p:spPr>
            <p:txBody>
              <a:bodyPr/>
              <a:lstStyle/>
              <a:p>
                <a:endParaRPr lang="zh-CN" altLang="en-US"/>
              </a:p>
            </p:txBody>
          </p:sp>
          <p:sp>
            <p:nvSpPr>
              <p:cNvPr id="153669" name="Line 69"/>
              <p:cNvSpPr>
                <a:spLocks noChangeShapeType="1"/>
              </p:cNvSpPr>
              <p:nvPr/>
            </p:nvSpPr>
            <p:spPr bwMode="auto">
              <a:xfrm>
                <a:off x="1385" y="1582"/>
                <a:ext cx="6" cy="0"/>
              </a:xfrm>
              <a:prstGeom prst="line">
                <a:avLst/>
              </a:prstGeom>
              <a:noFill/>
              <a:ln w="0">
                <a:solidFill>
                  <a:srgbClr val="000000"/>
                </a:solidFill>
                <a:round/>
              </a:ln>
            </p:spPr>
            <p:txBody>
              <a:bodyPr/>
              <a:lstStyle/>
              <a:p>
                <a:endParaRPr lang="zh-CN" altLang="en-US"/>
              </a:p>
            </p:txBody>
          </p:sp>
          <p:sp>
            <p:nvSpPr>
              <p:cNvPr id="153670" name="Line 70"/>
              <p:cNvSpPr>
                <a:spLocks noChangeShapeType="1"/>
              </p:cNvSpPr>
              <p:nvPr/>
            </p:nvSpPr>
            <p:spPr bwMode="auto">
              <a:xfrm>
                <a:off x="1385" y="1582"/>
                <a:ext cx="0" cy="5"/>
              </a:xfrm>
              <a:prstGeom prst="line">
                <a:avLst/>
              </a:prstGeom>
              <a:noFill/>
              <a:ln w="0">
                <a:solidFill>
                  <a:srgbClr val="000000"/>
                </a:solidFill>
                <a:round/>
              </a:ln>
            </p:spPr>
            <p:txBody>
              <a:bodyPr/>
              <a:lstStyle/>
              <a:p>
                <a:endParaRPr lang="zh-CN" altLang="en-US"/>
              </a:p>
            </p:txBody>
          </p:sp>
          <p:sp>
            <p:nvSpPr>
              <p:cNvPr id="153671" name="Rectangle 71"/>
              <p:cNvSpPr>
                <a:spLocks noChangeArrowheads="1"/>
              </p:cNvSpPr>
              <p:nvPr/>
            </p:nvSpPr>
            <p:spPr bwMode="auto">
              <a:xfrm>
                <a:off x="1391" y="1582"/>
                <a:ext cx="5" cy="5"/>
              </a:xfrm>
              <a:prstGeom prst="rect">
                <a:avLst/>
              </a:prstGeom>
              <a:solidFill>
                <a:srgbClr val="000000"/>
              </a:solidFill>
              <a:ln w="9525">
                <a:noFill/>
                <a:miter lim="800000"/>
              </a:ln>
            </p:spPr>
            <p:txBody>
              <a:bodyPr/>
              <a:lstStyle/>
              <a:p>
                <a:endParaRPr lang="zh-CN" altLang="en-US"/>
              </a:p>
            </p:txBody>
          </p:sp>
          <p:sp>
            <p:nvSpPr>
              <p:cNvPr id="153672" name="Line 72"/>
              <p:cNvSpPr>
                <a:spLocks noChangeShapeType="1"/>
              </p:cNvSpPr>
              <p:nvPr/>
            </p:nvSpPr>
            <p:spPr bwMode="auto">
              <a:xfrm>
                <a:off x="1391" y="1582"/>
                <a:ext cx="5" cy="0"/>
              </a:xfrm>
              <a:prstGeom prst="line">
                <a:avLst/>
              </a:prstGeom>
              <a:noFill/>
              <a:ln w="0">
                <a:solidFill>
                  <a:srgbClr val="000000"/>
                </a:solidFill>
                <a:round/>
              </a:ln>
            </p:spPr>
            <p:txBody>
              <a:bodyPr/>
              <a:lstStyle/>
              <a:p>
                <a:endParaRPr lang="zh-CN" altLang="en-US"/>
              </a:p>
            </p:txBody>
          </p:sp>
          <p:sp>
            <p:nvSpPr>
              <p:cNvPr id="153673" name="Line 73"/>
              <p:cNvSpPr>
                <a:spLocks noChangeShapeType="1"/>
              </p:cNvSpPr>
              <p:nvPr/>
            </p:nvSpPr>
            <p:spPr bwMode="auto">
              <a:xfrm>
                <a:off x="1391" y="1582"/>
                <a:ext cx="0" cy="5"/>
              </a:xfrm>
              <a:prstGeom prst="line">
                <a:avLst/>
              </a:prstGeom>
              <a:noFill/>
              <a:ln w="0">
                <a:solidFill>
                  <a:srgbClr val="000000"/>
                </a:solidFill>
                <a:round/>
              </a:ln>
            </p:spPr>
            <p:txBody>
              <a:bodyPr/>
              <a:lstStyle/>
              <a:p>
                <a:endParaRPr lang="zh-CN" altLang="en-US"/>
              </a:p>
            </p:txBody>
          </p:sp>
          <p:sp>
            <p:nvSpPr>
              <p:cNvPr id="153674" name="Rectangle 74"/>
              <p:cNvSpPr>
                <a:spLocks noChangeArrowheads="1"/>
              </p:cNvSpPr>
              <p:nvPr/>
            </p:nvSpPr>
            <p:spPr bwMode="auto">
              <a:xfrm>
                <a:off x="1396" y="1582"/>
                <a:ext cx="158" cy="5"/>
              </a:xfrm>
              <a:prstGeom prst="rect">
                <a:avLst/>
              </a:prstGeom>
              <a:solidFill>
                <a:srgbClr val="000000"/>
              </a:solidFill>
              <a:ln w="9525">
                <a:noFill/>
                <a:miter lim="800000"/>
              </a:ln>
            </p:spPr>
            <p:txBody>
              <a:bodyPr/>
              <a:lstStyle/>
              <a:p>
                <a:endParaRPr lang="zh-CN" altLang="en-US"/>
              </a:p>
            </p:txBody>
          </p:sp>
          <p:sp>
            <p:nvSpPr>
              <p:cNvPr id="153675" name="Line 75"/>
              <p:cNvSpPr>
                <a:spLocks noChangeShapeType="1"/>
              </p:cNvSpPr>
              <p:nvPr/>
            </p:nvSpPr>
            <p:spPr bwMode="auto">
              <a:xfrm>
                <a:off x="1396" y="1582"/>
                <a:ext cx="158" cy="0"/>
              </a:xfrm>
              <a:prstGeom prst="line">
                <a:avLst/>
              </a:prstGeom>
              <a:noFill/>
              <a:ln w="0">
                <a:solidFill>
                  <a:srgbClr val="000000"/>
                </a:solidFill>
                <a:round/>
              </a:ln>
            </p:spPr>
            <p:txBody>
              <a:bodyPr/>
              <a:lstStyle/>
              <a:p>
                <a:endParaRPr lang="zh-CN" altLang="en-US"/>
              </a:p>
            </p:txBody>
          </p:sp>
          <p:sp>
            <p:nvSpPr>
              <p:cNvPr id="153676" name="Rectangle 76"/>
              <p:cNvSpPr>
                <a:spLocks noChangeArrowheads="1"/>
              </p:cNvSpPr>
              <p:nvPr/>
            </p:nvSpPr>
            <p:spPr bwMode="auto">
              <a:xfrm>
                <a:off x="1554" y="1582"/>
                <a:ext cx="6" cy="5"/>
              </a:xfrm>
              <a:prstGeom prst="rect">
                <a:avLst/>
              </a:prstGeom>
              <a:solidFill>
                <a:srgbClr val="000000"/>
              </a:solidFill>
              <a:ln w="9525">
                <a:noFill/>
                <a:miter lim="800000"/>
              </a:ln>
            </p:spPr>
            <p:txBody>
              <a:bodyPr/>
              <a:lstStyle/>
              <a:p>
                <a:endParaRPr lang="zh-CN" altLang="en-US"/>
              </a:p>
            </p:txBody>
          </p:sp>
          <p:sp>
            <p:nvSpPr>
              <p:cNvPr id="153677" name="Line 77"/>
              <p:cNvSpPr>
                <a:spLocks noChangeShapeType="1"/>
              </p:cNvSpPr>
              <p:nvPr/>
            </p:nvSpPr>
            <p:spPr bwMode="auto">
              <a:xfrm>
                <a:off x="1554" y="1582"/>
                <a:ext cx="6" cy="0"/>
              </a:xfrm>
              <a:prstGeom prst="line">
                <a:avLst/>
              </a:prstGeom>
              <a:noFill/>
              <a:ln w="0">
                <a:solidFill>
                  <a:srgbClr val="000000"/>
                </a:solidFill>
                <a:round/>
              </a:ln>
            </p:spPr>
            <p:txBody>
              <a:bodyPr/>
              <a:lstStyle/>
              <a:p>
                <a:endParaRPr lang="zh-CN" altLang="en-US"/>
              </a:p>
            </p:txBody>
          </p:sp>
          <p:sp>
            <p:nvSpPr>
              <p:cNvPr id="153678" name="Line 78"/>
              <p:cNvSpPr>
                <a:spLocks noChangeShapeType="1"/>
              </p:cNvSpPr>
              <p:nvPr/>
            </p:nvSpPr>
            <p:spPr bwMode="auto">
              <a:xfrm>
                <a:off x="1554" y="1582"/>
                <a:ext cx="0" cy="5"/>
              </a:xfrm>
              <a:prstGeom prst="line">
                <a:avLst/>
              </a:prstGeom>
              <a:noFill/>
              <a:ln w="0">
                <a:solidFill>
                  <a:srgbClr val="000000"/>
                </a:solidFill>
                <a:round/>
              </a:ln>
            </p:spPr>
            <p:txBody>
              <a:bodyPr/>
              <a:lstStyle/>
              <a:p>
                <a:endParaRPr lang="zh-CN" altLang="en-US"/>
              </a:p>
            </p:txBody>
          </p:sp>
          <p:sp>
            <p:nvSpPr>
              <p:cNvPr id="153679" name="Rectangle 79"/>
              <p:cNvSpPr>
                <a:spLocks noChangeArrowheads="1"/>
              </p:cNvSpPr>
              <p:nvPr/>
            </p:nvSpPr>
            <p:spPr bwMode="auto">
              <a:xfrm>
                <a:off x="1554" y="1582"/>
                <a:ext cx="6" cy="5"/>
              </a:xfrm>
              <a:prstGeom prst="rect">
                <a:avLst/>
              </a:prstGeom>
              <a:solidFill>
                <a:srgbClr val="000000"/>
              </a:solidFill>
              <a:ln w="9525">
                <a:noFill/>
                <a:miter lim="800000"/>
              </a:ln>
            </p:spPr>
            <p:txBody>
              <a:bodyPr/>
              <a:lstStyle/>
              <a:p>
                <a:endParaRPr lang="zh-CN" altLang="en-US"/>
              </a:p>
            </p:txBody>
          </p:sp>
          <p:sp>
            <p:nvSpPr>
              <p:cNvPr id="153680" name="Line 80"/>
              <p:cNvSpPr>
                <a:spLocks noChangeShapeType="1"/>
              </p:cNvSpPr>
              <p:nvPr/>
            </p:nvSpPr>
            <p:spPr bwMode="auto">
              <a:xfrm>
                <a:off x="1554" y="1582"/>
                <a:ext cx="6" cy="0"/>
              </a:xfrm>
              <a:prstGeom prst="line">
                <a:avLst/>
              </a:prstGeom>
              <a:noFill/>
              <a:ln w="0">
                <a:solidFill>
                  <a:srgbClr val="000000"/>
                </a:solidFill>
                <a:round/>
              </a:ln>
            </p:spPr>
            <p:txBody>
              <a:bodyPr/>
              <a:lstStyle/>
              <a:p>
                <a:endParaRPr lang="zh-CN" altLang="en-US"/>
              </a:p>
            </p:txBody>
          </p:sp>
          <p:sp>
            <p:nvSpPr>
              <p:cNvPr id="153681" name="Line 81"/>
              <p:cNvSpPr>
                <a:spLocks noChangeShapeType="1"/>
              </p:cNvSpPr>
              <p:nvPr/>
            </p:nvSpPr>
            <p:spPr bwMode="auto">
              <a:xfrm>
                <a:off x="1554" y="1582"/>
                <a:ext cx="0" cy="5"/>
              </a:xfrm>
              <a:prstGeom prst="line">
                <a:avLst/>
              </a:prstGeom>
              <a:noFill/>
              <a:ln w="0">
                <a:solidFill>
                  <a:srgbClr val="000000"/>
                </a:solidFill>
                <a:round/>
              </a:ln>
            </p:spPr>
            <p:txBody>
              <a:bodyPr/>
              <a:lstStyle/>
              <a:p>
                <a:endParaRPr lang="zh-CN" altLang="en-US"/>
              </a:p>
            </p:txBody>
          </p:sp>
          <p:sp>
            <p:nvSpPr>
              <p:cNvPr id="153682" name="Rectangle 82"/>
              <p:cNvSpPr>
                <a:spLocks noChangeArrowheads="1"/>
              </p:cNvSpPr>
              <p:nvPr/>
            </p:nvSpPr>
            <p:spPr bwMode="auto">
              <a:xfrm>
                <a:off x="1723" y="1582"/>
                <a:ext cx="6" cy="5"/>
              </a:xfrm>
              <a:prstGeom prst="rect">
                <a:avLst/>
              </a:prstGeom>
              <a:solidFill>
                <a:srgbClr val="000000"/>
              </a:solidFill>
              <a:ln w="9525">
                <a:noFill/>
                <a:miter lim="800000"/>
              </a:ln>
            </p:spPr>
            <p:txBody>
              <a:bodyPr/>
              <a:lstStyle/>
              <a:p>
                <a:endParaRPr lang="zh-CN" altLang="en-US"/>
              </a:p>
            </p:txBody>
          </p:sp>
          <p:sp>
            <p:nvSpPr>
              <p:cNvPr id="153683" name="Line 83"/>
              <p:cNvSpPr>
                <a:spLocks noChangeShapeType="1"/>
              </p:cNvSpPr>
              <p:nvPr/>
            </p:nvSpPr>
            <p:spPr bwMode="auto">
              <a:xfrm>
                <a:off x="1723" y="1582"/>
                <a:ext cx="6" cy="0"/>
              </a:xfrm>
              <a:prstGeom prst="line">
                <a:avLst/>
              </a:prstGeom>
              <a:noFill/>
              <a:ln w="0">
                <a:solidFill>
                  <a:srgbClr val="000000"/>
                </a:solidFill>
                <a:round/>
              </a:ln>
            </p:spPr>
            <p:txBody>
              <a:bodyPr/>
              <a:lstStyle/>
              <a:p>
                <a:endParaRPr lang="zh-CN" altLang="en-US"/>
              </a:p>
            </p:txBody>
          </p:sp>
          <p:sp>
            <p:nvSpPr>
              <p:cNvPr id="153684" name="Line 84"/>
              <p:cNvSpPr>
                <a:spLocks noChangeShapeType="1"/>
              </p:cNvSpPr>
              <p:nvPr/>
            </p:nvSpPr>
            <p:spPr bwMode="auto">
              <a:xfrm>
                <a:off x="1723" y="1582"/>
                <a:ext cx="0" cy="5"/>
              </a:xfrm>
              <a:prstGeom prst="line">
                <a:avLst/>
              </a:prstGeom>
              <a:noFill/>
              <a:ln w="0">
                <a:solidFill>
                  <a:srgbClr val="000000"/>
                </a:solidFill>
                <a:round/>
              </a:ln>
            </p:spPr>
            <p:txBody>
              <a:bodyPr/>
              <a:lstStyle/>
              <a:p>
                <a:endParaRPr lang="zh-CN" altLang="en-US"/>
              </a:p>
            </p:txBody>
          </p:sp>
          <p:sp>
            <p:nvSpPr>
              <p:cNvPr id="153685" name="Rectangle 85"/>
              <p:cNvSpPr>
                <a:spLocks noChangeArrowheads="1"/>
              </p:cNvSpPr>
              <p:nvPr/>
            </p:nvSpPr>
            <p:spPr bwMode="auto">
              <a:xfrm>
                <a:off x="1723" y="1582"/>
                <a:ext cx="6" cy="5"/>
              </a:xfrm>
              <a:prstGeom prst="rect">
                <a:avLst/>
              </a:prstGeom>
              <a:solidFill>
                <a:srgbClr val="000000"/>
              </a:solidFill>
              <a:ln w="9525">
                <a:noFill/>
                <a:miter lim="800000"/>
              </a:ln>
            </p:spPr>
            <p:txBody>
              <a:bodyPr/>
              <a:lstStyle/>
              <a:p>
                <a:endParaRPr lang="zh-CN" altLang="en-US"/>
              </a:p>
            </p:txBody>
          </p:sp>
          <p:sp>
            <p:nvSpPr>
              <p:cNvPr id="153686" name="Line 86"/>
              <p:cNvSpPr>
                <a:spLocks noChangeShapeType="1"/>
              </p:cNvSpPr>
              <p:nvPr/>
            </p:nvSpPr>
            <p:spPr bwMode="auto">
              <a:xfrm>
                <a:off x="1723" y="1582"/>
                <a:ext cx="6" cy="0"/>
              </a:xfrm>
              <a:prstGeom prst="line">
                <a:avLst/>
              </a:prstGeom>
              <a:noFill/>
              <a:ln w="0">
                <a:solidFill>
                  <a:srgbClr val="000000"/>
                </a:solidFill>
                <a:round/>
              </a:ln>
            </p:spPr>
            <p:txBody>
              <a:bodyPr/>
              <a:lstStyle/>
              <a:p>
                <a:endParaRPr lang="zh-CN" altLang="en-US"/>
              </a:p>
            </p:txBody>
          </p:sp>
          <p:sp>
            <p:nvSpPr>
              <p:cNvPr id="153687" name="Line 87"/>
              <p:cNvSpPr>
                <a:spLocks noChangeShapeType="1"/>
              </p:cNvSpPr>
              <p:nvPr/>
            </p:nvSpPr>
            <p:spPr bwMode="auto">
              <a:xfrm>
                <a:off x="1723" y="1582"/>
                <a:ext cx="0" cy="5"/>
              </a:xfrm>
              <a:prstGeom prst="line">
                <a:avLst/>
              </a:prstGeom>
              <a:noFill/>
              <a:ln w="0">
                <a:solidFill>
                  <a:srgbClr val="000000"/>
                </a:solidFill>
                <a:round/>
              </a:ln>
            </p:spPr>
            <p:txBody>
              <a:bodyPr/>
              <a:lstStyle/>
              <a:p>
                <a:endParaRPr lang="zh-CN" altLang="en-US"/>
              </a:p>
            </p:txBody>
          </p:sp>
          <p:sp>
            <p:nvSpPr>
              <p:cNvPr id="153688" name="Rectangle 88"/>
              <p:cNvSpPr>
                <a:spLocks noChangeArrowheads="1"/>
              </p:cNvSpPr>
              <p:nvPr/>
            </p:nvSpPr>
            <p:spPr bwMode="auto">
              <a:xfrm>
                <a:off x="1729" y="1582"/>
                <a:ext cx="163" cy="5"/>
              </a:xfrm>
              <a:prstGeom prst="rect">
                <a:avLst/>
              </a:prstGeom>
              <a:solidFill>
                <a:srgbClr val="000000"/>
              </a:solidFill>
              <a:ln w="9525">
                <a:noFill/>
                <a:miter lim="800000"/>
              </a:ln>
            </p:spPr>
            <p:txBody>
              <a:bodyPr/>
              <a:lstStyle/>
              <a:p>
                <a:endParaRPr lang="zh-CN" altLang="en-US"/>
              </a:p>
            </p:txBody>
          </p:sp>
          <p:sp>
            <p:nvSpPr>
              <p:cNvPr id="153689" name="Line 89"/>
              <p:cNvSpPr>
                <a:spLocks noChangeShapeType="1"/>
              </p:cNvSpPr>
              <p:nvPr/>
            </p:nvSpPr>
            <p:spPr bwMode="auto">
              <a:xfrm>
                <a:off x="1729" y="1582"/>
                <a:ext cx="163" cy="0"/>
              </a:xfrm>
              <a:prstGeom prst="line">
                <a:avLst/>
              </a:prstGeom>
              <a:noFill/>
              <a:ln w="0">
                <a:solidFill>
                  <a:srgbClr val="000000"/>
                </a:solidFill>
                <a:round/>
              </a:ln>
            </p:spPr>
            <p:txBody>
              <a:bodyPr/>
              <a:lstStyle/>
              <a:p>
                <a:endParaRPr lang="zh-CN" altLang="en-US"/>
              </a:p>
            </p:txBody>
          </p:sp>
          <p:sp>
            <p:nvSpPr>
              <p:cNvPr id="153690" name="Rectangle 90"/>
              <p:cNvSpPr>
                <a:spLocks noChangeArrowheads="1"/>
              </p:cNvSpPr>
              <p:nvPr/>
            </p:nvSpPr>
            <p:spPr bwMode="auto">
              <a:xfrm>
                <a:off x="1892" y="1582"/>
                <a:ext cx="6" cy="5"/>
              </a:xfrm>
              <a:prstGeom prst="rect">
                <a:avLst/>
              </a:prstGeom>
              <a:solidFill>
                <a:srgbClr val="000000"/>
              </a:solidFill>
              <a:ln w="9525">
                <a:noFill/>
                <a:miter lim="800000"/>
              </a:ln>
            </p:spPr>
            <p:txBody>
              <a:bodyPr/>
              <a:lstStyle/>
              <a:p>
                <a:endParaRPr lang="zh-CN" altLang="en-US"/>
              </a:p>
            </p:txBody>
          </p:sp>
          <p:sp>
            <p:nvSpPr>
              <p:cNvPr id="153691" name="Line 91"/>
              <p:cNvSpPr>
                <a:spLocks noChangeShapeType="1"/>
              </p:cNvSpPr>
              <p:nvPr/>
            </p:nvSpPr>
            <p:spPr bwMode="auto">
              <a:xfrm>
                <a:off x="1892" y="1582"/>
                <a:ext cx="6" cy="0"/>
              </a:xfrm>
              <a:prstGeom prst="line">
                <a:avLst/>
              </a:prstGeom>
              <a:noFill/>
              <a:ln w="0">
                <a:solidFill>
                  <a:srgbClr val="000000"/>
                </a:solidFill>
                <a:round/>
              </a:ln>
            </p:spPr>
            <p:txBody>
              <a:bodyPr/>
              <a:lstStyle/>
              <a:p>
                <a:endParaRPr lang="zh-CN" altLang="en-US"/>
              </a:p>
            </p:txBody>
          </p:sp>
          <p:sp>
            <p:nvSpPr>
              <p:cNvPr id="153692" name="Line 92"/>
              <p:cNvSpPr>
                <a:spLocks noChangeShapeType="1"/>
              </p:cNvSpPr>
              <p:nvPr/>
            </p:nvSpPr>
            <p:spPr bwMode="auto">
              <a:xfrm>
                <a:off x="1892" y="1582"/>
                <a:ext cx="0" cy="5"/>
              </a:xfrm>
              <a:prstGeom prst="line">
                <a:avLst/>
              </a:prstGeom>
              <a:noFill/>
              <a:ln w="0">
                <a:solidFill>
                  <a:srgbClr val="000000"/>
                </a:solidFill>
                <a:round/>
              </a:ln>
            </p:spPr>
            <p:txBody>
              <a:bodyPr/>
              <a:lstStyle/>
              <a:p>
                <a:endParaRPr lang="zh-CN" altLang="en-US"/>
              </a:p>
            </p:txBody>
          </p:sp>
          <p:sp>
            <p:nvSpPr>
              <p:cNvPr id="153693" name="Rectangle 93"/>
              <p:cNvSpPr>
                <a:spLocks noChangeArrowheads="1"/>
              </p:cNvSpPr>
              <p:nvPr/>
            </p:nvSpPr>
            <p:spPr bwMode="auto">
              <a:xfrm>
                <a:off x="1892" y="1582"/>
                <a:ext cx="6" cy="5"/>
              </a:xfrm>
              <a:prstGeom prst="rect">
                <a:avLst/>
              </a:prstGeom>
              <a:solidFill>
                <a:srgbClr val="000000"/>
              </a:solidFill>
              <a:ln w="9525">
                <a:noFill/>
                <a:miter lim="800000"/>
              </a:ln>
            </p:spPr>
            <p:txBody>
              <a:bodyPr/>
              <a:lstStyle/>
              <a:p>
                <a:endParaRPr lang="zh-CN" altLang="en-US"/>
              </a:p>
            </p:txBody>
          </p:sp>
          <p:sp>
            <p:nvSpPr>
              <p:cNvPr id="153694" name="Line 94"/>
              <p:cNvSpPr>
                <a:spLocks noChangeShapeType="1"/>
              </p:cNvSpPr>
              <p:nvPr/>
            </p:nvSpPr>
            <p:spPr bwMode="auto">
              <a:xfrm>
                <a:off x="1892" y="1582"/>
                <a:ext cx="6" cy="0"/>
              </a:xfrm>
              <a:prstGeom prst="line">
                <a:avLst/>
              </a:prstGeom>
              <a:noFill/>
              <a:ln w="0">
                <a:solidFill>
                  <a:srgbClr val="000000"/>
                </a:solidFill>
                <a:round/>
              </a:ln>
            </p:spPr>
            <p:txBody>
              <a:bodyPr/>
              <a:lstStyle/>
              <a:p>
                <a:endParaRPr lang="zh-CN" altLang="en-US"/>
              </a:p>
            </p:txBody>
          </p:sp>
          <p:sp>
            <p:nvSpPr>
              <p:cNvPr id="153695" name="Line 95"/>
              <p:cNvSpPr>
                <a:spLocks noChangeShapeType="1"/>
              </p:cNvSpPr>
              <p:nvPr/>
            </p:nvSpPr>
            <p:spPr bwMode="auto">
              <a:xfrm>
                <a:off x="1892" y="1582"/>
                <a:ext cx="0" cy="5"/>
              </a:xfrm>
              <a:prstGeom prst="line">
                <a:avLst/>
              </a:prstGeom>
              <a:noFill/>
              <a:ln w="0">
                <a:solidFill>
                  <a:srgbClr val="000000"/>
                </a:solidFill>
                <a:round/>
              </a:ln>
            </p:spPr>
            <p:txBody>
              <a:bodyPr/>
              <a:lstStyle/>
              <a:p>
                <a:endParaRPr lang="zh-CN" altLang="en-US"/>
              </a:p>
            </p:txBody>
          </p:sp>
          <p:sp>
            <p:nvSpPr>
              <p:cNvPr id="153696" name="Rectangle 96"/>
              <p:cNvSpPr>
                <a:spLocks noChangeArrowheads="1"/>
              </p:cNvSpPr>
              <p:nvPr/>
            </p:nvSpPr>
            <p:spPr bwMode="auto">
              <a:xfrm>
                <a:off x="2044" y="1582"/>
                <a:ext cx="6" cy="5"/>
              </a:xfrm>
              <a:prstGeom prst="rect">
                <a:avLst/>
              </a:prstGeom>
              <a:solidFill>
                <a:srgbClr val="000000"/>
              </a:solidFill>
              <a:ln w="9525">
                <a:noFill/>
                <a:miter lim="800000"/>
              </a:ln>
            </p:spPr>
            <p:txBody>
              <a:bodyPr/>
              <a:lstStyle/>
              <a:p>
                <a:endParaRPr lang="zh-CN" altLang="en-US"/>
              </a:p>
            </p:txBody>
          </p:sp>
          <p:sp>
            <p:nvSpPr>
              <p:cNvPr id="153697" name="Line 97"/>
              <p:cNvSpPr>
                <a:spLocks noChangeShapeType="1"/>
              </p:cNvSpPr>
              <p:nvPr/>
            </p:nvSpPr>
            <p:spPr bwMode="auto">
              <a:xfrm>
                <a:off x="2044" y="1582"/>
                <a:ext cx="6" cy="0"/>
              </a:xfrm>
              <a:prstGeom prst="line">
                <a:avLst/>
              </a:prstGeom>
              <a:noFill/>
              <a:ln w="0">
                <a:solidFill>
                  <a:srgbClr val="000000"/>
                </a:solidFill>
                <a:round/>
              </a:ln>
            </p:spPr>
            <p:txBody>
              <a:bodyPr/>
              <a:lstStyle/>
              <a:p>
                <a:endParaRPr lang="zh-CN" altLang="en-US"/>
              </a:p>
            </p:txBody>
          </p:sp>
          <p:sp>
            <p:nvSpPr>
              <p:cNvPr id="153698" name="Line 98"/>
              <p:cNvSpPr>
                <a:spLocks noChangeShapeType="1"/>
              </p:cNvSpPr>
              <p:nvPr/>
            </p:nvSpPr>
            <p:spPr bwMode="auto">
              <a:xfrm>
                <a:off x="2044" y="1582"/>
                <a:ext cx="0" cy="5"/>
              </a:xfrm>
              <a:prstGeom prst="line">
                <a:avLst/>
              </a:prstGeom>
              <a:noFill/>
              <a:ln w="0">
                <a:solidFill>
                  <a:srgbClr val="000000"/>
                </a:solidFill>
                <a:round/>
              </a:ln>
            </p:spPr>
            <p:txBody>
              <a:bodyPr/>
              <a:lstStyle/>
              <a:p>
                <a:endParaRPr lang="zh-CN" altLang="en-US"/>
              </a:p>
            </p:txBody>
          </p:sp>
          <p:sp>
            <p:nvSpPr>
              <p:cNvPr id="153699" name="Rectangle 99"/>
              <p:cNvSpPr>
                <a:spLocks noChangeArrowheads="1"/>
              </p:cNvSpPr>
              <p:nvPr/>
            </p:nvSpPr>
            <p:spPr bwMode="auto">
              <a:xfrm>
                <a:off x="2044" y="1582"/>
                <a:ext cx="6" cy="5"/>
              </a:xfrm>
              <a:prstGeom prst="rect">
                <a:avLst/>
              </a:prstGeom>
              <a:solidFill>
                <a:srgbClr val="000000"/>
              </a:solidFill>
              <a:ln w="9525">
                <a:noFill/>
                <a:miter lim="800000"/>
              </a:ln>
            </p:spPr>
            <p:txBody>
              <a:bodyPr/>
              <a:lstStyle/>
              <a:p>
                <a:endParaRPr lang="zh-CN" altLang="en-US"/>
              </a:p>
            </p:txBody>
          </p:sp>
          <p:sp>
            <p:nvSpPr>
              <p:cNvPr id="153700" name="Line 100"/>
              <p:cNvSpPr>
                <a:spLocks noChangeShapeType="1"/>
              </p:cNvSpPr>
              <p:nvPr/>
            </p:nvSpPr>
            <p:spPr bwMode="auto">
              <a:xfrm>
                <a:off x="2044" y="1582"/>
                <a:ext cx="6" cy="0"/>
              </a:xfrm>
              <a:prstGeom prst="line">
                <a:avLst/>
              </a:prstGeom>
              <a:noFill/>
              <a:ln w="0">
                <a:solidFill>
                  <a:srgbClr val="000000"/>
                </a:solidFill>
                <a:round/>
              </a:ln>
            </p:spPr>
            <p:txBody>
              <a:bodyPr/>
              <a:lstStyle/>
              <a:p>
                <a:endParaRPr lang="zh-CN" altLang="en-US"/>
              </a:p>
            </p:txBody>
          </p:sp>
          <p:sp>
            <p:nvSpPr>
              <p:cNvPr id="153701" name="Line 101"/>
              <p:cNvSpPr>
                <a:spLocks noChangeShapeType="1"/>
              </p:cNvSpPr>
              <p:nvPr/>
            </p:nvSpPr>
            <p:spPr bwMode="auto">
              <a:xfrm>
                <a:off x="2044" y="1582"/>
                <a:ext cx="0" cy="5"/>
              </a:xfrm>
              <a:prstGeom prst="line">
                <a:avLst/>
              </a:prstGeom>
              <a:noFill/>
              <a:ln w="0">
                <a:solidFill>
                  <a:srgbClr val="000000"/>
                </a:solidFill>
                <a:round/>
              </a:ln>
            </p:spPr>
            <p:txBody>
              <a:bodyPr/>
              <a:lstStyle/>
              <a:p>
                <a:endParaRPr lang="zh-CN" altLang="en-US"/>
              </a:p>
            </p:txBody>
          </p:sp>
          <p:sp>
            <p:nvSpPr>
              <p:cNvPr id="153702" name="Rectangle 102"/>
              <p:cNvSpPr>
                <a:spLocks noChangeArrowheads="1"/>
              </p:cNvSpPr>
              <p:nvPr/>
            </p:nvSpPr>
            <p:spPr bwMode="auto">
              <a:xfrm>
                <a:off x="2050" y="1582"/>
                <a:ext cx="134" cy="5"/>
              </a:xfrm>
              <a:prstGeom prst="rect">
                <a:avLst/>
              </a:prstGeom>
              <a:solidFill>
                <a:srgbClr val="000000"/>
              </a:solidFill>
              <a:ln w="9525">
                <a:noFill/>
                <a:miter lim="800000"/>
              </a:ln>
            </p:spPr>
            <p:txBody>
              <a:bodyPr/>
              <a:lstStyle/>
              <a:p>
                <a:endParaRPr lang="zh-CN" altLang="en-US"/>
              </a:p>
            </p:txBody>
          </p:sp>
          <p:sp>
            <p:nvSpPr>
              <p:cNvPr id="153703" name="Line 103"/>
              <p:cNvSpPr>
                <a:spLocks noChangeShapeType="1"/>
              </p:cNvSpPr>
              <p:nvPr/>
            </p:nvSpPr>
            <p:spPr bwMode="auto">
              <a:xfrm>
                <a:off x="2050" y="1582"/>
                <a:ext cx="134" cy="0"/>
              </a:xfrm>
              <a:prstGeom prst="line">
                <a:avLst/>
              </a:prstGeom>
              <a:noFill/>
              <a:ln w="0">
                <a:solidFill>
                  <a:srgbClr val="000000"/>
                </a:solidFill>
                <a:round/>
              </a:ln>
            </p:spPr>
            <p:txBody>
              <a:bodyPr/>
              <a:lstStyle/>
              <a:p>
                <a:endParaRPr lang="zh-CN" altLang="en-US"/>
              </a:p>
            </p:txBody>
          </p:sp>
          <p:sp>
            <p:nvSpPr>
              <p:cNvPr id="153704" name="Rectangle 104"/>
              <p:cNvSpPr>
                <a:spLocks noChangeArrowheads="1"/>
              </p:cNvSpPr>
              <p:nvPr/>
            </p:nvSpPr>
            <p:spPr bwMode="auto">
              <a:xfrm>
                <a:off x="2184" y="1582"/>
                <a:ext cx="6" cy="5"/>
              </a:xfrm>
              <a:prstGeom prst="rect">
                <a:avLst/>
              </a:prstGeom>
              <a:solidFill>
                <a:srgbClr val="000000"/>
              </a:solidFill>
              <a:ln w="9525">
                <a:noFill/>
                <a:miter lim="800000"/>
              </a:ln>
            </p:spPr>
            <p:txBody>
              <a:bodyPr/>
              <a:lstStyle/>
              <a:p>
                <a:endParaRPr lang="zh-CN" altLang="en-US"/>
              </a:p>
            </p:txBody>
          </p:sp>
          <p:sp>
            <p:nvSpPr>
              <p:cNvPr id="153705" name="Line 105"/>
              <p:cNvSpPr>
                <a:spLocks noChangeShapeType="1"/>
              </p:cNvSpPr>
              <p:nvPr/>
            </p:nvSpPr>
            <p:spPr bwMode="auto">
              <a:xfrm>
                <a:off x="2184" y="1582"/>
                <a:ext cx="6" cy="0"/>
              </a:xfrm>
              <a:prstGeom prst="line">
                <a:avLst/>
              </a:prstGeom>
              <a:noFill/>
              <a:ln w="0">
                <a:solidFill>
                  <a:srgbClr val="000000"/>
                </a:solidFill>
                <a:round/>
              </a:ln>
            </p:spPr>
            <p:txBody>
              <a:bodyPr/>
              <a:lstStyle/>
              <a:p>
                <a:endParaRPr lang="zh-CN" altLang="en-US"/>
              </a:p>
            </p:txBody>
          </p:sp>
          <p:sp>
            <p:nvSpPr>
              <p:cNvPr id="153706" name="Line 106"/>
              <p:cNvSpPr>
                <a:spLocks noChangeShapeType="1"/>
              </p:cNvSpPr>
              <p:nvPr/>
            </p:nvSpPr>
            <p:spPr bwMode="auto">
              <a:xfrm>
                <a:off x="2184" y="1582"/>
                <a:ext cx="0" cy="5"/>
              </a:xfrm>
              <a:prstGeom prst="line">
                <a:avLst/>
              </a:prstGeom>
              <a:noFill/>
              <a:ln w="0">
                <a:solidFill>
                  <a:srgbClr val="000000"/>
                </a:solidFill>
                <a:round/>
              </a:ln>
            </p:spPr>
            <p:txBody>
              <a:bodyPr/>
              <a:lstStyle/>
              <a:p>
                <a:endParaRPr lang="zh-CN" altLang="en-US"/>
              </a:p>
            </p:txBody>
          </p:sp>
          <p:sp>
            <p:nvSpPr>
              <p:cNvPr id="153707" name="Rectangle 107"/>
              <p:cNvSpPr>
                <a:spLocks noChangeArrowheads="1"/>
              </p:cNvSpPr>
              <p:nvPr/>
            </p:nvSpPr>
            <p:spPr bwMode="auto">
              <a:xfrm>
                <a:off x="2184" y="1582"/>
                <a:ext cx="6" cy="5"/>
              </a:xfrm>
              <a:prstGeom prst="rect">
                <a:avLst/>
              </a:prstGeom>
              <a:solidFill>
                <a:srgbClr val="000000"/>
              </a:solidFill>
              <a:ln w="9525">
                <a:noFill/>
                <a:miter lim="800000"/>
              </a:ln>
            </p:spPr>
            <p:txBody>
              <a:bodyPr/>
              <a:lstStyle/>
              <a:p>
                <a:endParaRPr lang="zh-CN" altLang="en-US"/>
              </a:p>
            </p:txBody>
          </p:sp>
          <p:sp>
            <p:nvSpPr>
              <p:cNvPr id="153708" name="Line 108"/>
              <p:cNvSpPr>
                <a:spLocks noChangeShapeType="1"/>
              </p:cNvSpPr>
              <p:nvPr/>
            </p:nvSpPr>
            <p:spPr bwMode="auto">
              <a:xfrm>
                <a:off x="2184" y="1582"/>
                <a:ext cx="6" cy="0"/>
              </a:xfrm>
              <a:prstGeom prst="line">
                <a:avLst/>
              </a:prstGeom>
              <a:noFill/>
              <a:ln w="0">
                <a:solidFill>
                  <a:srgbClr val="000000"/>
                </a:solidFill>
                <a:round/>
              </a:ln>
            </p:spPr>
            <p:txBody>
              <a:bodyPr/>
              <a:lstStyle/>
              <a:p>
                <a:endParaRPr lang="zh-CN" altLang="en-US"/>
              </a:p>
            </p:txBody>
          </p:sp>
          <p:sp>
            <p:nvSpPr>
              <p:cNvPr id="153709" name="Line 109"/>
              <p:cNvSpPr>
                <a:spLocks noChangeShapeType="1"/>
              </p:cNvSpPr>
              <p:nvPr/>
            </p:nvSpPr>
            <p:spPr bwMode="auto">
              <a:xfrm>
                <a:off x="2184" y="1582"/>
                <a:ext cx="0" cy="5"/>
              </a:xfrm>
              <a:prstGeom prst="line">
                <a:avLst/>
              </a:prstGeom>
              <a:noFill/>
              <a:ln w="0">
                <a:solidFill>
                  <a:srgbClr val="000000"/>
                </a:solidFill>
                <a:round/>
              </a:ln>
            </p:spPr>
            <p:txBody>
              <a:bodyPr/>
              <a:lstStyle/>
              <a:p>
                <a:endParaRPr lang="zh-CN" altLang="en-US"/>
              </a:p>
            </p:txBody>
          </p:sp>
          <p:sp>
            <p:nvSpPr>
              <p:cNvPr id="153710" name="Rectangle 110"/>
              <p:cNvSpPr>
                <a:spLocks noChangeArrowheads="1"/>
              </p:cNvSpPr>
              <p:nvPr/>
            </p:nvSpPr>
            <p:spPr bwMode="auto">
              <a:xfrm>
                <a:off x="2371" y="1582"/>
                <a:ext cx="6" cy="5"/>
              </a:xfrm>
              <a:prstGeom prst="rect">
                <a:avLst/>
              </a:prstGeom>
              <a:solidFill>
                <a:srgbClr val="000000"/>
              </a:solidFill>
              <a:ln w="9525">
                <a:noFill/>
                <a:miter lim="800000"/>
              </a:ln>
            </p:spPr>
            <p:txBody>
              <a:bodyPr/>
              <a:lstStyle/>
              <a:p>
                <a:endParaRPr lang="zh-CN" altLang="en-US"/>
              </a:p>
            </p:txBody>
          </p:sp>
          <p:sp>
            <p:nvSpPr>
              <p:cNvPr id="153711" name="Line 111"/>
              <p:cNvSpPr>
                <a:spLocks noChangeShapeType="1"/>
              </p:cNvSpPr>
              <p:nvPr/>
            </p:nvSpPr>
            <p:spPr bwMode="auto">
              <a:xfrm>
                <a:off x="2371" y="1582"/>
                <a:ext cx="6" cy="0"/>
              </a:xfrm>
              <a:prstGeom prst="line">
                <a:avLst/>
              </a:prstGeom>
              <a:noFill/>
              <a:ln w="0">
                <a:solidFill>
                  <a:srgbClr val="000000"/>
                </a:solidFill>
                <a:round/>
              </a:ln>
            </p:spPr>
            <p:txBody>
              <a:bodyPr/>
              <a:lstStyle/>
              <a:p>
                <a:endParaRPr lang="zh-CN" altLang="en-US"/>
              </a:p>
            </p:txBody>
          </p:sp>
          <p:sp>
            <p:nvSpPr>
              <p:cNvPr id="153712" name="Line 112"/>
              <p:cNvSpPr>
                <a:spLocks noChangeShapeType="1"/>
              </p:cNvSpPr>
              <p:nvPr/>
            </p:nvSpPr>
            <p:spPr bwMode="auto">
              <a:xfrm>
                <a:off x="2371" y="1582"/>
                <a:ext cx="0" cy="5"/>
              </a:xfrm>
              <a:prstGeom prst="line">
                <a:avLst/>
              </a:prstGeom>
              <a:noFill/>
              <a:ln w="0">
                <a:solidFill>
                  <a:srgbClr val="000000"/>
                </a:solidFill>
                <a:round/>
              </a:ln>
            </p:spPr>
            <p:txBody>
              <a:bodyPr/>
              <a:lstStyle/>
              <a:p>
                <a:endParaRPr lang="zh-CN" altLang="en-US"/>
              </a:p>
            </p:txBody>
          </p:sp>
          <p:sp>
            <p:nvSpPr>
              <p:cNvPr id="153713" name="Rectangle 113"/>
              <p:cNvSpPr>
                <a:spLocks noChangeArrowheads="1"/>
              </p:cNvSpPr>
              <p:nvPr/>
            </p:nvSpPr>
            <p:spPr bwMode="auto">
              <a:xfrm>
                <a:off x="2371" y="1582"/>
                <a:ext cx="6" cy="5"/>
              </a:xfrm>
              <a:prstGeom prst="rect">
                <a:avLst/>
              </a:prstGeom>
              <a:solidFill>
                <a:srgbClr val="000000"/>
              </a:solidFill>
              <a:ln w="9525">
                <a:noFill/>
                <a:miter lim="800000"/>
              </a:ln>
            </p:spPr>
            <p:txBody>
              <a:bodyPr/>
              <a:lstStyle/>
              <a:p>
                <a:endParaRPr lang="zh-CN" altLang="en-US"/>
              </a:p>
            </p:txBody>
          </p:sp>
          <p:sp>
            <p:nvSpPr>
              <p:cNvPr id="153714" name="Line 114"/>
              <p:cNvSpPr>
                <a:spLocks noChangeShapeType="1"/>
              </p:cNvSpPr>
              <p:nvPr/>
            </p:nvSpPr>
            <p:spPr bwMode="auto">
              <a:xfrm>
                <a:off x="2371" y="1582"/>
                <a:ext cx="6" cy="0"/>
              </a:xfrm>
              <a:prstGeom prst="line">
                <a:avLst/>
              </a:prstGeom>
              <a:noFill/>
              <a:ln w="0">
                <a:solidFill>
                  <a:srgbClr val="000000"/>
                </a:solidFill>
                <a:round/>
              </a:ln>
            </p:spPr>
            <p:txBody>
              <a:bodyPr/>
              <a:lstStyle/>
              <a:p>
                <a:endParaRPr lang="zh-CN" altLang="en-US"/>
              </a:p>
            </p:txBody>
          </p:sp>
          <p:sp>
            <p:nvSpPr>
              <p:cNvPr id="153715" name="Line 115"/>
              <p:cNvSpPr>
                <a:spLocks noChangeShapeType="1"/>
              </p:cNvSpPr>
              <p:nvPr/>
            </p:nvSpPr>
            <p:spPr bwMode="auto">
              <a:xfrm>
                <a:off x="2371" y="1582"/>
                <a:ext cx="0" cy="5"/>
              </a:xfrm>
              <a:prstGeom prst="line">
                <a:avLst/>
              </a:prstGeom>
              <a:noFill/>
              <a:ln w="0">
                <a:solidFill>
                  <a:srgbClr val="000000"/>
                </a:solidFill>
                <a:round/>
              </a:ln>
            </p:spPr>
            <p:txBody>
              <a:bodyPr/>
              <a:lstStyle/>
              <a:p>
                <a:endParaRPr lang="zh-CN" altLang="en-US"/>
              </a:p>
            </p:txBody>
          </p:sp>
          <p:sp>
            <p:nvSpPr>
              <p:cNvPr id="153716" name="Rectangle 116"/>
              <p:cNvSpPr>
                <a:spLocks noChangeArrowheads="1"/>
              </p:cNvSpPr>
              <p:nvPr/>
            </p:nvSpPr>
            <p:spPr bwMode="auto">
              <a:xfrm>
                <a:off x="2377" y="1582"/>
                <a:ext cx="140" cy="5"/>
              </a:xfrm>
              <a:prstGeom prst="rect">
                <a:avLst/>
              </a:prstGeom>
              <a:solidFill>
                <a:srgbClr val="000000"/>
              </a:solidFill>
              <a:ln w="9525">
                <a:noFill/>
                <a:miter lim="800000"/>
              </a:ln>
            </p:spPr>
            <p:txBody>
              <a:bodyPr/>
              <a:lstStyle/>
              <a:p>
                <a:endParaRPr lang="zh-CN" altLang="en-US"/>
              </a:p>
            </p:txBody>
          </p:sp>
          <p:sp>
            <p:nvSpPr>
              <p:cNvPr id="153717" name="Line 117"/>
              <p:cNvSpPr>
                <a:spLocks noChangeShapeType="1"/>
              </p:cNvSpPr>
              <p:nvPr/>
            </p:nvSpPr>
            <p:spPr bwMode="auto">
              <a:xfrm>
                <a:off x="2377" y="1582"/>
                <a:ext cx="140" cy="0"/>
              </a:xfrm>
              <a:prstGeom prst="line">
                <a:avLst/>
              </a:prstGeom>
              <a:noFill/>
              <a:ln w="0">
                <a:solidFill>
                  <a:srgbClr val="000000"/>
                </a:solidFill>
                <a:round/>
              </a:ln>
            </p:spPr>
            <p:txBody>
              <a:bodyPr/>
              <a:lstStyle/>
              <a:p>
                <a:endParaRPr lang="zh-CN" altLang="en-US"/>
              </a:p>
            </p:txBody>
          </p:sp>
          <p:sp>
            <p:nvSpPr>
              <p:cNvPr id="153718" name="Rectangle 118"/>
              <p:cNvSpPr>
                <a:spLocks noChangeArrowheads="1"/>
              </p:cNvSpPr>
              <p:nvPr/>
            </p:nvSpPr>
            <p:spPr bwMode="auto">
              <a:xfrm>
                <a:off x="2517" y="1582"/>
                <a:ext cx="5" cy="5"/>
              </a:xfrm>
              <a:prstGeom prst="rect">
                <a:avLst/>
              </a:prstGeom>
              <a:solidFill>
                <a:srgbClr val="000000"/>
              </a:solidFill>
              <a:ln w="9525">
                <a:noFill/>
                <a:miter lim="800000"/>
              </a:ln>
            </p:spPr>
            <p:txBody>
              <a:bodyPr/>
              <a:lstStyle/>
              <a:p>
                <a:endParaRPr lang="zh-CN" altLang="en-US"/>
              </a:p>
            </p:txBody>
          </p:sp>
          <p:sp>
            <p:nvSpPr>
              <p:cNvPr id="153719" name="Line 119"/>
              <p:cNvSpPr>
                <a:spLocks noChangeShapeType="1"/>
              </p:cNvSpPr>
              <p:nvPr/>
            </p:nvSpPr>
            <p:spPr bwMode="auto">
              <a:xfrm>
                <a:off x="2517" y="1582"/>
                <a:ext cx="5" cy="0"/>
              </a:xfrm>
              <a:prstGeom prst="line">
                <a:avLst/>
              </a:prstGeom>
              <a:noFill/>
              <a:ln w="0">
                <a:solidFill>
                  <a:srgbClr val="000000"/>
                </a:solidFill>
                <a:round/>
              </a:ln>
            </p:spPr>
            <p:txBody>
              <a:bodyPr/>
              <a:lstStyle/>
              <a:p>
                <a:endParaRPr lang="zh-CN" altLang="en-US"/>
              </a:p>
            </p:txBody>
          </p:sp>
          <p:sp>
            <p:nvSpPr>
              <p:cNvPr id="153720" name="Line 120"/>
              <p:cNvSpPr>
                <a:spLocks noChangeShapeType="1"/>
              </p:cNvSpPr>
              <p:nvPr/>
            </p:nvSpPr>
            <p:spPr bwMode="auto">
              <a:xfrm>
                <a:off x="2517" y="1582"/>
                <a:ext cx="0" cy="5"/>
              </a:xfrm>
              <a:prstGeom prst="line">
                <a:avLst/>
              </a:prstGeom>
              <a:noFill/>
              <a:ln w="0">
                <a:solidFill>
                  <a:srgbClr val="000000"/>
                </a:solidFill>
                <a:round/>
              </a:ln>
            </p:spPr>
            <p:txBody>
              <a:bodyPr/>
              <a:lstStyle/>
              <a:p>
                <a:endParaRPr lang="zh-CN" altLang="en-US"/>
              </a:p>
            </p:txBody>
          </p:sp>
          <p:sp>
            <p:nvSpPr>
              <p:cNvPr id="153721" name="Rectangle 121"/>
              <p:cNvSpPr>
                <a:spLocks noChangeArrowheads="1"/>
              </p:cNvSpPr>
              <p:nvPr/>
            </p:nvSpPr>
            <p:spPr bwMode="auto">
              <a:xfrm>
                <a:off x="2517" y="1582"/>
                <a:ext cx="5" cy="5"/>
              </a:xfrm>
              <a:prstGeom prst="rect">
                <a:avLst/>
              </a:prstGeom>
              <a:solidFill>
                <a:srgbClr val="000000"/>
              </a:solidFill>
              <a:ln w="9525">
                <a:noFill/>
                <a:miter lim="800000"/>
              </a:ln>
            </p:spPr>
            <p:txBody>
              <a:bodyPr/>
              <a:lstStyle/>
              <a:p>
                <a:endParaRPr lang="zh-CN" altLang="en-US"/>
              </a:p>
            </p:txBody>
          </p:sp>
          <p:sp>
            <p:nvSpPr>
              <p:cNvPr id="153722" name="Line 122"/>
              <p:cNvSpPr>
                <a:spLocks noChangeShapeType="1"/>
              </p:cNvSpPr>
              <p:nvPr/>
            </p:nvSpPr>
            <p:spPr bwMode="auto">
              <a:xfrm>
                <a:off x="2517" y="1582"/>
                <a:ext cx="5" cy="0"/>
              </a:xfrm>
              <a:prstGeom prst="line">
                <a:avLst/>
              </a:prstGeom>
              <a:noFill/>
              <a:ln w="0">
                <a:solidFill>
                  <a:srgbClr val="000000"/>
                </a:solidFill>
                <a:round/>
              </a:ln>
            </p:spPr>
            <p:txBody>
              <a:bodyPr/>
              <a:lstStyle/>
              <a:p>
                <a:endParaRPr lang="zh-CN" altLang="en-US"/>
              </a:p>
            </p:txBody>
          </p:sp>
          <p:sp>
            <p:nvSpPr>
              <p:cNvPr id="153723" name="Line 123"/>
              <p:cNvSpPr>
                <a:spLocks noChangeShapeType="1"/>
              </p:cNvSpPr>
              <p:nvPr/>
            </p:nvSpPr>
            <p:spPr bwMode="auto">
              <a:xfrm>
                <a:off x="2517" y="1582"/>
                <a:ext cx="0" cy="5"/>
              </a:xfrm>
              <a:prstGeom prst="line">
                <a:avLst/>
              </a:prstGeom>
              <a:noFill/>
              <a:ln w="0">
                <a:solidFill>
                  <a:srgbClr val="000000"/>
                </a:solidFill>
                <a:round/>
              </a:ln>
            </p:spPr>
            <p:txBody>
              <a:bodyPr/>
              <a:lstStyle/>
              <a:p>
                <a:endParaRPr lang="zh-CN" altLang="en-US"/>
              </a:p>
            </p:txBody>
          </p:sp>
          <p:sp>
            <p:nvSpPr>
              <p:cNvPr id="153724" name="Rectangle 124"/>
              <p:cNvSpPr>
                <a:spLocks noChangeArrowheads="1"/>
              </p:cNvSpPr>
              <p:nvPr/>
            </p:nvSpPr>
            <p:spPr bwMode="auto">
              <a:xfrm>
                <a:off x="2697" y="1582"/>
                <a:ext cx="6" cy="5"/>
              </a:xfrm>
              <a:prstGeom prst="rect">
                <a:avLst/>
              </a:prstGeom>
              <a:solidFill>
                <a:srgbClr val="000000"/>
              </a:solidFill>
              <a:ln w="9525">
                <a:noFill/>
                <a:miter lim="800000"/>
              </a:ln>
            </p:spPr>
            <p:txBody>
              <a:bodyPr/>
              <a:lstStyle/>
              <a:p>
                <a:endParaRPr lang="zh-CN" altLang="en-US"/>
              </a:p>
            </p:txBody>
          </p:sp>
          <p:sp>
            <p:nvSpPr>
              <p:cNvPr id="153725" name="Line 125"/>
              <p:cNvSpPr>
                <a:spLocks noChangeShapeType="1"/>
              </p:cNvSpPr>
              <p:nvPr/>
            </p:nvSpPr>
            <p:spPr bwMode="auto">
              <a:xfrm>
                <a:off x="2697" y="1582"/>
                <a:ext cx="6" cy="0"/>
              </a:xfrm>
              <a:prstGeom prst="line">
                <a:avLst/>
              </a:prstGeom>
              <a:noFill/>
              <a:ln w="0">
                <a:solidFill>
                  <a:srgbClr val="000000"/>
                </a:solidFill>
                <a:round/>
              </a:ln>
            </p:spPr>
            <p:txBody>
              <a:bodyPr/>
              <a:lstStyle/>
              <a:p>
                <a:endParaRPr lang="zh-CN" altLang="en-US"/>
              </a:p>
            </p:txBody>
          </p:sp>
          <p:sp>
            <p:nvSpPr>
              <p:cNvPr id="153726" name="Line 126"/>
              <p:cNvSpPr>
                <a:spLocks noChangeShapeType="1"/>
              </p:cNvSpPr>
              <p:nvPr/>
            </p:nvSpPr>
            <p:spPr bwMode="auto">
              <a:xfrm>
                <a:off x="2697" y="1582"/>
                <a:ext cx="0" cy="5"/>
              </a:xfrm>
              <a:prstGeom prst="line">
                <a:avLst/>
              </a:prstGeom>
              <a:noFill/>
              <a:ln w="0">
                <a:solidFill>
                  <a:srgbClr val="000000"/>
                </a:solidFill>
                <a:round/>
              </a:ln>
            </p:spPr>
            <p:txBody>
              <a:bodyPr/>
              <a:lstStyle/>
              <a:p>
                <a:endParaRPr lang="zh-CN" altLang="en-US"/>
              </a:p>
            </p:txBody>
          </p:sp>
          <p:sp>
            <p:nvSpPr>
              <p:cNvPr id="153727" name="Rectangle 127"/>
              <p:cNvSpPr>
                <a:spLocks noChangeArrowheads="1"/>
              </p:cNvSpPr>
              <p:nvPr/>
            </p:nvSpPr>
            <p:spPr bwMode="auto">
              <a:xfrm>
                <a:off x="2697" y="1582"/>
                <a:ext cx="6" cy="5"/>
              </a:xfrm>
              <a:prstGeom prst="rect">
                <a:avLst/>
              </a:prstGeom>
              <a:solidFill>
                <a:srgbClr val="000000"/>
              </a:solidFill>
              <a:ln w="9525">
                <a:noFill/>
                <a:miter lim="800000"/>
              </a:ln>
            </p:spPr>
            <p:txBody>
              <a:bodyPr/>
              <a:lstStyle/>
              <a:p>
                <a:endParaRPr lang="zh-CN" altLang="en-US"/>
              </a:p>
            </p:txBody>
          </p:sp>
          <p:sp>
            <p:nvSpPr>
              <p:cNvPr id="153728" name="Line 128"/>
              <p:cNvSpPr>
                <a:spLocks noChangeShapeType="1"/>
              </p:cNvSpPr>
              <p:nvPr/>
            </p:nvSpPr>
            <p:spPr bwMode="auto">
              <a:xfrm>
                <a:off x="2697" y="1582"/>
                <a:ext cx="6" cy="0"/>
              </a:xfrm>
              <a:prstGeom prst="line">
                <a:avLst/>
              </a:prstGeom>
              <a:noFill/>
              <a:ln w="0">
                <a:solidFill>
                  <a:srgbClr val="000000"/>
                </a:solidFill>
                <a:round/>
              </a:ln>
            </p:spPr>
            <p:txBody>
              <a:bodyPr/>
              <a:lstStyle/>
              <a:p>
                <a:endParaRPr lang="zh-CN" altLang="en-US"/>
              </a:p>
            </p:txBody>
          </p:sp>
          <p:sp>
            <p:nvSpPr>
              <p:cNvPr id="153729" name="Line 129"/>
              <p:cNvSpPr>
                <a:spLocks noChangeShapeType="1"/>
              </p:cNvSpPr>
              <p:nvPr/>
            </p:nvSpPr>
            <p:spPr bwMode="auto">
              <a:xfrm>
                <a:off x="2697" y="1582"/>
                <a:ext cx="0" cy="5"/>
              </a:xfrm>
              <a:prstGeom prst="line">
                <a:avLst/>
              </a:prstGeom>
              <a:noFill/>
              <a:ln w="0">
                <a:solidFill>
                  <a:srgbClr val="000000"/>
                </a:solidFill>
                <a:round/>
              </a:ln>
            </p:spPr>
            <p:txBody>
              <a:bodyPr/>
              <a:lstStyle/>
              <a:p>
                <a:endParaRPr lang="zh-CN" altLang="en-US"/>
              </a:p>
            </p:txBody>
          </p:sp>
          <p:sp>
            <p:nvSpPr>
              <p:cNvPr id="153730" name="Rectangle 130"/>
              <p:cNvSpPr>
                <a:spLocks noChangeArrowheads="1"/>
              </p:cNvSpPr>
              <p:nvPr/>
            </p:nvSpPr>
            <p:spPr bwMode="auto">
              <a:xfrm>
                <a:off x="2703" y="1582"/>
                <a:ext cx="205" cy="5"/>
              </a:xfrm>
              <a:prstGeom prst="rect">
                <a:avLst/>
              </a:prstGeom>
              <a:solidFill>
                <a:srgbClr val="000000"/>
              </a:solidFill>
              <a:ln w="9525">
                <a:noFill/>
                <a:miter lim="800000"/>
              </a:ln>
            </p:spPr>
            <p:txBody>
              <a:bodyPr/>
              <a:lstStyle/>
              <a:p>
                <a:endParaRPr lang="zh-CN" altLang="en-US"/>
              </a:p>
            </p:txBody>
          </p:sp>
          <p:sp>
            <p:nvSpPr>
              <p:cNvPr id="153731" name="Line 131"/>
              <p:cNvSpPr>
                <a:spLocks noChangeShapeType="1"/>
              </p:cNvSpPr>
              <p:nvPr/>
            </p:nvSpPr>
            <p:spPr bwMode="auto">
              <a:xfrm>
                <a:off x="2703" y="1582"/>
                <a:ext cx="205" cy="0"/>
              </a:xfrm>
              <a:prstGeom prst="line">
                <a:avLst/>
              </a:prstGeom>
              <a:noFill/>
              <a:ln w="0">
                <a:solidFill>
                  <a:srgbClr val="000000"/>
                </a:solidFill>
                <a:round/>
              </a:ln>
            </p:spPr>
            <p:txBody>
              <a:bodyPr/>
              <a:lstStyle/>
              <a:p>
                <a:endParaRPr lang="zh-CN" altLang="en-US"/>
              </a:p>
            </p:txBody>
          </p:sp>
          <p:sp>
            <p:nvSpPr>
              <p:cNvPr id="153732" name="Rectangle 132"/>
              <p:cNvSpPr>
                <a:spLocks noChangeArrowheads="1"/>
              </p:cNvSpPr>
              <p:nvPr/>
            </p:nvSpPr>
            <p:spPr bwMode="auto">
              <a:xfrm>
                <a:off x="2908" y="1582"/>
                <a:ext cx="5" cy="5"/>
              </a:xfrm>
              <a:prstGeom prst="rect">
                <a:avLst/>
              </a:prstGeom>
              <a:solidFill>
                <a:srgbClr val="000000"/>
              </a:solidFill>
              <a:ln w="9525">
                <a:noFill/>
                <a:miter lim="800000"/>
              </a:ln>
            </p:spPr>
            <p:txBody>
              <a:bodyPr/>
              <a:lstStyle/>
              <a:p>
                <a:endParaRPr lang="zh-CN" altLang="en-US"/>
              </a:p>
            </p:txBody>
          </p:sp>
          <p:sp>
            <p:nvSpPr>
              <p:cNvPr id="153733" name="Line 133"/>
              <p:cNvSpPr>
                <a:spLocks noChangeShapeType="1"/>
              </p:cNvSpPr>
              <p:nvPr/>
            </p:nvSpPr>
            <p:spPr bwMode="auto">
              <a:xfrm>
                <a:off x="2908" y="1582"/>
                <a:ext cx="5" cy="0"/>
              </a:xfrm>
              <a:prstGeom prst="line">
                <a:avLst/>
              </a:prstGeom>
              <a:noFill/>
              <a:ln w="0">
                <a:solidFill>
                  <a:srgbClr val="000000"/>
                </a:solidFill>
                <a:round/>
              </a:ln>
            </p:spPr>
            <p:txBody>
              <a:bodyPr/>
              <a:lstStyle/>
              <a:p>
                <a:endParaRPr lang="zh-CN" altLang="en-US"/>
              </a:p>
            </p:txBody>
          </p:sp>
          <p:sp>
            <p:nvSpPr>
              <p:cNvPr id="153734" name="Line 134"/>
              <p:cNvSpPr>
                <a:spLocks noChangeShapeType="1"/>
              </p:cNvSpPr>
              <p:nvPr/>
            </p:nvSpPr>
            <p:spPr bwMode="auto">
              <a:xfrm>
                <a:off x="2908" y="1582"/>
                <a:ext cx="0" cy="5"/>
              </a:xfrm>
              <a:prstGeom prst="line">
                <a:avLst/>
              </a:prstGeom>
              <a:noFill/>
              <a:ln w="0">
                <a:solidFill>
                  <a:srgbClr val="000000"/>
                </a:solidFill>
                <a:round/>
              </a:ln>
            </p:spPr>
            <p:txBody>
              <a:bodyPr/>
              <a:lstStyle/>
              <a:p>
                <a:endParaRPr lang="zh-CN" altLang="en-US"/>
              </a:p>
            </p:txBody>
          </p:sp>
          <p:sp>
            <p:nvSpPr>
              <p:cNvPr id="153735" name="Rectangle 135"/>
              <p:cNvSpPr>
                <a:spLocks noChangeArrowheads="1"/>
              </p:cNvSpPr>
              <p:nvPr/>
            </p:nvSpPr>
            <p:spPr bwMode="auto">
              <a:xfrm>
                <a:off x="2908" y="1582"/>
                <a:ext cx="5" cy="5"/>
              </a:xfrm>
              <a:prstGeom prst="rect">
                <a:avLst/>
              </a:prstGeom>
              <a:solidFill>
                <a:srgbClr val="000000"/>
              </a:solidFill>
              <a:ln w="9525">
                <a:noFill/>
                <a:miter lim="800000"/>
              </a:ln>
            </p:spPr>
            <p:txBody>
              <a:bodyPr/>
              <a:lstStyle/>
              <a:p>
                <a:endParaRPr lang="zh-CN" altLang="en-US"/>
              </a:p>
            </p:txBody>
          </p:sp>
          <p:sp>
            <p:nvSpPr>
              <p:cNvPr id="153736" name="Line 136"/>
              <p:cNvSpPr>
                <a:spLocks noChangeShapeType="1"/>
              </p:cNvSpPr>
              <p:nvPr/>
            </p:nvSpPr>
            <p:spPr bwMode="auto">
              <a:xfrm>
                <a:off x="2908" y="1582"/>
                <a:ext cx="5" cy="0"/>
              </a:xfrm>
              <a:prstGeom prst="line">
                <a:avLst/>
              </a:prstGeom>
              <a:noFill/>
              <a:ln w="0">
                <a:solidFill>
                  <a:srgbClr val="000000"/>
                </a:solidFill>
                <a:round/>
              </a:ln>
            </p:spPr>
            <p:txBody>
              <a:bodyPr/>
              <a:lstStyle/>
              <a:p>
                <a:endParaRPr lang="zh-CN" altLang="en-US"/>
              </a:p>
            </p:txBody>
          </p:sp>
          <p:sp>
            <p:nvSpPr>
              <p:cNvPr id="153737" name="Line 137"/>
              <p:cNvSpPr>
                <a:spLocks noChangeShapeType="1"/>
              </p:cNvSpPr>
              <p:nvPr/>
            </p:nvSpPr>
            <p:spPr bwMode="auto">
              <a:xfrm>
                <a:off x="2908" y="1582"/>
                <a:ext cx="0" cy="5"/>
              </a:xfrm>
              <a:prstGeom prst="line">
                <a:avLst/>
              </a:prstGeom>
              <a:noFill/>
              <a:ln w="0">
                <a:solidFill>
                  <a:srgbClr val="000000"/>
                </a:solidFill>
                <a:round/>
              </a:ln>
            </p:spPr>
            <p:txBody>
              <a:bodyPr/>
              <a:lstStyle/>
              <a:p>
                <a:endParaRPr lang="zh-CN" altLang="en-US"/>
              </a:p>
            </p:txBody>
          </p:sp>
          <p:sp>
            <p:nvSpPr>
              <p:cNvPr id="153738" name="Rectangle 138"/>
              <p:cNvSpPr>
                <a:spLocks noChangeArrowheads="1"/>
              </p:cNvSpPr>
              <p:nvPr/>
            </p:nvSpPr>
            <p:spPr bwMode="auto">
              <a:xfrm>
                <a:off x="3053" y="1582"/>
                <a:ext cx="6" cy="5"/>
              </a:xfrm>
              <a:prstGeom prst="rect">
                <a:avLst/>
              </a:prstGeom>
              <a:solidFill>
                <a:srgbClr val="000000"/>
              </a:solidFill>
              <a:ln w="9525">
                <a:noFill/>
                <a:miter lim="800000"/>
              </a:ln>
            </p:spPr>
            <p:txBody>
              <a:bodyPr/>
              <a:lstStyle/>
              <a:p>
                <a:endParaRPr lang="zh-CN" altLang="en-US"/>
              </a:p>
            </p:txBody>
          </p:sp>
          <p:sp>
            <p:nvSpPr>
              <p:cNvPr id="153739" name="Line 139"/>
              <p:cNvSpPr>
                <a:spLocks noChangeShapeType="1"/>
              </p:cNvSpPr>
              <p:nvPr/>
            </p:nvSpPr>
            <p:spPr bwMode="auto">
              <a:xfrm>
                <a:off x="3053" y="1582"/>
                <a:ext cx="6" cy="0"/>
              </a:xfrm>
              <a:prstGeom prst="line">
                <a:avLst/>
              </a:prstGeom>
              <a:noFill/>
              <a:ln w="0">
                <a:solidFill>
                  <a:srgbClr val="000000"/>
                </a:solidFill>
                <a:round/>
              </a:ln>
            </p:spPr>
            <p:txBody>
              <a:bodyPr/>
              <a:lstStyle/>
              <a:p>
                <a:endParaRPr lang="zh-CN" altLang="en-US"/>
              </a:p>
            </p:txBody>
          </p:sp>
          <p:sp>
            <p:nvSpPr>
              <p:cNvPr id="153740" name="Line 140"/>
              <p:cNvSpPr>
                <a:spLocks noChangeShapeType="1"/>
              </p:cNvSpPr>
              <p:nvPr/>
            </p:nvSpPr>
            <p:spPr bwMode="auto">
              <a:xfrm>
                <a:off x="3053" y="1582"/>
                <a:ext cx="0" cy="5"/>
              </a:xfrm>
              <a:prstGeom prst="line">
                <a:avLst/>
              </a:prstGeom>
              <a:noFill/>
              <a:ln w="0">
                <a:solidFill>
                  <a:srgbClr val="000000"/>
                </a:solidFill>
                <a:round/>
              </a:ln>
            </p:spPr>
            <p:txBody>
              <a:bodyPr/>
              <a:lstStyle/>
              <a:p>
                <a:endParaRPr lang="zh-CN" altLang="en-US"/>
              </a:p>
            </p:txBody>
          </p:sp>
          <p:sp>
            <p:nvSpPr>
              <p:cNvPr id="153741" name="Rectangle 141"/>
              <p:cNvSpPr>
                <a:spLocks noChangeArrowheads="1"/>
              </p:cNvSpPr>
              <p:nvPr/>
            </p:nvSpPr>
            <p:spPr bwMode="auto">
              <a:xfrm>
                <a:off x="3053" y="1582"/>
                <a:ext cx="6" cy="5"/>
              </a:xfrm>
              <a:prstGeom prst="rect">
                <a:avLst/>
              </a:prstGeom>
              <a:solidFill>
                <a:srgbClr val="000000"/>
              </a:solidFill>
              <a:ln w="9525">
                <a:noFill/>
                <a:miter lim="800000"/>
              </a:ln>
            </p:spPr>
            <p:txBody>
              <a:bodyPr/>
              <a:lstStyle/>
              <a:p>
                <a:endParaRPr lang="zh-CN" altLang="en-US"/>
              </a:p>
            </p:txBody>
          </p:sp>
          <p:sp>
            <p:nvSpPr>
              <p:cNvPr id="153742" name="Line 142"/>
              <p:cNvSpPr>
                <a:spLocks noChangeShapeType="1"/>
              </p:cNvSpPr>
              <p:nvPr/>
            </p:nvSpPr>
            <p:spPr bwMode="auto">
              <a:xfrm>
                <a:off x="3053" y="1582"/>
                <a:ext cx="6" cy="0"/>
              </a:xfrm>
              <a:prstGeom prst="line">
                <a:avLst/>
              </a:prstGeom>
              <a:noFill/>
              <a:ln w="0">
                <a:solidFill>
                  <a:srgbClr val="000000"/>
                </a:solidFill>
                <a:round/>
              </a:ln>
            </p:spPr>
            <p:txBody>
              <a:bodyPr/>
              <a:lstStyle/>
              <a:p>
                <a:endParaRPr lang="zh-CN" altLang="en-US"/>
              </a:p>
            </p:txBody>
          </p:sp>
          <p:sp>
            <p:nvSpPr>
              <p:cNvPr id="153743" name="Line 143"/>
              <p:cNvSpPr>
                <a:spLocks noChangeShapeType="1"/>
              </p:cNvSpPr>
              <p:nvPr/>
            </p:nvSpPr>
            <p:spPr bwMode="auto">
              <a:xfrm>
                <a:off x="3053" y="1582"/>
                <a:ext cx="0" cy="5"/>
              </a:xfrm>
              <a:prstGeom prst="line">
                <a:avLst/>
              </a:prstGeom>
              <a:noFill/>
              <a:ln w="0">
                <a:solidFill>
                  <a:srgbClr val="000000"/>
                </a:solidFill>
                <a:round/>
              </a:ln>
            </p:spPr>
            <p:txBody>
              <a:bodyPr/>
              <a:lstStyle/>
              <a:p>
                <a:endParaRPr lang="zh-CN" altLang="en-US"/>
              </a:p>
            </p:txBody>
          </p:sp>
          <p:sp>
            <p:nvSpPr>
              <p:cNvPr id="153744" name="Rectangle 144"/>
              <p:cNvSpPr>
                <a:spLocks noChangeArrowheads="1"/>
              </p:cNvSpPr>
              <p:nvPr/>
            </p:nvSpPr>
            <p:spPr bwMode="auto">
              <a:xfrm>
                <a:off x="3059" y="1582"/>
                <a:ext cx="187" cy="5"/>
              </a:xfrm>
              <a:prstGeom prst="rect">
                <a:avLst/>
              </a:prstGeom>
              <a:solidFill>
                <a:srgbClr val="000000"/>
              </a:solidFill>
              <a:ln w="9525">
                <a:noFill/>
                <a:miter lim="800000"/>
              </a:ln>
            </p:spPr>
            <p:txBody>
              <a:bodyPr/>
              <a:lstStyle/>
              <a:p>
                <a:endParaRPr lang="zh-CN" altLang="en-US"/>
              </a:p>
            </p:txBody>
          </p:sp>
          <p:sp>
            <p:nvSpPr>
              <p:cNvPr id="153745" name="Line 145"/>
              <p:cNvSpPr>
                <a:spLocks noChangeShapeType="1"/>
              </p:cNvSpPr>
              <p:nvPr/>
            </p:nvSpPr>
            <p:spPr bwMode="auto">
              <a:xfrm>
                <a:off x="3059" y="1582"/>
                <a:ext cx="187" cy="0"/>
              </a:xfrm>
              <a:prstGeom prst="line">
                <a:avLst/>
              </a:prstGeom>
              <a:noFill/>
              <a:ln w="0">
                <a:solidFill>
                  <a:srgbClr val="000000"/>
                </a:solidFill>
                <a:round/>
              </a:ln>
            </p:spPr>
            <p:txBody>
              <a:bodyPr/>
              <a:lstStyle/>
              <a:p>
                <a:endParaRPr lang="zh-CN" altLang="en-US"/>
              </a:p>
            </p:txBody>
          </p:sp>
          <p:sp>
            <p:nvSpPr>
              <p:cNvPr id="153746" name="Rectangle 146"/>
              <p:cNvSpPr>
                <a:spLocks noChangeArrowheads="1"/>
              </p:cNvSpPr>
              <p:nvPr/>
            </p:nvSpPr>
            <p:spPr bwMode="auto">
              <a:xfrm>
                <a:off x="3246" y="1582"/>
                <a:ext cx="6" cy="5"/>
              </a:xfrm>
              <a:prstGeom prst="rect">
                <a:avLst/>
              </a:prstGeom>
              <a:solidFill>
                <a:srgbClr val="000000"/>
              </a:solidFill>
              <a:ln w="9525">
                <a:noFill/>
                <a:miter lim="800000"/>
              </a:ln>
            </p:spPr>
            <p:txBody>
              <a:bodyPr/>
              <a:lstStyle/>
              <a:p>
                <a:endParaRPr lang="zh-CN" altLang="en-US"/>
              </a:p>
            </p:txBody>
          </p:sp>
          <p:sp>
            <p:nvSpPr>
              <p:cNvPr id="153747" name="Line 147"/>
              <p:cNvSpPr>
                <a:spLocks noChangeShapeType="1"/>
              </p:cNvSpPr>
              <p:nvPr/>
            </p:nvSpPr>
            <p:spPr bwMode="auto">
              <a:xfrm>
                <a:off x="3246" y="1582"/>
                <a:ext cx="6" cy="0"/>
              </a:xfrm>
              <a:prstGeom prst="line">
                <a:avLst/>
              </a:prstGeom>
              <a:noFill/>
              <a:ln w="0">
                <a:solidFill>
                  <a:srgbClr val="000000"/>
                </a:solidFill>
                <a:round/>
              </a:ln>
            </p:spPr>
            <p:txBody>
              <a:bodyPr/>
              <a:lstStyle/>
              <a:p>
                <a:endParaRPr lang="zh-CN" altLang="en-US"/>
              </a:p>
            </p:txBody>
          </p:sp>
          <p:sp>
            <p:nvSpPr>
              <p:cNvPr id="153748" name="Line 148"/>
              <p:cNvSpPr>
                <a:spLocks noChangeShapeType="1"/>
              </p:cNvSpPr>
              <p:nvPr/>
            </p:nvSpPr>
            <p:spPr bwMode="auto">
              <a:xfrm>
                <a:off x="3246" y="1582"/>
                <a:ext cx="0" cy="5"/>
              </a:xfrm>
              <a:prstGeom prst="line">
                <a:avLst/>
              </a:prstGeom>
              <a:noFill/>
              <a:ln w="0">
                <a:solidFill>
                  <a:srgbClr val="000000"/>
                </a:solidFill>
                <a:round/>
              </a:ln>
            </p:spPr>
            <p:txBody>
              <a:bodyPr/>
              <a:lstStyle/>
              <a:p>
                <a:endParaRPr lang="zh-CN" altLang="en-US"/>
              </a:p>
            </p:txBody>
          </p:sp>
          <p:sp>
            <p:nvSpPr>
              <p:cNvPr id="153749" name="Rectangle 149"/>
              <p:cNvSpPr>
                <a:spLocks noChangeArrowheads="1"/>
              </p:cNvSpPr>
              <p:nvPr/>
            </p:nvSpPr>
            <p:spPr bwMode="auto">
              <a:xfrm>
                <a:off x="3246" y="1582"/>
                <a:ext cx="6" cy="5"/>
              </a:xfrm>
              <a:prstGeom prst="rect">
                <a:avLst/>
              </a:prstGeom>
              <a:solidFill>
                <a:srgbClr val="000000"/>
              </a:solidFill>
              <a:ln w="9525">
                <a:noFill/>
                <a:miter lim="800000"/>
              </a:ln>
            </p:spPr>
            <p:txBody>
              <a:bodyPr/>
              <a:lstStyle/>
              <a:p>
                <a:endParaRPr lang="zh-CN" altLang="en-US"/>
              </a:p>
            </p:txBody>
          </p:sp>
          <p:sp>
            <p:nvSpPr>
              <p:cNvPr id="153750" name="Line 150"/>
              <p:cNvSpPr>
                <a:spLocks noChangeShapeType="1"/>
              </p:cNvSpPr>
              <p:nvPr/>
            </p:nvSpPr>
            <p:spPr bwMode="auto">
              <a:xfrm>
                <a:off x="3246" y="1582"/>
                <a:ext cx="6" cy="0"/>
              </a:xfrm>
              <a:prstGeom prst="line">
                <a:avLst/>
              </a:prstGeom>
              <a:noFill/>
              <a:ln w="0">
                <a:solidFill>
                  <a:srgbClr val="000000"/>
                </a:solidFill>
                <a:round/>
              </a:ln>
            </p:spPr>
            <p:txBody>
              <a:bodyPr/>
              <a:lstStyle/>
              <a:p>
                <a:endParaRPr lang="zh-CN" altLang="en-US"/>
              </a:p>
            </p:txBody>
          </p:sp>
          <p:sp>
            <p:nvSpPr>
              <p:cNvPr id="153751" name="Line 151"/>
              <p:cNvSpPr>
                <a:spLocks noChangeShapeType="1"/>
              </p:cNvSpPr>
              <p:nvPr/>
            </p:nvSpPr>
            <p:spPr bwMode="auto">
              <a:xfrm>
                <a:off x="3246" y="1582"/>
                <a:ext cx="0" cy="5"/>
              </a:xfrm>
              <a:prstGeom prst="line">
                <a:avLst/>
              </a:prstGeom>
              <a:noFill/>
              <a:ln w="0">
                <a:solidFill>
                  <a:srgbClr val="000000"/>
                </a:solidFill>
                <a:round/>
              </a:ln>
            </p:spPr>
            <p:txBody>
              <a:bodyPr/>
              <a:lstStyle/>
              <a:p>
                <a:endParaRPr lang="zh-CN" altLang="en-US"/>
              </a:p>
            </p:txBody>
          </p:sp>
          <p:sp>
            <p:nvSpPr>
              <p:cNvPr id="153752" name="Rectangle 152"/>
              <p:cNvSpPr>
                <a:spLocks noChangeArrowheads="1"/>
              </p:cNvSpPr>
              <p:nvPr/>
            </p:nvSpPr>
            <p:spPr bwMode="auto">
              <a:xfrm>
                <a:off x="3415" y="1582"/>
                <a:ext cx="6" cy="5"/>
              </a:xfrm>
              <a:prstGeom prst="rect">
                <a:avLst/>
              </a:prstGeom>
              <a:solidFill>
                <a:srgbClr val="000000"/>
              </a:solidFill>
              <a:ln w="9525">
                <a:noFill/>
                <a:miter lim="800000"/>
              </a:ln>
            </p:spPr>
            <p:txBody>
              <a:bodyPr/>
              <a:lstStyle/>
              <a:p>
                <a:endParaRPr lang="zh-CN" altLang="en-US"/>
              </a:p>
            </p:txBody>
          </p:sp>
          <p:sp>
            <p:nvSpPr>
              <p:cNvPr id="153753" name="Line 153"/>
              <p:cNvSpPr>
                <a:spLocks noChangeShapeType="1"/>
              </p:cNvSpPr>
              <p:nvPr/>
            </p:nvSpPr>
            <p:spPr bwMode="auto">
              <a:xfrm>
                <a:off x="3415" y="1582"/>
                <a:ext cx="6" cy="0"/>
              </a:xfrm>
              <a:prstGeom prst="line">
                <a:avLst/>
              </a:prstGeom>
              <a:noFill/>
              <a:ln w="0">
                <a:solidFill>
                  <a:srgbClr val="000000"/>
                </a:solidFill>
                <a:round/>
              </a:ln>
            </p:spPr>
            <p:txBody>
              <a:bodyPr/>
              <a:lstStyle/>
              <a:p>
                <a:endParaRPr lang="zh-CN" altLang="en-US"/>
              </a:p>
            </p:txBody>
          </p:sp>
          <p:sp>
            <p:nvSpPr>
              <p:cNvPr id="153754" name="Line 154"/>
              <p:cNvSpPr>
                <a:spLocks noChangeShapeType="1"/>
              </p:cNvSpPr>
              <p:nvPr/>
            </p:nvSpPr>
            <p:spPr bwMode="auto">
              <a:xfrm>
                <a:off x="3415" y="1582"/>
                <a:ext cx="0" cy="5"/>
              </a:xfrm>
              <a:prstGeom prst="line">
                <a:avLst/>
              </a:prstGeom>
              <a:noFill/>
              <a:ln w="0">
                <a:solidFill>
                  <a:srgbClr val="000000"/>
                </a:solidFill>
                <a:round/>
              </a:ln>
            </p:spPr>
            <p:txBody>
              <a:bodyPr/>
              <a:lstStyle/>
              <a:p>
                <a:endParaRPr lang="zh-CN" altLang="en-US"/>
              </a:p>
            </p:txBody>
          </p:sp>
          <p:sp>
            <p:nvSpPr>
              <p:cNvPr id="153755" name="Rectangle 155"/>
              <p:cNvSpPr>
                <a:spLocks noChangeArrowheads="1"/>
              </p:cNvSpPr>
              <p:nvPr/>
            </p:nvSpPr>
            <p:spPr bwMode="auto">
              <a:xfrm>
                <a:off x="3415" y="1582"/>
                <a:ext cx="6" cy="5"/>
              </a:xfrm>
              <a:prstGeom prst="rect">
                <a:avLst/>
              </a:prstGeom>
              <a:solidFill>
                <a:srgbClr val="000000"/>
              </a:solidFill>
              <a:ln w="9525">
                <a:noFill/>
                <a:miter lim="800000"/>
              </a:ln>
            </p:spPr>
            <p:txBody>
              <a:bodyPr/>
              <a:lstStyle/>
              <a:p>
                <a:endParaRPr lang="zh-CN" altLang="en-US"/>
              </a:p>
            </p:txBody>
          </p:sp>
          <p:sp>
            <p:nvSpPr>
              <p:cNvPr id="153756" name="Line 156"/>
              <p:cNvSpPr>
                <a:spLocks noChangeShapeType="1"/>
              </p:cNvSpPr>
              <p:nvPr/>
            </p:nvSpPr>
            <p:spPr bwMode="auto">
              <a:xfrm>
                <a:off x="3415" y="1582"/>
                <a:ext cx="6" cy="0"/>
              </a:xfrm>
              <a:prstGeom prst="line">
                <a:avLst/>
              </a:prstGeom>
              <a:noFill/>
              <a:ln w="0">
                <a:solidFill>
                  <a:srgbClr val="000000"/>
                </a:solidFill>
                <a:round/>
              </a:ln>
            </p:spPr>
            <p:txBody>
              <a:bodyPr/>
              <a:lstStyle/>
              <a:p>
                <a:endParaRPr lang="zh-CN" altLang="en-US"/>
              </a:p>
            </p:txBody>
          </p:sp>
          <p:sp>
            <p:nvSpPr>
              <p:cNvPr id="153757" name="Line 157"/>
              <p:cNvSpPr>
                <a:spLocks noChangeShapeType="1"/>
              </p:cNvSpPr>
              <p:nvPr/>
            </p:nvSpPr>
            <p:spPr bwMode="auto">
              <a:xfrm>
                <a:off x="3415" y="1582"/>
                <a:ext cx="0" cy="5"/>
              </a:xfrm>
              <a:prstGeom prst="line">
                <a:avLst/>
              </a:prstGeom>
              <a:noFill/>
              <a:ln w="0">
                <a:solidFill>
                  <a:srgbClr val="000000"/>
                </a:solidFill>
                <a:round/>
              </a:ln>
            </p:spPr>
            <p:txBody>
              <a:bodyPr/>
              <a:lstStyle/>
              <a:p>
                <a:endParaRPr lang="zh-CN" altLang="en-US"/>
              </a:p>
            </p:txBody>
          </p:sp>
          <p:sp>
            <p:nvSpPr>
              <p:cNvPr id="153758" name="Rectangle 158"/>
              <p:cNvSpPr>
                <a:spLocks noChangeArrowheads="1"/>
              </p:cNvSpPr>
              <p:nvPr/>
            </p:nvSpPr>
            <p:spPr bwMode="auto">
              <a:xfrm>
                <a:off x="3421" y="1582"/>
                <a:ext cx="163" cy="5"/>
              </a:xfrm>
              <a:prstGeom prst="rect">
                <a:avLst/>
              </a:prstGeom>
              <a:solidFill>
                <a:srgbClr val="000000"/>
              </a:solidFill>
              <a:ln w="9525">
                <a:noFill/>
                <a:miter lim="800000"/>
              </a:ln>
            </p:spPr>
            <p:txBody>
              <a:bodyPr/>
              <a:lstStyle/>
              <a:p>
                <a:endParaRPr lang="zh-CN" altLang="en-US"/>
              </a:p>
            </p:txBody>
          </p:sp>
          <p:sp>
            <p:nvSpPr>
              <p:cNvPr id="153759" name="Line 159"/>
              <p:cNvSpPr>
                <a:spLocks noChangeShapeType="1"/>
              </p:cNvSpPr>
              <p:nvPr/>
            </p:nvSpPr>
            <p:spPr bwMode="auto">
              <a:xfrm>
                <a:off x="3421" y="1582"/>
                <a:ext cx="163" cy="0"/>
              </a:xfrm>
              <a:prstGeom prst="line">
                <a:avLst/>
              </a:prstGeom>
              <a:noFill/>
              <a:ln w="0">
                <a:solidFill>
                  <a:srgbClr val="000000"/>
                </a:solidFill>
                <a:round/>
              </a:ln>
            </p:spPr>
            <p:txBody>
              <a:bodyPr/>
              <a:lstStyle/>
              <a:p>
                <a:endParaRPr lang="zh-CN" altLang="en-US"/>
              </a:p>
            </p:txBody>
          </p:sp>
          <p:sp>
            <p:nvSpPr>
              <p:cNvPr id="153760" name="Rectangle 160"/>
              <p:cNvSpPr>
                <a:spLocks noChangeArrowheads="1"/>
              </p:cNvSpPr>
              <p:nvPr/>
            </p:nvSpPr>
            <p:spPr bwMode="auto">
              <a:xfrm>
                <a:off x="3584" y="1582"/>
                <a:ext cx="6" cy="5"/>
              </a:xfrm>
              <a:prstGeom prst="rect">
                <a:avLst/>
              </a:prstGeom>
              <a:solidFill>
                <a:srgbClr val="000000"/>
              </a:solidFill>
              <a:ln w="9525">
                <a:noFill/>
                <a:miter lim="800000"/>
              </a:ln>
            </p:spPr>
            <p:txBody>
              <a:bodyPr/>
              <a:lstStyle/>
              <a:p>
                <a:endParaRPr lang="zh-CN" altLang="en-US"/>
              </a:p>
            </p:txBody>
          </p:sp>
          <p:sp>
            <p:nvSpPr>
              <p:cNvPr id="153761" name="Line 161"/>
              <p:cNvSpPr>
                <a:spLocks noChangeShapeType="1"/>
              </p:cNvSpPr>
              <p:nvPr/>
            </p:nvSpPr>
            <p:spPr bwMode="auto">
              <a:xfrm>
                <a:off x="3584" y="1582"/>
                <a:ext cx="6" cy="0"/>
              </a:xfrm>
              <a:prstGeom prst="line">
                <a:avLst/>
              </a:prstGeom>
              <a:noFill/>
              <a:ln w="0">
                <a:solidFill>
                  <a:srgbClr val="000000"/>
                </a:solidFill>
                <a:round/>
              </a:ln>
            </p:spPr>
            <p:txBody>
              <a:bodyPr/>
              <a:lstStyle/>
              <a:p>
                <a:endParaRPr lang="zh-CN" altLang="en-US"/>
              </a:p>
            </p:txBody>
          </p:sp>
          <p:sp>
            <p:nvSpPr>
              <p:cNvPr id="153762" name="Line 162"/>
              <p:cNvSpPr>
                <a:spLocks noChangeShapeType="1"/>
              </p:cNvSpPr>
              <p:nvPr/>
            </p:nvSpPr>
            <p:spPr bwMode="auto">
              <a:xfrm>
                <a:off x="3584" y="1582"/>
                <a:ext cx="0" cy="5"/>
              </a:xfrm>
              <a:prstGeom prst="line">
                <a:avLst/>
              </a:prstGeom>
              <a:noFill/>
              <a:ln w="0">
                <a:solidFill>
                  <a:srgbClr val="000000"/>
                </a:solidFill>
                <a:round/>
              </a:ln>
            </p:spPr>
            <p:txBody>
              <a:bodyPr/>
              <a:lstStyle/>
              <a:p>
                <a:endParaRPr lang="zh-CN" altLang="en-US"/>
              </a:p>
            </p:txBody>
          </p:sp>
          <p:sp>
            <p:nvSpPr>
              <p:cNvPr id="153763" name="Rectangle 163"/>
              <p:cNvSpPr>
                <a:spLocks noChangeArrowheads="1"/>
              </p:cNvSpPr>
              <p:nvPr/>
            </p:nvSpPr>
            <p:spPr bwMode="auto">
              <a:xfrm>
                <a:off x="3584" y="1582"/>
                <a:ext cx="6" cy="5"/>
              </a:xfrm>
              <a:prstGeom prst="rect">
                <a:avLst/>
              </a:prstGeom>
              <a:solidFill>
                <a:srgbClr val="000000"/>
              </a:solidFill>
              <a:ln w="9525">
                <a:noFill/>
                <a:miter lim="800000"/>
              </a:ln>
            </p:spPr>
            <p:txBody>
              <a:bodyPr/>
              <a:lstStyle/>
              <a:p>
                <a:endParaRPr lang="zh-CN" altLang="en-US"/>
              </a:p>
            </p:txBody>
          </p:sp>
          <p:sp>
            <p:nvSpPr>
              <p:cNvPr id="153764" name="Line 164"/>
              <p:cNvSpPr>
                <a:spLocks noChangeShapeType="1"/>
              </p:cNvSpPr>
              <p:nvPr/>
            </p:nvSpPr>
            <p:spPr bwMode="auto">
              <a:xfrm>
                <a:off x="3584" y="1582"/>
                <a:ext cx="6" cy="0"/>
              </a:xfrm>
              <a:prstGeom prst="line">
                <a:avLst/>
              </a:prstGeom>
              <a:noFill/>
              <a:ln w="0">
                <a:solidFill>
                  <a:srgbClr val="000000"/>
                </a:solidFill>
                <a:round/>
              </a:ln>
            </p:spPr>
            <p:txBody>
              <a:bodyPr/>
              <a:lstStyle/>
              <a:p>
                <a:endParaRPr lang="zh-CN" altLang="en-US"/>
              </a:p>
            </p:txBody>
          </p:sp>
          <p:sp>
            <p:nvSpPr>
              <p:cNvPr id="153765" name="Line 165"/>
              <p:cNvSpPr>
                <a:spLocks noChangeShapeType="1"/>
              </p:cNvSpPr>
              <p:nvPr/>
            </p:nvSpPr>
            <p:spPr bwMode="auto">
              <a:xfrm>
                <a:off x="3584" y="1582"/>
                <a:ext cx="0" cy="5"/>
              </a:xfrm>
              <a:prstGeom prst="line">
                <a:avLst/>
              </a:prstGeom>
              <a:noFill/>
              <a:ln w="0">
                <a:solidFill>
                  <a:srgbClr val="000000"/>
                </a:solidFill>
                <a:round/>
              </a:ln>
            </p:spPr>
            <p:txBody>
              <a:bodyPr/>
              <a:lstStyle/>
              <a:p>
                <a:endParaRPr lang="zh-CN" altLang="en-US"/>
              </a:p>
            </p:txBody>
          </p:sp>
          <p:sp>
            <p:nvSpPr>
              <p:cNvPr id="153766" name="Rectangle 166"/>
              <p:cNvSpPr>
                <a:spLocks noChangeArrowheads="1"/>
              </p:cNvSpPr>
              <p:nvPr/>
            </p:nvSpPr>
            <p:spPr bwMode="auto">
              <a:xfrm>
                <a:off x="3753" y="1582"/>
                <a:ext cx="6" cy="5"/>
              </a:xfrm>
              <a:prstGeom prst="rect">
                <a:avLst/>
              </a:prstGeom>
              <a:solidFill>
                <a:srgbClr val="000000"/>
              </a:solidFill>
              <a:ln w="9525">
                <a:noFill/>
                <a:miter lim="800000"/>
              </a:ln>
            </p:spPr>
            <p:txBody>
              <a:bodyPr/>
              <a:lstStyle/>
              <a:p>
                <a:endParaRPr lang="zh-CN" altLang="en-US"/>
              </a:p>
            </p:txBody>
          </p:sp>
          <p:sp>
            <p:nvSpPr>
              <p:cNvPr id="153767" name="Line 167"/>
              <p:cNvSpPr>
                <a:spLocks noChangeShapeType="1"/>
              </p:cNvSpPr>
              <p:nvPr/>
            </p:nvSpPr>
            <p:spPr bwMode="auto">
              <a:xfrm>
                <a:off x="3753" y="1582"/>
                <a:ext cx="6" cy="0"/>
              </a:xfrm>
              <a:prstGeom prst="line">
                <a:avLst/>
              </a:prstGeom>
              <a:noFill/>
              <a:ln w="0">
                <a:solidFill>
                  <a:srgbClr val="000000"/>
                </a:solidFill>
                <a:round/>
              </a:ln>
            </p:spPr>
            <p:txBody>
              <a:bodyPr/>
              <a:lstStyle/>
              <a:p>
                <a:endParaRPr lang="zh-CN" altLang="en-US"/>
              </a:p>
            </p:txBody>
          </p:sp>
          <p:sp>
            <p:nvSpPr>
              <p:cNvPr id="153768" name="Line 168"/>
              <p:cNvSpPr>
                <a:spLocks noChangeShapeType="1"/>
              </p:cNvSpPr>
              <p:nvPr/>
            </p:nvSpPr>
            <p:spPr bwMode="auto">
              <a:xfrm>
                <a:off x="3753" y="1582"/>
                <a:ext cx="0" cy="5"/>
              </a:xfrm>
              <a:prstGeom prst="line">
                <a:avLst/>
              </a:prstGeom>
              <a:noFill/>
              <a:ln w="0">
                <a:solidFill>
                  <a:srgbClr val="000000"/>
                </a:solidFill>
                <a:round/>
              </a:ln>
            </p:spPr>
            <p:txBody>
              <a:bodyPr/>
              <a:lstStyle/>
              <a:p>
                <a:endParaRPr lang="zh-CN" altLang="en-US"/>
              </a:p>
            </p:txBody>
          </p:sp>
          <p:sp>
            <p:nvSpPr>
              <p:cNvPr id="153769" name="Rectangle 169"/>
              <p:cNvSpPr>
                <a:spLocks noChangeArrowheads="1"/>
              </p:cNvSpPr>
              <p:nvPr/>
            </p:nvSpPr>
            <p:spPr bwMode="auto">
              <a:xfrm>
                <a:off x="3753" y="1582"/>
                <a:ext cx="6" cy="5"/>
              </a:xfrm>
              <a:prstGeom prst="rect">
                <a:avLst/>
              </a:prstGeom>
              <a:solidFill>
                <a:srgbClr val="000000"/>
              </a:solidFill>
              <a:ln w="9525">
                <a:noFill/>
                <a:miter lim="800000"/>
              </a:ln>
            </p:spPr>
            <p:txBody>
              <a:bodyPr/>
              <a:lstStyle/>
              <a:p>
                <a:endParaRPr lang="zh-CN" altLang="en-US"/>
              </a:p>
            </p:txBody>
          </p:sp>
          <p:sp>
            <p:nvSpPr>
              <p:cNvPr id="153770" name="Line 170"/>
              <p:cNvSpPr>
                <a:spLocks noChangeShapeType="1"/>
              </p:cNvSpPr>
              <p:nvPr/>
            </p:nvSpPr>
            <p:spPr bwMode="auto">
              <a:xfrm>
                <a:off x="3753" y="1582"/>
                <a:ext cx="6" cy="0"/>
              </a:xfrm>
              <a:prstGeom prst="line">
                <a:avLst/>
              </a:prstGeom>
              <a:noFill/>
              <a:ln w="0">
                <a:solidFill>
                  <a:srgbClr val="000000"/>
                </a:solidFill>
                <a:round/>
              </a:ln>
            </p:spPr>
            <p:txBody>
              <a:bodyPr/>
              <a:lstStyle/>
              <a:p>
                <a:endParaRPr lang="zh-CN" altLang="en-US"/>
              </a:p>
            </p:txBody>
          </p:sp>
          <p:sp>
            <p:nvSpPr>
              <p:cNvPr id="153771" name="Line 171"/>
              <p:cNvSpPr>
                <a:spLocks noChangeShapeType="1"/>
              </p:cNvSpPr>
              <p:nvPr/>
            </p:nvSpPr>
            <p:spPr bwMode="auto">
              <a:xfrm>
                <a:off x="3753" y="1582"/>
                <a:ext cx="0" cy="5"/>
              </a:xfrm>
              <a:prstGeom prst="line">
                <a:avLst/>
              </a:prstGeom>
              <a:noFill/>
              <a:ln w="0">
                <a:solidFill>
                  <a:srgbClr val="000000"/>
                </a:solidFill>
                <a:round/>
              </a:ln>
            </p:spPr>
            <p:txBody>
              <a:bodyPr/>
              <a:lstStyle/>
              <a:p>
                <a:endParaRPr lang="zh-CN" altLang="en-US"/>
              </a:p>
            </p:txBody>
          </p:sp>
          <p:sp>
            <p:nvSpPr>
              <p:cNvPr id="153772" name="Rectangle 172"/>
              <p:cNvSpPr>
                <a:spLocks noChangeArrowheads="1"/>
              </p:cNvSpPr>
              <p:nvPr/>
            </p:nvSpPr>
            <p:spPr bwMode="auto">
              <a:xfrm>
                <a:off x="3759" y="1582"/>
                <a:ext cx="164" cy="5"/>
              </a:xfrm>
              <a:prstGeom prst="rect">
                <a:avLst/>
              </a:prstGeom>
              <a:solidFill>
                <a:srgbClr val="000000"/>
              </a:solidFill>
              <a:ln w="9525">
                <a:noFill/>
                <a:miter lim="800000"/>
              </a:ln>
            </p:spPr>
            <p:txBody>
              <a:bodyPr/>
              <a:lstStyle/>
              <a:p>
                <a:endParaRPr lang="zh-CN" altLang="en-US"/>
              </a:p>
            </p:txBody>
          </p:sp>
          <p:sp>
            <p:nvSpPr>
              <p:cNvPr id="153773" name="Line 173"/>
              <p:cNvSpPr>
                <a:spLocks noChangeShapeType="1"/>
              </p:cNvSpPr>
              <p:nvPr/>
            </p:nvSpPr>
            <p:spPr bwMode="auto">
              <a:xfrm>
                <a:off x="3759" y="1582"/>
                <a:ext cx="164" cy="0"/>
              </a:xfrm>
              <a:prstGeom prst="line">
                <a:avLst/>
              </a:prstGeom>
              <a:noFill/>
              <a:ln w="0">
                <a:solidFill>
                  <a:srgbClr val="000000"/>
                </a:solidFill>
                <a:round/>
              </a:ln>
            </p:spPr>
            <p:txBody>
              <a:bodyPr/>
              <a:lstStyle/>
              <a:p>
                <a:endParaRPr lang="zh-CN" altLang="en-US"/>
              </a:p>
            </p:txBody>
          </p:sp>
          <p:sp>
            <p:nvSpPr>
              <p:cNvPr id="153774" name="Rectangle 174"/>
              <p:cNvSpPr>
                <a:spLocks noChangeArrowheads="1"/>
              </p:cNvSpPr>
              <p:nvPr/>
            </p:nvSpPr>
            <p:spPr bwMode="auto">
              <a:xfrm>
                <a:off x="3923" y="1582"/>
                <a:ext cx="5" cy="5"/>
              </a:xfrm>
              <a:prstGeom prst="rect">
                <a:avLst/>
              </a:prstGeom>
              <a:solidFill>
                <a:srgbClr val="000000"/>
              </a:solidFill>
              <a:ln w="9525">
                <a:noFill/>
                <a:miter lim="800000"/>
              </a:ln>
            </p:spPr>
            <p:txBody>
              <a:bodyPr/>
              <a:lstStyle/>
              <a:p>
                <a:endParaRPr lang="zh-CN" altLang="en-US"/>
              </a:p>
            </p:txBody>
          </p:sp>
          <p:sp>
            <p:nvSpPr>
              <p:cNvPr id="153775" name="Line 175"/>
              <p:cNvSpPr>
                <a:spLocks noChangeShapeType="1"/>
              </p:cNvSpPr>
              <p:nvPr/>
            </p:nvSpPr>
            <p:spPr bwMode="auto">
              <a:xfrm>
                <a:off x="3923" y="1582"/>
                <a:ext cx="5" cy="0"/>
              </a:xfrm>
              <a:prstGeom prst="line">
                <a:avLst/>
              </a:prstGeom>
              <a:noFill/>
              <a:ln w="0">
                <a:solidFill>
                  <a:srgbClr val="000000"/>
                </a:solidFill>
                <a:round/>
              </a:ln>
            </p:spPr>
            <p:txBody>
              <a:bodyPr/>
              <a:lstStyle/>
              <a:p>
                <a:endParaRPr lang="zh-CN" altLang="en-US"/>
              </a:p>
            </p:txBody>
          </p:sp>
          <p:sp>
            <p:nvSpPr>
              <p:cNvPr id="153776" name="Line 176"/>
              <p:cNvSpPr>
                <a:spLocks noChangeShapeType="1"/>
              </p:cNvSpPr>
              <p:nvPr/>
            </p:nvSpPr>
            <p:spPr bwMode="auto">
              <a:xfrm>
                <a:off x="3923" y="1582"/>
                <a:ext cx="0" cy="5"/>
              </a:xfrm>
              <a:prstGeom prst="line">
                <a:avLst/>
              </a:prstGeom>
              <a:noFill/>
              <a:ln w="0">
                <a:solidFill>
                  <a:srgbClr val="000000"/>
                </a:solidFill>
                <a:round/>
              </a:ln>
            </p:spPr>
            <p:txBody>
              <a:bodyPr/>
              <a:lstStyle/>
              <a:p>
                <a:endParaRPr lang="zh-CN" altLang="en-US"/>
              </a:p>
            </p:txBody>
          </p:sp>
          <p:sp>
            <p:nvSpPr>
              <p:cNvPr id="153777" name="Rectangle 177"/>
              <p:cNvSpPr>
                <a:spLocks noChangeArrowheads="1"/>
              </p:cNvSpPr>
              <p:nvPr/>
            </p:nvSpPr>
            <p:spPr bwMode="auto">
              <a:xfrm>
                <a:off x="3923" y="1582"/>
                <a:ext cx="5" cy="5"/>
              </a:xfrm>
              <a:prstGeom prst="rect">
                <a:avLst/>
              </a:prstGeom>
              <a:solidFill>
                <a:srgbClr val="000000"/>
              </a:solidFill>
              <a:ln w="9525">
                <a:noFill/>
                <a:miter lim="800000"/>
              </a:ln>
            </p:spPr>
            <p:txBody>
              <a:bodyPr/>
              <a:lstStyle/>
              <a:p>
                <a:endParaRPr lang="zh-CN" altLang="en-US"/>
              </a:p>
            </p:txBody>
          </p:sp>
          <p:sp>
            <p:nvSpPr>
              <p:cNvPr id="153778" name="Line 178"/>
              <p:cNvSpPr>
                <a:spLocks noChangeShapeType="1"/>
              </p:cNvSpPr>
              <p:nvPr/>
            </p:nvSpPr>
            <p:spPr bwMode="auto">
              <a:xfrm>
                <a:off x="3923" y="1582"/>
                <a:ext cx="5" cy="0"/>
              </a:xfrm>
              <a:prstGeom prst="line">
                <a:avLst/>
              </a:prstGeom>
              <a:noFill/>
              <a:ln w="0">
                <a:solidFill>
                  <a:srgbClr val="000000"/>
                </a:solidFill>
                <a:round/>
              </a:ln>
            </p:spPr>
            <p:txBody>
              <a:bodyPr/>
              <a:lstStyle/>
              <a:p>
                <a:endParaRPr lang="zh-CN" altLang="en-US"/>
              </a:p>
            </p:txBody>
          </p:sp>
          <p:sp>
            <p:nvSpPr>
              <p:cNvPr id="153779" name="Line 179"/>
              <p:cNvSpPr>
                <a:spLocks noChangeShapeType="1"/>
              </p:cNvSpPr>
              <p:nvPr/>
            </p:nvSpPr>
            <p:spPr bwMode="auto">
              <a:xfrm>
                <a:off x="3923" y="1582"/>
                <a:ext cx="0" cy="5"/>
              </a:xfrm>
              <a:prstGeom prst="line">
                <a:avLst/>
              </a:prstGeom>
              <a:noFill/>
              <a:ln w="0">
                <a:solidFill>
                  <a:srgbClr val="000000"/>
                </a:solidFill>
                <a:round/>
              </a:ln>
            </p:spPr>
            <p:txBody>
              <a:bodyPr/>
              <a:lstStyle/>
              <a:p>
                <a:endParaRPr lang="zh-CN" altLang="en-US"/>
              </a:p>
            </p:txBody>
          </p:sp>
          <p:sp>
            <p:nvSpPr>
              <p:cNvPr id="153780" name="Rectangle 180"/>
              <p:cNvSpPr>
                <a:spLocks noChangeArrowheads="1"/>
              </p:cNvSpPr>
              <p:nvPr/>
            </p:nvSpPr>
            <p:spPr bwMode="auto">
              <a:xfrm>
                <a:off x="4092" y="1582"/>
                <a:ext cx="6" cy="5"/>
              </a:xfrm>
              <a:prstGeom prst="rect">
                <a:avLst/>
              </a:prstGeom>
              <a:solidFill>
                <a:srgbClr val="000000"/>
              </a:solidFill>
              <a:ln w="9525">
                <a:noFill/>
                <a:miter lim="800000"/>
              </a:ln>
            </p:spPr>
            <p:txBody>
              <a:bodyPr/>
              <a:lstStyle/>
              <a:p>
                <a:endParaRPr lang="zh-CN" altLang="en-US"/>
              </a:p>
            </p:txBody>
          </p:sp>
          <p:sp>
            <p:nvSpPr>
              <p:cNvPr id="153781" name="Line 181"/>
              <p:cNvSpPr>
                <a:spLocks noChangeShapeType="1"/>
              </p:cNvSpPr>
              <p:nvPr/>
            </p:nvSpPr>
            <p:spPr bwMode="auto">
              <a:xfrm>
                <a:off x="4092" y="1582"/>
                <a:ext cx="6" cy="0"/>
              </a:xfrm>
              <a:prstGeom prst="line">
                <a:avLst/>
              </a:prstGeom>
              <a:noFill/>
              <a:ln w="0">
                <a:solidFill>
                  <a:srgbClr val="000000"/>
                </a:solidFill>
                <a:round/>
              </a:ln>
            </p:spPr>
            <p:txBody>
              <a:bodyPr/>
              <a:lstStyle/>
              <a:p>
                <a:endParaRPr lang="zh-CN" altLang="en-US"/>
              </a:p>
            </p:txBody>
          </p:sp>
          <p:sp>
            <p:nvSpPr>
              <p:cNvPr id="153782" name="Line 182"/>
              <p:cNvSpPr>
                <a:spLocks noChangeShapeType="1"/>
              </p:cNvSpPr>
              <p:nvPr/>
            </p:nvSpPr>
            <p:spPr bwMode="auto">
              <a:xfrm>
                <a:off x="4092" y="1582"/>
                <a:ext cx="0" cy="5"/>
              </a:xfrm>
              <a:prstGeom prst="line">
                <a:avLst/>
              </a:prstGeom>
              <a:noFill/>
              <a:ln w="0">
                <a:solidFill>
                  <a:srgbClr val="000000"/>
                </a:solidFill>
                <a:round/>
              </a:ln>
            </p:spPr>
            <p:txBody>
              <a:bodyPr/>
              <a:lstStyle/>
              <a:p>
                <a:endParaRPr lang="zh-CN" altLang="en-US"/>
              </a:p>
            </p:txBody>
          </p:sp>
          <p:sp>
            <p:nvSpPr>
              <p:cNvPr id="153783" name="Rectangle 183"/>
              <p:cNvSpPr>
                <a:spLocks noChangeArrowheads="1"/>
              </p:cNvSpPr>
              <p:nvPr/>
            </p:nvSpPr>
            <p:spPr bwMode="auto">
              <a:xfrm>
                <a:off x="4092" y="1582"/>
                <a:ext cx="6" cy="5"/>
              </a:xfrm>
              <a:prstGeom prst="rect">
                <a:avLst/>
              </a:prstGeom>
              <a:solidFill>
                <a:srgbClr val="000000"/>
              </a:solidFill>
              <a:ln w="9525">
                <a:noFill/>
                <a:miter lim="800000"/>
              </a:ln>
            </p:spPr>
            <p:txBody>
              <a:bodyPr/>
              <a:lstStyle/>
              <a:p>
                <a:endParaRPr lang="zh-CN" altLang="en-US"/>
              </a:p>
            </p:txBody>
          </p:sp>
          <p:sp>
            <p:nvSpPr>
              <p:cNvPr id="153784" name="Line 184"/>
              <p:cNvSpPr>
                <a:spLocks noChangeShapeType="1"/>
              </p:cNvSpPr>
              <p:nvPr/>
            </p:nvSpPr>
            <p:spPr bwMode="auto">
              <a:xfrm>
                <a:off x="4092" y="1582"/>
                <a:ext cx="6" cy="0"/>
              </a:xfrm>
              <a:prstGeom prst="line">
                <a:avLst/>
              </a:prstGeom>
              <a:noFill/>
              <a:ln w="0">
                <a:solidFill>
                  <a:srgbClr val="000000"/>
                </a:solidFill>
                <a:round/>
              </a:ln>
            </p:spPr>
            <p:txBody>
              <a:bodyPr/>
              <a:lstStyle/>
              <a:p>
                <a:endParaRPr lang="zh-CN" altLang="en-US"/>
              </a:p>
            </p:txBody>
          </p:sp>
          <p:sp>
            <p:nvSpPr>
              <p:cNvPr id="153785" name="Line 185"/>
              <p:cNvSpPr>
                <a:spLocks noChangeShapeType="1"/>
              </p:cNvSpPr>
              <p:nvPr/>
            </p:nvSpPr>
            <p:spPr bwMode="auto">
              <a:xfrm>
                <a:off x="4092" y="1582"/>
                <a:ext cx="0" cy="5"/>
              </a:xfrm>
              <a:prstGeom prst="line">
                <a:avLst/>
              </a:prstGeom>
              <a:noFill/>
              <a:ln w="0">
                <a:solidFill>
                  <a:srgbClr val="000000"/>
                </a:solidFill>
                <a:round/>
              </a:ln>
            </p:spPr>
            <p:txBody>
              <a:bodyPr/>
              <a:lstStyle/>
              <a:p>
                <a:endParaRPr lang="zh-CN" altLang="en-US"/>
              </a:p>
            </p:txBody>
          </p:sp>
          <p:sp>
            <p:nvSpPr>
              <p:cNvPr id="153786" name="Rectangle 186"/>
              <p:cNvSpPr>
                <a:spLocks noChangeArrowheads="1"/>
              </p:cNvSpPr>
              <p:nvPr/>
            </p:nvSpPr>
            <p:spPr bwMode="auto">
              <a:xfrm>
                <a:off x="4098" y="1582"/>
                <a:ext cx="163" cy="5"/>
              </a:xfrm>
              <a:prstGeom prst="rect">
                <a:avLst/>
              </a:prstGeom>
              <a:solidFill>
                <a:srgbClr val="000000"/>
              </a:solidFill>
              <a:ln w="9525">
                <a:noFill/>
                <a:miter lim="800000"/>
              </a:ln>
            </p:spPr>
            <p:txBody>
              <a:bodyPr/>
              <a:lstStyle/>
              <a:p>
                <a:endParaRPr lang="zh-CN" altLang="en-US"/>
              </a:p>
            </p:txBody>
          </p:sp>
          <p:sp>
            <p:nvSpPr>
              <p:cNvPr id="153787" name="Line 187"/>
              <p:cNvSpPr>
                <a:spLocks noChangeShapeType="1"/>
              </p:cNvSpPr>
              <p:nvPr/>
            </p:nvSpPr>
            <p:spPr bwMode="auto">
              <a:xfrm>
                <a:off x="4098" y="1582"/>
                <a:ext cx="163" cy="0"/>
              </a:xfrm>
              <a:prstGeom prst="line">
                <a:avLst/>
              </a:prstGeom>
              <a:noFill/>
              <a:ln w="0">
                <a:solidFill>
                  <a:srgbClr val="000000"/>
                </a:solidFill>
                <a:round/>
              </a:ln>
            </p:spPr>
            <p:txBody>
              <a:bodyPr/>
              <a:lstStyle/>
              <a:p>
                <a:endParaRPr lang="zh-CN" altLang="en-US"/>
              </a:p>
            </p:txBody>
          </p:sp>
          <p:sp>
            <p:nvSpPr>
              <p:cNvPr id="153788" name="Rectangle 188"/>
              <p:cNvSpPr>
                <a:spLocks noChangeArrowheads="1"/>
              </p:cNvSpPr>
              <p:nvPr/>
            </p:nvSpPr>
            <p:spPr bwMode="auto">
              <a:xfrm>
                <a:off x="4261" y="1582"/>
                <a:ext cx="6" cy="5"/>
              </a:xfrm>
              <a:prstGeom prst="rect">
                <a:avLst/>
              </a:prstGeom>
              <a:solidFill>
                <a:srgbClr val="000000"/>
              </a:solidFill>
              <a:ln w="9525">
                <a:noFill/>
                <a:miter lim="800000"/>
              </a:ln>
            </p:spPr>
            <p:txBody>
              <a:bodyPr/>
              <a:lstStyle/>
              <a:p>
                <a:endParaRPr lang="zh-CN" altLang="en-US"/>
              </a:p>
            </p:txBody>
          </p:sp>
          <p:sp>
            <p:nvSpPr>
              <p:cNvPr id="153789" name="Line 189"/>
              <p:cNvSpPr>
                <a:spLocks noChangeShapeType="1"/>
              </p:cNvSpPr>
              <p:nvPr/>
            </p:nvSpPr>
            <p:spPr bwMode="auto">
              <a:xfrm>
                <a:off x="4261" y="1582"/>
                <a:ext cx="6" cy="0"/>
              </a:xfrm>
              <a:prstGeom prst="line">
                <a:avLst/>
              </a:prstGeom>
              <a:noFill/>
              <a:ln w="0">
                <a:solidFill>
                  <a:srgbClr val="000000"/>
                </a:solidFill>
                <a:round/>
              </a:ln>
            </p:spPr>
            <p:txBody>
              <a:bodyPr/>
              <a:lstStyle/>
              <a:p>
                <a:endParaRPr lang="zh-CN" altLang="en-US"/>
              </a:p>
            </p:txBody>
          </p:sp>
          <p:sp>
            <p:nvSpPr>
              <p:cNvPr id="153790" name="Line 190"/>
              <p:cNvSpPr>
                <a:spLocks noChangeShapeType="1"/>
              </p:cNvSpPr>
              <p:nvPr/>
            </p:nvSpPr>
            <p:spPr bwMode="auto">
              <a:xfrm>
                <a:off x="4261" y="1582"/>
                <a:ext cx="0" cy="5"/>
              </a:xfrm>
              <a:prstGeom prst="line">
                <a:avLst/>
              </a:prstGeom>
              <a:noFill/>
              <a:ln w="0">
                <a:solidFill>
                  <a:srgbClr val="000000"/>
                </a:solidFill>
                <a:round/>
              </a:ln>
            </p:spPr>
            <p:txBody>
              <a:bodyPr/>
              <a:lstStyle/>
              <a:p>
                <a:endParaRPr lang="zh-CN" altLang="en-US"/>
              </a:p>
            </p:txBody>
          </p:sp>
          <p:sp>
            <p:nvSpPr>
              <p:cNvPr id="153791" name="Rectangle 191"/>
              <p:cNvSpPr>
                <a:spLocks noChangeArrowheads="1"/>
              </p:cNvSpPr>
              <p:nvPr/>
            </p:nvSpPr>
            <p:spPr bwMode="auto">
              <a:xfrm>
                <a:off x="4261" y="1582"/>
                <a:ext cx="6" cy="5"/>
              </a:xfrm>
              <a:prstGeom prst="rect">
                <a:avLst/>
              </a:prstGeom>
              <a:solidFill>
                <a:srgbClr val="000000"/>
              </a:solidFill>
              <a:ln w="9525">
                <a:noFill/>
                <a:miter lim="800000"/>
              </a:ln>
            </p:spPr>
            <p:txBody>
              <a:bodyPr/>
              <a:lstStyle/>
              <a:p>
                <a:endParaRPr lang="zh-CN" altLang="en-US"/>
              </a:p>
            </p:txBody>
          </p:sp>
          <p:sp>
            <p:nvSpPr>
              <p:cNvPr id="153792" name="Line 192"/>
              <p:cNvSpPr>
                <a:spLocks noChangeShapeType="1"/>
              </p:cNvSpPr>
              <p:nvPr/>
            </p:nvSpPr>
            <p:spPr bwMode="auto">
              <a:xfrm>
                <a:off x="4261" y="1582"/>
                <a:ext cx="6" cy="0"/>
              </a:xfrm>
              <a:prstGeom prst="line">
                <a:avLst/>
              </a:prstGeom>
              <a:noFill/>
              <a:ln w="0">
                <a:solidFill>
                  <a:srgbClr val="000000"/>
                </a:solidFill>
                <a:round/>
              </a:ln>
            </p:spPr>
            <p:txBody>
              <a:bodyPr/>
              <a:lstStyle/>
              <a:p>
                <a:endParaRPr lang="zh-CN" altLang="en-US"/>
              </a:p>
            </p:txBody>
          </p:sp>
          <p:sp>
            <p:nvSpPr>
              <p:cNvPr id="153793" name="Line 193"/>
              <p:cNvSpPr>
                <a:spLocks noChangeShapeType="1"/>
              </p:cNvSpPr>
              <p:nvPr/>
            </p:nvSpPr>
            <p:spPr bwMode="auto">
              <a:xfrm>
                <a:off x="4261" y="1582"/>
                <a:ext cx="0" cy="5"/>
              </a:xfrm>
              <a:prstGeom prst="line">
                <a:avLst/>
              </a:prstGeom>
              <a:noFill/>
              <a:ln w="0">
                <a:solidFill>
                  <a:srgbClr val="000000"/>
                </a:solidFill>
                <a:round/>
              </a:ln>
            </p:spPr>
            <p:txBody>
              <a:bodyPr/>
              <a:lstStyle/>
              <a:p>
                <a:endParaRPr lang="zh-CN" altLang="en-US"/>
              </a:p>
            </p:txBody>
          </p:sp>
          <p:sp>
            <p:nvSpPr>
              <p:cNvPr id="153794" name="Rectangle 194"/>
              <p:cNvSpPr>
                <a:spLocks noChangeArrowheads="1"/>
              </p:cNvSpPr>
              <p:nvPr/>
            </p:nvSpPr>
            <p:spPr bwMode="auto">
              <a:xfrm>
                <a:off x="4430" y="1582"/>
                <a:ext cx="6" cy="5"/>
              </a:xfrm>
              <a:prstGeom prst="rect">
                <a:avLst/>
              </a:prstGeom>
              <a:solidFill>
                <a:srgbClr val="000000"/>
              </a:solidFill>
              <a:ln w="9525">
                <a:noFill/>
                <a:miter lim="800000"/>
              </a:ln>
            </p:spPr>
            <p:txBody>
              <a:bodyPr/>
              <a:lstStyle/>
              <a:p>
                <a:endParaRPr lang="zh-CN" altLang="en-US"/>
              </a:p>
            </p:txBody>
          </p:sp>
          <p:sp>
            <p:nvSpPr>
              <p:cNvPr id="153795" name="Line 195"/>
              <p:cNvSpPr>
                <a:spLocks noChangeShapeType="1"/>
              </p:cNvSpPr>
              <p:nvPr/>
            </p:nvSpPr>
            <p:spPr bwMode="auto">
              <a:xfrm>
                <a:off x="4430" y="1582"/>
                <a:ext cx="6" cy="0"/>
              </a:xfrm>
              <a:prstGeom prst="line">
                <a:avLst/>
              </a:prstGeom>
              <a:noFill/>
              <a:ln w="0">
                <a:solidFill>
                  <a:srgbClr val="000000"/>
                </a:solidFill>
                <a:round/>
              </a:ln>
            </p:spPr>
            <p:txBody>
              <a:bodyPr/>
              <a:lstStyle/>
              <a:p>
                <a:endParaRPr lang="zh-CN" altLang="en-US"/>
              </a:p>
            </p:txBody>
          </p:sp>
          <p:sp>
            <p:nvSpPr>
              <p:cNvPr id="153796" name="Line 196"/>
              <p:cNvSpPr>
                <a:spLocks noChangeShapeType="1"/>
              </p:cNvSpPr>
              <p:nvPr/>
            </p:nvSpPr>
            <p:spPr bwMode="auto">
              <a:xfrm>
                <a:off x="4430" y="1582"/>
                <a:ext cx="0" cy="5"/>
              </a:xfrm>
              <a:prstGeom prst="line">
                <a:avLst/>
              </a:prstGeom>
              <a:noFill/>
              <a:ln w="0">
                <a:solidFill>
                  <a:srgbClr val="000000"/>
                </a:solidFill>
                <a:round/>
              </a:ln>
            </p:spPr>
            <p:txBody>
              <a:bodyPr/>
              <a:lstStyle/>
              <a:p>
                <a:endParaRPr lang="zh-CN" altLang="en-US"/>
              </a:p>
            </p:txBody>
          </p:sp>
          <p:sp>
            <p:nvSpPr>
              <p:cNvPr id="153797" name="Rectangle 197"/>
              <p:cNvSpPr>
                <a:spLocks noChangeArrowheads="1"/>
              </p:cNvSpPr>
              <p:nvPr/>
            </p:nvSpPr>
            <p:spPr bwMode="auto">
              <a:xfrm>
                <a:off x="4430" y="1582"/>
                <a:ext cx="6" cy="5"/>
              </a:xfrm>
              <a:prstGeom prst="rect">
                <a:avLst/>
              </a:prstGeom>
              <a:solidFill>
                <a:srgbClr val="000000"/>
              </a:solidFill>
              <a:ln w="9525">
                <a:noFill/>
                <a:miter lim="800000"/>
              </a:ln>
            </p:spPr>
            <p:txBody>
              <a:bodyPr/>
              <a:lstStyle/>
              <a:p>
                <a:endParaRPr lang="zh-CN" altLang="en-US"/>
              </a:p>
            </p:txBody>
          </p:sp>
          <p:sp>
            <p:nvSpPr>
              <p:cNvPr id="153798" name="Line 198"/>
              <p:cNvSpPr>
                <a:spLocks noChangeShapeType="1"/>
              </p:cNvSpPr>
              <p:nvPr/>
            </p:nvSpPr>
            <p:spPr bwMode="auto">
              <a:xfrm>
                <a:off x="4430" y="1582"/>
                <a:ext cx="6" cy="0"/>
              </a:xfrm>
              <a:prstGeom prst="line">
                <a:avLst/>
              </a:prstGeom>
              <a:noFill/>
              <a:ln w="0">
                <a:solidFill>
                  <a:srgbClr val="000000"/>
                </a:solidFill>
                <a:round/>
              </a:ln>
            </p:spPr>
            <p:txBody>
              <a:bodyPr/>
              <a:lstStyle/>
              <a:p>
                <a:endParaRPr lang="zh-CN" altLang="en-US"/>
              </a:p>
            </p:txBody>
          </p:sp>
          <p:sp>
            <p:nvSpPr>
              <p:cNvPr id="153799" name="Line 199"/>
              <p:cNvSpPr>
                <a:spLocks noChangeShapeType="1"/>
              </p:cNvSpPr>
              <p:nvPr/>
            </p:nvSpPr>
            <p:spPr bwMode="auto">
              <a:xfrm>
                <a:off x="4430" y="1582"/>
                <a:ext cx="0" cy="5"/>
              </a:xfrm>
              <a:prstGeom prst="line">
                <a:avLst/>
              </a:prstGeom>
              <a:noFill/>
              <a:ln w="0">
                <a:solidFill>
                  <a:srgbClr val="000000"/>
                </a:solidFill>
                <a:round/>
              </a:ln>
            </p:spPr>
            <p:txBody>
              <a:bodyPr/>
              <a:lstStyle/>
              <a:p>
                <a:endParaRPr lang="zh-CN" altLang="en-US"/>
              </a:p>
            </p:txBody>
          </p:sp>
          <p:sp>
            <p:nvSpPr>
              <p:cNvPr id="153800" name="Rectangle 200"/>
              <p:cNvSpPr>
                <a:spLocks noChangeArrowheads="1"/>
              </p:cNvSpPr>
              <p:nvPr/>
            </p:nvSpPr>
            <p:spPr bwMode="auto">
              <a:xfrm>
                <a:off x="4436" y="1582"/>
                <a:ext cx="163" cy="5"/>
              </a:xfrm>
              <a:prstGeom prst="rect">
                <a:avLst/>
              </a:prstGeom>
              <a:solidFill>
                <a:srgbClr val="000000"/>
              </a:solidFill>
              <a:ln w="9525">
                <a:noFill/>
                <a:miter lim="800000"/>
              </a:ln>
            </p:spPr>
            <p:txBody>
              <a:bodyPr/>
              <a:lstStyle/>
              <a:p>
                <a:endParaRPr lang="zh-CN" altLang="en-US"/>
              </a:p>
            </p:txBody>
          </p:sp>
          <p:sp>
            <p:nvSpPr>
              <p:cNvPr id="153801" name="Line 201"/>
              <p:cNvSpPr>
                <a:spLocks noChangeShapeType="1"/>
              </p:cNvSpPr>
              <p:nvPr/>
            </p:nvSpPr>
            <p:spPr bwMode="auto">
              <a:xfrm>
                <a:off x="4436" y="1582"/>
                <a:ext cx="163" cy="0"/>
              </a:xfrm>
              <a:prstGeom prst="line">
                <a:avLst/>
              </a:prstGeom>
              <a:noFill/>
              <a:ln w="0">
                <a:solidFill>
                  <a:srgbClr val="000000"/>
                </a:solidFill>
                <a:round/>
              </a:ln>
            </p:spPr>
            <p:txBody>
              <a:bodyPr/>
              <a:lstStyle/>
              <a:p>
                <a:endParaRPr lang="zh-CN" altLang="en-US"/>
              </a:p>
            </p:txBody>
          </p:sp>
          <p:sp>
            <p:nvSpPr>
              <p:cNvPr id="153802" name="Rectangle 202"/>
              <p:cNvSpPr>
                <a:spLocks noChangeArrowheads="1"/>
              </p:cNvSpPr>
              <p:nvPr/>
            </p:nvSpPr>
            <p:spPr bwMode="auto">
              <a:xfrm>
                <a:off x="4599" y="1582"/>
                <a:ext cx="6" cy="5"/>
              </a:xfrm>
              <a:prstGeom prst="rect">
                <a:avLst/>
              </a:prstGeom>
              <a:solidFill>
                <a:srgbClr val="000000"/>
              </a:solidFill>
              <a:ln w="9525">
                <a:noFill/>
                <a:miter lim="800000"/>
              </a:ln>
            </p:spPr>
            <p:txBody>
              <a:bodyPr/>
              <a:lstStyle/>
              <a:p>
                <a:endParaRPr lang="zh-CN" altLang="en-US"/>
              </a:p>
            </p:txBody>
          </p:sp>
          <p:sp>
            <p:nvSpPr>
              <p:cNvPr id="153803" name="Line 203"/>
              <p:cNvSpPr>
                <a:spLocks noChangeShapeType="1"/>
              </p:cNvSpPr>
              <p:nvPr/>
            </p:nvSpPr>
            <p:spPr bwMode="auto">
              <a:xfrm>
                <a:off x="4599" y="1582"/>
                <a:ext cx="6" cy="0"/>
              </a:xfrm>
              <a:prstGeom prst="line">
                <a:avLst/>
              </a:prstGeom>
              <a:noFill/>
              <a:ln w="0">
                <a:solidFill>
                  <a:srgbClr val="000000"/>
                </a:solidFill>
                <a:round/>
              </a:ln>
            </p:spPr>
            <p:txBody>
              <a:bodyPr/>
              <a:lstStyle/>
              <a:p>
                <a:endParaRPr lang="zh-CN" altLang="en-US"/>
              </a:p>
            </p:txBody>
          </p:sp>
          <p:sp>
            <p:nvSpPr>
              <p:cNvPr id="153804" name="Line 204"/>
              <p:cNvSpPr>
                <a:spLocks noChangeShapeType="1"/>
              </p:cNvSpPr>
              <p:nvPr/>
            </p:nvSpPr>
            <p:spPr bwMode="auto">
              <a:xfrm>
                <a:off x="4599" y="1582"/>
                <a:ext cx="0" cy="5"/>
              </a:xfrm>
              <a:prstGeom prst="line">
                <a:avLst/>
              </a:prstGeom>
              <a:noFill/>
              <a:ln w="0">
                <a:solidFill>
                  <a:srgbClr val="000000"/>
                </a:solidFill>
                <a:round/>
              </a:ln>
            </p:spPr>
            <p:txBody>
              <a:bodyPr/>
              <a:lstStyle/>
              <a:p>
                <a:endParaRPr lang="zh-CN" altLang="en-US"/>
              </a:p>
            </p:txBody>
          </p:sp>
          <p:sp>
            <p:nvSpPr>
              <p:cNvPr id="153805" name="Rectangle 205"/>
              <p:cNvSpPr>
                <a:spLocks noChangeArrowheads="1"/>
              </p:cNvSpPr>
              <p:nvPr/>
            </p:nvSpPr>
            <p:spPr bwMode="auto">
              <a:xfrm>
                <a:off x="4599" y="1582"/>
                <a:ext cx="6" cy="5"/>
              </a:xfrm>
              <a:prstGeom prst="rect">
                <a:avLst/>
              </a:prstGeom>
              <a:solidFill>
                <a:srgbClr val="000000"/>
              </a:solidFill>
              <a:ln w="9525">
                <a:noFill/>
                <a:miter lim="800000"/>
              </a:ln>
            </p:spPr>
            <p:txBody>
              <a:bodyPr/>
              <a:lstStyle/>
              <a:p>
                <a:endParaRPr lang="zh-CN" altLang="en-US"/>
              </a:p>
            </p:txBody>
          </p:sp>
          <p:sp>
            <p:nvSpPr>
              <p:cNvPr id="153806" name="Line 206"/>
              <p:cNvSpPr>
                <a:spLocks noChangeShapeType="1"/>
              </p:cNvSpPr>
              <p:nvPr/>
            </p:nvSpPr>
            <p:spPr bwMode="auto">
              <a:xfrm>
                <a:off x="4599" y="1582"/>
                <a:ext cx="6" cy="0"/>
              </a:xfrm>
              <a:prstGeom prst="line">
                <a:avLst/>
              </a:prstGeom>
              <a:noFill/>
              <a:ln w="0">
                <a:solidFill>
                  <a:srgbClr val="000000"/>
                </a:solidFill>
                <a:round/>
              </a:ln>
            </p:spPr>
            <p:txBody>
              <a:bodyPr/>
              <a:lstStyle/>
              <a:p>
                <a:endParaRPr lang="zh-CN" altLang="en-US"/>
              </a:p>
            </p:txBody>
          </p:sp>
          <p:sp>
            <p:nvSpPr>
              <p:cNvPr id="153807" name="Line 207"/>
              <p:cNvSpPr>
                <a:spLocks noChangeShapeType="1"/>
              </p:cNvSpPr>
              <p:nvPr/>
            </p:nvSpPr>
            <p:spPr bwMode="auto">
              <a:xfrm>
                <a:off x="4599" y="1582"/>
                <a:ext cx="0" cy="5"/>
              </a:xfrm>
              <a:prstGeom prst="line">
                <a:avLst/>
              </a:prstGeom>
              <a:noFill/>
              <a:ln w="0">
                <a:solidFill>
                  <a:srgbClr val="000000"/>
                </a:solidFill>
                <a:round/>
              </a:ln>
            </p:spPr>
            <p:txBody>
              <a:bodyPr/>
              <a:lstStyle/>
              <a:p>
                <a:endParaRPr lang="zh-CN" altLang="en-US"/>
              </a:p>
            </p:txBody>
          </p:sp>
          <p:sp>
            <p:nvSpPr>
              <p:cNvPr id="153808" name="Rectangle 208"/>
              <p:cNvSpPr>
                <a:spLocks noChangeArrowheads="1"/>
              </p:cNvSpPr>
              <p:nvPr/>
            </p:nvSpPr>
            <p:spPr bwMode="auto">
              <a:xfrm>
                <a:off x="4769" y="1582"/>
                <a:ext cx="5" cy="5"/>
              </a:xfrm>
              <a:prstGeom prst="rect">
                <a:avLst/>
              </a:prstGeom>
              <a:solidFill>
                <a:srgbClr val="000000"/>
              </a:solidFill>
              <a:ln w="9525">
                <a:noFill/>
                <a:miter lim="800000"/>
              </a:ln>
            </p:spPr>
            <p:txBody>
              <a:bodyPr/>
              <a:lstStyle/>
              <a:p>
                <a:endParaRPr lang="zh-CN" altLang="en-US"/>
              </a:p>
            </p:txBody>
          </p:sp>
        </p:grpSp>
        <p:grpSp>
          <p:nvGrpSpPr>
            <p:cNvPr id="154010" name="Group 410"/>
            <p:cNvGrpSpPr/>
            <p:nvPr/>
          </p:nvGrpSpPr>
          <p:grpSpPr bwMode="auto">
            <a:xfrm>
              <a:off x="1079" y="1707"/>
              <a:ext cx="3944" cy="484"/>
              <a:chOff x="1385" y="1582"/>
              <a:chExt cx="3944" cy="484"/>
            </a:xfrm>
          </p:grpSpPr>
          <p:sp>
            <p:nvSpPr>
              <p:cNvPr id="153810" name="Line 210"/>
              <p:cNvSpPr>
                <a:spLocks noChangeShapeType="1"/>
              </p:cNvSpPr>
              <p:nvPr/>
            </p:nvSpPr>
            <p:spPr bwMode="auto">
              <a:xfrm>
                <a:off x="4769" y="1582"/>
                <a:ext cx="5" cy="0"/>
              </a:xfrm>
              <a:prstGeom prst="line">
                <a:avLst/>
              </a:prstGeom>
              <a:noFill/>
              <a:ln w="0">
                <a:solidFill>
                  <a:srgbClr val="000000"/>
                </a:solidFill>
                <a:round/>
              </a:ln>
            </p:spPr>
            <p:txBody>
              <a:bodyPr/>
              <a:lstStyle/>
              <a:p>
                <a:endParaRPr lang="zh-CN" altLang="en-US"/>
              </a:p>
            </p:txBody>
          </p:sp>
          <p:sp>
            <p:nvSpPr>
              <p:cNvPr id="153811" name="Line 211"/>
              <p:cNvSpPr>
                <a:spLocks noChangeShapeType="1"/>
              </p:cNvSpPr>
              <p:nvPr/>
            </p:nvSpPr>
            <p:spPr bwMode="auto">
              <a:xfrm>
                <a:off x="4769" y="1582"/>
                <a:ext cx="0" cy="5"/>
              </a:xfrm>
              <a:prstGeom prst="line">
                <a:avLst/>
              </a:prstGeom>
              <a:noFill/>
              <a:ln w="0">
                <a:solidFill>
                  <a:srgbClr val="000000"/>
                </a:solidFill>
                <a:round/>
              </a:ln>
            </p:spPr>
            <p:txBody>
              <a:bodyPr/>
              <a:lstStyle/>
              <a:p>
                <a:endParaRPr lang="zh-CN" altLang="en-US"/>
              </a:p>
            </p:txBody>
          </p:sp>
          <p:sp>
            <p:nvSpPr>
              <p:cNvPr id="153812" name="Rectangle 212"/>
              <p:cNvSpPr>
                <a:spLocks noChangeArrowheads="1"/>
              </p:cNvSpPr>
              <p:nvPr/>
            </p:nvSpPr>
            <p:spPr bwMode="auto">
              <a:xfrm>
                <a:off x="4769" y="1582"/>
                <a:ext cx="5" cy="5"/>
              </a:xfrm>
              <a:prstGeom prst="rect">
                <a:avLst/>
              </a:prstGeom>
              <a:solidFill>
                <a:srgbClr val="000000"/>
              </a:solidFill>
              <a:ln w="9525">
                <a:noFill/>
                <a:miter lim="800000"/>
              </a:ln>
            </p:spPr>
            <p:txBody>
              <a:bodyPr/>
              <a:lstStyle/>
              <a:p>
                <a:endParaRPr lang="zh-CN" altLang="en-US"/>
              </a:p>
            </p:txBody>
          </p:sp>
          <p:sp>
            <p:nvSpPr>
              <p:cNvPr id="153813" name="Line 213"/>
              <p:cNvSpPr>
                <a:spLocks noChangeShapeType="1"/>
              </p:cNvSpPr>
              <p:nvPr/>
            </p:nvSpPr>
            <p:spPr bwMode="auto">
              <a:xfrm>
                <a:off x="4769" y="1582"/>
                <a:ext cx="5" cy="0"/>
              </a:xfrm>
              <a:prstGeom prst="line">
                <a:avLst/>
              </a:prstGeom>
              <a:noFill/>
              <a:ln w="0">
                <a:solidFill>
                  <a:srgbClr val="000000"/>
                </a:solidFill>
                <a:round/>
              </a:ln>
            </p:spPr>
            <p:txBody>
              <a:bodyPr/>
              <a:lstStyle/>
              <a:p>
                <a:endParaRPr lang="zh-CN" altLang="en-US"/>
              </a:p>
            </p:txBody>
          </p:sp>
          <p:sp>
            <p:nvSpPr>
              <p:cNvPr id="153814" name="Line 214"/>
              <p:cNvSpPr>
                <a:spLocks noChangeShapeType="1"/>
              </p:cNvSpPr>
              <p:nvPr/>
            </p:nvSpPr>
            <p:spPr bwMode="auto">
              <a:xfrm>
                <a:off x="4769" y="1582"/>
                <a:ext cx="0" cy="5"/>
              </a:xfrm>
              <a:prstGeom prst="line">
                <a:avLst/>
              </a:prstGeom>
              <a:noFill/>
              <a:ln w="0">
                <a:solidFill>
                  <a:srgbClr val="000000"/>
                </a:solidFill>
                <a:round/>
              </a:ln>
            </p:spPr>
            <p:txBody>
              <a:bodyPr/>
              <a:lstStyle/>
              <a:p>
                <a:endParaRPr lang="zh-CN" altLang="en-US"/>
              </a:p>
            </p:txBody>
          </p:sp>
          <p:sp>
            <p:nvSpPr>
              <p:cNvPr id="153815" name="Rectangle 215"/>
              <p:cNvSpPr>
                <a:spLocks noChangeArrowheads="1"/>
              </p:cNvSpPr>
              <p:nvPr/>
            </p:nvSpPr>
            <p:spPr bwMode="auto">
              <a:xfrm>
                <a:off x="4774" y="1582"/>
                <a:ext cx="164" cy="5"/>
              </a:xfrm>
              <a:prstGeom prst="rect">
                <a:avLst/>
              </a:prstGeom>
              <a:solidFill>
                <a:srgbClr val="000000"/>
              </a:solidFill>
              <a:ln w="9525">
                <a:noFill/>
                <a:miter lim="800000"/>
              </a:ln>
            </p:spPr>
            <p:txBody>
              <a:bodyPr/>
              <a:lstStyle/>
              <a:p>
                <a:endParaRPr lang="zh-CN" altLang="en-US"/>
              </a:p>
            </p:txBody>
          </p:sp>
          <p:sp>
            <p:nvSpPr>
              <p:cNvPr id="153816" name="Line 216"/>
              <p:cNvSpPr>
                <a:spLocks noChangeShapeType="1"/>
              </p:cNvSpPr>
              <p:nvPr/>
            </p:nvSpPr>
            <p:spPr bwMode="auto">
              <a:xfrm>
                <a:off x="4774" y="1582"/>
                <a:ext cx="164" cy="0"/>
              </a:xfrm>
              <a:prstGeom prst="line">
                <a:avLst/>
              </a:prstGeom>
              <a:noFill/>
              <a:ln w="0">
                <a:solidFill>
                  <a:srgbClr val="000000"/>
                </a:solidFill>
                <a:round/>
              </a:ln>
            </p:spPr>
            <p:txBody>
              <a:bodyPr/>
              <a:lstStyle/>
              <a:p>
                <a:endParaRPr lang="zh-CN" altLang="en-US"/>
              </a:p>
            </p:txBody>
          </p:sp>
          <p:sp>
            <p:nvSpPr>
              <p:cNvPr id="153817" name="Rectangle 217"/>
              <p:cNvSpPr>
                <a:spLocks noChangeArrowheads="1"/>
              </p:cNvSpPr>
              <p:nvPr/>
            </p:nvSpPr>
            <p:spPr bwMode="auto">
              <a:xfrm>
                <a:off x="4938" y="1582"/>
                <a:ext cx="6" cy="5"/>
              </a:xfrm>
              <a:prstGeom prst="rect">
                <a:avLst/>
              </a:prstGeom>
              <a:solidFill>
                <a:srgbClr val="000000"/>
              </a:solidFill>
              <a:ln w="9525">
                <a:noFill/>
                <a:miter lim="800000"/>
              </a:ln>
            </p:spPr>
            <p:txBody>
              <a:bodyPr/>
              <a:lstStyle/>
              <a:p>
                <a:endParaRPr lang="zh-CN" altLang="en-US"/>
              </a:p>
            </p:txBody>
          </p:sp>
          <p:sp>
            <p:nvSpPr>
              <p:cNvPr id="153818" name="Line 218"/>
              <p:cNvSpPr>
                <a:spLocks noChangeShapeType="1"/>
              </p:cNvSpPr>
              <p:nvPr/>
            </p:nvSpPr>
            <p:spPr bwMode="auto">
              <a:xfrm>
                <a:off x="4938" y="1582"/>
                <a:ext cx="6" cy="0"/>
              </a:xfrm>
              <a:prstGeom prst="line">
                <a:avLst/>
              </a:prstGeom>
              <a:noFill/>
              <a:ln w="0">
                <a:solidFill>
                  <a:srgbClr val="000000"/>
                </a:solidFill>
                <a:round/>
              </a:ln>
            </p:spPr>
            <p:txBody>
              <a:bodyPr/>
              <a:lstStyle/>
              <a:p>
                <a:endParaRPr lang="zh-CN" altLang="en-US"/>
              </a:p>
            </p:txBody>
          </p:sp>
          <p:sp>
            <p:nvSpPr>
              <p:cNvPr id="153819" name="Line 219"/>
              <p:cNvSpPr>
                <a:spLocks noChangeShapeType="1"/>
              </p:cNvSpPr>
              <p:nvPr/>
            </p:nvSpPr>
            <p:spPr bwMode="auto">
              <a:xfrm>
                <a:off x="4938" y="1582"/>
                <a:ext cx="0" cy="5"/>
              </a:xfrm>
              <a:prstGeom prst="line">
                <a:avLst/>
              </a:prstGeom>
              <a:noFill/>
              <a:ln w="0">
                <a:solidFill>
                  <a:srgbClr val="000000"/>
                </a:solidFill>
                <a:round/>
              </a:ln>
            </p:spPr>
            <p:txBody>
              <a:bodyPr/>
              <a:lstStyle/>
              <a:p>
                <a:endParaRPr lang="zh-CN" altLang="en-US"/>
              </a:p>
            </p:txBody>
          </p:sp>
          <p:sp>
            <p:nvSpPr>
              <p:cNvPr id="153820" name="Rectangle 220"/>
              <p:cNvSpPr>
                <a:spLocks noChangeArrowheads="1"/>
              </p:cNvSpPr>
              <p:nvPr/>
            </p:nvSpPr>
            <p:spPr bwMode="auto">
              <a:xfrm>
                <a:off x="4938" y="1582"/>
                <a:ext cx="6" cy="5"/>
              </a:xfrm>
              <a:prstGeom prst="rect">
                <a:avLst/>
              </a:prstGeom>
              <a:solidFill>
                <a:srgbClr val="000000"/>
              </a:solidFill>
              <a:ln w="9525">
                <a:noFill/>
                <a:miter lim="800000"/>
              </a:ln>
            </p:spPr>
            <p:txBody>
              <a:bodyPr/>
              <a:lstStyle/>
              <a:p>
                <a:endParaRPr lang="zh-CN" altLang="en-US"/>
              </a:p>
            </p:txBody>
          </p:sp>
          <p:sp>
            <p:nvSpPr>
              <p:cNvPr id="153821" name="Line 221"/>
              <p:cNvSpPr>
                <a:spLocks noChangeShapeType="1"/>
              </p:cNvSpPr>
              <p:nvPr/>
            </p:nvSpPr>
            <p:spPr bwMode="auto">
              <a:xfrm>
                <a:off x="4938" y="1582"/>
                <a:ext cx="6" cy="0"/>
              </a:xfrm>
              <a:prstGeom prst="line">
                <a:avLst/>
              </a:prstGeom>
              <a:noFill/>
              <a:ln w="0">
                <a:solidFill>
                  <a:srgbClr val="000000"/>
                </a:solidFill>
                <a:round/>
              </a:ln>
            </p:spPr>
            <p:txBody>
              <a:bodyPr/>
              <a:lstStyle/>
              <a:p>
                <a:endParaRPr lang="zh-CN" altLang="en-US"/>
              </a:p>
            </p:txBody>
          </p:sp>
          <p:sp>
            <p:nvSpPr>
              <p:cNvPr id="153822" name="Line 222"/>
              <p:cNvSpPr>
                <a:spLocks noChangeShapeType="1"/>
              </p:cNvSpPr>
              <p:nvPr/>
            </p:nvSpPr>
            <p:spPr bwMode="auto">
              <a:xfrm>
                <a:off x="4938" y="1582"/>
                <a:ext cx="0" cy="5"/>
              </a:xfrm>
              <a:prstGeom prst="line">
                <a:avLst/>
              </a:prstGeom>
              <a:noFill/>
              <a:ln w="0">
                <a:solidFill>
                  <a:srgbClr val="000000"/>
                </a:solidFill>
                <a:round/>
              </a:ln>
            </p:spPr>
            <p:txBody>
              <a:bodyPr/>
              <a:lstStyle/>
              <a:p>
                <a:endParaRPr lang="zh-CN" altLang="en-US"/>
              </a:p>
            </p:txBody>
          </p:sp>
          <p:sp>
            <p:nvSpPr>
              <p:cNvPr id="153823" name="Rectangle 223"/>
              <p:cNvSpPr>
                <a:spLocks noChangeArrowheads="1"/>
              </p:cNvSpPr>
              <p:nvPr/>
            </p:nvSpPr>
            <p:spPr bwMode="auto">
              <a:xfrm>
                <a:off x="5107" y="1582"/>
                <a:ext cx="6" cy="5"/>
              </a:xfrm>
              <a:prstGeom prst="rect">
                <a:avLst/>
              </a:prstGeom>
              <a:solidFill>
                <a:srgbClr val="000000"/>
              </a:solidFill>
              <a:ln w="9525">
                <a:noFill/>
                <a:miter lim="800000"/>
              </a:ln>
            </p:spPr>
            <p:txBody>
              <a:bodyPr/>
              <a:lstStyle/>
              <a:p>
                <a:endParaRPr lang="zh-CN" altLang="en-US"/>
              </a:p>
            </p:txBody>
          </p:sp>
          <p:sp>
            <p:nvSpPr>
              <p:cNvPr id="153824" name="Line 224"/>
              <p:cNvSpPr>
                <a:spLocks noChangeShapeType="1"/>
              </p:cNvSpPr>
              <p:nvPr/>
            </p:nvSpPr>
            <p:spPr bwMode="auto">
              <a:xfrm>
                <a:off x="5107" y="1582"/>
                <a:ext cx="6" cy="0"/>
              </a:xfrm>
              <a:prstGeom prst="line">
                <a:avLst/>
              </a:prstGeom>
              <a:noFill/>
              <a:ln w="0">
                <a:solidFill>
                  <a:srgbClr val="000000"/>
                </a:solidFill>
                <a:round/>
              </a:ln>
            </p:spPr>
            <p:txBody>
              <a:bodyPr/>
              <a:lstStyle/>
              <a:p>
                <a:endParaRPr lang="zh-CN" altLang="en-US"/>
              </a:p>
            </p:txBody>
          </p:sp>
          <p:sp>
            <p:nvSpPr>
              <p:cNvPr id="153825" name="Line 225"/>
              <p:cNvSpPr>
                <a:spLocks noChangeShapeType="1"/>
              </p:cNvSpPr>
              <p:nvPr/>
            </p:nvSpPr>
            <p:spPr bwMode="auto">
              <a:xfrm>
                <a:off x="5107" y="1582"/>
                <a:ext cx="0" cy="5"/>
              </a:xfrm>
              <a:prstGeom prst="line">
                <a:avLst/>
              </a:prstGeom>
              <a:noFill/>
              <a:ln w="0">
                <a:solidFill>
                  <a:srgbClr val="000000"/>
                </a:solidFill>
                <a:round/>
              </a:ln>
            </p:spPr>
            <p:txBody>
              <a:bodyPr/>
              <a:lstStyle/>
              <a:p>
                <a:endParaRPr lang="zh-CN" altLang="en-US"/>
              </a:p>
            </p:txBody>
          </p:sp>
          <p:sp>
            <p:nvSpPr>
              <p:cNvPr id="153826" name="Rectangle 226"/>
              <p:cNvSpPr>
                <a:spLocks noChangeArrowheads="1"/>
              </p:cNvSpPr>
              <p:nvPr/>
            </p:nvSpPr>
            <p:spPr bwMode="auto">
              <a:xfrm>
                <a:off x="5107" y="1582"/>
                <a:ext cx="6" cy="5"/>
              </a:xfrm>
              <a:prstGeom prst="rect">
                <a:avLst/>
              </a:prstGeom>
              <a:solidFill>
                <a:srgbClr val="000000"/>
              </a:solidFill>
              <a:ln w="9525">
                <a:noFill/>
                <a:miter lim="800000"/>
              </a:ln>
            </p:spPr>
            <p:txBody>
              <a:bodyPr/>
              <a:lstStyle/>
              <a:p>
                <a:endParaRPr lang="zh-CN" altLang="en-US"/>
              </a:p>
            </p:txBody>
          </p:sp>
          <p:sp>
            <p:nvSpPr>
              <p:cNvPr id="153827" name="Line 227"/>
              <p:cNvSpPr>
                <a:spLocks noChangeShapeType="1"/>
              </p:cNvSpPr>
              <p:nvPr/>
            </p:nvSpPr>
            <p:spPr bwMode="auto">
              <a:xfrm>
                <a:off x="5107" y="1582"/>
                <a:ext cx="6" cy="0"/>
              </a:xfrm>
              <a:prstGeom prst="line">
                <a:avLst/>
              </a:prstGeom>
              <a:noFill/>
              <a:ln w="0">
                <a:solidFill>
                  <a:srgbClr val="000000"/>
                </a:solidFill>
                <a:round/>
              </a:ln>
            </p:spPr>
            <p:txBody>
              <a:bodyPr/>
              <a:lstStyle/>
              <a:p>
                <a:endParaRPr lang="zh-CN" altLang="en-US"/>
              </a:p>
            </p:txBody>
          </p:sp>
          <p:sp>
            <p:nvSpPr>
              <p:cNvPr id="153828" name="Line 228"/>
              <p:cNvSpPr>
                <a:spLocks noChangeShapeType="1"/>
              </p:cNvSpPr>
              <p:nvPr/>
            </p:nvSpPr>
            <p:spPr bwMode="auto">
              <a:xfrm>
                <a:off x="5107" y="1582"/>
                <a:ext cx="0" cy="5"/>
              </a:xfrm>
              <a:prstGeom prst="line">
                <a:avLst/>
              </a:prstGeom>
              <a:noFill/>
              <a:ln w="0">
                <a:solidFill>
                  <a:srgbClr val="000000"/>
                </a:solidFill>
                <a:round/>
              </a:ln>
            </p:spPr>
            <p:txBody>
              <a:bodyPr/>
              <a:lstStyle/>
              <a:p>
                <a:endParaRPr lang="zh-CN" altLang="en-US"/>
              </a:p>
            </p:txBody>
          </p:sp>
          <p:sp>
            <p:nvSpPr>
              <p:cNvPr id="153829" name="Rectangle 229"/>
              <p:cNvSpPr>
                <a:spLocks noChangeArrowheads="1"/>
              </p:cNvSpPr>
              <p:nvPr/>
            </p:nvSpPr>
            <p:spPr bwMode="auto">
              <a:xfrm>
                <a:off x="5113" y="1582"/>
                <a:ext cx="210" cy="5"/>
              </a:xfrm>
              <a:prstGeom prst="rect">
                <a:avLst/>
              </a:prstGeom>
              <a:solidFill>
                <a:srgbClr val="000000"/>
              </a:solidFill>
              <a:ln w="9525">
                <a:noFill/>
                <a:miter lim="800000"/>
              </a:ln>
            </p:spPr>
            <p:txBody>
              <a:bodyPr/>
              <a:lstStyle/>
              <a:p>
                <a:endParaRPr lang="zh-CN" altLang="en-US"/>
              </a:p>
            </p:txBody>
          </p:sp>
          <p:sp>
            <p:nvSpPr>
              <p:cNvPr id="153830" name="Line 230"/>
              <p:cNvSpPr>
                <a:spLocks noChangeShapeType="1"/>
              </p:cNvSpPr>
              <p:nvPr/>
            </p:nvSpPr>
            <p:spPr bwMode="auto">
              <a:xfrm>
                <a:off x="5113" y="1582"/>
                <a:ext cx="210" cy="0"/>
              </a:xfrm>
              <a:prstGeom prst="line">
                <a:avLst/>
              </a:prstGeom>
              <a:noFill/>
              <a:ln w="0">
                <a:solidFill>
                  <a:srgbClr val="000000"/>
                </a:solidFill>
                <a:round/>
              </a:ln>
            </p:spPr>
            <p:txBody>
              <a:bodyPr/>
              <a:lstStyle/>
              <a:p>
                <a:endParaRPr lang="zh-CN" altLang="en-US"/>
              </a:p>
            </p:txBody>
          </p:sp>
          <p:sp>
            <p:nvSpPr>
              <p:cNvPr id="153831" name="Rectangle 231"/>
              <p:cNvSpPr>
                <a:spLocks noChangeArrowheads="1"/>
              </p:cNvSpPr>
              <p:nvPr/>
            </p:nvSpPr>
            <p:spPr bwMode="auto">
              <a:xfrm>
                <a:off x="5323" y="1582"/>
                <a:ext cx="6" cy="5"/>
              </a:xfrm>
              <a:prstGeom prst="rect">
                <a:avLst/>
              </a:prstGeom>
              <a:solidFill>
                <a:srgbClr val="000000"/>
              </a:solidFill>
              <a:ln w="9525">
                <a:noFill/>
                <a:miter lim="800000"/>
              </a:ln>
            </p:spPr>
            <p:txBody>
              <a:bodyPr/>
              <a:lstStyle/>
              <a:p>
                <a:endParaRPr lang="zh-CN" altLang="en-US"/>
              </a:p>
            </p:txBody>
          </p:sp>
          <p:sp>
            <p:nvSpPr>
              <p:cNvPr id="153832" name="Line 232"/>
              <p:cNvSpPr>
                <a:spLocks noChangeShapeType="1"/>
              </p:cNvSpPr>
              <p:nvPr/>
            </p:nvSpPr>
            <p:spPr bwMode="auto">
              <a:xfrm>
                <a:off x="5323" y="1582"/>
                <a:ext cx="6" cy="0"/>
              </a:xfrm>
              <a:prstGeom prst="line">
                <a:avLst/>
              </a:prstGeom>
              <a:noFill/>
              <a:ln w="0">
                <a:solidFill>
                  <a:srgbClr val="000000"/>
                </a:solidFill>
                <a:round/>
              </a:ln>
            </p:spPr>
            <p:txBody>
              <a:bodyPr/>
              <a:lstStyle/>
              <a:p>
                <a:endParaRPr lang="zh-CN" altLang="en-US"/>
              </a:p>
            </p:txBody>
          </p:sp>
          <p:sp>
            <p:nvSpPr>
              <p:cNvPr id="153833" name="Line 233"/>
              <p:cNvSpPr>
                <a:spLocks noChangeShapeType="1"/>
              </p:cNvSpPr>
              <p:nvPr/>
            </p:nvSpPr>
            <p:spPr bwMode="auto">
              <a:xfrm>
                <a:off x="5323" y="1582"/>
                <a:ext cx="0" cy="5"/>
              </a:xfrm>
              <a:prstGeom prst="line">
                <a:avLst/>
              </a:prstGeom>
              <a:noFill/>
              <a:ln w="0">
                <a:solidFill>
                  <a:srgbClr val="000000"/>
                </a:solidFill>
                <a:round/>
              </a:ln>
            </p:spPr>
            <p:txBody>
              <a:bodyPr/>
              <a:lstStyle/>
              <a:p>
                <a:endParaRPr lang="zh-CN" altLang="en-US"/>
              </a:p>
            </p:txBody>
          </p:sp>
          <p:sp>
            <p:nvSpPr>
              <p:cNvPr id="153834" name="Rectangle 234"/>
              <p:cNvSpPr>
                <a:spLocks noChangeArrowheads="1"/>
              </p:cNvSpPr>
              <p:nvPr/>
            </p:nvSpPr>
            <p:spPr bwMode="auto">
              <a:xfrm>
                <a:off x="5323" y="1582"/>
                <a:ext cx="6" cy="5"/>
              </a:xfrm>
              <a:prstGeom prst="rect">
                <a:avLst/>
              </a:prstGeom>
              <a:solidFill>
                <a:srgbClr val="000000"/>
              </a:solidFill>
              <a:ln w="9525">
                <a:noFill/>
                <a:miter lim="800000"/>
              </a:ln>
            </p:spPr>
            <p:txBody>
              <a:bodyPr/>
              <a:lstStyle/>
              <a:p>
                <a:endParaRPr lang="zh-CN" altLang="en-US"/>
              </a:p>
            </p:txBody>
          </p:sp>
          <p:sp>
            <p:nvSpPr>
              <p:cNvPr id="153835" name="Line 235"/>
              <p:cNvSpPr>
                <a:spLocks noChangeShapeType="1"/>
              </p:cNvSpPr>
              <p:nvPr/>
            </p:nvSpPr>
            <p:spPr bwMode="auto">
              <a:xfrm>
                <a:off x="5323" y="1582"/>
                <a:ext cx="6" cy="0"/>
              </a:xfrm>
              <a:prstGeom prst="line">
                <a:avLst/>
              </a:prstGeom>
              <a:noFill/>
              <a:ln w="0">
                <a:solidFill>
                  <a:srgbClr val="000000"/>
                </a:solidFill>
                <a:round/>
              </a:ln>
            </p:spPr>
            <p:txBody>
              <a:bodyPr/>
              <a:lstStyle/>
              <a:p>
                <a:endParaRPr lang="zh-CN" altLang="en-US"/>
              </a:p>
            </p:txBody>
          </p:sp>
          <p:sp>
            <p:nvSpPr>
              <p:cNvPr id="153836" name="Line 236"/>
              <p:cNvSpPr>
                <a:spLocks noChangeShapeType="1"/>
              </p:cNvSpPr>
              <p:nvPr/>
            </p:nvSpPr>
            <p:spPr bwMode="auto">
              <a:xfrm>
                <a:off x="5323" y="1582"/>
                <a:ext cx="0" cy="5"/>
              </a:xfrm>
              <a:prstGeom prst="line">
                <a:avLst/>
              </a:prstGeom>
              <a:noFill/>
              <a:ln w="0">
                <a:solidFill>
                  <a:srgbClr val="000000"/>
                </a:solidFill>
                <a:round/>
              </a:ln>
            </p:spPr>
            <p:txBody>
              <a:bodyPr/>
              <a:lstStyle/>
              <a:p>
                <a:endParaRPr lang="zh-CN" altLang="en-US"/>
              </a:p>
            </p:txBody>
          </p:sp>
          <p:sp>
            <p:nvSpPr>
              <p:cNvPr id="153837" name="Rectangle 237"/>
              <p:cNvSpPr>
                <a:spLocks noChangeArrowheads="1"/>
              </p:cNvSpPr>
              <p:nvPr/>
            </p:nvSpPr>
            <p:spPr bwMode="auto">
              <a:xfrm>
                <a:off x="1385" y="1587"/>
                <a:ext cx="6" cy="240"/>
              </a:xfrm>
              <a:prstGeom prst="rect">
                <a:avLst/>
              </a:prstGeom>
              <a:solidFill>
                <a:srgbClr val="000000"/>
              </a:solidFill>
              <a:ln w="9525">
                <a:noFill/>
                <a:miter lim="800000"/>
              </a:ln>
            </p:spPr>
            <p:txBody>
              <a:bodyPr/>
              <a:lstStyle/>
              <a:p>
                <a:endParaRPr lang="zh-CN" altLang="en-US"/>
              </a:p>
            </p:txBody>
          </p:sp>
          <p:sp>
            <p:nvSpPr>
              <p:cNvPr id="153838" name="Line 238"/>
              <p:cNvSpPr>
                <a:spLocks noChangeShapeType="1"/>
              </p:cNvSpPr>
              <p:nvPr/>
            </p:nvSpPr>
            <p:spPr bwMode="auto">
              <a:xfrm>
                <a:off x="1385" y="1587"/>
                <a:ext cx="0" cy="240"/>
              </a:xfrm>
              <a:prstGeom prst="line">
                <a:avLst/>
              </a:prstGeom>
              <a:noFill/>
              <a:ln w="0">
                <a:solidFill>
                  <a:srgbClr val="000000"/>
                </a:solidFill>
                <a:round/>
              </a:ln>
            </p:spPr>
            <p:txBody>
              <a:bodyPr/>
              <a:lstStyle/>
              <a:p>
                <a:endParaRPr lang="zh-CN" altLang="en-US"/>
              </a:p>
            </p:txBody>
          </p:sp>
          <p:sp>
            <p:nvSpPr>
              <p:cNvPr id="153839" name="Rectangle 239"/>
              <p:cNvSpPr>
                <a:spLocks noChangeArrowheads="1"/>
              </p:cNvSpPr>
              <p:nvPr/>
            </p:nvSpPr>
            <p:spPr bwMode="auto">
              <a:xfrm>
                <a:off x="1554" y="1587"/>
                <a:ext cx="6" cy="240"/>
              </a:xfrm>
              <a:prstGeom prst="rect">
                <a:avLst/>
              </a:prstGeom>
              <a:solidFill>
                <a:srgbClr val="000000"/>
              </a:solidFill>
              <a:ln w="9525">
                <a:noFill/>
                <a:miter lim="800000"/>
              </a:ln>
            </p:spPr>
            <p:txBody>
              <a:bodyPr/>
              <a:lstStyle/>
              <a:p>
                <a:endParaRPr lang="zh-CN" altLang="en-US"/>
              </a:p>
            </p:txBody>
          </p:sp>
          <p:sp>
            <p:nvSpPr>
              <p:cNvPr id="153840" name="Line 240"/>
              <p:cNvSpPr>
                <a:spLocks noChangeShapeType="1"/>
              </p:cNvSpPr>
              <p:nvPr/>
            </p:nvSpPr>
            <p:spPr bwMode="auto">
              <a:xfrm>
                <a:off x="1554" y="1587"/>
                <a:ext cx="0" cy="240"/>
              </a:xfrm>
              <a:prstGeom prst="line">
                <a:avLst/>
              </a:prstGeom>
              <a:noFill/>
              <a:ln w="0">
                <a:solidFill>
                  <a:srgbClr val="000000"/>
                </a:solidFill>
                <a:round/>
              </a:ln>
            </p:spPr>
            <p:txBody>
              <a:bodyPr/>
              <a:lstStyle/>
              <a:p>
                <a:endParaRPr lang="zh-CN" altLang="en-US"/>
              </a:p>
            </p:txBody>
          </p:sp>
          <p:sp>
            <p:nvSpPr>
              <p:cNvPr id="153841" name="Rectangle 241"/>
              <p:cNvSpPr>
                <a:spLocks noChangeArrowheads="1"/>
              </p:cNvSpPr>
              <p:nvPr/>
            </p:nvSpPr>
            <p:spPr bwMode="auto">
              <a:xfrm>
                <a:off x="1723" y="1587"/>
                <a:ext cx="6" cy="240"/>
              </a:xfrm>
              <a:prstGeom prst="rect">
                <a:avLst/>
              </a:prstGeom>
              <a:solidFill>
                <a:srgbClr val="000000"/>
              </a:solidFill>
              <a:ln w="9525">
                <a:noFill/>
                <a:miter lim="800000"/>
              </a:ln>
            </p:spPr>
            <p:txBody>
              <a:bodyPr/>
              <a:lstStyle/>
              <a:p>
                <a:endParaRPr lang="zh-CN" altLang="en-US"/>
              </a:p>
            </p:txBody>
          </p:sp>
          <p:sp>
            <p:nvSpPr>
              <p:cNvPr id="153842" name="Line 242"/>
              <p:cNvSpPr>
                <a:spLocks noChangeShapeType="1"/>
              </p:cNvSpPr>
              <p:nvPr/>
            </p:nvSpPr>
            <p:spPr bwMode="auto">
              <a:xfrm>
                <a:off x="1723" y="1587"/>
                <a:ext cx="0" cy="240"/>
              </a:xfrm>
              <a:prstGeom prst="line">
                <a:avLst/>
              </a:prstGeom>
              <a:noFill/>
              <a:ln w="0">
                <a:solidFill>
                  <a:srgbClr val="000000"/>
                </a:solidFill>
                <a:round/>
              </a:ln>
            </p:spPr>
            <p:txBody>
              <a:bodyPr/>
              <a:lstStyle/>
              <a:p>
                <a:endParaRPr lang="zh-CN" altLang="en-US"/>
              </a:p>
            </p:txBody>
          </p:sp>
          <p:sp>
            <p:nvSpPr>
              <p:cNvPr id="153843" name="Rectangle 243"/>
              <p:cNvSpPr>
                <a:spLocks noChangeArrowheads="1"/>
              </p:cNvSpPr>
              <p:nvPr/>
            </p:nvSpPr>
            <p:spPr bwMode="auto">
              <a:xfrm>
                <a:off x="1892" y="1587"/>
                <a:ext cx="6" cy="240"/>
              </a:xfrm>
              <a:prstGeom prst="rect">
                <a:avLst/>
              </a:prstGeom>
              <a:solidFill>
                <a:srgbClr val="000000"/>
              </a:solidFill>
              <a:ln w="9525">
                <a:noFill/>
                <a:miter lim="800000"/>
              </a:ln>
            </p:spPr>
            <p:txBody>
              <a:bodyPr/>
              <a:lstStyle/>
              <a:p>
                <a:endParaRPr lang="zh-CN" altLang="en-US"/>
              </a:p>
            </p:txBody>
          </p:sp>
          <p:sp>
            <p:nvSpPr>
              <p:cNvPr id="153844" name="Line 244"/>
              <p:cNvSpPr>
                <a:spLocks noChangeShapeType="1"/>
              </p:cNvSpPr>
              <p:nvPr/>
            </p:nvSpPr>
            <p:spPr bwMode="auto">
              <a:xfrm>
                <a:off x="1892" y="1587"/>
                <a:ext cx="0" cy="240"/>
              </a:xfrm>
              <a:prstGeom prst="line">
                <a:avLst/>
              </a:prstGeom>
              <a:noFill/>
              <a:ln w="0">
                <a:solidFill>
                  <a:srgbClr val="000000"/>
                </a:solidFill>
                <a:round/>
              </a:ln>
            </p:spPr>
            <p:txBody>
              <a:bodyPr/>
              <a:lstStyle/>
              <a:p>
                <a:endParaRPr lang="zh-CN" altLang="en-US"/>
              </a:p>
            </p:txBody>
          </p:sp>
          <p:sp>
            <p:nvSpPr>
              <p:cNvPr id="153845" name="Rectangle 245"/>
              <p:cNvSpPr>
                <a:spLocks noChangeArrowheads="1"/>
              </p:cNvSpPr>
              <p:nvPr/>
            </p:nvSpPr>
            <p:spPr bwMode="auto">
              <a:xfrm>
                <a:off x="2044" y="1587"/>
                <a:ext cx="6" cy="240"/>
              </a:xfrm>
              <a:prstGeom prst="rect">
                <a:avLst/>
              </a:prstGeom>
              <a:solidFill>
                <a:srgbClr val="000000"/>
              </a:solidFill>
              <a:ln w="9525">
                <a:noFill/>
                <a:miter lim="800000"/>
              </a:ln>
            </p:spPr>
            <p:txBody>
              <a:bodyPr/>
              <a:lstStyle/>
              <a:p>
                <a:endParaRPr lang="zh-CN" altLang="en-US"/>
              </a:p>
            </p:txBody>
          </p:sp>
          <p:sp>
            <p:nvSpPr>
              <p:cNvPr id="153846" name="Line 246"/>
              <p:cNvSpPr>
                <a:spLocks noChangeShapeType="1"/>
              </p:cNvSpPr>
              <p:nvPr/>
            </p:nvSpPr>
            <p:spPr bwMode="auto">
              <a:xfrm>
                <a:off x="2044" y="1587"/>
                <a:ext cx="0" cy="240"/>
              </a:xfrm>
              <a:prstGeom prst="line">
                <a:avLst/>
              </a:prstGeom>
              <a:noFill/>
              <a:ln w="0">
                <a:solidFill>
                  <a:srgbClr val="000000"/>
                </a:solidFill>
                <a:round/>
              </a:ln>
            </p:spPr>
            <p:txBody>
              <a:bodyPr/>
              <a:lstStyle/>
              <a:p>
                <a:endParaRPr lang="zh-CN" altLang="en-US"/>
              </a:p>
            </p:txBody>
          </p:sp>
          <p:sp>
            <p:nvSpPr>
              <p:cNvPr id="153847" name="Rectangle 247"/>
              <p:cNvSpPr>
                <a:spLocks noChangeArrowheads="1"/>
              </p:cNvSpPr>
              <p:nvPr/>
            </p:nvSpPr>
            <p:spPr bwMode="auto">
              <a:xfrm>
                <a:off x="2184" y="1587"/>
                <a:ext cx="6" cy="240"/>
              </a:xfrm>
              <a:prstGeom prst="rect">
                <a:avLst/>
              </a:prstGeom>
              <a:solidFill>
                <a:srgbClr val="000000"/>
              </a:solidFill>
              <a:ln w="9525">
                <a:noFill/>
                <a:miter lim="800000"/>
              </a:ln>
            </p:spPr>
            <p:txBody>
              <a:bodyPr/>
              <a:lstStyle/>
              <a:p>
                <a:endParaRPr lang="zh-CN" altLang="en-US"/>
              </a:p>
            </p:txBody>
          </p:sp>
          <p:sp>
            <p:nvSpPr>
              <p:cNvPr id="153848" name="Line 248"/>
              <p:cNvSpPr>
                <a:spLocks noChangeShapeType="1"/>
              </p:cNvSpPr>
              <p:nvPr/>
            </p:nvSpPr>
            <p:spPr bwMode="auto">
              <a:xfrm>
                <a:off x="2184" y="1587"/>
                <a:ext cx="0" cy="240"/>
              </a:xfrm>
              <a:prstGeom prst="line">
                <a:avLst/>
              </a:prstGeom>
              <a:noFill/>
              <a:ln w="0">
                <a:solidFill>
                  <a:srgbClr val="000000"/>
                </a:solidFill>
                <a:round/>
              </a:ln>
            </p:spPr>
            <p:txBody>
              <a:bodyPr/>
              <a:lstStyle/>
              <a:p>
                <a:endParaRPr lang="zh-CN" altLang="en-US"/>
              </a:p>
            </p:txBody>
          </p:sp>
          <p:sp>
            <p:nvSpPr>
              <p:cNvPr id="153849" name="Rectangle 249"/>
              <p:cNvSpPr>
                <a:spLocks noChangeArrowheads="1"/>
              </p:cNvSpPr>
              <p:nvPr/>
            </p:nvSpPr>
            <p:spPr bwMode="auto">
              <a:xfrm>
                <a:off x="2371" y="1587"/>
                <a:ext cx="6" cy="240"/>
              </a:xfrm>
              <a:prstGeom prst="rect">
                <a:avLst/>
              </a:prstGeom>
              <a:solidFill>
                <a:srgbClr val="000000"/>
              </a:solidFill>
              <a:ln w="9525">
                <a:noFill/>
                <a:miter lim="800000"/>
              </a:ln>
            </p:spPr>
            <p:txBody>
              <a:bodyPr/>
              <a:lstStyle/>
              <a:p>
                <a:endParaRPr lang="zh-CN" altLang="en-US"/>
              </a:p>
            </p:txBody>
          </p:sp>
          <p:sp>
            <p:nvSpPr>
              <p:cNvPr id="153850" name="Line 250"/>
              <p:cNvSpPr>
                <a:spLocks noChangeShapeType="1"/>
              </p:cNvSpPr>
              <p:nvPr/>
            </p:nvSpPr>
            <p:spPr bwMode="auto">
              <a:xfrm>
                <a:off x="2371" y="1587"/>
                <a:ext cx="0" cy="240"/>
              </a:xfrm>
              <a:prstGeom prst="line">
                <a:avLst/>
              </a:prstGeom>
              <a:noFill/>
              <a:ln w="0">
                <a:solidFill>
                  <a:srgbClr val="000000"/>
                </a:solidFill>
                <a:round/>
              </a:ln>
            </p:spPr>
            <p:txBody>
              <a:bodyPr/>
              <a:lstStyle/>
              <a:p>
                <a:endParaRPr lang="zh-CN" altLang="en-US"/>
              </a:p>
            </p:txBody>
          </p:sp>
          <p:sp>
            <p:nvSpPr>
              <p:cNvPr id="153851" name="Rectangle 251"/>
              <p:cNvSpPr>
                <a:spLocks noChangeArrowheads="1"/>
              </p:cNvSpPr>
              <p:nvPr/>
            </p:nvSpPr>
            <p:spPr bwMode="auto">
              <a:xfrm>
                <a:off x="2517" y="1587"/>
                <a:ext cx="5" cy="240"/>
              </a:xfrm>
              <a:prstGeom prst="rect">
                <a:avLst/>
              </a:prstGeom>
              <a:solidFill>
                <a:srgbClr val="000000"/>
              </a:solidFill>
              <a:ln w="9525">
                <a:noFill/>
                <a:miter lim="800000"/>
              </a:ln>
            </p:spPr>
            <p:txBody>
              <a:bodyPr/>
              <a:lstStyle/>
              <a:p>
                <a:endParaRPr lang="zh-CN" altLang="en-US"/>
              </a:p>
            </p:txBody>
          </p:sp>
          <p:sp>
            <p:nvSpPr>
              <p:cNvPr id="153852" name="Line 252"/>
              <p:cNvSpPr>
                <a:spLocks noChangeShapeType="1"/>
              </p:cNvSpPr>
              <p:nvPr/>
            </p:nvSpPr>
            <p:spPr bwMode="auto">
              <a:xfrm>
                <a:off x="2517" y="1587"/>
                <a:ext cx="0" cy="240"/>
              </a:xfrm>
              <a:prstGeom prst="line">
                <a:avLst/>
              </a:prstGeom>
              <a:noFill/>
              <a:ln w="0">
                <a:solidFill>
                  <a:srgbClr val="000000"/>
                </a:solidFill>
                <a:round/>
              </a:ln>
            </p:spPr>
            <p:txBody>
              <a:bodyPr/>
              <a:lstStyle/>
              <a:p>
                <a:endParaRPr lang="zh-CN" altLang="en-US"/>
              </a:p>
            </p:txBody>
          </p:sp>
          <p:sp>
            <p:nvSpPr>
              <p:cNvPr id="153853" name="Rectangle 253"/>
              <p:cNvSpPr>
                <a:spLocks noChangeArrowheads="1"/>
              </p:cNvSpPr>
              <p:nvPr/>
            </p:nvSpPr>
            <p:spPr bwMode="auto">
              <a:xfrm>
                <a:off x="2697" y="1587"/>
                <a:ext cx="6" cy="240"/>
              </a:xfrm>
              <a:prstGeom prst="rect">
                <a:avLst/>
              </a:prstGeom>
              <a:solidFill>
                <a:srgbClr val="000000"/>
              </a:solidFill>
              <a:ln w="9525">
                <a:noFill/>
                <a:miter lim="800000"/>
              </a:ln>
            </p:spPr>
            <p:txBody>
              <a:bodyPr/>
              <a:lstStyle/>
              <a:p>
                <a:endParaRPr lang="zh-CN" altLang="en-US"/>
              </a:p>
            </p:txBody>
          </p:sp>
          <p:sp>
            <p:nvSpPr>
              <p:cNvPr id="153854" name="Line 254"/>
              <p:cNvSpPr>
                <a:spLocks noChangeShapeType="1"/>
              </p:cNvSpPr>
              <p:nvPr/>
            </p:nvSpPr>
            <p:spPr bwMode="auto">
              <a:xfrm>
                <a:off x="2697" y="1587"/>
                <a:ext cx="0" cy="240"/>
              </a:xfrm>
              <a:prstGeom prst="line">
                <a:avLst/>
              </a:prstGeom>
              <a:noFill/>
              <a:ln w="0">
                <a:solidFill>
                  <a:srgbClr val="000000"/>
                </a:solidFill>
                <a:round/>
              </a:ln>
            </p:spPr>
            <p:txBody>
              <a:bodyPr/>
              <a:lstStyle/>
              <a:p>
                <a:endParaRPr lang="zh-CN" altLang="en-US"/>
              </a:p>
            </p:txBody>
          </p:sp>
          <p:sp>
            <p:nvSpPr>
              <p:cNvPr id="153855" name="Rectangle 255"/>
              <p:cNvSpPr>
                <a:spLocks noChangeArrowheads="1"/>
              </p:cNvSpPr>
              <p:nvPr/>
            </p:nvSpPr>
            <p:spPr bwMode="auto">
              <a:xfrm>
                <a:off x="2908" y="1587"/>
                <a:ext cx="5" cy="240"/>
              </a:xfrm>
              <a:prstGeom prst="rect">
                <a:avLst/>
              </a:prstGeom>
              <a:solidFill>
                <a:srgbClr val="000000"/>
              </a:solidFill>
              <a:ln w="9525">
                <a:noFill/>
                <a:miter lim="800000"/>
              </a:ln>
            </p:spPr>
            <p:txBody>
              <a:bodyPr/>
              <a:lstStyle/>
              <a:p>
                <a:endParaRPr lang="zh-CN" altLang="en-US"/>
              </a:p>
            </p:txBody>
          </p:sp>
          <p:sp>
            <p:nvSpPr>
              <p:cNvPr id="153856" name="Line 256"/>
              <p:cNvSpPr>
                <a:spLocks noChangeShapeType="1"/>
              </p:cNvSpPr>
              <p:nvPr/>
            </p:nvSpPr>
            <p:spPr bwMode="auto">
              <a:xfrm>
                <a:off x="2908" y="1587"/>
                <a:ext cx="0" cy="240"/>
              </a:xfrm>
              <a:prstGeom prst="line">
                <a:avLst/>
              </a:prstGeom>
              <a:noFill/>
              <a:ln w="0">
                <a:solidFill>
                  <a:srgbClr val="000000"/>
                </a:solidFill>
                <a:round/>
              </a:ln>
            </p:spPr>
            <p:txBody>
              <a:bodyPr/>
              <a:lstStyle/>
              <a:p>
                <a:endParaRPr lang="zh-CN" altLang="en-US"/>
              </a:p>
            </p:txBody>
          </p:sp>
          <p:sp>
            <p:nvSpPr>
              <p:cNvPr id="153857" name="Rectangle 257"/>
              <p:cNvSpPr>
                <a:spLocks noChangeArrowheads="1"/>
              </p:cNvSpPr>
              <p:nvPr/>
            </p:nvSpPr>
            <p:spPr bwMode="auto">
              <a:xfrm>
                <a:off x="3053" y="1587"/>
                <a:ext cx="6" cy="240"/>
              </a:xfrm>
              <a:prstGeom prst="rect">
                <a:avLst/>
              </a:prstGeom>
              <a:solidFill>
                <a:srgbClr val="000000"/>
              </a:solidFill>
              <a:ln w="9525">
                <a:noFill/>
                <a:miter lim="800000"/>
              </a:ln>
            </p:spPr>
            <p:txBody>
              <a:bodyPr/>
              <a:lstStyle/>
              <a:p>
                <a:endParaRPr lang="zh-CN" altLang="en-US"/>
              </a:p>
            </p:txBody>
          </p:sp>
          <p:sp>
            <p:nvSpPr>
              <p:cNvPr id="153858" name="Line 258"/>
              <p:cNvSpPr>
                <a:spLocks noChangeShapeType="1"/>
              </p:cNvSpPr>
              <p:nvPr/>
            </p:nvSpPr>
            <p:spPr bwMode="auto">
              <a:xfrm>
                <a:off x="3053" y="1587"/>
                <a:ext cx="0" cy="240"/>
              </a:xfrm>
              <a:prstGeom prst="line">
                <a:avLst/>
              </a:prstGeom>
              <a:noFill/>
              <a:ln w="0">
                <a:solidFill>
                  <a:srgbClr val="000000"/>
                </a:solidFill>
                <a:round/>
              </a:ln>
            </p:spPr>
            <p:txBody>
              <a:bodyPr/>
              <a:lstStyle/>
              <a:p>
                <a:endParaRPr lang="zh-CN" altLang="en-US"/>
              </a:p>
            </p:txBody>
          </p:sp>
          <p:sp>
            <p:nvSpPr>
              <p:cNvPr id="153859" name="Rectangle 259"/>
              <p:cNvSpPr>
                <a:spLocks noChangeArrowheads="1"/>
              </p:cNvSpPr>
              <p:nvPr/>
            </p:nvSpPr>
            <p:spPr bwMode="auto">
              <a:xfrm>
                <a:off x="3246" y="1587"/>
                <a:ext cx="6" cy="240"/>
              </a:xfrm>
              <a:prstGeom prst="rect">
                <a:avLst/>
              </a:prstGeom>
              <a:solidFill>
                <a:srgbClr val="000000"/>
              </a:solidFill>
              <a:ln w="9525">
                <a:noFill/>
                <a:miter lim="800000"/>
              </a:ln>
            </p:spPr>
            <p:txBody>
              <a:bodyPr/>
              <a:lstStyle/>
              <a:p>
                <a:endParaRPr lang="zh-CN" altLang="en-US"/>
              </a:p>
            </p:txBody>
          </p:sp>
          <p:sp>
            <p:nvSpPr>
              <p:cNvPr id="153860" name="Line 260"/>
              <p:cNvSpPr>
                <a:spLocks noChangeShapeType="1"/>
              </p:cNvSpPr>
              <p:nvPr/>
            </p:nvSpPr>
            <p:spPr bwMode="auto">
              <a:xfrm>
                <a:off x="3246" y="1587"/>
                <a:ext cx="0" cy="240"/>
              </a:xfrm>
              <a:prstGeom prst="line">
                <a:avLst/>
              </a:prstGeom>
              <a:noFill/>
              <a:ln w="0">
                <a:solidFill>
                  <a:srgbClr val="000000"/>
                </a:solidFill>
                <a:round/>
              </a:ln>
            </p:spPr>
            <p:txBody>
              <a:bodyPr/>
              <a:lstStyle/>
              <a:p>
                <a:endParaRPr lang="zh-CN" altLang="en-US"/>
              </a:p>
            </p:txBody>
          </p:sp>
          <p:sp>
            <p:nvSpPr>
              <p:cNvPr id="153861" name="Rectangle 261"/>
              <p:cNvSpPr>
                <a:spLocks noChangeArrowheads="1"/>
              </p:cNvSpPr>
              <p:nvPr/>
            </p:nvSpPr>
            <p:spPr bwMode="auto">
              <a:xfrm>
                <a:off x="3415" y="1587"/>
                <a:ext cx="6" cy="240"/>
              </a:xfrm>
              <a:prstGeom prst="rect">
                <a:avLst/>
              </a:prstGeom>
              <a:solidFill>
                <a:srgbClr val="000000"/>
              </a:solidFill>
              <a:ln w="9525">
                <a:noFill/>
                <a:miter lim="800000"/>
              </a:ln>
            </p:spPr>
            <p:txBody>
              <a:bodyPr/>
              <a:lstStyle/>
              <a:p>
                <a:endParaRPr lang="zh-CN" altLang="en-US"/>
              </a:p>
            </p:txBody>
          </p:sp>
          <p:sp>
            <p:nvSpPr>
              <p:cNvPr id="153862" name="Line 262"/>
              <p:cNvSpPr>
                <a:spLocks noChangeShapeType="1"/>
              </p:cNvSpPr>
              <p:nvPr/>
            </p:nvSpPr>
            <p:spPr bwMode="auto">
              <a:xfrm>
                <a:off x="3415" y="1587"/>
                <a:ext cx="0" cy="240"/>
              </a:xfrm>
              <a:prstGeom prst="line">
                <a:avLst/>
              </a:prstGeom>
              <a:noFill/>
              <a:ln w="0">
                <a:solidFill>
                  <a:srgbClr val="000000"/>
                </a:solidFill>
                <a:round/>
              </a:ln>
            </p:spPr>
            <p:txBody>
              <a:bodyPr/>
              <a:lstStyle/>
              <a:p>
                <a:endParaRPr lang="zh-CN" altLang="en-US"/>
              </a:p>
            </p:txBody>
          </p:sp>
          <p:sp>
            <p:nvSpPr>
              <p:cNvPr id="153863" name="Rectangle 263"/>
              <p:cNvSpPr>
                <a:spLocks noChangeArrowheads="1"/>
              </p:cNvSpPr>
              <p:nvPr/>
            </p:nvSpPr>
            <p:spPr bwMode="auto">
              <a:xfrm>
                <a:off x="3584" y="1587"/>
                <a:ext cx="6" cy="240"/>
              </a:xfrm>
              <a:prstGeom prst="rect">
                <a:avLst/>
              </a:prstGeom>
              <a:solidFill>
                <a:srgbClr val="000000"/>
              </a:solidFill>
              <a:ln w="9525">
                <a:noFill/>
                <a:miter lim="800000"/>
              </a:ln>
            </p:spPr>
            <p:txBody>
              <a:bodyPr/>
              <a:lstStyle/>
              <a:p>
                <a:endParaRPr lang="zh-CN" altLang="en-US"/>
              </a:p>
            </p:txBody>
          </p:sp>
          <p:sp>
            <p:nvSpPr>
              <p:cNvPr id="153864" name="Line 264"/>
              <p:cNvSpPr>
                <a:spLocks noChangeShapeType="1"/>
              </p:cNvSpPr>
              <p:nvPr/>
            </p:nvSpPr>
            <p:spPr bwMode="auto">
              <a:xfrm>
                <a:off x="3584" y="1587"/>
                <a:ext cx="0" cy="240"/>
              </a:xfrm>
              <a:prstGeom prst="line">
                <a:avLst/>
              </a:prstGeom>
              <a:noFill/>
              <a:ln w="0">
                <a:solidFill>
                  <a:srgbClr val="000000"/>
                </a:solidFill>
                <a:round/>
              </a:ln>
            </p:spPr>
            <p:txBody>
              <a:bodyPr/>
              <a:lstStyle/>
              <a:p>
                <a:endParaRPr lang="zh-CN" altLang="en-US"/>
              </a:p>
            </p:txBody>
          </p:sp>
          <p:sp>
            <p:nvSpPr>
              <p:cNvPr id="153865" name="Rectangle 265"/>
              <p:cNvSpPr>
                <a:spLocks noChangeArrowheads="1"/>
              </p:cNvSpPr>
              <p:nvPr/>
            </p:nvSpPr>
            <p:spPr bwMode="auto">
              <a:xfrm>
                <a:off x="3753" y="1587"/>
                <a:ext cx="6" cy="240"/>
              </a:xfrm>
              <a:prstGeom prst="rect">
                <a:avLst/>
              </a:prstGeom>
              <a:solidFill>
                <a:srgbClr val="000000"/>
              </a:solidFill>
              <a:ln w="9525">
                <a:noFill/>
                <a:miter lim="800000"/>
              </a:ln>
            </p:spPr>
            <p:txBody>
              <a:bodyPr/>
              <a:lstStyle/>
              <a:p>
                <a:endParaRPr lang="zh-CN" altLang="en-US"/>
              </a:p>
            </p:txBody>
          </p:sp>
          <p:sp>
            <p:nvSpPr>
              <p:cNvPr id="153866" name="Line 266"/>
              <p:cNvSpPr>
                <a:spLocks noChangeShapeType="1"/>
              </p:cNvSpPr>
              <p:nvPr/>
            </p:nvSpPr>
            <p:spPr bwMode="auto">
              <a:xfrm>
                <a:off x="3753" y="1587"/>
                <a:ext cx="0" cy="240"/>
              </a:xfrm>
              <a:prstGeom prst="line">
                <a:avLst/>
              </a:prstGeom>
              <a:noFill/>
              <a:ln w="0">
                <a:solidFill>
                  <a:srgbClr val="000000"/>
                </a:solidFill>
                <a:round/>
              </a:ln>
            </p:spPr>
            <p:txBody>
              <a:bodyPr/>
              <a:lstStyle/>
              <a:p>
                <a:endParaRPr lang="zh-CN" altLang="en-US"/>
              </a:p>
            </p:txBody>
          </p:sp>
          <p:sp>
            <p:nvSpPr>
              <p:cNvPr id="153867" name="Rectangle 267"/>
              <p:cNvSpPr>
                <a:spLocks noChangeArrowheads="1"/>
              </p:cNvSpPr>
              <p:nvPr/>
            </p:nvSpPr>
            <p:spPr bwMode="auto">
              <a:xfrm>
                <a:off x="3923" y="1587"/>
                <a:ext cx="5" cy="240"/>
              </a:xfrm>
              <a:prstGeom prst="rect">
                <a:avLst/>
              </a:prstGeom>
              <a:solidFill>
                <a:srgbClr val="000000"/>
              </a:solidFill>
              <a:ln w="9525">
                <a:noFill/>
                <a:miter lim="800000"/>
              </a:ln>
            </p:spPr>
            <p:txBody>
              <a:bodyPr/>
              <a:lstStyle/>
              <a:p>
                <a:endParaRPr lang="zh-CN" altLang="en-US"/>
              </a:p>
            </p:txBody>
          </p:sp>
          <p:sp>
            <p:nvSpPr>
              <p:cNvPr id="153868" name="Line 268"/>
              <p:cNvSpPr>
                <a:spLocks noChangeShapeType="1"/>
              </p:cNvSpPr>
              <p:nvPr/>
            </p:nvSpPr>
            <p:spPr bwMode="auto">
              <a:xfrm>
                <a:off x="3923" y="1587"/>
                <a:ext cx="0" cy="240"/>
              </a:xfrm>
              <a:prstGeom prst="line">
                <a:avLst/>
              </a:prstGeom>
              <a:noFill/>
              <a:ln w="0">
                <a:solidFill>
                  <a:srgbClr val="000000"/>
                </a:solidFill>
                <a:round/>
              </a:ln>
            </p:spPr>
            <p:txBody>
              <a:bodyPr/>
              <a:lstStyle/>
              <a:p>
                <a:endParaRPr lang="zh-CN" altLang="en-US"/>
              </a:p>
            </p:txBody>
          </p:sp>
          <p:sp>
            <p:nvSpPr>
              <p:cNvPr id="153869" name="Rectangle 269"/>
              <p:cNvSpPr>
                <a:spLocks noChangeArrowheads="1"/>
              </p:cNvSpPr>
              <p:nvPr/>
            </p:nvSpPr>
            <p:spPr bwMode="auto">
              <a:xfrm>
                <a:off x="4092" y="1587"/>
                <a:ext cx="6" cy="240"/>
              </a:xfrm>
              <a:prstGeom prst="rect">
                <a:avLst/>
              </a:prstGeom>
              <a:solidFill>
                <a:srgbClr val="000000"/>
              </a:solidFill>
              <a:ln w="9525">
                <a:noFill/>
                <a:miter lim="800000"/>
              </a:ln>
            </p:spPr>
            <p:txBody>
              <a:bodyPr/>
              <a:lstStyle/>
              <a:p>
                <a:endParaRPr lang="zh-CN" altLang="en-US"/>
              </a:p>
            </p:txBody>
          </p:sp>
          <p:sp>
            <p:nvSpPr>
              <p:cNvPr id="153870" name="Line 270"/>
              <p:cNvSpPr>
                <a:spLocks noChangeShapeType="1"/>
              </p:cNvSpPr>
              <p:nvPr/>
            </p:nvSpPr>
            <p:spPr bwMode="auto">
              <a:xfrm>
                <a:off x="4092" y="1587"/>
                <a:ext cx="0" cy="240"/>
              </a:xfrm>
              <a:prstGeom prst="line">
                <a:avLst/>
              </a:prstGeom>
              <a:noFill/>
              <a:ln w="0">
                <a:solidFill>
                  <a:srgbClr val="000000"/>
                </a:solidFill>
                <a:round/>
              </a:ln>
            </p:spPr>
            <p:txBody>
              <a:bodyPr/>
              <a:lstStyle/>
              <a:p>
                <a:endParaRPr lang="zh-CN" altLang="en-US"/>
              </a:p>
            </p:txBody>
          </p:sp>
          <p:sp>
            <p:nvSpPr>
              <p:cNvPr id="153871" name="Rectangle 271"/>
              <p:cNvSpPr>
                <a:spLocks noChangeArrowheads="1"/>
              </p:cNvSpPr>
              <p:nvPr/>
            </p:nvSpPr>
            <p:spPr bwMode="auto">
              <a:xfrm>
                <a:off x="4261" y="1587"/>
                <a:ext cx="6" cy="240"/>
              </a:xfrm>
              <a:prstGeom prst="rect">
                <a:avLst/>
              </a:prstGeom>
              <a:solidFill>
                <a:srgbClr val="000000"/>
              </a:solidFill>
              <a:ln w="9525">
                <a:noFill/>
                <a:miter lim="800000"/>
              </a:ln>
            </p:spPr>
            <p:txBody>
              <a:bodyPr/>
              <a:lstStyle/>
              <a:p>
                <a:endParaRPr lang="zh-CN" altLang="en-US"/>
              </a:p>
            </p:txBody>
          </p:sp>
          <p:sp>
            <p:nvSpPr>
              <p:cNvPr id="153872" name="Line 272"/>
              <p:cNvSpPr>
                <a:spLocks noChangeShapeType="1"/>
              </p:cNvSpPr>
              <p:nvPr/>
            </p:nvSpPr>
            <p:spPr bwMode="auto">
              <a:xfrm>
                <a:off x="4261" y="1587"/>
                <a:ext cx="0" cy="240"/>
              </a:xfrm>
              <a:prstGeom prst="line">
                <a:avLst/>
              </a:prstGeom>
              <a:noFill/>
              <a:ln w="0">
                <a:solidFill>
                  <a:srgbClr val="000000"/>
                </a:solidFill>
                <a:round/>
              </a:ln>
            </p:spPr>
            <p:txBody>
              <a:bodyPr/>
              <a:lstStyle/>
              <a:p>
                <a:endParaRPr lang="zh-CN" altLang="en-US"/>
              </a:p>
            </p:txBody>
          </p:sp>
          <p:sp>
            <p:nvSpPr>
              <p:cNvPr id="153873" name="Rectangle 273"/>
              <p:cNvSpPr>
                <a:spLocks noChangeArrowheads="1"/>
              </p:cNvSpPr>
              <p:nvPr/>
            </p:nvSpPr>
            <p:spPr bwMode="auto">
              <a:xfrm>
                <a:off x="4430" y="1587"/>
                <a:ext cx="6" cy="240"/>
              </a:xfrm>
              <a:prstGeom prst="rect">
                <a:avLst/>
              </a:prstGeom>
              <a:solidFill>
                <a:srgbClr val="000000"/>
              </a:solidFill>
              <a:ln w="9525">
                <a:noFill/>
                <a:miter lim="800000"/>
              </a:ln>
            </p:spPr>
            <p:txBody>
              <a:bodyPr/>
              <a:lstStyle/>
              <a:p>
                <a:endParaRPr lang="zh-CN" altLang="en-US"/>
              </a:p>
            </p:txBody>
          </p:sp>
          <p:sp>
            <p:nvSpPr>
              <p:cNvPr id="153874" name="Line 274"/>
              <p:cNvSpPr>
                <a:spLocks noChangeShapeType="1"/>
              </p:cNvSpPr>
              <p:nvPr/>
            </p:nvSpPr>
            <p:spPr bwMode="auto">
              <a:xfrm>
                <a:off x="4430" y="1587"/>
                <a:ext cx="0" cy="240"/>
              </a:xfrm>
              <a:prstGeom prst="line">
                <a:avLst/>
              </a:prstGeom>
              <a:noFill/>
              <a:ln w="0">
                <a:solidFill>
                  <a:srgbClr val="000000"/>
                </a:solidFill>
                <a:round/>
              </a:ln>
            </p:spPr>
            <p:txBody>
              <a:bodyPr/>
              <a:lstStyle/>
              <a:p>
                <a:endParaRPr lang="zh-CN" altLang="en-US"/>
              </a:p>
            </p:txBody>
          </p:sp>
          <p:sp>
            <p:nvSpPr>
              <p:cNvPr id="153875" name="Rectangle 275"/>
              <p:cNvSpPr>
                <a:spLocks noChangeArrowheads="1"/>
              </p:cNvSpPr>
              <p:nvPr/>
            </p:nvSpPr>
            <p:spPr bwMode="auto">
              <a:xfrm>
                <a:off x="4599" y="1587"/>
                <a:ext cx="6" cy="240"/>
              </a:xfrm>
              <a:prstGeom prst="rect">
                <a:avLst/>
              </a:prstGeom>
              <a:solidFill>
                <a:srgbClr val="000000"/>
              </a:solidFill>
              <a:ln w="9525">
                <a:noFill/>
                <a:miter lim="800000"/>
              </a:ln>
            </p:spPr>
            <p:txBody>
              <a:bodyPr/>
              <a:lstStyle/>
              <a:p>
                <a:endParaRPr lang="zh-CN" altLang="en-US"/>
              </a:p>
            </p:txBody>
          </p:sp>
          <p:sp>
            <p:nvSpPr>
              <p:cNvPr id="153876" name="Line 276"/>
              <p:cNvSpPr>
                <a:spLocks noChangeShapeType="1"/>
              </p:cNvSpPr>
              <p:nvPr/>
            </p:nvSpPr>
            <p:spPr bwMode="auto">
              <a:xfrm>
                <a:off x="4599" y="1587"/>
                <a:ext cx="0" cy="240"/>
              </a:xfrm>
              <a:prstGeom prst="line">
                <a:avLst/>
              </a:prstGeom>
              <a:noFill/>
              <a:ln w="0">
                <a:solidFill>
                  <a:srgbClr val="000000"/>
                </a:solidFill>
                <a:round/>
              </a:ln>
            </p:spPr>
            <p:txBody>
              <a:bodyPr/>
              <a:lstStyle/>
              <a:p>
                <a:endParaRPr lang="zh-CN" altLang="en-US"/>
              </a:p>
            </p:txBody>
          </p:sp>
          <p:sp>
            <p:nvSpPr>
              <p:cNvPr id="153877" name="Rectangle 277"/>
              <p:cNvSpPr>
                <a:spLocks noChangeArrowheads="1"/>
              </p:cNvSpPr>
              <p:nvPr/>
            </p:nvSpPr>
            <p:spPr bwMode="auto">
              <a:xfrm>
                <a:off x="4769" y="1587"/>
                <a:ext cx="5" cy="240"/>
              </a:xfrm>
              <a:prstGeom prst="rect">
                <a:avLst/>
              </a:prstGeom>
              <a:solidFill>
                <a:srgbClr val="000000"/>
              </a:solidFill>
              <a:ln w="9525">
                <a:noFill/>
                <a:miter lim="800000"/>
              </a:ln>
            </p:spPr>
            <p:txBody>
              <a:bodyPr/>
              <a:lstStyle/>
              <a:p>
                <a:endParaRPr lang="zh-CN" altLang="en-US"/>
              </a:p>
            </p:txBody>
          </p:sp>
          <p:sp>
            <p:nvSpPr>
              <p:cNvPr id="153878" name="Line 278"/>
              <p:cNvSpPr>
                <a:spLocks noChangeShapeType="1"/>
              </p:cNvSpPr>
              <p:nvPr/>
            </p:nvSpPr>
            <p:spPr bwMode="auto">
              <a:xfrm>
                <a:off x="4769" y="1587"/>
                <a:ext cx="0" cy="240"/>
              </a:xfrm>
              <a:prstGeom prst="line">
                <a:avLst/>
              </a:prstGeom>
              <a:noFill/>
              <a:ln w="0">
                <a:solidFill>
                  <a:srgbClr val="000000"/>
                </a:solidFill>
                <a:round/>
              </a:ln>
            </p:spPr>
            <p:txBody>
              <a:bodyPr/>
              <a:lstStyle/>
              <a:p>
                <a:endParaRPr lang="zh-CN" altLang="en-US"/>
              </a:p>
            </p:txBody>
          </p:sp>
          <p:sp>
            <p:nvSpPr>
              <p:cNvPr id="153879" name="Rectangle 279"/>
              <p:cNvSpPr>
                <a:spLocks noChangeArrowheads="1"/>
              </p:cNvSpPr>
              <p:nvPr/>
            </p:nvSpPr>
            <p:spPr bwMode="auto">
              <a:xfrm>
                <a:off x="4938" y="1587"/>
                <a:ext cx="6" cy="240"/>
              </a:xfrm>
              <a:prstGeom prst="rect">
                <a:avLst/>
              </a:prstGeom>
              <a:solidFill>
                <a:srgbClr val="000000"/>
              </a:solidFill>
              <a:ln w="9525">
                <a:noFill/>
                <a:miter lim="800000"/>
              </a:ln>
            </p:spPr>
            <p:txBody>
              <a:bodyPr/>
              <a:lstStyle/>
              <a:p>
                <a:endParaRPr lang="zh-CN" altLang="en-US"/>
              </a:p>
            </p:txBody>
          </p:sp>
          <p:sp>
            <p:nvSpPr>
              <p:cNvPr id="153880" name="Line 280"/>
              <p:cNvSpPr>
                <a:spLocks noChangeShapeType="1"/>
              </p:cNvSpPr>
              <p:nvPr/>
            </p:nvSpPr>
            <p:spPr bwMode="auto">
              <a:xfrm>
                <a:off x="4938" y="1587"/>
                <a:ext cx="0" cy="240"/>
              </a:xfrm>
              <a:prstGeom prst="line">
                <a:avLst/>
              </a:prstGeom>
              <a:noFill/>
              <a:ln w="0">
                <a:solidFill>
                  <a:srgbClr val="000000"/>
                </a:solidFill>
                <a:round/>
              </a:ln>
            </p:spPr>
            <p:txBody>
              <a:bodyPr/>
              <a:lstStyle/>
              <a:p>
                <a:endParaRPr lang="zh-CN" altLang="en-US"/>
              </a:p>
            </p:txBody>
          </p:sp>
          <p:sp>
            <p:nvSpPr>
              <p:cNvPr id="153881" name="Rectangle 281"/>
              <p:cNvSpPr>
                <a:spLocks noChangeArrowheads="1"/>
              </p:cNvSpPr>
              <p:nvPr/>
            </p:nvSpPr>
            <p:spPr bwMode="auto">
              <a:xfrm>
                <a:off x="5107" y="1587"/>
                <a:ext cx="6" cy="240"/>
              </a:xfrm>
              <a:prstGeom prst="rect">
                <a:avLst/>
              </a:prstGeom>
              <a:solidFill>
                <a:srgbClr val="000000"/>
              </a:solidFill>
              <a:ln w="9525">
                <a:noFill/>
                <a:miter lim="800000"/>
              </a:ln>
            </p:spPr>
            <p:txBody>
              <a:bodyPr/>
              <a:lstStyle/>
              <a:p>
                <a:endParaRPr lang="zh-CN" altLang="en-US"/>
              </a:p>
            </p:txBody>
          </p:sp>
          <p:sp>
            <p:nvSpPr>
              <p:cNvPr id="153882" name="Line 282"/>
              <p:cNvSpPr>
                <a:spLocks noChangeShapeType="1"/>
              </p:cNvSpPr>
              <p:nvPr/>
            </p:nvSpPr>
            <p:spPr bwMode="auto">
              <a:xfrm>
                <a:off x="5107" y="1587"/>
                <a:ext cx="0" cy="240"/>
              </a:xfrm>
              <a:prstGeom prst="line">
                <a:avLst/>
              </a:prstGeom>
              <a:noFill/>
              <a:ln w="0">
                <a:solidFill>
                  <a:srgbClr val="000000"/>
                </a:solidFill>
                <a:round/>
              </a:ln>
            </p:spPr>
            <p:txBody>
              <a:bodyPr/>
              <a:lstStyle/>
              <a:p>
                <a:endParaRPr lang="zh-CN" altLang="en-US"/>
              </a:p>
            </p:txBody>
          </p:sp>
          <p:sp>
            <p:nvSpPr>
              <p:cNvPr id="153883" name="Rectangle 283"/>
              <p:cNvSpPr>
                <a:spLocks noChangeArrowheads="1"/>
              </p:cNvSpPr>
              <p:nvPr/>
            </p:nvSpPr>
            <p:spPr bwMode="auto">
              <a:xfrm>
                <a:off x="5323" y="1587"/>
                <a:ext cx="6" cy="240"/>
              </a:xfrm>
              <a:prstGeom prst="rect">
                <a:avLst/>
              </a:prstGeom>
              <a:solidFill>
                <a:srgbClr val="000000"/>
              </a:solidFill>
              <a:ln w="9525">
                <a:noFill/>
                <a:miter lim="800000"/>
              </a:ln>
            </p:spPr>
            <p:txBody>
              <a:bodyPr/>
              <a:lstStyle/>
              <a:p>
                <a:endParaRPr lang="zh-CN" altLang="en-US"/>
              </a:p>
            </p:txBody>
          </p:sp>
          <p:sp>
            <p:nvSpPr>
              <p:cNvPr id="153884" name="Line 284"/>
              <p:cNvSpPr>
                <a:spLocks noChangeShapeType="1"/>
              </p:cNvSpPr>
              <p:nvPr/>
            </p:nvSpPr>
            <p:spPr bwMode="auto">
              <a:xfrm>
                <a:off x="5323" y="1587"/>
                <a:ext cx="0" cy="240"/>
              </a:xfrm>
              <a:prstGeom prst="line">
                <a:avLst/>
              </a:prstGeom>
              <a:noFill/>
              <a:ln w="0">
                <a:solidFill>
                  <a:srgbClr val="000000"/>
                </a:solidFill>
                <a:round/>
              </a:ln>
            </p:spPr>
            <p:txBody>
              <a:bodyPr/>
              <a:lstStyle/>
              <a:p>
                <a:endParaRPr lang="zh-CN" altLang="en-US"/>
              </a:p>
            </p:txBody>
          </p:sp>
          <p:sp>
            <p:nvSpPr>
              <p:cNvPr id="153885" name="Rectangle 285"/>
              <p:cNvSpPr>
                <a:spLocks noChangeArrowheads="1"/>
              </p:cNvSpPr>
              <p:nvPr/>
            </p:nvSpPr>
            <p:spPr bwMode="auto">
              <a:xfrm>
                <a:off x="147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86" name="Rectangle 286"/>
              <p:cNvSpPr>
                <a:spLocks noChangeArrowheads="1"/>
              </p:cNvSpPr>
              <p:nvPr/>
            </p:nvSpPr>
            <p:spPr bwMode="auto">
              <a:xfrm>
                <a:off x="1782"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87" name="Rectangle 287"/>
              <p:cNvSpPr>
                <a:spLocks noChangeArrowheads="1"/>
              </p:cNvSpPr>
              <p:nvPr/>
            </p:nvSpPr>
            <p:spPr bwMode="auto">
              <a:xfrm>
                <a:off x="1840"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88" name="Rectangle 288"/>
              <p:cNvSpPr>
                <a:spLocks noChangeArrowheads="1"/>
              </p:cNvSpPr>
              <p:nvPr/>
            </p:nvSpPr>
            <p:spPr bwMode="auto">
              <a:xfrm>
                <a:off x="2085"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89" name="Rectangle 289"/>
              <p:cNvSpPr>
                <a:spLocks noChangeArrowheads="1"/>
              </p:cNvSpPr>
              <p:nvPr/>
            </p:nvSpPr>
            <p:spPr bwMode="auto">
              <a:xfrm>
                <a:off x="2143"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0" name="Rectangle 290"/>
              <p:cNvSpPr>
                <a:spLocks noChangeArrowheads="1"/>
              </p:cNvSpPr>
              <p:nvPr/>
            </p:nvSpPr>
            <p:spPr bwMode="auto">
              <a:xfrm>
                <a:off x="2417"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91" name="Rectangle 291"/>
              <p:cNvSpPr>
                <a:spLocks noChangeArrowheads="1"/>
              </p:cNvSpPr>
              <p:nvPr/>
            </p:nvSpPr>
            <p:spPr bwMode="auto">
              <a:xfrm>
                <a:off x="24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2" name="Rectangle 292"/>
              <p:cNvSpPr>
                <a:spLocks noChangeArrowheads="1"/>
              </p:cNvSpPr>
              <p:nvPr/>
            </p:nvSpPr>
            <p:spPr bwMode="auto">
              <a:xfrm>
                <a:off x="277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3893" name="Rectangle 293"/>
              <p:cNvSpPr>
                <a:spLocks noChangeArrowheads="1"/>
              </p:cNvSpPr>
              <p:nvPr/>
            </p:nvSpPr>
            <p:spPr bwMode="auto">
              <a:xfrm>
                <a:off x="283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4" name="Rectangle 294"/>
              <p:cNvSpPr>
                <a:spLocks noChangeArrowheads="1"/>
              </p:cNvSpPr>
              <p:nvPr/>
            </p:nvSpPr>
            <p:spPr bwMode="auto">
              <a:xfrm>
                <a:off x="3118"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895" name="Rectangle 295"/>
              <p:cNvSpPr>
                <a:spLocks noChangeArrowheads="1"/>
              </p:cNvSpPr>
              <p:nvPr/>
            </p:nvSpPr>
            <p:spPr bwMode="auto">
              <a:xfrm>
                <a:off x="31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6" name="Rectangle 296"/>
              <p:cNvSpPr>
                <a:spLocks noChangeArrowheads="1"/>
              </p:cNvSpPr>
              <p:nvPr/>
            </p:nvSpPr>
            <p:spPr bwMode="auto">
              <a:xfrm>
                <a:off x="347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897" name="Rectangle 297"/>
              <p:cNvSpPr>
                <a:spLocks noChangeArrowheads="1"/>
              </p:cNvSpPr>
              <p:nvPr/>
            </p:nvSpPr>
            <p:spPr bwMode="auto">
              <a:xfrm>
                <a:off x="353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8" name="Rectangle 298"/>
              <p:cNvSpPr>
                <a:spLocks noChangeArrowheads="1"/>
              </p:cNvSpPr>
              <p:nvPr/>
            </p:nvSpPr>
            <p:spPr bwMode="auto">
              <a:xfrm>
                <a:off x="3818"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899" name="Rectangle 299"/>
              <p:cNvSpPr>
                <a:spLocks noChangeArrowheads="1"/>
              </p:cNvSpPr>
              <p:nvPr/>
            </p:nvSpPr>
            <p:spPr bwMode="auto">
              <a:xfrm>
                <a:off x="38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0" name="Rectangle 300"/>
              <p:cNvSpPr>
                <a:spLocks noChangeArrowheads="1"/>
              </p:cNvSpPr>
              <p:nvPr/>
            </p:nvSpPr>
            <p:spPr bwMode="auto">
              <a:xfrm>
                <a:off x="4156"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901" name="Rectangle 301"/>
              <p:cNvSpPr>
                <a:spLocks noChangeArrowheads="1"/>
              </p:cNvSpPr>
              <p:nvPr/>
            </p:nvSpPr>
            <p:spPr bwMode="auto">
              <a:xfrm>
                <a:off x="4214"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2" name="Rectangle 302"/>
              <p:cNvSpPr>
                <a:spLocks noChangeArrowheads="1"/>
              </p:cNvSpPr>
              <p:nvPr/>
            </p:nvSpPr>
            <p:spPr bwMode="auto">
              <a:xfrm>
                <a:off x="4489"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903" name="Rectangle 303"/>
              <p:cNvSpPr>
                <a:spLocks noChangeArrowheads="1"/>
              </p:cNvSpPr>
              <p:nvPr/>
            </p:nvSpPr>
            <p:spPr bwMode="auto">
              <a:xfrm>
                <a:off x="4547"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4" name="Rectangle 304"/>
              <p:cNvSpPr>
                <a:spLocks noChangeArrowheads="1"/>
              </p:cNvSpPr>
              <p:nvPr/>
            </p:nvSpPr>
            <p:spPr bwMode="auto">
              <a:xfrm>
                <a:off x="483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905" name="Rectangle 305"/>
              <p:cNvSpPr>
                <a:spLocks noChangeArrowheads="1"/>
              </p:cNvSpPr>
              <p:nvPr/>
            </p:nvSpPr>
            <p:spPr bwMode="auto">
              <a:xfrm>
                <a:off x="4891"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6" name="Rectangle 306"/>
              <p:cNvSpPr>
                <a:spLocks noChangeArrowheads="1"/>
              </p:cNvSpPr>
              <p:nvPr/>
            </p:nvSpPr>
            <p:spPr bwMode="auto">
              <a:xfrm>
                <a:off x="518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907" name="Rectangle 307"/>
              <p:cNvSpPr>
                <a:spLocks noChangeArrowheads="1"/>
              </p:cNvSpPr>
              <p:nvPr/>
            </p:nvSpPr>
            <p:spPr bwMode="auto">
              <a:xfrm>
                <a:off x="5241"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8" name="Rectangle 308"/>
              <p:cNvSpPr>
                <a:spLocks noChangeArrowheads="1"/>
              </p:cNvSpPr>
              <p:nvPr/>
            </p:nvSpPr>
            <p:spPr bwMode="auto">
              <a:xfrm>
                <a:off x="1385" y="1827"/>
                <a:ext cx="6" cy="5"/>
              </a:xfrm>
              <a:prstGeom prst="rect">
                <a:avLst/>
              </a:prstGeom>
              <a:solidFill>
                <a:srgbClr val="000000"/>
              </a:solidFill>
              <a:ln w="9525">
                <a:noFill/>
                <a:miter lim="800000"/>
              </a:ln>
            </p:spPr>
            <p:txBody>
              <a:bodyPr/>
              <a:lstStyle/>
              <a:p>
                <a:endParaRPr lang="zh-CN" altLang="en-US"/>
              </a:p>
            </p:txBody>
          </p:sp>
          <p:sp>
            <p:nvSpPr>
              <p:cNvPr id="153909" name="Line 309"/>
              <p:cNvSpPr>
                <a:spLocks noChangeShapeType="1"/>
              </p:cNvSpPr>
              <p:nvPr/>
            </p:nvSpPr>
            <p:spPr bwMode="auto">
              <a:xfrm>
                <a:off x="1385" y="1827"/>
                <a:ext cx="6" cy="0"/>
              </a:xfrm>
              <a:prstGeom prst="line">
                <a:avLst/>
              </a:prstGeom>
              <a:noFill/>
              <a:ln w="0">
                <a:solidFill>
                  <a:srgbClr val="000000"/>
                </a:solidFill>
                <a:round/>
              </a:ln>
            </p:spPr>
            <p:txBody>
              <a:bodyPr/>
              <a:lstStyle/>
              <a:p>
                <a:endParaRPr lang="zh-CN" altLang="en-US"/>
              </a:p>
            </p:txBody>
          </p:sp>
          <p:sp>
            <p:nvSpPr>
              <p:cNvPr id="153910" name="Line 310"/>
              <p:cNvSpPr>
                <a:spLocks noChangeShapeType="1"/>
              </p:cNvSpPr>
              <p:nvPr/>
            </p:nvSpPr>
            <p:spPr bwMode="auto">
              <a:xfrm>
                <a:off x="1385" y="1827"/>
                <a:ext cx="0" cy="5"/>
              </a:xfrm>
              <a:prstGeom prst="line">
                <a:avLst/>
              </a:prstGeom>
              <a:noFill/>
              <a:ln w="0">
                <a:solidFill>
                  <a:srgbClr val="000000"/>
                </a:solidFill>
                <a:round/>
              </a:ln>
            </p:spPr>
            <p:txBody>
              <a:bodyPr/>
              <a:lstStyle/>
              <a:p>
                <a:endParaRPr lang="zh-CN" altLang="en-US"/>
              </a:p>
            </p:txBody>
          </p:sp>
          <p:sp>
            <p:nvSpPr>
              <p:cNvPr id="153911" name="Rectangle 311"/>
              <p:cNvSpPr>
                <a:spLocks noChangeArrowheads="1"/>
              </p:cNvSpPr>
              <p:nvPr/>
            </p:nvSpPr>
            <p:spPr bwMode="auto">
              <a:xfrm>
                <a:off x="1391" y="1827"/>
                <a:ext cx="163" cy="5"/>
              </a:xfrm>
              <a:prstGeom prst="rect">
                <a:avLst/>
              </a:prstGeom>
              <a:solidFill>
                <a:srgbClr val="000000"/>
              </a:solidFill>
              <a:ln w="9525">
                <a:noFill/>
                <a:miter lim="800000"/>
              </a:ln>
            </p:spPr>
            <p:txBody>
              <a:bodyPr/>
              <a:lstStyle/>
              <a:p>
                <a:endParaRPr lang="zh-CN" altLang="en-US"/>
              </a:p>
            </p:txBody>
          </p:sp>
          <p:sp>
            <p:nvSpPr>
              <p:cNvPr id="153912" name="Line 312"/>
              <p:cNvSpPr>
                <a:spLocks noChangeShapeType="1"/>
              </p:cNvSpPr>
              <p:nvPr/>
            </p:nvSpPr>
            <p:spPr bwMode="auto">
              <a:xfrm>
                <a:off x="1391" y="1827"/>
                <a:ext cx="163" cy="0"/>
              </a:xfrm>
              <a:prstGeom prst="line">
                <a:avLst/>
              </a:prstGeom>
              <a:noFill/>
              <a:ln w="0">
                <a:solidFill>
                  <a:srgbClr val="000000"/>
                </a:solidFill>
                <a:round/>
              </a:ln>
            </p:spPr>
            <p:txBody>
              <a:bodyPr/>
              <a:lstStyle/>
              <a:p>
                <a:endParaRPr lang="zh-CN" altLang="en-US"/>
              </a:p>
            </p:txBody>
          </p:sp>
          <p:sp>
            <p:nvSpPr>
              <p:cNvPr id="153913" name="Rectangle 313"/>
              <p:cNvSpPr>
                <a:spLocks noChangeArrowheads="1"/>
              </p:cNvSpPr>
              <p:nvPr/>
            </p:nvSpPr>
            <p:spPr bwMode="auto">
              <a:xfrm>
                <a:off x="1554" y="1827"/>
                <a:ext cx="6" cy="5"/>
              </a:xfrm>
              <a:prstGeom prst="rect">
                <a:avLst/>
              </a:prstGeom>
              <a:solidFill>
                <a:srgbClr val="000000"/>
              </a:solidFill>
              <a:ln w="9525">
                <a:noFill/>
                <a:miter lim="800000"/>
              </a:ln>
            </p:spPr>
            <p:txBody>
              <a:bodyPr/>
              <a:lstStyle/>
              <a:p>
                <a:endParaRPr lang="zh-CN" altLang="en-US"/>
              </a:p>
            </p:txBody>
          </p:sp>
          <p:sp>
            <p:nvSpPr>
              <p:cNvPr id="153914" name="Line 314"/>
              <p:cNvSpPr>
                <a:spLocks noChangeShapeType="1"/>
              </p:cNvSpPr>
              <p:nvPr/>
            </p:nvSpPr>
            <p:spPr bwMode="auto">
              <a:xfrm>
                <a:off x="1554" y="1827"/>
                <a:ext cx="6" cy="0"/>
              </a:xfrm>
              <a:prstGeom prst="line">
                <a:avLst/>
              </a:prstGeom>
              <a:noFill/>
              <a:ln w="0">
                <a:solidFill>
                  <a:srgbClr val="000000"/>
                </a:solidFill>
                <a:round/>
              </a:ln>
            </p:spPr>
            <p:txBody>
              <a:bodyPr/>
              <a:lstStyle/>
              <a:p>
                <a:endParaRPr lang="zh-CN" altLang="en-US"/>
              </a:p>
            </p:txBody>
          </p:sp>
          <p:sp>
            <p:nvSpPr>
              <p:cNvPr id="153915" name="Line 315"/>
              <p:cNvSpPr>
                <a:spLocks noChangeShapeType="1"/>
              </p:cNvSpPr>
              <p:nvPr/>
            </p:nvSpPr>
            <p:spPr bwMode="auto">
              <a:xfrm>
                <a:off x="1554" y="1827"/>
                <a:ext cx="0" cy="5"/>
              </a:xfrm>
              <a:prstGeom prst="line">
                <a:avLst/>
              </a:prstGeom>
              <a:noFill/>
              <a:ln w="0">
                <a:solidFill>
                  <a:srgbClr val="000000"/>
                </a:solidFill>
                <a:round/>
              </a:ln>
            </p:spPr>
            <p:txBody>
              <a:bodyPr/>
              <a:lstStyle/>
              <a:p>
                <a:endParaRPr lang="zh-CN" altLang="en-US"/>
              </a:p>
            </p:txBody>
          </p:sp>
          <p:sp>
            <p:nvSpPr>
              <p:cNvPr id="153916" name="Rectangle 316"/>
              <p:cNvSpPr>
                <a:spLocks noChangeArrowheads="1"/>
              </p:cNvSpPr>
              <p:nvPr/>
            </p:nvSpPr>
            <p:spPr bwMode="auto">
              <a:xfrm>
                <a:off x="1723" y="1827"/>
                <a:ext cx="6" cy="5"/>
              </a:xfrm>
              <a:prstGeom prst="rect">
                <a:avLst/>
              </a:prstGeom>
              <a:solidFill>
                <a:srgbClr val="000000"/>
              </a:solidFill>
              <a:ln w="9525">
                <a:noFill/>
                <a:miter lim="800000"/>
              </a:ln>
            </p:spPr>
            <p:txBody>
              <a:bodyPr/>
              <a:lstStyle/>
              <a:p>
                <a:endParaRPr lang="zh-CN" altLang="en-US"/>
              </a:p>
            </p:txBody>
          </p:sp>
          <p:sp>
            <p:nvSpPr>
              <p:cNvPr id="153917" name="Line 317"/>
              <p:cNvSpPr>
                <a:spLocks noChangeShapeType="1"/>
              </p:cNvSpPr>
              <p:nvPr/>
            </p:nvSpPr>
            <p:spPr bwMode="auto">
              <a:xfrm>
                <a:off x="1723" y="1827"/>
                <a:ext cx="6" cy="0"/>
              </a:xfrm>
              <a:prstGeom prst="line">
                <a:avLst/>
              </a:prstGeom>
              <a:noFill/>
              <a:ln w="0">
                <a:solidFill>
                  <a:srgbClr val="000000"/>
                </a:solidFill>
                <a:round/>
              </a:ln>
            </p:spPr>
            <p:txBody>
              <a:bodyPr/>
              <a:lstStyle/>
              <a:p>
                <a:endParaRPr lang="zh-CN" altLang="en-US"/>
              </a:p>
            </p:txBody>
          </p:sp>
          <p:sp>
            <p:nvSpPr>
              <p:cNvPr id="153918" name="Line 318"/>
              <p:cNvSpPr>
                <a:spLocks noChangeShapeType="1"/>
              </p:cNvSpPr>
              <p:nvPr/>
            </p:nvSpPr>
            <p:spPr bwMode="auto">
              <a:xfrm>
                <a:off x="1723" y="1827"/>
                <a:ext cx="0" cy="5"/>
              </a:xfrm>
              <a:prstGeom prst="line">
                <a:avLst/>
              </a:prstGeom>
              <a:noFill/>
              <a:ln w="0">
                <a:solidFill>
                  <a:srgbClr val="000000"/>
                </a:solidFill>
                <a:round/>
              </a:ln>
            </p:spPr>
            <p:txBody>
              <a:bodyPr/>
              <a:lstStyle/>
              <a:p>
                <a:endParaRPr lang="zh-CN" altLang="en-US"/>
              </a:p>
            </p:txBody>
          </p:sp>
          <p:sp>
            <p:nvSpPr>
              <p:cNvPr id="153919" name="Rectangle 319"/>
              <p:cNvSpPr>
                <a:spLocks noChangeArrowheads="1"/>
              </p:cNvSpPr>
              <p:nvPr/>
            </p:nvSpPr>
            <p:spPr bwMode="auto">
              <a:xfrm>
                <a:off x="1729" y="1827"/>
                <a:ext cx="163" cy="5"/>
              </a:xfrm>
              <a:prstGeom prst="rect">
                <a:avLst/>
              </a:prstGeom>
              <a:solidFill>
                <a:srgbClr val="000000"/>
              </a:solidFill>
              <a:ln w="9525">
                <a:noFill/>
                <a:miter lim="800000"/>
              </a:ln>
            </p:spPr>
            <p:txBody>
              <a:bodyPr/>
              <a:lstStyle/>
              <a:p>
                <a:endParaRPr lang="zh-CN" altLang="en-US"/>
              </a:p>
            </p:txBody>
          </p:sp>
          <p:sp>
            <p:nvSpPr>
              <p:cNvPr id="153920" name="Line 320"/>
              <p:cNvSpPr>
                <a:spLocks noChangeShapeType="1"/>
              </p:cNvSpPr>
              <p:nvPr/>
            </p:nvSpPr>
            <p:spPr bwMode="auto">
              <a:xfrm>
                <a:off x="1729" y="1827"/>
                <a:ext cx="163" cy="0"/>
              </a:xfrm>
              <a:prstGeom prst="line">
                <a:avLst/>
              </a:prstGeom>
              <a:noFill/>
              <a:ln w="0">
                <a:solidFill>
                  <a:srgbClr val="000000"/>
                </a:solidFill>
                <a:round/>
              </a:ln>
            </p:spPr>
            <p:txBody>
              <a:bodyPr/>
              <a:lstStyle/>
              <a:p>
                <a:endParaRPr lang="zh-CN" altLang="en-US"/>
              </a:p>
            </p:txBody>
          </p:sp>
          <p:sp>
            <p:nvSpPr>
              <p:cNvPr id="153921" name="Rectangle 321"/>
              <p:cNvSpPr>
                <a:spLocks noChangeArrowheads="1"/>
              </p:cNvSpPr>
              <p:nvPr/>
            </p:nvSpPr>
            <p:spPr bwMode="auto">
              <a:xfrm>
                <a:off x="1892" y="1827"/>
                <a:ext cx="6" cy="5"/>
              </a:xfrm>
              <a:prstGeom prst="rect">
                <a:avLst/>
              </a:prstGeom>
              <a:solidFill>
                <a:srgbClr val="000000"/>
              </a:solidFill>
              <a:ln w="9525">
                <a:noFill/>
                <a:miter lim="800000"/>
              </a:ln>
            </p:spPr>
            <p:txBody>
              <a:bodyPr/>
              <a:lstStyle/>
              <a:p>
                <a:endParaRPr lang="zh-CN" altLang="en-US"/>
              </a:p>
            </p:txBody>
          </p:sp>
          <p:sp>
            <p:nvSpPr>
              <p:cNvPr id="153922" name="Line 322"/>
              <p:cNvSpPr>
                <a:spLocks noChangeShapeType="1"/>
              </p:cNvSpPr>
              <p:nvPr/>
            </p:nvSpPr>
            <p:spPr bwMode="auto">
              <a:xfrm>
                <a:off x="1892" y="1827"/>
                <a:ext cx="6" cy="0"/>
              </a:xfrm>
              <a:prstGeom prst="line">
                <a:avLst/>
              </a:prstGeom>
              <a:noFill/>
              <a:ln w="0">
                <a:solidFill>
                  <a:srgbClr val="000000"/>
                </a:solidFill>
                <a:round/>
              </a:ln>
            </p:spPr>
            <p:txBody>
              <a:bodyPr/>
              <a:lstStyle/>
              <a:p>
                <a:endParaRPr lang="zh-CN" altLang="en-US"/>
              </a:p>
            </p:txBody>
          </p:sp>
          <p:sp>
            <p:nvSpPr>
              <p:cNvPr id="153923" name="Line 323"/>
              <p:cNvSpPr>
                <a:spLocks noChangeShapeType="1"/>
              </p:cNvSpPr>
              <p:nvPr/>
            </p:nvSpPr>
            <p:spPr bwMode="auto">
              <a:xfrm>
                <a:off x="1892" y="1827"/>
                <a:ext cx="0" cy="5"/>
              </a:xfrm>
              <a:prstGeom prst="line">
                <a:avLst/>
              </a:prstGeom>
              <a:noFill/>
              <a:ln w="0">
                <a:solidFill>
                  <a:srgbClr val="000000"/>
                </a:solidFill>
                <a:round/>
              </a:ln>
            </p:spPr>
            <p:txBody>
              <a:bodyPr/>
              <a:lstStyle/>
              <a:p>
                <a:endParaRPr lang="zh-CN" altLang="en-US"/>
              </a:p>
            </p:txBody>
          </p:sp>
          <p:sp>
            <p:nvSpPr>
              <p:cNvPr id="153924" name="Rectangle 324"/>
              <p:cNvSpPr>
                <a:spLocks noChangeArrowheads="1"/>
              </p:cNvSpPr>
              <p:nvPr/>
            </p:nvSpPr>
            <p:spPr bwMode="auto">
              <a:xfrm>
                <a:off x="2044" y="1827"/>
                <a:ext cx="6" cy="5"/>
              </a:xfrm>
              <a:prstGeom prst="rect">
                <a:avLst/>
              </a:prstGeom>
              <a:solidFill>
                <a:srgbClr val="000000"/>
              </a:solidFill>
              <a:ln w="9525">
                <a:noFill/>
                <a:miter lim="800000"/>
              </a:ln>
            </p:spPr>
            <p:txBody>
              <a:bodyPr/>
              <a:lstStyle/>
              <a:p>
                <a:endParaRPr lang="zh-CN" altLang="en-US"/>
              </a:p>
            </p:txBody>
          </p:sp>
          <p:sp>
            <p:nvSpPr>
              <p:cNvPr id="153925" name="Line 325"/>
              <p:cNvSpPr>
                <a:spLocks noChangeShapeType="1"/>
              </p:cNvSpPr>
              <p:nvPr/>
            </p:nvSpPr>
            <p:spPr bwMode="auto">
              <a:xfrm>
                <a:off x="2044" y="1827"/>
                <a:ext cx="6" cy="0"/>
              </a:xfrm>
              <a:prstGeom prst="line">
                <a:avLst/>
              </a:prstGeom>
              <a:noFill/>
              <a:ln w="0">
                <a:solidFill>
                  <a:srgbClr val="000000"/>
                </a:solidFill>
                <a:round/>
              </a:ln>
            </p:spPr>
            <p:txBody>
              <a:bodyPr/>
              <a:lstStyle/>
              <a:p>
                <a:endParaRPr lang="zh-CN" altLang="en-US"/>
              </a:p>
            </p:txBody>
          </p:sp>
          <p:sp>
            <p:nvSpPr>
              <p:cNvPr id="153926" name="Line 326"/>
              <p:cNvSpPr>
                <a:spLocks noChangeShapeType="1"/>
              </p:cNvSpPr>
              <p:nvPr/>
            </p:nvSpPr>
            <p:spPr bwMode="auto">
              <a:xfrm>
                <a:off x="2044" y="1827"/>
                <a:ext cx="0" cy="5"/>
              </a:xfrm>
              <a:prstGeom prst="line">
                <a:avLst/>
              </a:prstGeom>
              <a:noFill/>
              <a:ln w="0">
                <a:solidFill>
                  <a:srgbClr val="000000"/>
                </a:solidFill>
                <a:round/>
              </a:ln>
            </p:spPr>
            <p:txBody>
              <a:bodyPr/>
              <a:lstStyle/>
              <a:p>
                <a:endParaRPr lang="zh-CN" altLang="en-US"/>
              </a:p>
            </p:txBody>
          </p:sp>
          <p:sp>
            <p:nvSpPr>
              <p:cNvPr id="153927" name="Rectangle 327"/>
              <p:cNvSpPr>
                <a:spLocks noChangeArrowheads="1"/>
              </p:cNvSpPr>
              <p:nvPr/>
            </p:nvSpPr>
            <p:spPr bwMode="auto">
              <a:xfrm>
                <a:off x="2050" y="1827"/>
                <a:ext cx="134" cy="5"/>
              </a:xfrm>
              <a:prstGeom prst="rect">
                <a:avLst/>
              </a:prstGeom>
              <a:solidFill>
                <a:srgbClr val="000000"/>
              </a:solidFill>
              <a:ln w="9525">
                <a:noFill/>
                <a:miter lim="800000"/>
              </a:ln>
            </p:spPr>
            <p:txBody>
              <a:bodyPr/>
              <a:lstStyle/>
              <a:p>
                <a:endParaRPr lang="zh-CN" altLang="en-US"/>
              </a:p>
            </p:txBody>
          </p:sp>
          <p:sp>
            <p:nvSpPr>
              <p:cNvPr id="153928" name="Line 328"/>
              <p:cNvSpPr>
                <a:spLocks noChangeShapeType="1"/>
              </p:cNvSpPr>
              <p:nvPr/>
            </p:nvSpPr>
            <p:spPr bwMode="auto">
              <a:xfrm>
                <a:off x="2050" y="1827"/>
                <a:ext cx="134" cy="0"/>
              </a:xfrm>
              <a:prstGeom prst="line">
                <a:avLst/>
              </a:prstGeom>
              <a:noFill/>
              <a:ln w="0">
                <a:solidFill>
                  <a:srgbClr val="000000"/>
                </a:solidFill>
                <a:round/>
              </a:ln>
            </p:spPr>
            <p:txBody>
              <a:bodyPr/>
              <a:lstStyle/>
              <a:p>
                <a:endParaRPr lang="zh-CN" altLang="en-US"/>
              </a:p>
            </p:txBody>
          </p:sp>
          <p:sp>
            <p:nvSpPr>
              <p:cNvPr id="153929" name="Rectangle 329"/>
              <p:cNvSpPr>
                <a:spLocks noChangeArrowheads="1"/>
              </p:cNvSpPr>
              <p:nvPr/>
            </p:nvSpPr>
            <p:spPr bwMode="auto">
              <a:xfrm>
                <a:off x="2184" y="1827"/>
                <a:ext cx="6" cy="5"/>
              </a:xfrm>
              <a:prstGeom prst="rect">
                <a:avLst/>
              </a:prstGeom>
              <a:solidFill>
                <a:srgbClr val="000000"/>
              </a:solidFill>
              <a:ln w="9525">
                <a:noFill/>
                <a:miter lim="800000"/>
              </a:ln>
            </p:spPr>
            <p:txBody>
              <a:bodyPr/>
              <a:lstStyle/>
              <a:p>
                <a:endParaRPr lang="zh-CN" altLang="en-US"/>
              </a:p>
            </p:txBody>
          </p:sp>
          <p:sp>
            <p:nvSpPr>
              <p:cNvPr id="153930" name="Line 330"/>
              <p:cNvSpPr>
                <a:spLocks noChangeShapeType="1"/>
              </p:cNvSpPr>
              <p:nvPr/>
            </p:nvSpPr>
            <p:spPr bwMode="auto">
              <a:xfrm>
                <a:off x="2184" y="1827"/>
                <a:ext cx="6" cy="0"/>
              </a:xfrm>
              <a:prstGeom prst="line">
                <a:avLst/>
              </a:prstGeom>
              <a:noFill/>
              <a:ln w="0">
                <a:solidFill>
                  <a:srgbClr val="000000"/>
                </a:solidFill>
                <a:round/>
              </a:ln>
            </p:spPr>
            <p:txBody>
              <a:bodyPr/>
              <a:lstStyle/>
              <a:p>
                <a:endParaRPr lang="zh-CN" altLang="en-US"/>
              </a:p>
            </p:txBody>
          </p:sp>
          <p:sp>
            <p:nvSpPr>
              <p:cNvPr id="153931" name="Line 331"/>
              <p:cNvSpPr>
                <a:spLocks noChangeShapeType="1"/>
              </p:cNvSpPr>
              <p:nvPr/>
            </p:nvSpPr>
            <p:spPr bwMode="auto">
              <a:xfrm>
                <a:off x="2184" y="1827"/>
                <a:ext cx="0" cy="5"/>
              </a:xfrm>
              <a:prstGeom prst="line">
                <a:avLst/>
              </a:prstGeom>
              <a:noFill/>
              <a:ln w="0">
                <a:solidFill>
                  <a:srgbClr val="000000"/>
                </a:solidFill>
                <a:round/>
              </a:ln>
            </p:spPr>
            <p:txBody>
              <a:bodyPr/>
              <a:lstStyle/>
              <a:p>
                <a:endParaRPr lang="zh-CN" altLang="en-US"/>
              </a:p>
            </p:txBody>
          </p:sp>
          <p:sp>
            <p:nvSpPr>
              <p:cNvPr id="153932" name="Rectangle 332"/>
              <p:cNvSpPr>
                <a:spLocks noChangeArrowheads="1"/>
              </p:cNvSpPr>
              <p:nvPr/>
            </p:nvSpPr>
            <p:spPr bwMode="auto">
              <a:xfrm>
                <a:off x="2371" y="1827"/>
                <a:ext cx="6" cy="5"/>
              </a:xfrm>
              <a:prstGeom prst="rect">
                <a:avLst/>
              </a:prstGeom>
              <a:solidFill>
                <a:srgbClr val="000000"/>
              </a:solidFill>
              <a:ln w="9525">
                <a:noFill/>
                <a:miter lim="800000"/>
              </a:ln>
            </p:spPr>
            <p:txBody>
              <a:bodyPr/>
              <a:lstStyle/>
              <a:p>
                <a:endParaRPr lang="zh-CN" altLang="en-US"/>
              </a:p>
            </p:txBody>
          </p:sp>
          <p:sp>
            <p:nvSpPr>
              <p:cNvPr id="153933" name="Line 333"/>
              <p:cNvSpPr>
                <a:spLocks noChangeShapeType="1"/>
              </p:cNvSpPr>
              <p:nvPr/>
            </p:nvSpPr>
            <p:spPr bwMode="auto">
              <a:xfrm>
                <a:off x="2371" y="1827"/>
                <a:ext cx="6" cy="0"/>
              </a:xfrm>
              <a:prstGeom prst="line">
                <a:avLst/>
              </a:prstGeom>
              <a:noFill/>
              <a:ln w="0">
                <a:solidFill>
                  <a:srgbClr val="000000"/>
                </a:solidFill>
                <a:round/>
              </a:ln>
            </p:spPr>
            <p:txBody>
              <a:bodyPr/>
              <a:lstStyle/>
              <a:p>
                <a:endParaRPr lang="zh-CN" altLang="en-US"/>
              </a:p>
            </p:txBody>
          </p:sp>
          <p:sp>
            <p:nvSpPr>
              <p:cNvPr id="153934" name="Line 334"/>
              <p:cNvSpPr>
                <a:spLocks noChangeShapeType="1"/>
              </p:cNvSpPr>
              <p:nvPr/>
            </p:nvSpPr>
            <p:spPr bwMode="auto">
              <a:xfrm>
                <a:off x="2371" y="1827"/>
                <a:ext cx="0" cy="5"/>
              </a:xfrm>
              <a:prstGeom prst="line">
                <a:avLst/>
              </a:prstGeom>
              <a:noFill/>
              <a:ln w="0">
                <a:solidFill>
                  <a:srgbClr val="000000"/>
                </a:solidFill>
                <a:round/>
              </a:ln>
            </p:spPr>
            <p:txBody>
              <a:bodyPr/>
              <a:lstStyle/>
              <a:p>
                <a:endParaRPr lang="zh-CN" altLang="en-US"/>
              </a:p>
            </p:txBody>
          </p:sp>
          <p:sp>
            <p:nvSpPr>
              <p:cNvPr id="153935" name="Rectangle 335"/>
              <p:cNvSpPr>
                <a:spLocks noChangeArrowheads="1"/>
              </p:cNvSpPr>
              <p:nvPr/>
            </p:nvSpPr>
            <p:spPr bwMode="auto">
              <a:xfrm>
                <a:off x="2377" y="1827"/>
                <a:ext cx="140" cy="5"/>
              </a:xfrm>
              <a:prstGeom prst="rect">
                <a:avLst/>
              </a:prstGeom>
              <a:solidFill>
                <a:srgbClr val="000000"/>
              </a:solidFill>
              <a:ln w="9525">
                <a:noFill/>
                <a:miter lim="800000"/>
              </a:ln>
            </p:spPr>
            <p:txBody>
              <a:bodyPr/>
              <a:lstStyle/>
              <a:p>
                <a:endParaRPr lang="zh-CN" altLang="en-US"/>
              </a:p>
            </p:txBody>
          </p:sp>
          <p:sp>
            <p:nvSpPr>
              <p:cNvPr id="153936" name="Line 336"/>
              <p:cNvSpPr>
                <a:spLocks noChangeShapeType="1"/>
              </p:cNvSpPr>
              <p:nvPr/>
            </p:nvSpPr>
            <p:spPr bwMode="auto">
              <a:xfrm>
                <a:off x="2377" y="1827"/>
                <a:ext cx="140" cy="0"/>
              </a:xfrm>
              <a:prstGeom prst="line">
                <a:avLst/>
              </a:prstGeom>
              <a:noFill/>
              <a:ln w="0">
                <a:solidFill>
                  <a:srgbClr val="000000"/>
                </a:solidFill>
                <a:round/>
              </a:ln>
            </p:spPr>
            <p:txBody>
              <a:bodyPr/>
              <a:lstStyle/>
              <a:p>
                <a:endParaRPr lang="zh-CN" altLang="en-US"/>
              </a:p>
            </p:txBody>
          </p:sp>
          <p:sp>
            <p:nvSpPr>
              <p:cNvPr id="153937" name="Rectangle 337"/>
              <p:cNvSpPr>
                <a:spLocks noChangeArrowheads="1"/>
              </p:cNvSpPr>
              <p:nvPr/>
            </p:nvSpPr>
            <p:spPr bwMode="auto">
              <a:xfrm>
                <a:off x="2517" y="1827"/>
                <a:ext cx="5" cy="5"/>
              </a:xfrm>
              <a:prstGeom prst="rect">
                <a:avLst/>
              </a:prstGeom>
              <a:solidFill>
                <a:srgbClr val="000000"/>
              </a:solidFill>
              <a:ln w="9525">
                <a:noFill/>
                <a:miter lim="800000"/>
              </a:ln>
            </p:spPr>
            <p:txBody>
              <a:bodyPr/>
              <a:lstStyle/>
              <a:p>
                <a:endParaRPr lang="zh-CN" altLang="en-US"/>
              </a:p>
            </p:txBody>
          </p:sp>
          <p:sp>
            <p:nvSpPr>
              <p:cNvPr id="153938" name="Line 338"/>
              <p:cNvSpPr>
                <a:spLocks noChangeShapeType="1"/>
              </p:cNvSpPr>
              <p:nvPr/>
            </p:nvSpPr>
            <p:spPr bwMode="auto">
              <a:xfrm>
                <a:off x="2517" y="1827"/>
                <a:ext cx="5" cy="0"/>
              </a:xfrm>
              <a:prstGeom prst="line">
                <a:avLst/>
              </a:prstGeom>
              <a:noFill/>
              <a:ln w="0">
                <a:solidFill>
                  <a:srgbClr val="000000"/>
                </a:solidFill>
                <a:round/>
              </a:ln>
            </p:spPr>
            <p:txBody>
              <a:bodyPr/>
              <a:lstStyle/>
              <a:p>
                <a:endParaRPr lang="zh-CN" altLang="en-US"/>
              </a:p>
            </p:txBody>
          </p:sp>
          <p:sp>
            <p:nvSpPr>
              <p:cNvPr id="153939" name="Line 339"/>
              <p:cNvSpPr>
                <a:spLocks noChangeShapeType="1"/>
              </p:cNvSpPr>
              <p:nvPr/>
            </p:nvSpPr>
            <p:spPr bwMode="auto">
              <a:xfrm>
                <a:off x="2517" y="1827"/>
                <a:ext cx="0" cy="5"/>
              </a:xfrm>
              <a:prstGeom prst="line">
                <a:avLst/>
              </a:prstGeom>
              <a:noFill/>
              <a:ln w="0">
                <a:solidFill>
                  <a:srgbClr val="000000"/>
                </a:solidFill>
                <a:round/>
              </a:ln>
            </p:spPr>
            <p:txBody>
              <a:bodyPr/>
              <a:lstStyle/>
              <a:p>
                <a:endParaRPr lang="zh-CN" altLang="en-US"/>
              </a:p>
            </p:txBody>
          </p:sp>
          <p:sp>
            <p:nvSpPr>
              <p:cNvPr id="153940" name="Rectangle 340"/>
              <p:cNvSpPr>
                <a:spLocks noChangeArrowheads="1"/>
              </p:cNvSpPr>
              <p:nvPr/>
            </p:nvSpPr>
            <p:spPr bwMode="auto">
              <a:xfrm>
                <a:off x="2697" y="1827"/>
                <a:ext cx="6" cy="5"/>
              </a:xfrm>
              <a:prstGeom prst="rect">
                <a:avLst/>
              </a:prstGeom>
              <a:solidFill>
                <a:srgbClr val="000000"/>
              </a:solidFill>
              <a:ln w="9525">
                <a:noFill/>
                <a:miter lim="800000"/>
              </a:ln>
            </p:spPr>
            <p:txBody>
              <a:bodyPr/>
              <a:lstStyle/>
              <a:p>
                <a:endParaRPr lang="zh-CN" altLang="en-US"/>
              </a:p>
            </p:txBody>
          </p:sp>
          <p:sp>
            <p:nvSpPr>
              <p:cNvPr id="153941" name="Line 341"/>
              <p:cNvSpPr>
                <a:spLocks noChangeShapeType="1"/>
              </p:cNvSpPr>
              <p:nvPr/>
            </p:nvSpPr>
            <p:spPr bwMode="auto">
              <a:xfrm>
                <a:off x="2697" y="1827"/>
                <a:ext cx="6" cy="0"/>
              </a:xfrm>
              <a:prstGeom prst="line">
                <a:avLst/>
              </a:prstGeom>
              <a:noFill/>
              <a:ln w="0">
                <a:solidFill>
                  <a:srgbClr val="000000"/>
                </a:solidFill>
                <a:round/>
              </a:ln>
            </p:spPr>
            <p:txBody>
              <a:bodyPr/>
              <a:lstStyle/>
              <a:p>
                <a:endParaRPr lang="zh-CN" altLang="en-US"/>
              </a:p>
            </p:txBody>
          </p:sp>
          <p:sp>
            <p:nvSpPr>
              <p:cNvPr id="153942" name="Line 342"/>
              <p:cNvSpPr>
                <a:spLocks noChangeShapeType="1"/>
              </p:cNvSpPr>
              <p:nvPr/>
            </p:nvSpPr>
            <p:spPr bwMode="auto">
              <a:xfrm>
                <a:off x="2697" y="1827"/>
                <a:ext cx="0" cy="5"/>
              </a:xfrm>
              <a:prstGeom prst="line">
                <a:avLst/>
              </a:prstGeom>
              <a:noFill/>
              <a:ln w="0">
                <a:solidFill>
                  <a:srgbClr val="000000"/>
                </a:solidFill>
                <a:round/>
              </a:ln>
            </p:spPr>
            <p:txBody>
              <a:bodyPr/>
              <a:lstStyle/>
              <a:p>
                <a:endParaRPr lang="zh-CN" altLang="en-US"/>
              </a:p>
            </p:txBody>
          </p:sp>
          <p:sp>
            <p:nvSpPr>
              <p:cNvPr id="153943" name="Rectangle 343"/>
              <p:cNvSpPr>
                <a:spLocks noChangeArrowheads="1"/>
              </p:cNvSpPr>
              <p:nvPr/>
            </p:nvSpPr>
            <p:spPr bwMode="auto">
              <a:xfrm>
                <a:off x="2703" y="1827"/>
                <a:ext cx="205" cy="5"/>
              </a:xfrm>
              <a:prstGeom prst="rect">
                <a:avLst/>
              </a:prstGeom>
              <a:solidFill>
                <a:srgbClr val="000000"/>
              </a:solidFill>
              <a:ln w="9525">
                <a:noFill/>
                <a:miter lim="800000"/>
              </a:ln>
            </p:spPr>
            <p:txBody>
              <a:bodyPr/>
              <a:lstStyle/>
              <a:p>
                <a:endParaRPr lang="zh-CN" altLang="en-US"/>
              </a:p>
            </p:txBody>
          </p:sp>
          <p:sp>
            <p:nvSpPr>
              <p:cNvPr id="153944" name="Line 344"/>
              <p:cNvSpPr>
                <a:spLocks noChangeShapeType="1"/>
              </p:cNvSpPr>
              <p:nvPr/>
            </p:nvSpPr>
            <p:spPr bwMode="auto">
              <a:xfrm>
                <a:off x="2703" y="1827"/>
                <a:ext cx="205" cy="0"/>
              </a:xfrm>
              <a:prstGeom prst="line">
                <a:avLst/>
              </a:prstGeom>
              <a:noFill/>
              <a:ln w="0">
                <a:solidFill>
                  <a:srgbClr val="000000"/>
                </a:solidFill>
                <a:round/>
              </a:ln>
            </p:spPr>
            <p:txBody>
              <a:bodyPr/>
              <a:lstStyle/>
              <a:p>
                <a:endParaRPr lang="zh-CN" altLang="en-US"/>
              </a:p>
            </p:txBody>
          </p:sp>
          <p:sp>
            <p:nvSpPr>
              <p:cNvPr id="153945" name="Rectangle 345"/>
              <p:cNvSpPr>
                <a:spLocks noChangeArrowheads="1"/>
              </p:cNvSpPr>
              <p:nvPr/>
            </p:nvSpPr>
            <p:spPr bwMode="auto">
              <a:xfrm>
                <a:off x="2908" y="1827"/>
                <a:ext cx="5" cy="5"/>
              </a:xfrm>
              <a:prstGeom prst="rect">
                <a:avLst/>
              </a:prstGeom>
              <a:solidFill>
                <a:srgbClr val="000000"/>
              </a:solidFill>
              <a:ln w="9525">
                <a:noFill/>
                <a:miter lim="800000"/>
              </a:ln>
            </p:spPr>
            <p:txBody>
              <a:bodyPr/>
              <a:lstStyle/>
              <a:p>
                <a:endParaRPr lang="zh-CN" altLang="en-US"/>
              </a:p>
            </p:txBody>
          </p:sp>
          <p:sp>
            <p:nvSpPr>
              <p:cNvPr id="153946" name="Line 346"/>
              <p:cNvSpPr>
                <a:spLocks noChangeShapeType="1"/>
              </p:cNvSpPr>
              <p:nvPr/>
            </p:nvSpPr>
            <p:spPr bwMode="auto">
              <a:xfrm>
                <a:off x="2908" y="1827"/>
                <a:ext cx="5" cy="0"/>
              </a:xfrm>
              <a:prstGeom prst="line">
                <a:avLst/>
              </a:prstGeom>
              <a:noFill/>
              <a:ln w="0">
                <a:solidFill>
                  <a:srgbClr val="000000"/>
                </a:solidFill>
                <a:round/>
              </a:ln>
            </p:spPr>
            <p:txBody>
              <a:bodyPr/>
              <a:lstStyle/>
              <a:p>
                <a:endParaRPr lang="zh-CN" altLang="en-US"/>
              </a:p>
            </p:txBody>
          </p:sp>
          <p:sp>
            <p:nvSpPr>
              <p:cNvPr id="153947" name="Line 347"/>
              <p:cNvSpPr>
                <a:spLocks noChangeShapeType="1"/>
              </p:cNvSpPr>
              <p:nvPr/>
            </p:nvSpPr>
            <p:spPr bwMode="auto">
              <a:xfrm>
                <a:off x="2908" y="1827"/>
                <a:ext cx="0" cy="5"/>
              </a:xfrm>
              <a:prstGeom prst="line">
                <a:avLst/>
              </a:prstGeom>
              <a:noFill/>
              <a:ln w="0">
                <a:solidFill>
                  <a:srgbClr val="000000"/>
                </a:solidFill>
                <a:round/>
              </a:ln>
            </p:spPr>
            <p:txBody>
              <a:bodyPr/>
              <a:lstStyle/>
              <a:p>
                <a:endParaRPr lang="zh-CN" altLang="en-US"/>
              </a:p>
            </p:txBody>
          </p:sp>
          <p:sp>
            <p:nvSpPr>
              <p:cNvPr id="153948" name="Rectangle 348"/>
              <p:cNvSpPr>
                <a:spLocks noChangeArrowheads="1"/>
              </p:cNvSpPr>
              <p:nvPr/>
            </p:nvSpPr>
            <p:spPr bwMode="auto">
              <a:xfrm>
                <a:off x="3053" y="1827"/>
                <a:ext cx="6" cy="5"/>
              </a:xfrm>
              <a:prstGeom prst="rect">
                <a:avLst/>
              </a:prstGeom>
              <a:solidFill>
                <a:srgbClr val="000000"/>
              </a:solidFill>
              <a:ln w="9525">
                <a:noFill/>
                <a:miter lim="800000"/>
              </a:ln>
            </p:spPr>
            <p:txBody>
              <a:bodyPr/>
              <a:lstStyle/>
              <a:p>
                <a:endParaRPr lang="zh-CN" altLang="en-US"/>
              </a:p>
            </p:txBody>
          </p:sp>
          <p:sp>
            <p:nvSpPr>
              <p:cNvPr id="153949" name="Line 349"/>
              <p:cNvSpPr>
                <a:spLocks noChangeShapeType="1"/>
              </p:cNvSpPr>
              <p:nvPr/>
            </p:nvSpPr>
            <p:spPr bwMode="auto">
              <a:xfrm>
                <a:off x="3053" y="1827"/>
                <a:ext cx="6" cy="0"/>
              </a:xfrm>
              <a:prstGeom prst="line">
                <a:avLst/>
              </a:prstGeom>
              <a:noFill/>
              <a:ln w="0">
                <a:solidFill>
                  <a:srgbClr val="000000"/>
                </a:solidFill>
                <a:round/>
              </a:ln>
            </p:spPr>
            <p:txBody>
              <a:bodyPr/>
              <a:lstStyle/>
              <a:p>
                <a:endParaRPr lang="zh-CN" altLang="en-US"/>
              </a:p>
            </p:txBody>
          </p:sp>
          <p:sp>
            <p:nvSpPr>
              <p:cNvPr id="153950" name="Line 350"/>
              <p:cNvSpPr>
                <a:spLocks noChangeShapeType="1"/>
              </p:cNvSpPr>
              <p:nvPr/>
            </p:nvSpPr>
            <p:spPr bwMode="auto">
              <a:xfrm>
                <a:off x="3053" y="1827"/>
                <a:ext cx="0" cy="5"/>
              </a:xfrm>
              <a:prstGeom prst="line">
                <a:avLst/>
              </a:prstGeom>
              <a:noFill/>
              <a:ln w="0">
                <a:solidFill>
                  <a:srgbClr val="000000"/>
                </a:solidFill>
                <a:round/>
              </a:ln>
            </p:spPr>
            <p:txBody>
              <a:bodyPr/>
              <a:lstStyle/>
              <a:p>
                <a:endParaRPr lang="zh-CN" altLang="en-US"/>
              </a:p>
            </p:txBody>
          </p:sp>
          <p:sp>
            <p:nvSpPr>
              <p:cNvPr id="153951" name="Rectangle 351"/>
              <p:cNvSpPr>
                <a:spLocks noChangeArrowheads="1"/>
              </p:cNvSpPr>
              <p:nvPr/>
            </p:nvSpPr>
            <p:spPr bwMode="auto">
              <a:xfrm>
                <a:off x="3059" y="1827"/>
                <a:ext cx="187" cy="5"/>
              </a:xfrm>
              <a:prstGeom prst="rect">
                <a:avLst/>
              </a:prstGeom>
              <a:solidFill>
                <a:srgbClr val="000000"/>
              </a:solidFill>
              <a:ln w="9525">
                <a:noFill/>
                <a:miter lim="800000"/>
              </a:ln>
            </p:spPr>
            <p:txBody>
              <a:bodyPr/>
              <a:lstStyle/>
              <a:p>
                <a:endParaRPr lang="zh-CN" altLang="en-US"/>
              </a:p>
            </p:txBody>
          </p:sp>
          <p:sp>
            <p:nvSpPr>
              <p:cNvPr id="153952" name="Line 352"/>
              <p:cNvSpPr>
                <a:spLocks noChangeShapeType="1"/>
              </p:cNvSpPr>
              <p:nvPr/>
            </p:nvSpPr>
            <p:spPr bwMode="auto">
              <a:xfrm>
                <a:off x="3059" y="1827"/>
                <a:ext cx="187" cy="0"/>
              </a:xfrm>
              <a:prstGeom prst="line">
                <a:avLst/>
              </a:prstGeom>
              <a:noFill/>
              <a:ln w="0">
                <a:solidFill>
                  <a:srgbClr val="000000"/>
                </a:solidFill>
                <a:round/>
              </a:ln>
            </p:spPr>
            <p:txBody>
              <a:bodyPr/>
              <a:lstStyle/>
              <a:p>
                <a:endParaRPr lang="zh-CN" altLang="en-US"/>
              </a:p>
            </p:txBody>
          </p:sp>
          <p:sp>
            <p:nvSpPr>
              <p:cNvPr id="153953" name="Rectangle 353"/>
              <p:cNvSpPr>
                <a:spLocks noChangeArrowheads="1"/>
              </p:cNvSpPr>
              <p:nvPr/>
            </p:nvSpPr>
            <p:spPr bwMode="auto">
              <a:xfrm>
                <a:off x="3246" y="1827"/>
                <a:ext cx="6" cy="5"/>
              </a:xfrm>
              <a:prstGeom prst="rect">
                <a:avLst/>
              </a:prstGeom>
              <a:solidFill>
                <a:srgbClr val="000000"/>
              </a:solidFill>
              <a:ln w="9525">
                <a:noFill/>
                <a:miter lim="800000"/>
              </a:ln>
            </p:spPr>
            <p:txBody>
              <a:bodyPr/>
              <a:lstStyle/>
              <a:p>
                <a:endParaRPr lang="zh-CN" altLang="en-US"/>
              </a:p>
            </p:txBody>
          </p:sp>
          <p:sp>
            <p:nvSpPr>
              <p:cNvPr id="153954" name="Line 354"/>
              <p:cNvSpPr>
                <a:spLocks noChangeShapeType="1"/>
              </p:cNvSpPr>
              <p:nvPr/>
            </p:nvSpPr>
            <p:spPr bwMode="auto">
              <a:xfrm>
                <a:off x="3246" y="1827"/>
                <a:ext cx="6" cy="0"/>
              </a:xfrm>
              <a:prstGeom prst="line">
                <a:avLst/>
              </a:prstGeom>
              <a:noFill/>
              <a:ln w="0">
                <a:solidFill>
                  <a:srgbClr val="000000"/>
                </a:solidFill>
                <a:round/>
              </a:ln>
            </p:spPr>
            <p:txBody>
              <a:bodyPr/>
              <a:lstStyle/>
              <a:p>
                <a:endParaRPr lang="zh-CN" altLang="en-US"/>
              </a:p>
            </p:txBody>
          </p:sp>
          <p:sp>
            <p:nvSpPr>
              <p:cNvPr id="153955" name="Line 355"/>
              <p:cNvSpPr>
                <a:spLocks noChangeShapeType="1"/>
              </p:cNvSpPr>
              <p:nvPr/>
            </p:nvSpPr>
            <p:spPr bwMode="auto">
              <a:xfrm>
                <a:off x="3246" y="1827"/>
                <a:ext cx="0" cy="5"/>
              </a:xfrm>
              <a:prstGeom prst="line">
                <a:avLst/>
              </a:prstGeom>
              <a:noFill/>
              <a:ln w="0">
                <a:solidFill>
                  <a:srgbClr val="000000"/>
                </a:solidFill>
                <a:round/>
              </a:ln>
            </p:spPr>
            <p:txBody>
              <a:bodyPr/>
              <a:lstStyle/>
              <a:p>
                <a:endParaRPr lang="zh-CN" altLang="en-US"/>
              </a:p>
            </p:txBody>
          </p:sp>
          <p:sp>
            <p:nvSpPr>
              <p:cNvPr id="153956" name="Rectangle 356"/>
              <p:cNvSpPr>
                <a:spLocks noChangeArrowheads="1"/>
              </p:cNvSpPr>
              <p:nvPr/>
            </p:nvSpPr>
            <p:spPr bwMode="auto">
              <a:xfrm>
                <a:off x="3415" y="1827"/>
                <a:ext cx="6" cy="5"/>
              </a:xfrm>
              <a:prstGeom prst="rect">
                <a:avLst/>
              </a:prstGeom>
              <a:solidFill>
                <a:srgbClr val="000000"/>
              </a:solidFill>
              <a:ln w="9525">
                <a:noFill/>
                <a:miter lim="800000"/>
              </a:ln>
            </p:spPr>
            <p:txBody>
              <a:bodyPr/>
              <a:lstStyle/>
              <a:p>
                <a:endParaRPr lang="zh-CN" altLang="en-US"/>
              </a:p>
            </p:txBody>
          </p:sp>
          <p:sp>
            <p:nvSpPr>
              <p:cNvPr id="153957" name="Line 357"/>
              <p:cNvSpPr>
                <a:spLocks noChangeShapeType="1"/>
              </p:cNvSpPr>
              <p:nvPr/>
            </p:nvSpPr>
            <p:spPr bwMode="auto">
              <a:xfrm>
                <a:off x="3415" y="1827"/>
                <a:ext cx="6" cy="0"/>
              </a:xfrm>
              <a:prstGeom prst="line">
                <a:avLst/>
              </a:prstGeom>
              <a:noFill/>
              <a:ln w="0">
                <a:solidFill>
                  <a:srgbClr val="000000"/>
                </a:solidFill>
                <a:round/>
              </a:ln>
            </p:spPr>
            <p:txBody>
              <a:bodyPr/>
              <a:lstStyle/>
              <a:p>
                <a:endParaRPr lang="zh-CN" altLang="en-US"/>
              </a:p>
            </p:txBody>
          </p:sp>
          <p:sp>
            <p:nvSpPr>
              <p:cNvPr id="153958" name="Line 358"/>
              <p:cNvSpPr>
                <a:spLocks noChangeShapeType="1"/>
              </p:cNvSpPr>
              <p:nvPr/>
            </p:nvSpPr>
            <p:spPr bwMode="auto">
              <a:xfrm>
                <a:off x="3415" y="1827"/>
                <a:ext cx="0" cy="5"/>
              </a:xfrm>
              <a:prstGeom prst="line">
                <a:avLst/>
              </a:prstGeom>
              <a:noFill/>
              <a:ln w="0">
                <a:solidFill>
                  <a:srgbClr val="000000"/>
                </a:solidFill>
                <a:round/>
              </a:ln>
            </p:spPr>
            <p:txBody>
              <a:bodyPr/>
              <a:lstStyle/>
              <a:p>
                <a:endParaRPr lang="zh-CN" altLang="en-US"/>
              </a:p>
            </p:txBody>
          </p:sp>
          <p:sp>
            <p:nvSpPr>
              <p:cNvPr id="153959" name="Rectangle 359"/>
              <p:cNvSpPr>
                <a:spLocks noChangeArrowheads="1"/>
              </p:cNvSpPr>
              <p:nvPr/>
            </p:nvSpPr>
            <p:spPr bwMode="auto">
              <a:xfrm>
                <a:off x="3421" y="1827"/>
                <a:ext cx="163" cy="5"/>
              </a:xfrm>
              <a:prstGeom prst="rect">
                <a:avLst/>
              </a:prstGeom>
              <a:solidFill>
                <a:srgbClr val="000000"/>
              </a:solidFill>
              <a:ln w="9525">
                <a:noFill/>
                <a:miter lim="800000"/>
              </a:ln>
            </p:spPr>
            <p:txBody>
              <a:bodyPr/>
              <a:lstStyle/>
              <a:p>
                <a:endParaRPr lang="zh-CN" altLang="en-US"/>
              </a:p>
            </p:txBody>
          </p:sp>
          <p:sp>
            <p:nvSpPr>
              <p:cNvPr id="153960" name="Line 360"/>
              <p:cNvSpPr>
                <a:spLocks noChangeShapeType="1"/>
              </p:cNvSpPr>
              <p:nvPr/>
            </p:nvSpPr>
            <p:spPr bwMode="auto">
              <a:xfrm>
                <a:off x="3421" y="1827"/>
                <a:ext cx="163" cy="0"/>
              </a:xfrm>
              <a:prstGeom prst="line">
                <a:avLst/>
              </a:prstGeom>
              <a:noFill/>
              <a:ln w="0">
                <a:solidFill>
                  <a:srgbClr val="000000"/>
                </a:solidFill>
                <a:round/>
              </a:ln>
            </p:spPr>
            <p:txBody>
              <a:bodyPr/>
              <a:lstStyle/>
              <a:p>
                <a:endParaRPr lang="zh-CN" altLang="en-US"/>
              </a:p>
            </p:txBody>
          </p:sp>
          <p:sp>
            <p:nvSpPr>
              <p:cNvPr id="153961" name="Rectangle 361"/>
              <p:cNvSpPr>
                <a:spLocks noChangeArrowheads="1"/>
              </p:cNvSpPr>
              <p:nvPr/>
            </p:nvSpPr>
            <p:spPr bwMode="auto">
              <a:xfrm>
                <a:off x="3584" y="1827"/>
                <a:ext cx="6" cy="5"/>
              </a:xfrm>
              <a:prstGeom prst="rect">
                <a:avLst/>
              </a:prstGeom>
              <a:solidFill>
                <a:srgbClr val="000000"/>
              </a:solidFill>
              <a:ln w="9525">
                <a:noFill/>
                <a:miter lim="800000"/>
              </a:ln>
            </p:spPr>
            <p:txBody>
              <a:bodyPr/>
              <a:lstStyle/>
              <a:p>
                <a:endParaRPr lang="zh-CN" altLang="en-US"/>
              </a:p>
            </p:txBody>
          </p:sp>
          <p:sp>
            <p:nvSpPr>
              <p:cNvPr id="153962" name="Line 362"/>
              <p:cNvSpPr>
                <a:spLocks noChangeShapeType="1"/>
              </p:cNvSpPr>
              <p:nvPr/>
            </p:nvSpPr>
            <p:spPr bwMode="auto">
              <a:xfrm>
                <a:off x="3584" y="1827"/>
                <a:ext cx="6" cy="0"/>
              </a:xfrm>
              <a:prstGeom prst="line">
                <a:avLst/>
              </a:prstGeom>
              <a:noFill/>
              <a:ln w="0">
                <a:solidFill>
                  <a:srgbClr val="000000"/>
                </a:solidFill>
                <a:round/>
              </a:ln>
            </p:spPr>
            <p:txBody>
              <a:bodyPr/>
              <a:lstStyle/>
              <a:p>
                <a:endParaRPr lang="zh-CN" altLang="en-US"/>
              </a:p>
            </p:txBody>
          </p:sp>
          <p:sp>
            <p:nvSpPr>
              <p:cNvPr id="153963" name="Line 363"/>
              <p:cNvSpPr>
                <a:spLocks noChangeShapeType="1"/>
              </p:cNvSpPr>
              <p:nvPr/>
            </p:nvSpPr>
            <p:spPr bwMode="auto">
              <a:xfrm>
                <a:off x="3584" y="1827"/>
                <a:ext cx="0" cy="5"/>
              </a:xfrm>
              <a:prstGeom prst="line">
                <a:avLst/>
              </a:prstGeom>
              <a:noFill/>
              <a:ln w="0">
                <a:solidFill>
                  <a:srgbClr val="000000"/>
                </a:solidFill>
                <a:round/>
              </a:ln>
            </p:spPr>
            <p:txBody>
              <a:bodyPr/>
              <a:lstStyle/>
              <a:p>
                <a:endParaRPr lang="zh-CN" altLang="en-US"/>
              </a:p>
            </p:txBody>
          </p:sp>
          <p:sp>
            <p:nvSpPr>
              <p:cNvPr id="153964" name="Rectangle 364"/>
              <p:cNvSpPr>
                <a:spLocks noChangeArrowheads="1"/>
              </p:cNvSpPr>
              <p:nvPr/>
            </p:nvSpPr>
            <p:spPr bwMode="auto">
              <a:xfrm>
                <a:off x="3753" y="1827"/>
                <a:ext cx="6" cy="5"/>
              </a:xfrm>
              <a:prstGeom prst="rect">
                <a:avLst/>
              </a:prstGeom>
              <a:solidFill>
                <a:srgbClr val="000000"/>
              </a:solidFill>
              <a:ln w="9525">
                <a:noFill/>
                <a:miter lim="800000"/>
              </a:ln>
            </p:spPr>
            <p:txBody>
              <a:bodyPr/>
              <a:lstStyle/>
              <a:p>
                <a:endParaRPr lang="zh-CN" altLang="en-US"/>
              </a:p>
            </p:txBody>
          </p:sp>
          <p:sp>
            <p:nvSpPr>
              <p:cNvPr id="153965" name="Line 365"/>
              <p:cNvSpPr>
                <a:spLocks noChangeShapeType="1"/>
              </p:cNvSpPr>
              <p:nvPr/>
            </p:nvSpPr>
            <p:spPr bwMode="auto">
              <a:xfrm>
                <a:off x="3753" y="1827"/>
                <a:ext cx="6" cy="0"/>
              </a:xfrm>
              <a:prstGeom prst="line">
                <a:avLst/>
              </a:prstGeom>
              <a:noFill/>
              <a:ln w="0">
                <a:solidFill>
                  <a:srgbClr val="000000"/>
                </a:solidFill>
                <a:round/>
              </a:ln>
            </p:spPr>
            <p:txBody>
              <a:bodyPr/>
              <a:lstStyle/>
              <a:p>
                <a:endParaRPr lang="zh-CN" altLang="en-US"/>
              </a:p>
            </p:txBody>
          </p:sp>
          <p:sp>
            <p:nvSpPr>
              <p:cNvPr id="153966" name="Line 366"/>
              <p:cNvSpPr>
                <a:spLocks noChangeShapeType="1"/>
              </p:cNvSpPr>
              <p:nvPr/>
            </p:nvSpPr>
            <p:spPr bwMode="auto">
              <a:xfrm>
                <a:off x="3753" y="1827"/>
                <a:ext cx="0" cy="5"/>
              </a:xfrm>
              <a:prstGeom prst="line">
                <a:avLst/>
              </a:prstGeom>
              <a:noFill/>
              <a:ln w="0">
                <a:solidFill>
                  <a:srgbClr val="000000"/>
                </a:solidFill>
                <a:round/>
              </a:ln>
            </p:spPr>
            <p:txBody>
              <a:bodyPr/>
              <a:lstStyle/>
              <a:p>
                <a:endParaRPr lang="zh-CN" altLang="en-US"/>
              </a:p>
            </p:txBody>
          </p:sp>
          <p:sp>
            <p:nvSpPr>
              <p:cNvPr id="153967" name="Rectangle 367"/>
              <p:cNvSpPr>
                <a:spLocks noChangeArrowheads="1"/>
              </p:cNvSpPr>
              <p:nvPr/>
            </p:nvSpPr>
            <p:spPr bwMode="auto">
              <a:xfrm>
                <a:off x="3759" y="1827"/>
                <a:ext cx="164" cy="5"/>
              </a:xfrm>
              <a:prstGeom prst="rect">
                <a:avLst/>
              </a:prstGeom>
              <a:solidFill>
                <a:srgbClr val="000000"/>
              </a:solidFill>
              <a:ln w="9525">
                <a:noFill/>
                <a:miter lim="800000"/>
              </a:ln>
            </p:spPr>
            <p:txBody>
              <a:bodyPr/>
              <a:lstStyle/>
              <a:p>
                <a:endParaRPr lang="zh-CN" altLang="en-US"/>
              </a:p>
            </p:txBody>
          </p:sp>
          <p:sp>
            <p:nvSpPr>
              <p:cNvPr id="153968" name="Line 368"/>
              <p:cNvSpPr>
                <a:spLocks noChangeShapeType="1"/>
              </p:cNvSpPr>
              <p:nvPr/>
            </p:nvSpPr>
            <p:spPr bwMode="auto">
              <a:xfrm>
                <a:off x="3759" y="1827"/>
                <a:ext cx="164" cy="0"/>
              </a:xfrm>
              <a:prstGeom prst="line">
                <a:avLst/>
              </a:prstGeom>
              <a:noFill/>
              <a:ln w="0">
                <a:solidFill>
                  <a:srgbClr val="000000"/>
                </a:solidFill>
                <a:round/>
              </a:ln>
            </p:spPr>
            <p:txBody>
              <a:bodyPr/>
              <a:lstStyle/>
              <a:p>
                <a:endParaRPr lang="zh-CN" altLang="en-US"/>
              </a:p>
            </p:txBody>
          </p:sp>
          <p:sp>
            <p:nvSpPr>
              <p:cNvPr id="153969" name="Rectangle 369"/>
              <p:cNvSpPr>
                <a:spLocks noChangeArrowheads="1"/>
              </p:cNvSpPr>
              <p:nvPr/>
            </p:nvSpPr>
            <p:spPr bwMode="auto">
              <a:xfrm>
                <a:off x="3923" y="1827"/>
                <a:ext cx="5" cy="5"/>
              </a:xfrm>
              <a:prstGeom prst="rect">
                <a:avLst/>
              </a:prstGeom>
              <a:solidFill>
                <a:srgbClr val="000000"/>
              </a:solidFill>
              <a:ln w="9525">
                <a:noFill/>
                <a:miter lim="800000"/>
              </a:ln>
            </p:spPr>
            <p:txBody>
              <a:bodyPr/>
              <a:lstStyle/>
              <a:p>
                <a:endParaRPr lang="zh-CN" altLang="en-US"/>
              </a:p>
            </p:txBody>
          </p:sp>
          <p:sp>
            <p:nvSpPr>
              <p:cNvPr id="153970" name="Line 370"/>
              <p:cNvSpPr>
                <a:spLocks noChangeShapeType="1"/>
              </p:cNvSpPr>
              <p:nvPr/>
            </p:nvSpPr>
            <p:spPr bwMode="auto">
              <a:xfrm>
                <a:off x="3923" y="1827"/>
                <a:ext cx="5" cy="0"/>
              </a:xfrm>
              <a:prstGeom prst="line">
                <a:avLst/>
              </a:prstGeom>
              <a:noFill/>
              <a:ln w="0">
                <a:solidFill>
                  <a:srgbClr val="000000"/>
                </a:solidFill>
                <a:round/>
              </a:ln>
            </p:spPr>
            <p:txBody>
              <a:bodyPr/>
              <a:lstStyle/>
              <a:p>
                <a:endParaRPr lang="zh-CN" altLang="en-US"/>
              </a:p>
            </p:txBody>
          </p:sp>
          <p:sp>
            <p:nvSpPr>
              <p:cNvPr id="153971" name="Line 371"/>
              <p:cNvSpPr>
                <a:spLocks noChangeShapeType="1"/>
              </p:cNvSpPr>
              <p:nvPr/>
            </p:nvSpPr>
            <p:spPr bwMode="auto">
              <a:xfrm>
                <a:off x="3923" y="1827"/>
                <a:ext cx="0" cy="5"/>
              </a:xfrm>
              <a:prstGeom prst="line">
                <a:avLst/>
              </a:prstGeom>
              <a:noFill/>
              <a:ln w="0">
                <a:solidFill>
                  <a:srgbClr val="000000"/>
                </a:solidFill>
                <a:round/>
              </a:ln>
            </p:spPr>
            <p:txBody>
              <a:bodyPr/>
              <a:lstStyle/>
              <a:p>
                <a:endParaRPr lang="zh-CN" altLang="en-US"/>
              </a:p>
            </p:txBody>
          </p:sp>
          <p:sp>
            <p:nvSpPr>
              <p:cNvPr id="153972" name="Rectangle 372"/>
              <p:cNvSpPr>
                <a:spLocks noChangeArrowheads="1"/>
              </p:cNvSpPr>
              <p:nvPr/>
            </p:nvSpPr>
            <p:spPr bwMode="auto">
              <a:xfrm>
                <a:off x="4092" y="1827"/>
                <a:ext cx="6" cy="5"/>
              </a:xfrm>
              <a:prstGeom prst="rect">
                <a:avLst/>
              </a:prstGeom>
              <a:solidFill>
                <a:srgbClr val="000000"/>
              </a:solidFill>
              <a:ln w="9525">
                <a:noFill/>
                <a:miter lim="800000"/>
              </a:ln>
            </p:spPr>
            <p:txBody>
              <a:bodyPr/>
              <a:lstStyle/>
              <a:p>
                <a:endParaRPr lang="zh-CN" altLang="en-US"/>
              </a:p>
            </p:txBody>
          </p:sp>
          <p:sp>
            <p:nvSpPr>
              <p:cNvPr id="153973" name="Line 373"/>
              <p:cNvSpPr>
                <a:spLocks noChangeShapeType="1"/>
              </p:cNvSpPr>
              <p:nvPr/>
            </p:nvSpPr>
            <p:spPr bwMode="auto">
              <a:xfrm>
                <a:off x="4092" y="1827"/>
                <a:ext cx="6" cy="0"/>
              </a:xfrm>
              <a:prstGeom prst="line">
                <a:avLst/>
              </a:prstGeom>
              <a:noFill/>
              <a:ln w="0">
                <a:solidFill>
                  <a:srgbClr val="000000"/>
                </a:solidFill>
                <a:round/>
              </a:ln>
            </p:spPr>
            <p:txBody>
              <a:bodyPr/>
              <a:lstStyle/>
              <a:p>
                <a:endParaRPr lang="zh-CN" altLang="en-US"/>
              </a:p>
            </p:txBody>
          </p:sp>
          <p:sp>
            <p:nvSpPr>
              <p:cNvPr id="153974" name="Line 374"/>
              <p:cNvSpPr>
                <a:spLocks noChangeShapeType="1"/>
              </p:cNvSpPr>
              <p:nvPr/>
            </p:nvSpPr>
            <p:spPr bwMode="auto">
              <a:xfrm>
                <a:off x="4092" y="1827"/>
                <a:ext cx="0" cy="5"/>
              </a:xfrm>
              <a:prstGeom prst="line">
                <a:avLst/>
              </a:prstGeom>
              <a:noFill/>
              <a:ln w="0">
                <a:solidFill>
                  <a:srgbClr val="000000"/>
                </a:solidFill>
                <a:round/>
              </a:ln>
            </p:spPr>
            <p:txBody>
              <a:bodyPr/>
              <a:lstStyle/>
              <a:p>
                <a:endParaRPr lang="zh-CN" altLang="en-US"/>
              </a:p>
            </p:txBody>
          </p:sp>
          <p:sp>
            <p:nvSpPr>
              <p:cNvPr id="153975" name="Rectangle 375"/>
              <p:cNvSpPr>
                <a:spLocks noChangeArrowheads="1"/>
              </p:cNvSpPr>
              <p:nvPr/>
            </p:nvSpPr>
            <p:spPr bwMode="auto">
              <a:xfrm>
                <a:off x="4098" y="1827"/>
                <a:ext cx="163" cy="5"/>
              </a:xfrm>
              <a:prstGeom prst="rect">
                <a:avLst/>
              </a:prstGeom>
              <a:solidFill>
                <a:srgbClr val="000000"/>
              </a:solidFill>
              <a:ln w="9525">
                <a:noFill/>
                <a:miter lim="800000"/>
              </a:ln>
            </p:spPr>
            <p:txBody>
              <a:bodyPr/>
              <a:lstStyle/>
              <a:p>
                <a:endParaRPr lang="zh-CN" altLang="en-US"/>
              </a:p>
            </p:txBody>
          </p:sp>
          <p:sp>
            <p:nvSpPr>
              <p:cNvPr id="153976" name="Line 376"/>
              <p:cNvSpPr>
                <a:spLocks noChangeShapeType="1"/>
              </p:cNvSpPr>
              <p:nvPr/>
            </p:nvSpPr>
            <p:spPr bwMode="auto">
              <a:xfrm>
                <a:off x="4098" y="1827"/>
                <a:ext cx="163" cy="0"/>
              </a:xfrm>
              <a:prstGeom prst="line">
                <a:avLst/>
              </a:prstGeom>
              <a:noFill/>
              <a:ln w="0">
                <a:solidFill>
                  <a:srgbClr val="000000"/>
                </a:solidFill>
                <a:round/>
              </a:ln>
            </p:spPr>
            <p:txBody>
              <a:bodyPr/>
              <a:lstStyle/>
              <a:p>
                <a:endParaRPr lang="zh-CN" altLang="en-US"/>
              </a:p>
            </p:txBody>
          </p:sp>
          <p:sp>
            <p:nvSpPr>
              <p:cNvPr id="153977" name="Rectangle 377"/>
              <p:cNvSpPr>
                <a:spLocks noChangeArrowheads="1"/>
              </p:cNvSpPr>
              <p:nvPr/>
            </p:nvSpPr>
            <p:spPr bwMode="auto">
              <a:xfrm>
                <a:off x="4261" y="1827"/>
                <a:ext cx="6" cy="5"/>
              </a:xfrm>
              <a:prstGeom prst="rect">
                <a:avLst/>
              </a:prstGeom>
              <a:solidFill>
                <a:srgbClr val="000000"/>
              </a:solidFill>
              <a:ln w="9525">
                <a:noFill/>
                <a:miter lim="800000"/>
              </a:ln>
            </p:spPr>
            <p:txBody>
              <a:bodyPr/>
              <a:lstStyle/>
              <a:p>
                <a:endParaRPr lang="zh-CN" altLang="en-US"/>
              </a:p>
            </p:txBody>
          </p:sp>
          <p:sp>
            <p:nvSpPr>
              <p:cNvPr id="153978" name="Line 378"/>
              <p:cNvSpPr>
                <a:spLocks noChangeShapeType="1"/>
              </p:cNvSpPr>
              <p:nvPr/>
            </p:nvSpPr>
            <p:spPr bwMode="auto">
              <a:xfrm>
                <a:off x="4261" y="1827"/>
                <a:ext cx="6" cy="0"/>
              </a:xfrm>
              <a:prstGeom prst="line">
                <a:avLst/>
              </a:prstGeom>
              <a:noFill/>
              <a:ln w="0">
                <a:solidFill>
                  <a:srgbClr val="000000"/>
                </a:solidFill>
                <a:round/>
              </a:ln>
            </p:spPr>
            <p:txBody>
              <a:bodyPr/>
              <a:lstStyle/>
              <a:p>
                <a:endParaRPr lang="zh-CN" altLang="en-US"/>
              </a:p>
            </p:txBody>
          </p:sp>
          <p:sp>
            <p:nvSpPr>
              <p:cNvPr id="153979" name="Line 379"/>
              <p:cNvSpPr>
                <a:spLocks noChangeShapeType="1"/>
              </p:cNvSpPr>
              <p:nvPr/>
            </p:nvSpPr>
            <p:spPr bwMode="auto">
              <a:xfrm>
                <a:off x="4261" y="1827"/>
                <a:ext cx="0" cy="5"/>
              </a:xfrm>
              <a:prstGeom prst="line">
                <a:avLst/>
              </a:prstGeom>
              <a:noFill/>
              <a:ln w="0">
                <a:solidFill>
                  <a:srgbClr val="000000"/>
                </a:solidFill>
                <a:round/>
              </a:ln>
            </p:spPr>
            <p:txBody>
              <a:bodyPr/>
              <a:lstStyle/>
              <a:p>
                <a:endParaRPr lang="zh-CN" altLang="en-US"/>
              </a:p>
            </p:txBody>
          </p:sp>
          <p:sp>
            <p:nvSpPr>
              <p:cNvPr id="153980" name="Rectangle 380"/>
              <p:cNvSpPr>
                <a:spLocks noChangeArrowheads="1"/>
              </p:cNvSpPr>
              <p:nvPr/>
            </p:nvSpPr>
            <p:spPr bwMode="auto">
              <a:xfrm>
                <a:off x="4430" y="1827"/>
                <a:ext cx="6" cy="5"/>
              </a:xfrm>
              <a:prstGeom prst="rect">
                <a:avLst/>
              </a:prstGeom>
              <a:solidFill>
                <a:srgbClr val="000000"/>
              </a:solidFill>
              <a:ln w="9525">
                <a:noFill/>
                <a:miter lim="800000"/>
              </a:ln>
            </p:spPr>
            <p:txBody>
              <a:bodyPr/>
              <a:lstStyle/>
              <a:p>
                <a:endParaRPr lang="zh-CN" altLang="en-US"/>
              </a:p>
            </p:txBody>
          </p:sp>
          <p:sp>
            <p:nvSpPr>
              <p:cNvPr id="153981" name="Line 381"/>
              <p:cNvSpPr>
                <a:spLocks noChangeShapeType="1"/>
              </p:cNvSpPr>
              <p:nvPr/>
            </p:nvSpPr>
            <p:spPr bwMode="auto">
              <a:xfrm>
                <a:off x="4430" y="1827"/>
                <a:ext cx="6" cy="0"/>
              </a:xfrm>
              <a:prstGeom prst="line">
                <a:avLst/>
              </a:prstGeom>
              <a:noFill/>
              <a:ln w="0">
                <a:solidFill>
                  <a:srgbClr val="000000"/>
                </a:solidFill>
                <a:round/>
              </a:ln>
            </p:spPr>
            <p:txBody>
              <a:bodyPr/>
              <a:lstStyle/>
              <a:p>
                <a:endParaRPr lang="zh-CN" altLang="en-US"/>
              </a:p>
            </p:txBody>
          </p:sp>
          <p:sp>
            <p:nvSpPr>
              <p:cNvPr id="153982" name="Line 382"/>
              <p:cNvSpPr>
                <a:spLocks noChangeShapeType="1"/>
              </p:cNvSpPr>
              <p:nvPr/>
            </p:nvSpPr>
            <p:spPr bwMode="auto">
              <a:xfrm>
                <a:off x="4430" y="1827"/>
                <a:ext cx="0" cy="5"/>
              </a:xfrm>
              <a:prstGeom prst="line">
                <a:avLst/>
              </a:prstGeom>
              <a:noFill/>
              <a:ln w="0">
                <a:solidFill>
                  <a:srgbClr val="000000"/>
                </a:solidFill>
                <a:round/>
              </a:ln>
            </p:spPr>
            <p:txBody>
              <a:bodyPr/>
              <a:lstStyle/>
              <a:p>
                <a:endParaRPr lang="zh-CN" altLang="en-US"/>
              </a:p>
            </p:txBody>
          </p:sp>
          <p:sp>
            <p:nvSpPr>
              <p:cNvPr id="153983" name="Rectangle 383"/>
              <p:cNvSpPr>
                <a:spLocks noChangeArrowheads="1"/>
              </p:cNvSpPr>
              <p:nvPr/>
            </p:nvSpPr>
            <p:spPr bwMode="auto">
              <a:xfrm>
                <a:off x="4436" y="1827"/>
                <a:ext cx="163" cy="5"/>
              </a:xfrm>
              <a:prstGeom prst="rect">
                <a:avLst/>
              </a:prstGeom>
              <a:solidFill>
                <a:srgbClr val="000000"/>
              </a:solidFill>
              <a:ln w="9525">
                <a:noFill/>
                <a:miter lim="800000"/>
              </a:ln>
            </p:spPr>
            <p:txBody>
              <a:bodyPr/>
              <a:lstStyle/>
              <a:p>
                <a:endParaRPr lang="zh-CN" altLang="en-US"/>
              </a:p>
            </p:txBody>
          </p:sp>
          <p:sp>
            <p:nvSpPr>
              <p:cNvPr id="153984" name="Line 384"/>
              <p:cNvSpPr>
                <a:spLocks noChangeShapeType="1"/>
              </p:cNvSpPr>
              <p:nvPr/>
            </p:nvSpPr>
            <p:spPr bwMode="auto">
              <a:xfrm>
                <a:off x="4436" y="1827"/>
                <a:ext cx="163" cy="0"/>
              </a:xfrm>
              <a:prstGeom prst="line">
                <a:avLst/>
              </a:prstGeom>
              <a:noFill/>
              <a:ln w="0">
                <a:solidFill>
                  <a:srgbClr val="000000"/>
                </a:solidFill>
                <a:round/>
              </a:ln>
            </p:spPr>
            <p:txBody>
              <a:bodyPr/>
              <a:lstStyle/>
              <a:p>
                <a:endParaRPr lang="zh-CN" altLang="en-US"/>
              </a:p>
            </p:txBody>
          </p:sp>
          <p:sp>
            <p:nvSpPr>
              <p:cNvPr id="153985" name="Rectangle 385"/>
              <p:cNvSpPr>
                <a:spLocks noChangeArrowheads="1"/>
              </p:cNvSpPr>
              <p:nvPr/>
            </p:nvSpPr>
            <p:spPr bwMode="auto">
              <a:xfrm>
                <a:off x="4599" y="1827"/>
                <a:ext cx="6" cy="5"/>
              </a:xfrm>
              <a:prstGeom prst="rect">
                <a:avLst/>
              </a:prstGeom>
              <a:solidFill>
                <a:srgbClr val="000000"/>
              </a:solidFill>
              <a:ln w="9525">
                <a:noFill/>
                <a:miter lim="800000"/>
              </a:ln>
            </p:spPr>
            <p:txBody>
              <a:bodyPr/>
              <a:lstStyle/>
              <a:p>
                <a:endParaRPr lang="zh-CN" altLang="en-US"/>
              </a:p>
            </p:txBody>
          </p:sp>
          <p:sp>
            <p:nvSpPr>
              <p:cNvPr id="153986" name="Line 386"/>
              <p:cNvSpPr>
                <a:spLocks noChangeShapeType="1"/>
              </p:cNvSpPr>
              <p:nvPr/>
            </p:nvSpPr>
            <p:spPr bwMode="auto">
              <a:xfrm>
                <a:off x="4599" y="1827"/>
                <a:ext cx="6" cy="0"/>
              </a:xfrm>
              <a:prstGeom prst="line">
                <a:avLst/>
              </a:prstGeom>
              <a:noFill/>
              <a:ln w="0">
                <a:solidFill>
                  <a:srgbClr val="000000"/>
                </a:solidFill>
                <a:round/>
              </a:ln>
            </p:spPr>
            <p:txBody>
              <a:bodyPr/>
              <a:lstStyle/>
              <a:p>
                <a:endParaRPr lang="zh-CN" altLang="en-US"/>
              </a:p>
            </p:txBody>
          </p:sp>
          <p:sp>
            <p:nvSpPr>
              <p:cNvPr id="153987" name="Line 387"/>
              <p:cNvSpPr>
                <a:spLocks noChangeShapeType="1"/>
              </p:cNvSpPr>
              <p:nvPr/>
            </p:nvSpPr>
            <p:spPr bwMode="auto">
              <a:xfrm>
                <a:off x="4599" y="1827"/>
                <a:ext cx="0" cy="5"/>
              </a:xfrm>
              <a:prstGeom prst="line">
                <a:avLst/>
              </a:prstGeom>
              <a:noFill/>
              <a:ln w="0">
                <a:solidFill>
                  <a:srgbClr val="000000"/>
                </a:solidFill>
                <a:round/>
              </a:ln>
            </p:spPr>
            <p:txBody>
              <a:bodyPr/>
              <a:lstStyle/>
              <a:p>
                <a:endParaRPr lang="zh-CN" altLang="en-US"/>
              </a:p>
            </p:txBody>
          </p:sp>
          <p:sp>
            <p:nvSpPr>
              <p:cNvPr id="153988" name="Rectangle 388"/>
              <p:cNvSpPr>
                <a:spLocks noChangeArrowheads="1"/>
              </p:cNvSpPr>
              <p:nvPr/>
            </p:nvSpPr>
            <p:spPr bwMode="auto">
              <a:xfrm>
                <a:off x="4769" y="1827"/>
                <a:ext cx="5" cy="5"/>
              </a:xfrm>
              <a:prstGeom prst="rect">
                <a:avLst/>
              </a:prstGeom>
              <a:solidFill>
                <a:srgbClr val="000000"/>
              </a:solidFill>
              <a:ln w="9525">
                <a:noFill/>
                <a:miter lim="800000"/>
              </a:ln>
            </p:spPr>
            <p:txBody>
              <a:bodyPr/>
              <a:lstStyle/>
              <a:p>
                <a:endParaRPr lang="zh-CN" altLang="en-US"/>
              </a:p>
            </p:txBody>
          </p:sp>
          <p:sp>
            <p:nvSpPr>
              <p:cNvPr id="153989" name="Line 389"/>
              <p:cNvSpPr>
                <a:spLocks noChangeShapeType="1"/>
              </p:cNvSpPr>
              <p:nvPr/>
            </p:nvSpPr>
            <p:spPr bwMode="auto">
              <a:xfrm>
                <a:off x="4769" y="1827"/>
                <a:ext cx="5" cy="0"/>
              </a:xfrm>
              <a:prstGeom prst="line">
                <a:avLst/>
              </a:prstGeom>
              <a:noFill/>
              <a:ln w="0">
                <a:solidFill>
                  <a:srgbClr val="000000"/>
                </a:solidFill>
                <a:round/>
              </a:ln>
            </p:spPr>
            <p:txBody>
              <a:bodyPr/>
              <a:lstStyle/>
              <a:p>
                <a:endParaRPr lang="zh-CN" altLang="en-US"/>
              </a:p>
            </p:txBody>
          </p:sp>
          <p:sp>
            <p:nvSpPr>
              <p:cNvPr id="153990" name="Line 390"/>
              <p:cNvSpPr>
                <a:spLocks noChangeShapeType="1"/>
              </p:cNvSpPr>
              <p:nvPr/>
            </p:nvSpPr>
            <p:spPr bwMode="auto">
              <a:xfrm>
                <a:off x="4769" y="1827"/>
                <a:ext cx="0" cy="5"/>
              </a:xfrm>
              <a:prstGeom prst="line">
                <a:avLst/>
              </a:prstGeom>
              <a:noFill/>
              <a:ln w="0">
                <a:solidFill>
                  <a:srgbClr val="000000"/>
                </a:solidFill>
                <a:round/>
              </a:ln>
            </p:spPr>
            <p:txBody>
              <a:bodyPr/>
              <a:lstStyle/>
              <a:p>
                <a:endParaRPr lang="zh-CN" altLang="en-US"/>
              </a:p>
            </p:txBody>
          </p:sp>
          <p:sp>
            <p:nvSpPr>
              <p:cNvPr id="153991" name="Rectangle 391"/>
              <p:cNvSpPr>
                <a:spLocks noChangeArrowheads="1"/>
              </p:cNvSpPr>
              <p:nvPr/>
            </p:nvSpPr>
            <p:spPr bwMode="auto">
              <a:xfrm>
                <a:off x="4774" y="1827"/>
                <a:ext cx="164" cy="5"/>
              </a:xfrm>
              <a:prstGeom prst="rect">
                <a:avLst/>
              </a:prstGeom>
              <a:solidFill>
                <a:srgbClr val="000000"/>
              </a:solidFill>
              <a:ln w="9525">
                <a:noFill/>
                <a:miter lim="800000"/>
              </a:ln>
            </p:spPr>
            <p:txBody>
              <a:bodyPr/>
              <a:lstStyle/>
              <a:p>
                <a:endParaRPr lang="zh-CN" altLang="en-US"/>
              </a:p>
            </p:txBody>
          </p:sp>
          <p:sp>
            <p:nvSpPr>
              <p:cNvPr id="153992" name="Line 392"/>
              <p:cNvSpPr>
                <a:spLocks noChangeShapeType="1"/>
              </p:cNvSpPr>
              <p:nvPr/>
            </p:nvSpPr>
            <p:spPr bwMode="auto">
              <a:xfrm>
                <a:off x="4774" y="1827"/>
                <a:ext cx="164" cy="0"/>
              </a:xfrm>
              <a:prstGeom prst="line">
                <a:avLst/>
              </a:prstGeom>
              <a:noFill/>
              <a:ln w="0">
                <a:solidFill>
                  <a:srgbClr val="000000"/>
                </a:solidFill>
                <a:round/>
              </a:ln>
            </p:spPr>
            <p:txBody>
              <a:bodyPr/>
              <a:lstStyle/>
              <a:p>
                <a:endParaRPr lang="zh-CN" altLang="en-US"/>
              </a:p>
            </p:txBody>
          </p:sp>
          <p:sp>
            <p:nvSpPr>
              <p:cNvPr id="153993" name="Rectangle 393"/>
              <p:cNvSpPr>
                <a:spLocks noChangeArrowheads="1"/>
              </p:cNvSpPr>
              <p:nvPr/>
            </p:nvSpPr>
            <p:spPr bwMode="auto">
              <a:xfrm>
                <a:off x="4938" y="1827"/>
                <a:ext cx="6" cy="5"/>
              </a:xfrm>
              <a:prstGeom prst="rect">
                <a:avLst/>
              </a:prstGeom>
              <a:solidFill>
                <a:srgbClr val="000000"/>
              </a:solidFill>
              <a:ln w="9525">
                <a:noFill/>
                <a:miter lim="800000"/>
              </a:ln>
            </p:spPr>
            <p:txBody>
              <a:bodyPr/>
              <a:lstStyle/>
              <a:p>
                <a:endParaRPr lang="zh-CN" altLang="en-US"/>
              </a:p>
            </p:txBody>
          </p:sp>
          <p:sp>
            <p:nvSpPr>
              <p:cNvPr id="153994" name="Line 394"/>
              <p:cNvSpPr>
                <a:spLocks noChangeShapeType="1"/>
              </p:cNvSpPr>
              <p:nvPr/>
            </p:nvSpPr>
            <p:spPr bwMode="auto">
              <a:xfrm>
                <a:off x="4938" y="1827"/>
                <a:ext cx="6" cy="0"/>
              </a:xfrm>
              <a:prstGeom prst="line">
                <a:avLst/>
              </a:prstGeom>
              <a:noFill/>
              <a:ln w="0">
                <a:solidFill>
                  <a:srgbClr val="000000"/>
                </a:solidFill>
                <a:round/>
              </a:ln>
            </p:spPr>
            <p:txBody>
              <a:bodyPr/>
              <a:lstStyle/>
              <a:p>
                <a:endParaRPr lang="zh-CN" altLang="en-US"/>
              </a:p>
            </p:txBody>
          </p:sp>
          <p:sp>
            <p:nvSpPr>
              <p:cNvPr id="153995" name="Line 395"/>
              <p:cNvSpPr>
                <a:spLocks noChangeShapeType="1"/>
              </p:cNvSpPr>
              <p:nvPr/>
            </p:nvSpPr>
            <p:spPr bwMode="auto">
              <a:xfrm>
                <a:off x="4938" y="1827"/>
                <a:ext cx="0" cy="5"/>
              </a:xfrm>
              <a:prstGeom prst="line">
                <a:avLst/>
              </a:prstGeom>
              <a:noFill/>
              <a:ln w="0">
                <a:solidFill>
                  <a:srgbClr val="000000"/>
                </a:solidFill>
                <a:round/>
              </a:ln>
            </p:spPr>
            <p:txBody>
              <a:bodyPr/>
              <a:lstStyle/>
              <a:p>
                <a:endParaRPr lang="zh-CN" altLang="en-US"/>
              </a:p>
            </p:txBody>
          </p:sp>
          <p:sp>
            <p:nvSpPr>
              <p:cNvPr id="153996" name="Rectangle 396"/>
              <p:cNvSpPr>
                <a:spLocks noChangeArrowheads="1"/>
              </p:cNvSpPr>
              <p:nvPr/>
            </p:nvSpPr>
            <p:spPr bwMode="auto">
              <a:xfrm>
                <a:off x="5107" y="1827"/>
                <a:ext cx="6" cy="5"/>
              </a:xfrm>
              <a:prstGeom prst="rect">
                <a:avLst/>
              </a:prstGeom>
              <a:solidFill>
                <a:srgbClr val="000000"/>
              </a:solidFill>
              <a:ln w="9525">
                <a:noFill/>
                <a:miter lim="800000"/>
              </a:ln>
            </p:spPr>
            <p:txBody>
              <a:bodyPr/>
              <a:lstStyle/>
              <a:p>
                <a:endParaRPr lang="zh-CN" altLang="en-US"/>
              </a:p>
            </p:txBody>
          </p:sp>
          <p:sp>
            <p:nvSpPr>
              <p:cNvPr id="153997" name="Line 397"/>
              <p:cNvSpPr>
                <a:spLocks noChangeShapeType="1"/>
              </p:cNvSpPr>
              <p:nvPr/>
            </p:nvSpPr>
            <p:spPr bwMode="auto">
              <a:xfrm>
                <a:off x="5107" y="1827"/>
                <a:ext cx="6" cy="0"/>
              </a:xfrm>
              <a:prstGeom prst="line">
                <a:avLst/>
              </a:prstGeom>
              <a:noFill/>
              <a:ln w="0">
                <a:solidFill>
                  <a:srgbClr val="000000"/>
                </a:solidFill>
                <a:round/>
              </a:ln>
            </p:spPr>
            <p:txBody>
              <a:bodyPr/>
              <a:lstStyle/>
              <a:p>
                <a:endParaRPr lang="zh-CN" altLang="en-US"/>
              </a:p>
            </p:txBody>
          </p:sp>
          <p:sp>
            <p:nvSpPr>
              <p:cNvPr id="153998" name="Line 398"/>
              <p:cNvSpPr>
                <a:spLocks noChangeShapeType="1"/>
              </p:cNvSpPr>
              <p:nvPr/>
            </p:nvSpPr>
            <p:spPr bwMode="auto">
              <a:xfrm>
                <a:off x="5107" y="1827"/>
                <a:ext cx="0" cy="5"/>
              </a:xfrm>
              <a:prstGeom prst="line">
                <a:avLst/>
              </a:prstGeom>
              <a:noFill/>
              <a:ln w="0">
                <a:solidFill>
                  <a:srgbClr val="000000"/>
                </a:solidFill>
                <a:round/>
              </a:ln>
            </p:spPr>
            <p:txBody>
              <a:bodyPr/>
              <a:lstStyle/>
              <a:p>
                <a:endParaRPr lang="zh-CN" altLang="en-US"/>
              </a:p>
            </p:txBody>
          </p:sp>
          <p:sp>
            <p:nvSpPr>
              <p:cNvPr id="153999" name="Rectangle 399"/>
              <p:cNvSpPr>
                <a:spLocks noChangeArrowheads="1"/>
              </p:cNvSpPr>
              <p:nvPr/>
            </p:nvSpPr>
            <p:spPr bwMode="auto">
              <a:xfrm>
                <a:off x="5113" y="1827"/>
                <a:ext cx="210" cy="5"/>
              </a:xfrm>
              <a:prstGeom prst="rect">
                <a:avLst/>
              </a:prstGeom>
              <a:solidFill>
                <a:srgbClr val="000000"/>
              </a:solidFill>
              <a:ln w="9525">
                <a:noFill/>
                <a:miter lim="800000"/>
              </a:ln>
            </p:spPr>
            <p:txBody>
              <a:bodyPr/>
              <a:lstStyle/>
              <a:p>
                <a:endParaRPr lang="zh-CN" altLang="en-US"/>
              </a:p>
            </p:txBody>
          </p:sp>
          <p:sp>
            <p:nvSpPr>
              <p:cNvPr id="154000" name="Line 400"/>
              <p:cNvSpPr>
                <a:spLocks noChangeShapeType="1"/>
              </p:cNvSpPr>
              <p:nvPr/>
            </p:nvSpPr>
            <p:spPr bwMode="auto">
              <a:xfrm>
                <a:off x="5113" y="1827"/>
                <a:ext cx="210" cy="0"/>
              </a:xfrm>
              <a:prstGeom prst="line">
                <a:avLst/>
              </a:prstGeom>
              <a:noFill/>
              <a:ln w="0">
                <a:solidFill>
                  <a:srgbClr val="000000"/>
                </a:solidFill>
                <a:round/>
              </a:ln>
            </p:spPr>
            <p:txBody>
              <a:bodyPr/>
              <a:lstStyle/>
              <a:p>
                <a:endParaRPr lang="zh-CN" altLang="en-US"/>
              </a:p>
            </p:txBody>
          </p:sp>
          <p:sp>
            <p:nvSpPr>
              <p:cNvPr id="154001" name="Rectangle 401"/>
              <p:cNvSpPr>
                <a:spLocks noChangeArrowheads="1"/>
              </p:cNvSpPr>
              <p:nvPr/>
            </p:nvSpPr>
            <p:spPr bwMode="auto">
              <a:xfrm>
                <a:off x="5323" y="1827"/>
                <a:ext cx="6" cy="5"/>
              </a:xfrm>
              <a:prstGeom prst="rect">
                <a:avLst/>
              </a:prstGeom>
              <a:solidFill>
                <a:srgbClr val="000000"/>
              </a:solidFill>
              <a:ln w="9525">
                <a:noFill/>
                <a:miter lim="800000"/>
              </a:ln>
            </p:spPr>
            <p:txBody>
              <a:bodyPr/>
              <a:lstStyle/>
              <a:p>
                <a:endParaRPr lang="zh-CN" altLang="en-US"/>
              </a:p>
            </p:txBody>
          </p:sp>
          <p:sp>
            <p:nvSpPr>
              <p:cNvPr id="154002" name="Line 402"/>
              <p:cNvSpPr>
                <a:spLocks noChangeShapeType="1"/>
              </p:cNvSpPr>
              <p:nvPr/>
            </p:nvSpPr>
            <p:spPr bwMode="auto">
              <a:xfrm>
                <a:off x="5323" y="1827"/>
                <a:ext cx="6" cy="0"/>
              </a:xfrm>
              <a:prstGeom prst="line">
                <a:avLst/>
              </a:prstGeom>
              <a:noFill/>
              <a:ln w="0">
                <a:solidFill>
                  <a:srgbClr val="000000"/>
                </a:solidFill>
                <a:round/>
              </a:ln>
            </p:spPr>
            <p:txBody>
              <a:bodyPr/>
              <a:lstStyle/>
              <a:p>
                <a:endParaRPr lang="zh-CN" altLang="en-US"/>
              </a:p>
            </p:txBody>
          </p:sp>
          <p:sp>
            <p:nvSpPr>
              <p:cNvPr id="154003" name="Line 403"/>
              <p:cNvSpPr>
                <a:spLocks noChangeShapeType="1"/>
              </p:cNvSpPr>
              <p:nvPr/>
            </p:nvSpPr>
            <p:spPr bwMode="auto">
              <a:xfrm>
                <a:off x="5323" y="1827"/>
                <a:ext cx="0" cy="5"/>
              </a:xfrm>
              <a:prstGeom prst="line">
                <a:avLst/>
              </a:prstGeom>
              <a:noFill/>
              <a:ln w="0">
                <a:solidFill>
                  <a:srgbClr val="000000"/>
                </a:solidFill>
                <a:round/>
              </a:ln>
            </p:spPr>
            <p:txBody>
              <a:bodyPr/>
              <a:lstStyle/>
              <a:p>
                <a:endParaRPr lang="zh-CN" altLang="en-US"/>
              </a:p>
            </p:txBody>
          </p:sp>
          <p:sp>
            <p:nvSpPr>
              <p:cNvPr id="154004" name="Rectangle 404"/>
              <p:cNvSpPr>
                <a:spLocks noChangeArrowheads="1"/>
              </p:cNvSpPr>
              <p:nvPr/>
            </p:nvSpPr>
            <p:spPr bwMode="auto">
              <a:xfrm>
                <a:off x="1385" y="1832"/>
                <a:ext cx="6" cy="234"/>
              </a:xfrm>
              <a:prstGeom prst="rect">
                <a:avLst/>
              </a:prstGeom>
              <a:solidFill>
                <a:srgbClr val="000000"/>
              </a:solidFill>
              <a:ln w="9525">
                <a:noFill/>
                <a:miter lim="800000"/>
              </a:ln>
            </p:spPr>
            <p:txBody>
              <a:bodyPr/>
              <a:lstStyle/>
              <a:p>
                <a:endParaRPr lang="zh-CN" altLang="en-US"/>
              </a:p>
            </p:txBody>
          </p:sp>
          <p:sp>
            <p:nvSpPr>
              <p:cNvPr id="154005" name="Line 405"/>
              <p:cNvSpPr>
                <a:spLocks noChangeShapeType="1"/>
              </p:cNvSpPr>
              <p:nvPr/>
            </p:nvSpPr>
            <p:spPr bwMode="auto">
              <a:xfrm>
                <a:off x="1385" y="1832"/>
                <a:ext cx="0" cy="234"/>
              </a:xfrm>
              <a:prstGeom prst="line">
                <a:avLst/>
              </a:prstGeom>
              <a:noFill/>
              <a:ln w="0">
                <a:solidFill>
                  <a:srgbClr val="000000"/>
                </a:solidFill>
                <a:round/>
              </a:ln>
            </p:spPr>
            <p:txBody>
              <a:bodyPr/>
              <a:lstStyle/>
              <a:p>
                <a:endParaRPr lang="zh-CN" altLang="en-US"/>
              </a:p>
            </p:txBody>
          </p:sp>
          <p:sp>
            <p:nvSpPr>
              <p:cNvPr id="154006" name="Rectangle 406"/>
              <p:cNvSpPr>
                <a:spLocks noChangeArrowheads="1"/>
              </p:cNvSpPr>
              <p:nvPr/>
            </p:nvSpPr>
            <p:spPr bwMode="auto">
              <a:xfrm>
                <a:off x="1554" y="1832"/>
                <a:ext cx="6" cy="234"/>
              </a:xfrm>
              <a:prstGeom prst="rect">
                <a:avLst/>
              </a:prstGeom>
              <a:solidFill>
                <a:srgbClr val="000000"/>
              </a:solidFill>
              <a:ln w="9525">
                <a:noFill/>
                <a:miter lim="800000"/>
              </a:ln>
            </p:spPr>
            <p:txBody>
              <a:bodyPr/>
              <a:lstStyle/>
              <a:p>
                <a:endParaRPr lang="zh-CN" altLang="en-US"/>
              </a:p>
            </p:txBody>
          </p:sp>
          <p:sp>
            <p:nvSpPr>
              <p:cNvPr id="154007" name="Line 407"/>
              <p:cNvSpPr>
                <a:spLocks noChangeShapeType="1"/>
              </p:cNvSpPr>
              <p:nvPr/>
            </p:nvSpPr>
            <p:spPr bwMode="auto">
              <a:xfrm>
                <a:off x="1554" y="1832"/>
                <a:ext cx="0" cy="234"/>
              </a:xfrm>
              <a:prstGeom prst="line">
                <a:avLst/>
              </a:prstGeom>
              <a:noFill/>
              <a:ln w="0">
                <a:solidFill>
                  <a:srgbClr val="000000"/>
                </a:solidFill>
                <a:round/>
              </a:ln>
            </p:spPr>
            <p:txBody>
              <a:bodyPr/>
              <a:lstStyle/>
              <a:p>
                <a:endParaRPr lang="zh-CN" altLang="en-US"/>
              </a:p>
            </p:txBody>
          </p:sp>
          <p:sp>
            <p:nvSpPr>
              <p:cNvPr id="154008" name="Rectangle 408"/>
              <p:cNvSpPr>
                <a:spLocks noChangeArrowheads="1"/>
              </p:cNvSpPr>
              <p:nvPr/>
            </p:nvSpPr>
            <p:spPr bwMode="auto">
              <a:xfrm>
                <a:off x="1723" y="1832"/>
                <a:ext cx="6" cy="234"/>
              </a:xfrm>
              <a:prstGeom prst="rect">
                <a:avLst/>
              </a:prstGeom>
              <a:solidFill>
                <a:srgbClr val="000000"/>
              </a:solidFill>
              <a:ln w="9525">
                <a:noFill/>
                <a:miter lim="800000"/>
              </a:ln>
            </p:spPr>
            <p:txBody>
              <a:bodyPr/>
              <a:lstStyle/>
              <a:p>
                <a:endParaRPr lang="zh-CN" altLang="en-US"/>
              </a:p>
            </p:txBody>
          </p:sp>
          <p:sp>
            <p:nvSpPr>
              <p:cNvPr id="154009" name="Line 409"/>
              <p:cNvSpPr>
                <a:spLocks noChangeShapeType="1"/>
              </p:cNvSpPr>
              <p:nvPr/>
            </p:nvSpPr>
            <p:spPr bwMode="auto">
              <a:xfrm>
                <a:off x="1723" y="1832"/>
                <a:ext cx="0" cy="234"/>
              </a:xfrm>
              <a:prstGeom prst="line">
                <a:avLst/>
              </a:prstGeom>
              <a:noFill/>
              <a:ln w="0">
                <a:solidFill>
                  <a:srgbClr val="000000"/>
                </a:solidFill>
                <a:round/>
              </a:ln>
            </p:spPr>
            <p:txBody>
              <a:bodyPr/>
              <a:lstStyle/>
              <a:p>
                <a:endParaRPr lang="zh-CN" altLang="en-US"/>
              </a:p>
            </p:txBody>
          </p:sp>
        </p:grpSp>
        <p:grpSp>
          <p:nvGrpSpPr>
            <p:cNvPr id="154211" name="Group 611"/>
            <p:cNvGrpSpPr/>
            <p:nvPr/>
          </p:nvGrpSpPr>
          <p:grpSpPr bwMode="auto">
            <a:xfrm>
              <a:off x="1079" y="1525"/>
              <a:ext cx="3944" cy="917"/>
              <a:chOff x="1385" y="1400"/>
              <a:chExt cx="3944" cy="917"/>
            </a:xfrm>
          </p:grpSpPr>
          <p:sp>
            <p:nvSpPr>
              <p:cNvPr id="154011" name="Rectangle 411"/>
              <p:cNvSpPr>
                <a:spLocks noChangeArrowheads="1"/>
              </p:cNvSpPr>
              <p:nvPr/>
            </p:nvSpPr>
            <p:spPr bwMode="auto">
              <a:xfrm>
                <a:off x="1892" y="1832"/>
                <a:ext cx="6" cy="234"/>
              </a:xfrm>
              <a:prstGeom prst="rect">
                <a:avLst/>
              </a:prstGeom>
              <a:solidFill>
                <a:srgbClr val="000000"/>
              </a:solidFill>
              <a:ln w="9525">
                <a:noFill/>
                <a:miter lim="800000"/>
              </a:ln>
            </p:spPr>
            <p:txBody>
              <a:bodyPr/>
              <a:lstStyle/>
              <a:p>
                <a:endParaRPr lang="zh-CN" altLang="en-US"/>
              </a:p>
            </p:txBody>
          </p:sp>
          <p:sp>
            <p:nvSpPr>
              <p:cNvPr id="154012" name="Line 412"/>
              <p:cNvSpPr>
                <a:spLocks noChangeShapeType="1"/>
              </p:cNvSpPr>
              <p:nvPr/>
            </p:nvSpPr>
            <p:spPr bwMode="auto">
              <a:xfrm>
                <a:off x="1892" y="1832"/>
                <a:ext cx="0" cy="234"/>
              </a:xfrm>
              <a:prstGeom prst="line">
                <a:avLst/>
              </a:prstGeom>
              <a:noFill/>
              <a:ln w="0">
                <a:solidFill>
                  <a:srgbClr val="000000"/>
                </a:solidFill>
                <a:round/>
              </a:ln>
            </p:spPr>
            <p:txBody>
              <a:bodyPr/>
              <a:lstStyle/>
              <a:p>
                <a:endParaRPr lang="zh-CN" altLang="en-US"/>
              </a:p>
            </p:txBody>
          </p:sp>
          <p:sp>
            <p:nvSpPr>
              <p:cNvPr id="154013" name="Rectangle 413"/>
              <p:cNvSpPr>
                <a:spLocks noChangeArrowheads="1"/>
              </p:cNvSpPr>
              <p:nvPr/>
            </p:nvSpPr>
            <p:spPr bwMode="auto">
              <a:xfrm>
                <a:off x="2044" y="1832"/>
                <a:ext cx="6" cy="234"/>
              </a:xfrm>
              <a:prstGeom prst="rect">
                <a:avLst/>
              </a:prstGeom>
              <a:solidFill>
                <a:srgbClr val="000000"/>
              </a:solidFill>
              <a:ln w="9525">
                <a:noFill/>
                <a:miter lim="800000"/>
              </a:ln>
            </p:spPr>
            <p:txBody>
              <a:bodyPr/>
              <a:lstStyle/>
              <a:p>
                <a:endParaRPr lang="zh-CN" altLang="en-US"/>
              </a:p>
            </p:txBody>
          </p:sp>
          <p:sp>
            <p:nvSpPr>
              <p:cNvPr id="154014" name="Line 414"/>
              <p:cNvSpPr>
                <a:spLocks noChangeShapeType="1"/>
              </p:cNvSpPr>
              <p:nvPr/>
            </p:nvSpPr>
            <p:spPr bwMode="auto">
              <a:xfrm>
                <a:off x="2044" y="1832"/>
                <a:ext cx="0" cy="234"/>
              </a:xfrm>
              <a:prstGeom prst="line">
                <a:avLst/>
              </a:prstGeom>
              <a:noFill/>
              <a:ln w="0">
                <a:solidFill>
                  <a:srgbClr val="000000"/>
                </a:solidFill>
                <a:round/>
              </a:ln>
            </p:spPr>
            <p:txBody>
              <a:bodyPr/>
              <a:lstStyle/>
              <a:p>
                <a:endParaRPr lang="zh-CN" altLang="en-US"/>
              </a:p>
            </p:txBody>
          </p:sp>
          <p:sp>
            <p:nvSpPr>
              <p:cNvPr id="154015" name="Rectangle 415"/>
              <p:cNvSpPr>
                <a:spLocks noChangeArrowheads="1"/>
              </p:cNvSpPr>
              <p:nvPr/>
            </p:nvSpPr>
            <p:spPr bwMode="auto">
              <a:xfrm>
                <a:off x="2184" y="1832"/>
                <a:ext cx="6" cy="234"/>
              </a:xfrm>
              <a:prstGeom prst="rect">
                <a:avLst/>
              </a:prstGeom>
              <a:solidFill>
                <a:srgbClr val="000000"/>
              </a:solidFill>
              <a:ln w="9525">
                <a:noFill/>
                <a:miter lim="800000"/>
              </a:ln>
            </p:spPr>
            <p:txBody>
              <a:bodyPr/>
              <a:lstStyle/>
              <a:p>
                <a:endParaRPr lang="zh-CN" altLang="en-US"/>
              </a:p>
            </p:txBody>
          </p:sp>
          <p:sp>
            <p:nvSpPr>
              <p:cNvPr id="154016" name="Line 416"/>
              <p:cNvSpPr>
                <a:spLocks noChangeShapeType="1"/>
              </p:cNvSpPr>
              <p:nvPr/>
            </p:nvSpPr>
            <p:spPr bwMode="auto">
              <a:xfrm>
                <a:off x="2184" y="1832"/>
                <a:ext cx="0" cy="234"/>
              </a:xfrm>
              <a:prstGeom prst="line">
                <a:avLst/>
              </a:prstGeom>
              <a:noFill/>
              <a:ln w="0">
                <a:solidFill>
                  <a:srgbClr val="000000"/>
                </a:solidFill>
                <a:round/>
              </a:ln>
            </p:spPr>
            <p:txBody>
              <a:bodyPr/>
              <a:lstStyle/>
              <a:p>
                <a:endParaRPr lang="zh-CN" altLang="en-US"/>
              </a:p>
            </p:txBody>
          </p:sp>
          <p:sp>
            <p:nvSpPr>
              <p:cNvPr id="154017" name="Rectangle 417"/>
              <p:cNvSpPr>
                <a:spLocks noChangeArrowheads="1"/>
              </p:cNvSpPr>
              <p:nvPr/>
            </p:nvSpPr>
            <p:spPr bwMode="auto">
              <a:xfrm>
                <a:off x="2371" y="1832"/>
                <a:ext cx="6" cy="234"/>
              </a:xfrm>
              <a:prstGeom prst="rect">
                <a:avLst/>
              </a:prstGeom>
              <a:solidFill>
                <a:srgbClr val="000000"/>
              </a:solidFill>
              <a:ln w="9525">
                <a:noFill/>
                <a:miter lim="800000"/>
              </a:ln>
            </p:spPr>
            <p:txBody>
              <a:bodyPr/>
              <a:lstStyle/>
              <a:p>
                <a:endParaRPr lang="zh-CN" altLang="en-US"/>
              </a:p>
            </p:txBody>
          </p:sp>
          <p:sp>
            <p:nvSpPr>
              <p:cNvPr id="154018" name="Line 418"/>
              <p:cNvSpPr>
                <a:spLocks noChangeShapeType="1"/>
              </p:cNvSpPr>
              <p:nvPr/>
            </p:nvSpPr>
            <p:spPr bwMode="auto">
              <a:xfrm>
                <a:off x="2371" y="1832"/>
                <a:ext cx="0" cy="234"/>
              </a:xfrm>
              <a:prstGeom prst="line">
                <a:avLst/>
              </a:prstGeom>
              <a:noFill/>
              <a:ln w="0">
                <a:solidFill>
                  <a:srgbClr val="000000"/>
                </a:solidFill>
                <a:round/>
              </a:ln>
            </p:spPr>
            <p:txBody>
              <a:bodyPr/>
              <a:lstStyle/>
              <a:p>
                <a:endParaRPr lang="zh-CN" altLang="en-US"/>
              </a:p>
            </p:txBody>
          </p:sp>
          <p:sp>
            <p:nvSpPr>
              <p:cNvPr id="154019" name="Rectangle 419"/>
              <p:cNvSpPr>
                <a:spLocks noChangeArrowheads="1"/>
              </p:cNvSpPr>
              <p:nvPr/>
            </p:nvSpPr>
            <p:spPr bwMode="auto">
              <a:xfrm>
                <a:off x="2517" y="1832"/>
                <a:ext cx="5" cy="234"/>
              </a:xfrm>
              <a:prstGeom prst="rect">
                <a:avLst/>
              </a:prstGeom>
              <a:solidFill>
                <a:srgbClr val="000000"/>
              </a:solidFill>
              <a:ln w="9525">
                <a:noFill/>
                <a:miter lim="800000"/>
              </a:ln>
            </p:spPr>
            <p:txBody>
              <a:bodyPr/>
              <a:lstStyle/>
              <a:p>
                <a:endParaRPr lang="zh-CN" altLang="en-US"/>
              </a:p>
            </p:txBody>
          </p:sp>
          <p:sp>
            <p:nvSpPr>
              <p:cNvPr id="154020" name="Line 420"/>
              <p:cNvSpPr>
                <a:spLocks noChangeShapeType="1"/>
              </p:cNvSpPr>
              <p:nvPr/>
            </p:nvSpPr>
            <p:spPr bwMode="auto">
              <a:xfrm>
                <a:off x="2517" y="1832"/>
                <a:ext cx="0" cy="234"/>
              </a:xfrm>
              <a:prstGeom prst="line">
                <a:avLst/>
              </a:prstGeom>
              <a:noFill/>
              <a:ln w="0">
                <a:solidFill>
                  <a:srgbClr val="000000"/>
                </a:solidFill>
                <a:round/>
              </a:ln>
            </p:spPr>
            <p:txBody>
              <a:bodyPr/>
              <a:lstStyle/>
              <a:p>
                <a:endParaRPr lang="zh-CN" altLang="en-US"/>
              </a:p>
            </p:txBody>
          </p:sp>
          <p:sp>
            <p:nvSpPr>
              <p:cNvPr id="154021" name="Rectangle 421"/>
              <p:cNvSpPr>
                <a:spLocks noChangeArrowheads="1"/>
              </p:cNvSpPr>
              <p:nvPr/>
            </p:nvSpPr>
            <p:spPr bwMode="auto">
              <a:xfrm>
                <a:off x="2697" y="1832"/>
                <a:ext cx="6" cy="234"/>
              </a:xfrm>
              <a:prstGeom prst="rect">
                <a:avLst/>
              </a:prstGeom>
              <a:solidFill>
                <a:srgbClr val="000000"/>
              </a:solidFill>
              <a:ln w="9525">
                <a:noFill/>
                <a:miter lim="800000"/>
              </a:ln>
            </p:spPr>
            <p:txBody>
              <a:bodyPr/>
              <a:lstStyle/>
              <a:p>
                <a:endParaRPr lang="zh-CN" altLang="en-US"/>
              </a:p>
            </p:txBody>
          </p:sp>
          <p:sp>
            <p:nvSpPr>
              <p:cNvPr id="154022" name="Line 422"/>
              <p:cNvSpPr>
                <a:spLocks noChangeShapeType="1"/>
              </p:cNvSpPr>
              <p:nvPr/>
            </p:nvSpPr>
            <p:spPr bwMode="auto">
              <a:xfrm>
                <a:off x="2697" y="1832"/>
                <a:ext cx="0" cy="234"/>
              </a:xfrm>
              <a:prstGeom prst="line">
                <a:avLst/>
              </a:prstGeom>
              <a:noFill/>
              <a:ln w="0">
                <a:solidFill>
                  <a:srgbClr val="000000"/>
                </a:solidFill>
                <a:round/>
              </a:ln>
            </p:spPr>
            <p:txBody>
              <a:bodyPr/>
              <a:lstStyle/>
              <a:p>
                <a:endParaRPr lang="zh-CN" altLang="en-US"/>
              </a:p>
            </p:txBody>
          </p:sp>
          <p:sp>
            <p:nvSpPr>
              <p:cNvPr id="154023" name="Rectangle 423"/>
              <p:cNvSpPr>
                <a:spLocks noChangeArrowheads="1"/>
              </p:cNvSpPr>
              <p:nvPr/>
            </p:nvSpPr>
            <p:spPr bwMode="auto">
              <a:xfrm>
                <a:off x="2908" y="1832"/>
                <a:ext cx="5" cy="234"/>
              </a:xfrm>
              <a:prstGeom prst="rect">
                <a:avLst/>
              </a:prstGeom>
              <a:solidFill>
                <a:srgbClr val="000000"/>
              </a:solidFill>
              <a:ln w="9525">
                <a:noFill/>
                <a:miter lim="800000"/>
              </a:ln>
            </p:spPr>
            <p:txBody>
              <a:bodyPr/>
              <a:lstStyle/>
              <a:p>
                <a:endParaRPr lang="zh-CN" altLang="en-US"/>
              </a:p>
            </p:txBody>
          </p:sp>
          <p:sp>
            <p:nvSpPr>
              <p:cNvPr id="154024" name="Line 424"/>
              <p:cNvSpPr>
                <a:spLocks noChangeShapeType="1"/>
              </p:cNvSpPr>
              <p:nvPr/>
            </p:nvSpPr>
            <p:spPr bwMode="auto">
              <a:xfrm>
                <a:off x="2908" y="1832"/>
                <a:ext cx="0" cy="234"/>
              </a:xfrm>
              <a:prstGeom prst="line">
                <a:avLst/>
              </a:prstGeom>
              <a:noFill/>
              <a:ln w="0">
                <a:solidFill>
                  <a:srgbClr val="000000"/>
                </a:solidFill>
                <a:round/>
              </a:ln>
            </p:spPr>
            <p:txBody>
              <a:bodyPr/>
              <a:lstStyle/>
              <a:p>
                <a:endParaRPr lang="zh-CN" altLang="en-US"/>
              </a:p>
            </p:txBody>
          </p:sp>
          <p:sp>
            <p:nvSpPr>
              <p:cNvPr id="154025" name="Rectangle 425"/>
              <p:cNvSpPr>
                <a:spLocks noChangeArrowheads="1"/>
              </p:cNvSpPr>
              <p:nvPr/>
            </p:nvSpPr>
            <p:spPr bwMode="auto">
              <a:xfrm>
                <a:off x="3053" y="1832"/>
                <a:ext cx="6" cy="234"/>
              </a:xfrm>
              <a:prstGeom prst="rect">
                <a:avLst/>
              </a:prstGeom>
              <a:solidFill>
                <a:srgbClr val="000000"/>
              </a:solidFill>
              <a:ln w="9525">
                <a:noFill/>
                <a:miter lim="800000"/>
              </a:ln>
            </p:spPr>
            <p:txBody>
              <a:bodyPr/>
              <a:lstStyle/>
              <a:p>
                <a:endParaRPr lang="zh-CN" altLang="en-US"/>
              </a:p>
            </p:txBody>
          </p:sp>
          <p:sp>
            <p:nvSpPr>
              <p:cNvPr id="154026" name="Line 426"/>
              <p:cNvSpPr>
                <a:spLocks noChangeShapeType="1"/>
              </p:cNvSpPr>
              <p:nvPr/>
            </p:nvSpPr>
            <p:spPr bwMode="auto">
              <a:xfrm>
                <a:off x="3053" y="1832"/>
                <a:ext cx="0" cy="234"/>
              </a:xfrm>
              <a:prstGeom prst="line">
                <a:avLst/>
              </a:prstGeom>
              <a:noFill/>
              <a:ln w="0">
                <a:solidFill>
                  <a:srgbClr val="000000"/>
                </a:solidFill>
                <a:round/>
              </a:ln>
            </p:spPr>
            <p:txBody>
              <a:bodyPr/>
              <a:lstStyle/>
              <a:p>
                <a:endParaRPr lang="zh-CN" altLang="en-US"/>
              </a:p>
            </p:txBody>
          </p:sp>
          <p:sp>
            <p:nvSpPr>
              <p:cNvPr id="154027" name="Rectangle 427"/>
              <p:cNvSpPr>
                <a:spLocks noChangeArrowheads="1"/>
              </p:cNvSpPr>
              <p:nvPr/>
            </p:nvSpPr>
            <p:spPr bwMode="auto">
              <a:xfrm>
                <a:off x="3246" y="1832"/>
                <a:ext cx="6" cy="234"/>
              </a:xfrm>
              <a:prstGeom prst="rect">
                <a:avLst/>
              </a:prstGeom>
              <a:solidFill>
                <a:srgbClr val="000000"/>
              </a:solidFill>
              <a:ln w="9525">
                <a:noFill/>
                <a:miter lim="800000"/>
              </a:ln>
            </p:spPr>
            <p:txBody>
              <a:bodyPr/>
              <a:lstStyle/>
              <a:p>
                <a:endParaRPr lang="zh-CN" altLang="en-US"/>
              </a:p>
            </p:txBody>
          </p:sp>
          <p:sp>
            <p:nvSpPr>
              <p:cNvPr id="154028" name="Line 428"/>
              <p:cNvSpPr>
                <a:spLocks noChangeShapeType="1"/>
              </p:cNvSpPr>
              <p:nvPr/>
            </p:nvSpPr>
            <p:spPr bwMode="auto">
              <a:xfrm>
                <a:off x="3246" y="1832"/>
                <a:ext cx="0" cy="234"/>
              </a:xfrm>
              <a:prstGeom prst="line">
                <a:avLst/>
              </a:prstGeom>
              <a:noFill/>
              <a:ln w="0">
                <a:solidFill>
                  <a:srgbClr val="000000"/>
                </a:solidFill>
                <a:round/>
              </a:ln>
            </p:spPr>
            <p:txBody>
              <a:bodyPr/>
              <a:lstStyle/>
              <a:p>
                <a:endParaRPr lang="zh-CN" altLang="en-US"/>
              </a:p>
            </p:txBody>
          </p:sp>
          <p:sp>
            <p:nvSpPr>
              <p:cNvPr id="154029" name="Rectangle 429"/>
              <p:cNvSpPr>
                <a:spLocks noChangeArrowheads="1"/>
              </p:cNvSpPr>
              <p:nvPr/>
            </p:nvSpPr>
            <p:spPr bwMode="auto">
              <a:xfrm>
                <a:off x="3415" y="1832"/>
                <a:ext cx="6" cy="234"/>
              </a:xfrm>
              <a:prstGeom prst="rect">
                <a:avLst/>
              </a:prstGeom>
              <a:solidFill>
                <a:srgbClr val="000000"/>
              </a:solidFill>
              <a:ln w="9525">
                <a:noFill/>
                <a:miter lim="800000"/>
              </a:ln>
            </p:spPr>
            <p:txBody>
              <a:bodyPr/>
              <a:lstStyle/>
              <a:p>
                <a:endParaRPr lang="zh-CN" altLang="en-US"/>
              </a:p>
            </p:txBody>
          </p:sp>
          <p:sp>
            <p:nvSpPr>
              <p:cNvPr id="154030" name="Line 430"/>
              <p:cNvSpPr>
                <a:spLocks noChangeShapeType="1"/>
              </p:cNvSpPr>
              <p:nvPr/>
            </p:nvSpPr>
            <p:spPr bwMode="auto">
              <a:xfrm>
                <a:off x="3415" y="1832"/>
                <a:ext cx="0" cy="234"/>
              </a:xfrm>
              <a:prstGeom prst="line">
                <a:avLst/>
              </a:prstGeom>
              <a:noFill/>
              <a:ln w="0">
                <a:solidFill>
                  <a:srgbClr val="000000"/>
                </a:solidFill>
                <a:round/>
              </a:ln>
            </p:spPr>
            <p:txBody>
              <a:bodyPr/>
              <a:lstStyle/>
              <a:p>
                <a:endParaRPr lang="zh-CN" altLang="en-US"/>
              </a:p>
            </p:txBody>
          </p:sp>
          <p:sp>
            <p:nvSpPr>
              <p:cNvPr id="154031" name="Rectangle 431"/>
              <p:cNvSpPr>
                <a:spLocks noChangeArrowheads="1"/>
              </p:cNvSpPr>
              <p:nvPr/>
            </p:nvSpPr>
            <p:spPr bwMode="auto">
              <a:xfrm>
                <a:off x="3584" y="1832"/>
                <a:ext cx="6" cy="234"/>
              </a:xfrm>
              <a:prstGeom prst="rect">
                <a:avLst/>
              </a:prstGeom>
              <a:solidFill>
                <a:srgbClr val="000000"/>
              </a:solidFill>
              <a:ln w="9525">
                <a:noFill/>
                <a:miter lim="800000"/>
              </a:ln>
            </p:spPr>
            <p:txBody>
              <a:bodyPr/>
              <a:lstStyle/>
              <a:p>
                <a:endParaRPr lang="zh-CN" altLang="en-US"/>
              </a:p>
            </p:txBody>
          </p:sp>
          <p:sp>
            <p:nvSpPr>
              <p:cNvPr id="154032" name="Line 432"/>
              <p:cNvSpPr>
                <a:spLocks noChangeShapeType="1"/>
              </p:cNvSpPr>
              <p:nvPr/>
            </p:nvSpPr>
            <p:spPr bwMode="auto">
              <a:xfrm>
                <a:off x="3584" y="1832"/>
                <a:ext cx="0" cy="234"/>
              </a:xfrm>
              <a:prstGeom prst="line">
                <a:avLst/>
              </a:prstGeom>
              <a:noFill/>
              <a:ln w="0">
                <a:solidFill>
                  <a:srgbClr val="000000"/>
                </a:solidFill>
                <a:round/>
              </a:ln>
            </p:spPr>
            <p:txBody>
              <a:bodyPr/>
              <a:lstStyle/>
              <a:p>
                <a:endParaRPr lang="zh-CN" altLang="en-US"/>
              </a:p>
            </p:txBody>
          </p:sp>
          <p:sp>
            <p:nvSpPr>
              <p:cNvPr id="154033" name="Rectangle 433"/>
              <p:cNvSpPr>
                <a:spLocks noChangeArrowheads="1"/>
              </p:cNvSpPr>
              <p:nvPr/>
            </p:nvSpPr>
            <p:spPr bwMode="auto">
              <a:xfrm>
                <a:off x="3753" y="1832"/>
                <a:ext cx="6" cy="234"/>
              </a:xfrm>
              <a:prstGeom prst="rect">
                <a:avLst/>
              </a:prstGeom>
              <a:solidFill>
                <a:srgbClr val="000000"/>
              </a:solidFill>
              <a:ln w="9525">
                <a:noFill/>
                <a:miter lim="800000"/>
              </a:ln>
            </p:spPr>
            <p:txBody>
              <a:bodyPr/>
              <a:lstStyle/>
              <a:p>
                <a:endParaRPr lang="zh-CN" altLang="en-US"/>
              </a:p>
            </p:txBody>
          </p:sp>
          <p:sp>
            <p:nvSpPr>
              <p:cNvPr id="154034" name="Line 434"/>
              <p:cNvSpPr>
                <a:spLocks noChangeShapeType="1"/>
              </p:cNvSpPr>
              <p:nvPr/>
            </p:nvSpPr>
            <p:spPr bwMode="auto">
              <a:xfrm>
                <a:off x="3753" y="1832"/>
                <a:ext cx="0" cy="234"/>
              </a:xfrm>
              <a:prstGeom prst="line">
                <a:avLst/>
              </a:prstGeom>
              <a:noFill/>
              <a:ln w="0">
                <a:solidFill>
                  <a:srgbClr val="000000"/>
                </a:solidFill>
                <a:round/>
              </a:ln>
            </p:spPr>
            <p:txBody>
              <a:bodyPr/>
              <a:lstStyle/>
              <a:p>
                <a:endParaRPr lang="zh-CN" altLang="en-US"/>
              </a:p>
            </p:txBody>
          </p:sp>
          <p:sp>
            <p:nvSpPr>
              <p:cNvPr id="154035" name="Rectangle 435"/>
              <p:cNvSpPr>
                <a:spLocks noChangeArrowheads="1"/>
              </p:cNvSpPr>
              <p:nvPr/>
            </p:nvSpPr>
            <p:spPr bwMode="auto">
              <a:xfrm>
                <a:off x="3923" y="1832"/>
                <a:ext cx="5" cy="234"/>
              </a:xfrm>
              <a:prstGeom prst="rect">
                <a:avLst/>
              </a:prstGeom>
              <a:solidFill>
                <a:srgbClr val="000000"/>
              </a:solidFill>
              <a:ln w="9525">
                <a:noFill/>
                <a:miter lim="800000"/>
              </a:ln>
            </p:spPr>
            <p:txBody>
              <a:bodyPr/>
              <a:lstStyle/>
              <a:p>
                <a:endParaRPr lang="zh-CN" altLang="en-US"/>
              </a:p>
            </p:txBody>
          </p:sp>
          <p:sp>
            <p:nvSpPr>
              <p:cNvPr id="154036" name="Line 436"/>
              <p:cNvSpPr>
                <a:spLocks noChangeShapeType="1"/>
              </p:cNvSpPr>
              <p:nvPr/>
            </p:nvSpPr>
            <p:spPr bwMode="auto">
              <a:xfrm>
                <a:off x="3923" y="1832"/>
                <a:ext cx="0" cy="234"/>
              </a:xfrm>
              <a:prstGeom prst="line">
                <a:avLst/>
              </a:prstGeom>
              <a:noFill/>
              <a:ln w="0">
                <a:solidFill>
                  <a:srgbClr val="000000"/>
                </a:solidFill>
                <a:round/>
              </a:ln>
            </p:spPr>
            <p:txBody>
              <a:bodyPr/>
              <a:lstStyle/>
              <a:p>
                <a:endParaRPr lang="zh-CN" altLang="en-US"/>
              </a:p>
            </p:txBody>
          </p:sp>
          <p:sp>
            <p:nvSpPr>
              <p:cNvPr id="154037" name="Rectangle 437"/>
              <p:cNvSpPr>
                <a:spLocks noChangeArrowheads="1"/>
              </p:cNvSpPr>
              <p:nvPr/>
            </p:nvSpPr>
            <p:spPr bwMode="auto">
              <a:xfrm>
                <a:off x="4092" y="1832"/>
                <a:ext cx="6" cy="234"/>
              </a:xfrm>
              <a:prstGeom prst="rect">
                <a:avLst/>
              </a:prstGeom>
              <a:solidFill>
                <a:srgbClr val="000000"/>
              </a:solidFill>
              <a:ln w="9525">
                <a:noFill/>
                <a:miter lim="800000"/>
              </a:ln>
            </p:spPr>
            <p:txBody>
              <a:bodyPr/>
              <a:lstStyle/>
              <a:p>
                <a:endParaRPr lang="zh-CN" altLang="en-US"/>
              </a:p>
            </p:txBody>
          </p:sp>
          <p:sp>
            <p:nvSpPr>
              <p:cNvPr id="154038" name="Line 438"/>
              <p:cNvSpPr>
                <a:spLocks noChangeShapeType="1"/>
              </p:cNvSpPr>
              <p:nvPr/>
            </p:nvSpPr>
            <p:spPr bwMode="auto">
              <a:xfrm>
                <a:off x="4092" y="1832"/>
                <a:ext cx="0" cy="234"/>
              </a:xfrm>
              <a:prstGeom prst="line">
                <a:avLst/>
              </a:prstGeom>
              <a:noFill/>
              <a:ln w="0">
                <a:solidFill>
                  <a:srgbClr val="000000"/>
                </a:solidFill>
                <a:round/>
              </a:ln>
            </p:spPr>
            <p:txBody>
              <a:bodyPr/>
              <a:lstStyle/>
              <a:p>
                <a:endParaRPr lang="zh-CN" altLang="en-US"/>
              </a:p>
            </p:txBody>
          </p:sp>
          <p:sp>
            <p:nvSpPr>
              <p:cNvPr id="154039" name="Rectangle 439"/>
              <p:cNvSpPr>
                <a:spLocks noChangeArrowheads="1"/>
              </p:cNvSpPr>
              <p:nvPr/>
            </p:nvSpPr>
            <p:spPr bwMode="auto">
              <a:xfrm>
                <a:off x="4261" y="1832"/>
                <a:ext cx="6" cy="234"/>
              </a:xfrm>
              <a:prstGeom prst="rect">
                <a:avLst/>
              </a:prstGeom>
              <a:solidFill>
                <a:srgbClr val="000000"/>
              </a:solidFill>
              <a:ln w="9525">
                <a:noFill/>
                <a:miter lim="800000"/>
              </a:ln>
            </p:spPr>
            <p:txBody>
              <a:bodyPr/>
              <a:lstStyle/>
              <a:p>
                <a:endParaRPr lang="zh-CN" altLang="en-US"/>
              </a:p>
            </p:txBody>
          </p:sp>
          <p:sp>
            <p:nvSpPr>
              <p:cNvPr id="154040" name="Line 440"/>
              <p:cNvSpPr>
                <a:spLocks noChangeShapeType="1"/>
              </p:cNvSpPr>
              <p:nvPr/>
            </p:nvSpPr>
            <p:spPr bwMode="auto">
              <a:xfrm>
                <a:off x="4261" y="1832"/>
                <a:ext cx="0" cy="234"/>
              </a:xfrm>
              <a:prstGeom prst="line">
                <a:avLst/>
              </a:prstGeom>
              <a:noFill/>
              <a:ln w="0">
                <a:solidFill>
                  <a:srgbClr val="000000"/>
                </a:solidFill>
                <a:round/>
              </a:ln>
            </p:spPr>
            <p:txBody>
              <a:bodyPr/>
              <a:lstStyle/>
              <a:p>
                <a:endParaRPr lang="zh-CN" altLang="en-US"/>
              </a:p>
            </p:txBody>
          </p:sp>
          <p:sp>
            <p:nvSpPr>
              <p:cNvPr id="154041" name="Rectangle 441"/>
              <p:cNvSpPr>
                <a:spLocks noChangeArrowheads="1"/>
              </p:cNvSpPr>
              <p:nvPr/>
            </p:nvSpPr>
            <p:spPr bwMode="auto">
              <a:xfrm>
                <a:off x="4430" y="1832"/>
                <a:ext cx="6" cy="234"/>
              </a:xfrm>
              <a:prstGeom prst="rect">
                <a:avLst/>
              </a:prstGeom>
              <a:solidFill>
                <a:srgbClr val="000000"/>
              </a:solidFill>
              <a:ln w="9525">
                <a:noFill/>
                <a:miter lim="800000"/>
              </a:ln>
            </p:spPr>
            <p:txBody>
              <a:bodyPr/>
              <a:lstStyle/>
              <a:p>
                <a:endParaRPr lang="zh-CN" altLang="en-US"/>
              </a:p>
            </p:txBody>
          </p:sp>
          <p:sp>
            <p:nvSpPr>
              <p:cNvPr id="154042" name="Line 442"/>
              <p:cNvSpPr>
                <a:spLocks noChangeShapeType="1"/>
              </p:cNvSpPr>
              <p:nvPr/>
            </p:nvSpPr>
            <p:spPr bwMode="auto">
              <a:xfrm>
                <a:off x="4430" y="1832"/>
                <a:ext cx="0" cy="234"/>
              </a:xfrm>
              <a:prstGeom prst="line">
                <a:avLst/>
              </a:prstGeom>
              <a:noFill/>
              <a:ln w="0">
                <a:solidFill>
                  <a:srgbClr val="000000"/>
                </a:solidFill>
                <a:round/>
              </a:ln>
            </p:spPr>
            <p:txBody>
              <a:bodyPr/>
              <a:lstStyle/>
              <a:p>
                <a:endParaRPr lang="zh-CN" altLang="en-US"/>
              </a:p>
            </p:txBody>
          </p:sp>
          <p:sp>
            <p:nvSpPr>
              <p:cNvPr id="154043" name="Rectangle 443"/>
              <p:cNvSpPr>
                <a:spLocks noChangeArrowheads="1"/>
              </p:cNvSpPr>
              <p:nvPr/>
            </p:nvSpPr>
            <p:spPr bwMode="auto">
              <a:xfrm>
                <a:off x="4599" y="1832"/>
                <a:ext cx="6" cy="234"/>
              </a:xfrm>
              <a:prstGeom prst="rect">
                <a:avLst/>
              </a:prstGeom>
              <a:solidFill>
                <a:srgbClr val="000000"/>
              </a:solidFill>
              <a:ln w="9525">
                <a:noFill/>
                <a:miter lim="800000"/>
              </a:ln>
            </p:spPr>
            <p:txBody>
              <a:bodyPr/>
              <a:lstStyle/>
              <a:p>
                <a:endParaRPr lang="zh-CN" altLang="en-US"/>
              </a:p>
            </p:txBody>
          </p:sp>
          <p:sp>
            <p:nvSpPr>
              <p:cNvPr id="154044" name="Line 444"/>
              <p:cNvSpPr>
                <a:spLocks noChangeShapeType="1"/>
              </p:cNvSpPr>
              <p:nvPr/>
            </p:nvSpPr>
            <p:spPr bwMode="auto">
              <a:xfrm>
                <a:off x="4599" y="1832"/>
                <a:ext cx="0" cy="234"/>
              </a:xfrm>
              <a:prstGeom prst="line">
                <a:avLst/>
              </a:prstGeom>
              <a:noFill/>
              <a:ln w="0">
                <a:solidFill>
                  <a:srgbClr val="000000"/>
                </a:solidFill>
                <a:round/>
              </a:ln>
            </p:spPr>
            <p:txBody>
              <a:bodyPr/>
              <a:lstStyle/>
              <a:p>
                <a:endParaRPr lang="zh-CN" altLang="en-US"/>
              </a:p>
            </p:txBody>
          </p:sp>
          <p:sp>
            <p:nvSpPr>
              <p:cNvPr id="154045" name="Rectangle 445"/>
              <p:cNvSpPr>
                <a:spLocks noChangeArrowheads="1"/>
              </p:cNvSpPr>
              <p:nvPr/>
            </p:nvSpPr>
            <p:spPr bwMode="auto">
              <a:xfrm>
                <a:off x="4769" y="1832"/>
                <a:ext cx="5" cy="234"/>
              </a:xfrm>
              <a:prstGeom prst="rect">
                <a:avLst/>
              </a:prstGeom>
              <a:solidFill>
                <a:srgbClr val="000000"/>
              </a:solidFill>
              <a:ln w="9525">
                <a:noFill/>
                <a:miter lim="800000"/>
              </a:ln>
            </p:spPr>
            <p:txBody>
              <a:bodyPr/>
              <a:lstStyle/>
              <a:p>
                <a:endParaRPr lang="zh-CN" altLang="en-US"/>
              </a:p>
            </p:txBody>
          </p:sp>
          <p:sp>
            <p:nvSpPr>
              <p:cNvPr id="154046" name="Line 446"/>
              <p:cNvSpPr>
                <a:spLocks noChangeShapeType="1"/>
              </p:cNvSpPr>
              <p:nvPr/>
            </p:nvSpPr>
            <p:spPr bwMode="auto">
              <a:xfrm>
                <a:off x="4769" y="1832"/>
                <a:ext cx="0" cy="234"/>
              </a:xfrm>
              <a:prstGeom prst="line">
                <a:avLst/>
              </a:prstGeom>
              <a:noFill/>
              <a:ln w="0">
                <a:solidFill>
                  <a:srgbClr val="000000"/>
                </a:solidFill>
                <a:round/>
              </a:ln>
            </p:spPr>
            <p:txBody>
              <a:bodyPr/>
              <a:lstStyle/>
              <a:p>
                <a:endParaRPr lang="zh-CN" altLang="en-US"/>
              </a:p>
            </p:txBody>
          </p:sp>
          <p:sp>
            <p:nvSpPr>
              <p:cNvPr id="154047" name="Rectangle 447"/>
              <p:cNvSpPr>
                <a:spLocks noChangeArrowheads="1"/>
              </p:cNvSpPr>
              <p:nvPr/>
            </p:nvSpPr>
            <p:spPr bwMode="auto">
              <a:xfrm>
                <a:off x="4938" y="1832"/>
                <a:ext cx="6" cy="234"/>
              </a:xfrm>
              <a:prstGeom prst="rect">
                <a:avLst/>
              </a:prstGeom>
              <a:solidFill>
                <a:srgbClr val="000000"/>
              </a:solidFill>
              <a:ln w="9525">
                <a:noFill/>
                <a:miter lim="800000"/>
              </a:ln>
            </p:spPr>
            <p:txBody>
              <a:bodyPr/>
              <a:lstStyle/>
              <a:p>
                <a:endParaRPr lang="zh-CN" altLang="en-US"/>
              </a:p>
            </p:txBody>
          </p:sp>
          <p:sp>
            <p:nvSpPr>
              <p:cNvPr id="154048" name="Line 448"/>
              <p:cNvSpPr>
                <a:spLocks noChangeShapeType="1"/>
              </p:cNvSpPr>
              <p:nvPr/>
            </p:nvSpPr>
            <p:spPr bwMode="auto">
              <a:xfrm>
                <a:off x="4938" y="1832"/>
                <a:ext cx="0" cy="234"/>
              </a:xfrm>
              <a:prstGeom prst="line">
                <a:avLst/>
              </a:prstGeom>
              <a:noFill/>
              <a:ln w="0">
                <a:solidFill>
                  <a:srgbClr val="000000"/>
                </a:solidFill>
                <a:round/>
              </a:ln>
            </p:spPr>
            <p:txBody>
              <a:bodyPr/>
              <a:lstStyle/>
              <a:p>
                <a:endParaRPr lang="zh-CN" altLang="en-US"/>
              </a:p>
            </p:txBody>
          </p:sp>
          <p:sp>
            <p:nvSpPr>
              <p:cNvPr id="154049" name="Rectangle 449"/>
              <p:cNvSpPr>
                <a:spLocks noChangeArrowheads="1"/>
              </p:cNvSpPr>
              <p:nvPr/>
            </p:nvSpPr>
            <p:spPr bwMode="auto">
              <a:xfrm>
                <a:off x="5107" y="1832"/>
                <a:ext cx="6" cy="234"/>
              </a:xfrm>
              <a:prstGeom prst="rect">
                <a:avLst/>
              </a:prstGeom>
              <a:solidFill>
                <a:srgbClr val="000000"/>
              </a:solidFill>
              <a:ln w="9525">
                <a:noFill/>
                <a:miter lim="800000"/>
              </a:ln>
            </p:spPr>
            <p:txBody>
              <a:bodyPr/>
              <a:lstStyle/>
              <a:p>
                <a:endParaRPr lang="zh-CN" altLang="en-US"/>
              </a:p>
            </p:txBody>
          </p:sp>
          <p:sp>
            <p:nvSpPr>
              <p:cNvPr id="154050" name="Line 450"/>
              <p:cNvSpPr>
                <a:spLocks noChangeShapeType="1"/>
              </p:cNvSpPr>
              <p:nvPr/>
            </p:nvSpPr>
            <p:spPr bwMode="auto">
              <a:xfrm>
                <a:off x="5107" y="1832"/>
                <a:ext cx="0" cy="234"/>
              </a:xfrm>
              <a:prstGeom prst="line">
                <a:avLst/>
              </a:prstGeom>
              <a:noFill/>
              <a:ln w="0">
                <a:solidFill>
                  <a:srgbClr val="000000"/>
                </a:solidFill>
                <a:round/>
              </a:ln>
            </p:spPr>
            <p:txBody>
              <a:bodyPr/>
              <a:lstStyle/>
              <a:p>
                <a:endParaRPr lang="zh-CN" altLang="en-US"/>
              </a:p>
            </p:txBody>
          </p:sp>
          <p:sp>
            <p:nvSpPr>
              <p:cNvPr id="154051" name="Rectangle 451"/>
              <p:cNvSpPr>
                <a:spLocks noChangeArrowheads="1"/>
              </p:cNvSpPr>
              <p:nvPr/>
            </p:nvSpPr>
            <p:spPr bwMode="auto">
              <a:xfrm>
                <a:off x="5323" y="1832"/>
                <a:ext cx="6" cy="234"/>
              </a:xfrm>
              <a:prstGeom prst="rect">
                <a:avLst/>
              </a:prstGeom>
              <a:solidFill>
                <a:srgbClr val="000000"/>
              </a:solidFill>
              <a:ln w="9525">
                <a:noFill/>
                <a:miter lim="800000"/>
              </a:ln>
            </p:spPr>
            <p:txBody>
              <a:bodyPr/>
              <a:lstStyle/>
              <a:p>
                <a:endParaRPr lang="zh-CN" altLang="en-US"/>
              </a:p>
            </p:txBody>
          </p:sp>
          <p:sp>
            <p:nvSpPr>
              <p:cNvPr id="154052" name="Line 452"/>
              <p:cNvSpPr>
                <a:spLocks noChangeShapeType="1"/>
              </p:cNvSpPr>
              <p:nvPr/>
            </p:nvSpPr>
            <p:spPr bwMode="auto">
              <a:xfrm>
                <a:off x="5323" y="1832"/>
                <a:ext cx="0" cy="234"/>
              </a:xfrm>
              <a:prstGeom prst="line">
                <a:avLst/>
              </a:prstGeom>
              <a:noFill/>
              <a:ln w="0">
                <a:solidFill>
                  <a:srgbClr val="000000"/>
                </a:solidFill>
                <a:round/>
              </a:ln>
            </p:spPr>
            <p:txBody>
              <a:bodyPr/>
              <a:lstStyle/>
              <a:p>
                <a:endParaRPr lang="zh-CN" altLang="en-US"/>
              </a:p>
            </p:txBody>
          </p:sp>
          <p:sp>
            <p:nvSpPr>
              <p:cNvPr id="154053" name="Rectangle 453"/>
              <p:cNvSpPr>
                <a:spLocks noChangeArrowheads="1"/>
              </p:cNvSpPr>
              <p:nvPr/>
            </p:nvSpPr>
            <p:spPr bwMode="auto">
              <a:xfrm>
                <a:off x="147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54" name="Rectangle 454"/>
              <p:cNvSpPr>
                <a:spLocks noChangeArrowheads="1"/>
              </p:cNvSpPr>
              <p:nvPr/>
            </p:nvSpPr>
            <p:spPr bwMode="auto">
              <a:xfrm>
                <a:off x="1618"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I</a:t>
                </a:r>
                <a:endParaRPr lang="en-US" altLang="zh-CN"/>
              </a:p>
            </p:txBody>
          </p:sp>
          <p:sp>
            <p:nvSpPr>
              <p:cNvPr id="154055" name="Rectangle 455"/>
              <p:cNvSpPr>
                <a:spLocks noChangeArrowheads="1"/>
              </p:cNvSpPr>
              <p:nvPr/>
            </p:nvSpPr>
            <p:spPr bwMode="auto">
              <a:xfrm>
                <a:off x="1665"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56" name="Rectangle 456"/>
              <p:cNvSpPr>
                <a:spLocks noChangeArrowheads="1"/>
              </p:cNvSpPr>
              <p:nvPr/>
            </p:nvSpPr>
            <p:spPr bwMode="auto">
              <a:xfrm>
                <a:off x="181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57" name="Rectangle 457"/>
              <p:cNvSpPr>
                <a:spLocks noChangeArrowheads="1"/>
              </p:cNvSpPr>
              <p:nvPr/>
            </p:nvSpPr>
            <p:spPr bwMode="auto">
              <a:xfrm>
                <a:off x="193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O</a:t>
                </a:r>
                <a:endParaRPr lang="en-US" altLang="zh-CN"/>
              </a:p>
            </p:txBody>
          </p:sp>
          <p:sp>
            <p:nvSpPr>
              <p:cNvPr id="154058" name="Rectangle 458"/>
              <p:cNvSpPr>
                <a:spLocks noChangeArrowheads="1"/>
              </p:cNvSpPr>
              <p:nvPr/>
            </p:nvSpPr>
            <p:spPr bwMode="auto">
              <a:xfrm>
                <a:off x="1986"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59" name="Rectangle 459"/>
              <p:cNvSpPr>
                <a:spLocks noChangeArrowheads="1"/>
              </p:cNvSpPr>
              <p:nvPr/>
            </p:nvSpPr>
            <p:spPr bwMode="auto">
              <a:xfrm>
                <a:off x="2114"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0" name="Rectangle 460"/>
              <p:cNvSpPr>
                <a:spLocks noChangeArrowheads="1"/>
              </p:cNvSpPr>
              <p:nvPr/>
            </p:nvSpPr>
            <p:spPr bwMode="auto">
              <a:xfrm>
                <a:off x="227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1" name="Rectangle 461"/>
              <p:cNvSpPr>
                <a:spLocks noChangeArrowheads="1"/>
              </p:cNvSpPr>
              <p:nvPr/>
            </p:nvSpPr>
            <p:spPr bwMode="auto">
              <a:xfrm>
                <a:off x="2417"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4062" name="Rectangle 462"/>
              <p:cNvSpPr>
                <a:spLocks noChangeArrowheads="1"/>
              </p:cNvSpPr>
              <p:nvPr/>
            </p:nvSpPr>
            <p:spPr bwMode="auto">
              <a:xfrm>
                <a:off x="24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3" name="Rectangle 463"/>
              <p:cNvSpPr>
                <a:spLocks noChangeArrowheads="1"/>
              </p:cNvSpPr>
              <p:nvPr/>
            </p:nvSpPr>
            <p:spPr bwMode="auto">
              <a:xfrm>
                <a:off x="2610"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4" name="Rectangle 464"/>
              <p:cNvSpPr>
                <a:spLocks noChangeArrowheads="1"/>
              </p:cNvSpPr>
              <p:nvPr/>
            </p:nvSpPr>
            <p:spPr bwMode="auto">
              <a:xfrm>
                <a:off x="277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4065" name="Rectangle 465"/>
              <p:cNvSpPr>
                <a:spLocks noChangeArrowheads="1"/>
              </p:cNvSpPr>
              <p:nvPr/>
            </p:nvSpPr>
            <p:spPr bwMode="auto">
              <a:xfrm>
                <a:off x="283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6" name="Rectangle 466"/>
              <p:cNvSpPr>
                <a:spLocks noChangeArrowheads="1"/>
              </p:cNvSpPr>
              <p:nvPr/>
            </p:nvSpPr>
            <p:spPr bwMode="auto">
              <a:xfrm>
                <a:off x="298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7" name="Rectangle 467"/>
              <p:cNvSpPr>
                <a:spLocks noChangeArrowheads="1"/>
              </p:cNvSpPr>
              <p:nvPr/>
            </p:nvSpPr>
            <p:spPr bwMode="auto">
              <a:xfrm>
                <a:off x="3118"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4068" name="Rectangle 468"/>
              <p:cNvSpPr>
                <a:spLocks noChangeArrowheads="1"/>
              </p:cNvSpPr>
              <p:nvPr/>
            </p:nvSpPr>
            <p:spPr bwMode="auto">
              <a:xfrm>
                <a:off x="31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9" name="Rectangle 469"/>
              <p:cNvSpPr>
                <a:spLocks noChangeArrowheads="1"/>
              </p:cNvSpPr>
              <p:nvPr/>
            </p:nvSpPr>
            <p:spPr bwMode="auto">
              <a:xfrm>
                <a:off x="3339"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0" name="Rectangle 470"/>
              <p:cNvSpPr>
                <a:spLocks noChangeArrowheads="1"/>
              </p:cNvSpPr>
              <p:nvPr/>
            </p:nvSpPr>
            <p:spPr bwMode="auto">
              <a:xfrm>
                <a:off x="347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4071" name="Rectangle 471"/>
              <p:cNvSpPr>
                <a:spLocks noChangeArrowheads="1"/>
              </p:cNvSpPr>
              <p:nvPr/>
            </p:nvSpPr>
            <p:spPr bwMode="auto">
              <a:xfrm>
                <a:off x="353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2" name="Rectangle 472"/>
              <p:cNvSpPr>
                <a:spLocks noChangeArrowheads="1"/>
              </p:cNvSpPr>
              <p:nvPr/>
            </p:nvSpPr>
            <p:spPr bwMode="auto">
              <a:xfrm>
                <a:off x="367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3" name="Rectangle 473"/>
              <p:cNvSpPr>
                <a:spLocks noChangeArrowheads="1"/>
              </p:cNvSpPr>
              <p:nvPr/>
            </p:nvSpPr>
            <p:spPr bwMode="auto">
              <a:xfrm>
                <a:off x="3818"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4074" name="Rectangle 474"/>
              <p:cNvSpPr>
                <a:spLocks noChangeArrowheads="1"/>
              </p:cNvSpPr>
              <p:nvPr/>
            </p:nvSpPr>
            <p:spPr bwMode="auto">
              <a:xfrm>
                <a:off x="38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5" name="Rectangle 475"/>
              <p:cNvSpPr>
                <a:spLocks noChangeArrowheads="1"/>
              </p:cNvSpPr>
              <p:nvPr/>
            </p:nvSpPr>
            <p:spPr bwMode="auto">
              <a:xfrm>
                <a:off x="4010"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6" name="Rectangle 476"/>
              <p:cNvSpPr>
                <a:spLocks noChangeArrowheads="1"/>
              </p:cNvSpPr>
              <p:nvPr/>
            </p:nvSpPr>
            <p:spPr bwMode="auto">
              <a:xfrm>
                <a:off x="4156"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4077" name="Rectangle 477"/>
              <p:cNvSpPr>
                <a:spLocks noChangeArrowheads="1"/>
              </p:cNvSpPr>
              <p:nvPr/>
            </p:nvSpPr>
            <p:spPr bwMode="auto">
              <a:xfrm>
                <a:off x="4214"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8" name="Rectangle 478"/>
              <p:cNvSpPr>
                <a:spLocks noChangeArrowheads="1"/>
              </p:cNvSpPr>
              <p:nvPr/>
            </p:nvSpPr>
            <p:spPr bwMode="auto">
              <a:xfrm>
                <a:off x="4337" y="140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079" name="Rectangle 479"/>
              <p:cNvSpPr>
                <a:spLocks noChangeArrowheads="1"/>
              </p:cNvSpPr>
              <p:nvPr/>
            </p:nvSpPr>
            <p:spPr bwMode="auto">
              <a:xfrm>
                <a:off x="4489"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4080" name="Rectangle 480"/>
              <p:cNvSpPr>
                <a:spLocks noChangeArrowheads="1"/>
              </p:cNvSpPr>
              <p:nvPr/>
            </p:nvSpPr>
            <p:spPr bwMode="auto">
              <a:xfrm>
                <a:off x="4547"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1" name="Rectangle 481"/>
              <p:cNvSpPr>
                <a:spLocks noChangeArrowheads="1"/>
              </p:cNvSpPr>
              <p:nvPr/>
            </p:nvSpPr>
            <p:spPr bwMode="auto">
              <a:xfrm>
                <a:off x="469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82" name="Rectangle 482"/>
              <p:cNvSpPr>
                <a:spLocks noChangeArrowheads="1"/>
              </p:cNvSpPr>
              <p:nvPr/>
            </p:nvSpPr>
            <p:spPr bwMode="auto">
              <a:xfrm>
                <a:off x="483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4083" name="Rectangle 483"/>
              <p:cNvSpPr>
                <a:spLocks noChangeArrowheads="1"/>
              </p:cNvSpPr>
              <p:nvPr/>
            </p:nvSpPr>
            <p:spPr bwMode="auto">
              <a:xfrm>
                <a:off x="489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4" name="Rectangle 484"/>
              <p:cNvSpPr>
                <a:spLocks noChangeArrowheads="1"/>
              </p:cNvSpPr>
              <p:nvPr/>
            </p:nvSpPr>
            <p:spPr bwMode="auto">
              <a:xfrm>
                <a:off x="5025"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85" name="Rectangle 485"/>
              <p:cNvSpPr>
                <a:spLocks noChangeArrowheads="1"/>
              </p:cNvSpPr>
              <p:nvPr/>
            </p:nvSpPr>
            <p:spPr bwMode="auto">
              <a:xfrm>
                <a:off x="518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4086" name="Rectangle 486"/>
              <p:cNvSpPr>
                <a:spLocks noChangeArrowheads="1"/>
              </p:cNvSpPr>
              <p:nvPr/>
            </p:nvSpPr>
            <p:spPr bwMode="auto">
              <a:xfrm>
                <a:off x="524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7" name="Rectangle 487"/>
              <p:cNvSpPr>
                <a:spLocks noChangeArrowheads="1"/>
              </p:cNvSpPr>
              <p:nvPr/>
            </p:nvSpPr>
            <p:spPr bwMode="auto">
              <a:xfrm>
                <a:off x="1385" y="2066"/>
                <a:ext cx="6" cy="6"/>
              </a:xfrm>
              <a:prstGeom prst="rect">
                <a:avLst/>
              </a:prstGeom>
              <a:solidFill>
                <a:srgbClr val="000000"/>
              </a:solidFill>
              <a:ln w="9525">
                <a:noFill/>
                <a:miter lim="800000"/>
              </a:ln>
            </p:spPr>
            <p:txBody>
              <a:bodyPr/>
              <a:lstStyle/>
              <a:p>
                <a:endParaRPr lang="zh-CN" altLang="en-US"/>
              </a:p>
            </p:txBody>
          </p:sp>
          <p:sp>
            <p:nvSpPr>
              <p:cNvPr id="154088" name="Line 488"/>
              <p:cNvSpPr>
                <a:spLocks noChangeShapeType="1"/>
              </p:cNvSpPr>
              <p:nvPr/>
            </p:nvSpPr>
            <p:spPr bwMode="auto">
              <a:xfrm>
                <a:off x="1385" y="2066"/>
                <a:ext cx="6" cy="0"/>
              </a:xfrm>
              <a:prstGeom prst="line">
                <a:avLst/>
              </a:prstGeom>
              <a:noFill/>
              <a:ln w="0">
                <a:solidFill>
                  <a:srgbClr val="000000"/>
                </a:solidFill>
                <a:round/>
              </a:ln>
            </p:spPr>
            <p:txBody>
              <a:bodyPr/>
              <a:lstStyle/>
              <a:p>
                <a:endParaRPr lang="zh-CN" altLang="en-US"/>
              </a:p>
            </p:txBody>
          </p:sp>
          <p:sp>
            <p:nvSpPr>
              <p:cNvPr id="154089" name="Line 489"/>
              <p:cNvSpPr>
                <a:spLocks noChangeShapeType="1"/>
              </p:cNvSpPr>
              <p:nvPr/>
            </p:nvSpPr>
            <p:spPr bwMode="auto">
              <a:xfrm>
                <a:off x="1385" y="2066"/>
                <a:ext cx="0" cy="6"/>
              </a:xfrm>
              <a:prstGeom prst="line">
                <a:avLst/>
              </a:prstGeom>
              <a:noFill/>
              <a:ln w="0">
                <a:solidFill>
                  <a:srgbClr val="000000"/>
                </a:solidFill>
                <a:round/>
              </a:ln>
            </p:spPr>
            <p:txBody>
              <a:bodyPr/>
              <a:lstStyle/>
              <a:p>
                <a:endParaRPr lang="zh-CN" altLang="en-US"/>
              </a:p>
            </p:txBody>
          </p:sp>
          <p:sp>
            <p:nvSpPr>
              <p:cNvPr id="154090" name="Rectangle 490"/>
              <p:cNvSpPr>
                <a:spLocks noChangeArrowheads="1"/>
              </p:cNvSpPr>
              <p:nvPr/>
            </p:nvSpPr>
            <p:spPr bwMode="auto">
              <a:xfrm>
                <a:off x="1391" y="2066"/>
                <a:ext cx="163" cy="6"/>
              </a:xfrm>
              <a:prstGeom prst="rect">
                <a:avLst/>
              </a:prstGeom>
              <a:solidFill>
                <a:srgbClr val="000000"/>
              </a:solidFill>
              <a:ln w="9525">
                <a:noFill/>
                <a:miter lim="800000"/>
              </a:ln>
            </p:spPr>
            <p:txBody>
              <a:bodyPr/>
              <a:lstStyle/>
              <a:p>
                <a:endParaRPr lang="zh-CN" altLang="en-US"/>
              </a:p>
            </p:txBody>
          </p:sp>
          <p:sp>
            <p:nvSpPr>
              <p:cNvPr id="154091" name="Line 491"/>
              <p:cNvSpPr>
                <a:spLocks noChangeShapeType="1"/>
              </p:cNvSpPr>
              <p:nvPr/>
            </p:nvSpPr>
            <p:spPr bwMode="auto">
              <a:xfrm>
                <a:off x="1391" y="2066"/>
                <a:ext cx="163" cy="0"/>
              </a:xfrm>
              <a:prstGeom prst="line">
                <a:avLst/>
              </a:prstGeom>
              <a:noFill/>
              <a:ln w="0">
                <a:solidFill>
                  <a:srgbClr val="000000"/>
                </a:solidFill>
                <a:round/>
              </a:ln>
            </p:spPr>
            <p:txBody>
              <a:bodyPr/>
              <a:lstStyle/>
              <a:p>
                <a:endParaRPr lang="zh-CN" altLang="en-US"/>
              </a:p>
            </p:txBody>
          </p:sp>
          <p:sp>
            <p:nvSpPr>
              <p:cNvPr id="154092" name="Rectangle 492"/>
              <p:cNvSpPr>
                <a:spLocks noChangeArrowheads="1"/>
              </p:cNvSpPr>
              <p:nvPr/>
            </p:nvSpPr>
            <p:spPr bwMode="auto">
              <a:xfrm>
                <a:off x="1554" y="2066"/>
                <a:ext cx="6" cy="6"/>
              </a:xfrm>
              <a:prstGeom prst="rect">
                <a:avLst/>
              </a:prstGeom>
              <a:solidFill>
                <a:srgbClr val="000000"/>
              </a:solidFill>
              <a:ln w="9525">
                <a:noFill/>
                <a:miter lim="800000"/>
              </a:ln>
            </p:spPr>
            <p:txBody>
              <a:bodyPr/>
              <a:lstStyle/>
              <a:p>
                <a:endParaRPr lang="zh-CN" altLang="en-US"/>
              </a:p>
            </p:txBody>
          </p:sp>
          <p:sp>
            <p:nvSpPr>
              <p:cNvPr id="154093" name="Line 493"/>
              <p:cNvSpPr>
                <a:spLocks noChangeShapeType="1"/>
              </p:cNvSpPr>
              <p:nvPr/>
            </p:nvSpPr>
            <p:spPr bwMode="auto">
              <a:xfrm>
                <a:off x="1554" y="2066"/>
                <a:ext cx="6" cy="0"/>
              </a:xfrm>
              <a:prstGeom prst="line">
                <a:avLst/>
              </a:prstGeom>
              <a:noFill/>
              <a:ln w="0">
                <a:solidFill>
                  <a:srgbClr val="000000"/>
                </a:solidFill>
                <a:round/>
              </a:ln>
            </p:spPr>
            <p:txBody>
              <a:bodyPr/>
              <a:lstStyle/>
              <a:p>
                <a:endParaRPr lang="zh-CN" altLang="en-US"/>
              </a:p>
            </p:txBody>
          </p:sp>
          <p:sp>
            <p:nvSpPr>
              <p:cNvPr id="154094" name="Line 494"/>
              <p:cNvSpPr>
                <a:spLocks noChangeShapeType="1"/>
              </p:cNvSpPr>
              <p:nvPr/>
            </p:nvSpPr>
            <p:spPr bwMode="auto">
              <a:xfrm>
                <a:off x="1554" y="2066"/>
                <a:ext cx="0" cy="6"/>
              </a:xfrm>
              <a:prstGeom prst="line">
                <a:avLst/>
              </a:prstGeom>
              <a:noFill/>
              <a:ln w="0">
                <a:solidFill>
                  <a:srgbClr val="000000"/>
                </a:solidFill>
                <a:round/>
              </a:ln>
            </p:spPr>
            <p:txBody>
              <a:bodyPr/>
              <a:lstStyle/>
              <a:p>
                <a:endParaRPr lang="zh-CN" altLang="en-US"/>
              </a:p>
            </p:txBody>
          </p:sp>
          <p:sp>
            <p:nvSpPr>
              <p:cNvPr id="154095" name="Rectangle 495"/>
              <p:cNvSpPr>
                <a:spLocks noChangeArrowheads="1"/>
              </p:cNvSpPr>
              <p:nvPr/>
            </p:nvSpPr>
            <p:spPr bwMode="auto">
              <a:xfrm>
                <a:off x="1723" y="2066"/>
                <a:ext cx="6" cy="6"/>
              </a:xfrm>
              <a:prstGeom prst="rect">
                <a:avLst/>
              </a:prstGeom>
              <a:solidFill>
                <a:srgbClr val="000000"/>
              </a:solidFill>
              <a:ln w="9525">
                <a:noFill/>
                <a:miter lim="800000"/>
              </a:ln>
            </p:spPr>
            <p:txBody>
              <a:bodyPr/>
              <a:lstStyle/>
              <a:p>
                <a:endParaRPr lang="zh-CN" altLang="en-US"/>
              </a:p>
            </p:txBody>
          </p:sp>
          <p:sp>
            <p:nvSpPr>
              <p:cNvPr id="154096" name="Line 496"/>
              <p:cNvSpPr>
                <a:spLocks noChangeShapeType="1"/>
              </p:cNvSpPr>
              <p:nvPr/>
            </p:nvSpPr>
            <p:spPr bwMode="auto">
              <a:xfrm>
                <a:off x="1723" y="2066"/>
                <a:ext cx="6" cy="0"/>
              </a:xfrm>
              <a:prstGeom prst="line">
                <a:avLst/>
              </a:prstGeom>
              <a:noFill/>
              <a:ln w="0">
                <a:solidFill>
                  <a:srgbClr val="000000"/>
                </a:solidFill>
                <a:round/>
              </a:ln>
            </p:spPr>
            <p:txBody>
              <a:bodyPr/>
              <a:lstStyle/>
              <a:p>
                <a:endParaRPr lang="zh-CN" altLang="en-US"/>
              </a:p>
            </p:txBody>
          </p:sp>
          <p:sp>
            <p:nvSpPr>
              <p:cNvPr id="154097" name="Line 497"/>
              <p:cNvSpPr>
                <a:spLocks noChangeShapeType="1"/>
              </p:cNvSpPr>
              <p:nvPr/>
            </p:nvSpPr>
            <p:spPr bwMode="auto">
              <a:xfrm>
                <a:off x="1723" y="2066"/>
                <a:ext cx="0" cy="6"/>
              </a:xfrm>
              <a:prstGeom prst="line">
                <a:avLst/>
              </a:prstGeom>
              <a:noFill/>
              <a:ln w="0">
                <a:solidFill>
                  <a:srgbClr val="000000"/>
                </a:solidFill>
                <a:round/>
              </a:ln>
            </p:spPr>
            <p:txBody>
              <a:bodyPr/>
              <a:lstStyle/>
              <a:p>
                <a:endParaRPr lang="zh-CN" altLang="en-US"/>
              </a:p>
            </p:txBody>
          </p:sp>
          <p:sp>
            <p:nvSpPr>
              <p:cNvPr id="154098" name="Rectangle 498"/>
              <p:cNvSpPr>
                <a:spLocks noChangeArrowheads="1"/>
              </p:cNvSpPr>
              <p:nvPr/>
            </p:nvSpPr>
            <p:spPr bwMode="auto">
              <a:xfrm>
                <a:off x="1729" y="2066"/>
                <a:ext cx="163" cy="6"/>
              </a:xfrm>
              <a:prstGeom prst="rect">
                <a:avLst/>
              </a:prstGeom>
              <a:solidFill>
                <a:srgbClr val="000000"/>
              </a:solidFill>
              <a:ln w="9525">
                <a:noFill/>
                <a:miter lim="800000"/>
              </a:ln>
            </p:spPr>
            <p:txBody>
              <a:bodyPr/>
              <a:lstStyle/>
              <a:p>
                <a:endParaRPr lang="zh-CN" altLang="en-US"/>
              </a:p>
            </p:txBody>
          </p:sp>
          <p:sp>
            <p:nvSpPr>
              <p:cNvPr id="154099" name="Line 499"/>
              <p:cNvSpPr>
                <a:spLocks noChangeShapeType="1"/>
              </p:cNvSpPr>
              <p:nvPr/>
            </p:nvSpPr>
            <p:spPr bwMode="auto">
              <a:xfrm>
                <a:off x="1729" y="2066"/>
                <a:ext cx="163" cy="0"/>
              </a:xfrm>
              <a:prstGeom prst="line">
                <a:avLst/>
              </a:prstGeom>
              <a:noFill/>
              <a:ln w="0">
                <a:solidFill>
                  <a:srgbClr val="000000"/>
                </a:solidFill>
                <a:round/>
              </a:ln>
            </p:spPr>
            <p:txBody>
              <a:bodyPr/>
              <a:lstStyle/>
              <a:p>
                <a:endParaRPr lang="zh-CN" altLang="en-US"/>
              </a:p>
            </p:txBody>
          </p:sp>
          <p:sp>
            <p:nvSpPr>
              <p:cNvPr id="154100" name="Rectangle 500"/>
              <p:cNvSpPr>
                <a:spLocks noChangeArrowheads="1"/>
              </p:cNvSpPr>
              <p:nvPr/>
            </p:nvSpPr>
            <p:spPr bwMode="auto">
              <a:xfrm>
                <a:off x="1892" y="2066"/>
                <a:ext cx="6" cy="6"/>
              </a:xfrm>
              <a:prstGeom prst="rect">
                <a:avLst/>
              </a:prstGeom>
              <a:solidFill>
                <a:srgbClr val="000000"/>
              </a:solidFill>
              <a:ln w="9525">
                <a:noFill/>
                <a:miter lim="800000"/>
              </a:ln>
            </p:spPr>
            <p:txBody>
              <a:bodyPr/>
              <a:lstStyle/>
              <a:p>
                <a:endParaRPr lang="zh-CN" altLang="en-US"/>
              </a:p>
            </p:txBody>
          </p:sp>
          <p:sp>
            <p:nvSpPr>
              <p:cNvPr id="154101" name="Line 501"/>
              <p:cNvSpPr>
                <a:spLocks noChangeShapeType="1"/>
              </p:cNvSpPr>
              <p:nvPr/>
            </p:nvSpPr>
            <p:spPr bwMode="auto">
              <a:xfrm>
                <a:off x="1892" y="2066"/>
                <a:ext cx="6" cy="0"/>
              </a:xfrm>
              <a:prstGeom prst="line">
                <a:avLst/>
              </a:prstGeom>
              <a:noFill/>
              <a:ln w="0">
                <a:solidFill>
                  <a:srgbClr val="000000"/>
                </a:solidFill>
                <a:round/>
              </a:ln>
            </p:spPr>
            <p:txBody>
              <a:bodyPr/>
              <a:lstStyle/>
              <a:p>
                <a:endParaRPr lang="zh-CN" altLang="en-US"/>
              </a:p>
            </p:txBody>
          </p:sp>
          <p:sp>
            <p:nvSpPr>
              <p:cNvPr id="154102" name="Line 502"/>
              <p:cNvSpPr>
                <a:spLocks noChangeShapeType="1"/>
              </p:cNvSpPr>
              <p:nvPr/>
            </p:nvSpPr>
            <p:spPr bwMode="auto">
              <a:xfrm>
                <a:off x="1892" y="2066"/>
                <a:ext cx="0" cy="6"/>
              </a:xfrm>
              <a:prstGeom prst="line">
                <a:avLst/>
              </a:prstGeom>
              <a:noFill/>
              <a:ln w="0">
                <a:solidFill>
                  <a:srgbClr val="000000"/>
                </a:solidFill>
                <a:round/>
              </a:ln>
            </p:spPr>
            <p:txBody>
              <a:bodyPr/>
              <a:lstStyle/>
              <a:p>
                <a:endParaRPr lang="zh-CN" altLang="en-US"/>
              </a:p>
            </p:txBody>
          </p:sp>
          <p:sp>
            <p:nvSpPr>
              <p:cNvPr id="154103" name="Rectangle 503"/>
              <p:cNvSpPr>
                <a:spLocks noChangeArrowheads="1"/>
              </p:cNvSpPr>
              <p:nvPr/>
            </p:nvSpPr>
            <p:spPr bwMode="auto">
              <a:xfrm>
                <a:off x="2044" y="2066"/>
                <a:ext cx="6" cy="6"/>
              </a:xfrm>
              <a:prstGeom prst="rect">
                <a:avLst/>
              </a:prstGeom>
              <a:solidFill>
                <a:srgbClr val="000000"/>
              </a:solidFill>
              <a:ln w="9525">
                <a:noFill/>
                <a:miter lim="800000"/>
              </a:ln>
            </p:spPr>
            <p:txBody>
              <a:bodyPr/>
              <a:lstStyle/>
              <a:p>
                <a:endParaRPr lang="zh-CN" altLang="en-US"/>
              </a:p>
            </p:txBody>
          </p:sp>
          <p:sp>
            <p:nvSpPr>
              <p:cNvPr id="154104" name="Line 504"/>
              <p:cNvSpPr>
                <a:spLocks noChangeShapeType="1"/>
              </p:cNvSpPr>
              <p:nvPr/>
            </p:nvSpPr>
            <p:spPr bwMode="auto">
              <a:xfrm>
                <a:off x="2044" y="2066"/>
                <a:ext cx="6" cy="0"/>
              </a:xfrm>
              <a:prstGeom prst="line">
                <a:avLst/>
              </a:prstGeom>
              <a:noFill/>
              <a:ln w="0">
                <a:solidFill>
                  <a:srgbClr val="000000"/>
                </a:solidFill>
                <a:round/>
              </a:ln>
            </p:spPr>
            <p:txBody>
              <a:bodyPr/>
              <a:lstStyle/>
              <a:p>
                <a:endParaRPr lang="zh-CN" altLang="en-US"/>
              </a:p>
            </p:txBody>
          </p:sp>
          <p:sp>
            <p:nvSpPr>
              <p:cNvPr id="154105" name="Line 505"/>
              <p:cNvSpPr>
                <a:spLocks noChangeShapeType="1"/>
              </p:cNvSpPr>
              <p:nvPr/>
            </p:nvSpPr>
            <p:spPr bwMode="auto">
              <a:xfrm>
                <a:off x="2044" y="2066"/>
                <a:ext cx="0" cy="6"/>
              </a:xfrm>
              <a:prstGeom prst="line">
                <a:avLst/>
              </a:prstGeom>
              <a:noFill/>
              <a:ln w="0">
                <a:solidFill>
                  <a:srgbClr val="000000"/>
                </a:solidFill>
                <a:round/>
              </a:ln>
            </p:spPr>
            <p:txBody>
              <a:bodyPr/>
              <a:lstStyle/>
              <a:p>
                <a:endParaRPr lang="zh-CN" altLang="en-US"/>
              </a:p>
            </p:txBody>
          </p:sp>
          <p:sp>
            <p:nvSpPr>
              <p:cNvPr id="154106" name="Rectangle 506"/>
              <p:cNvSpPr>
                <a:spLocks noChangeArrowheads="1"/>
              </p:cNvSpPr>
              <p:nvPr/>
            </p:nvSpPr>
            <p:spPr bwMode="auto">
              <a:xfrm>
                <a:off x="2050" y="2066"/>
                <a:ext cx="134" cy="6"/>
              </a:xfrm>
              <a:prstGeom prst="rect">
                <a:avLst/>
              </a:prstGeom>
              <a:solidFill>
                <a:srgbClr val="000000"/>
              </a:solidFill>
              <a:ln w="9525">
                <a:noFill/>
                <a:miter lim="800000"/>
              </a:ln>
            </p:spPr>
            <p:txBody>
              <a:bodyPr/>
              <a:lstStyle/>
              <a:p>
                <a:endParaRPr lang="zh-CN" altLang="en-US"/>
              </a:p>
            </p:txBody>
          </p:sp>
          <p:sp>
            <p:nvSpPr>
              <p:cNvPr id="154107" name="Line 507"/>
              <p:cNvSpPr>
                <a:spLocks noChangeShapeType="1"/>
              </p:cNvSpPr>
              <p:nvPr/>
            </p:nvSpPr>
            <p:spPr bwMode="auto">
              <a:xfrm>
                <a:off x="2050" y="2066"/>
                <a:ext cx="134" cy="0"/>
              </a:xfrm>
              <a:prstGeom prst="line">
                <a:avLst/>
              </a:prstGeom>
              <a:noFill/>
              <a:ln w="0">
                <a:solidFill>
                  <a:srgbClr val="000000"/>
                </a:solidFill>
                <a:round/>
              </a:ln>
            </p:spPr>
            <p:txBody>
              <a:bodyPr/>
              <a:lstStyle/>
              <a:p>
                <a:endParaRPr lang="zh-CN" altLang="en-US"/>
              </a:p>
            </p:txBody>
          </p:sp>
          <p:sp>
            <p:nvSpPr>
              <p:cNvPr id="154108" name="Rectangle 508"/>
              <p:cNvSpPr>
                <a:spLocks noChangeArrowheads="1"/>
              </p:cNvSpPr>
              <p:nvPr/>
            </p:nvSpPr>
            <p:spPr bwMode="auto">
              <a:xfrm>
                <a:off x="2184" y="2066"/>
                <a:ext cx="6" cy="6"/>
              </a:xfrm>
              <a:prstGeom prst="rect">
                <a:avLst/>
              </a:prstGeom>
              <a:solidFill>
                <a:srgbClr val="000000"/>
              </a:solidFill>
              <a:ln w="9525">
                <a:noFill/>
                <a:miter lim="800000"/>
              </a:ln>
            </p:spPr>
            <p:txBody>
              <a:bodyPr/>
              <a:lstStyle/>
              <a:p>
                <a:endParaRPr lang="zh-CN" altLang="en-US"/>
              </a:p>
            </p:txBody>
          </p:sp>
          <p:sp>
            <p:nvSpPr>
              <p:cNvPr id="154109" name="Line 509"/>
              <p:cNvSpPr>
                <a:spLocks noChangeShapeType="1"/>
              </p:cNvSpPr>
              <p:nvPr/>
            </p:nvSpPr>
            <p:spPr bwMode="auto">
              <a:xfrm>
                <a:off x="2184" y="2066"/>
                <a:ext cx="6" cy="0"/>
              </a:xfrm>
              <a:prstGeom prst="line">
                <a:avLst/>
              </a:prstGeom>
              <a:noFill/>
              <a:ln w="0">
                <a:solidFill>
                  <a:srgbClr val="000000"/>
                </a:solidFill>
                <a:round/>
              </a:ln>
            </p:spPr>
            <p:txBody>
              <a:bodyPr/>
              <a:lstStyle/>
              <a:p>
                <a:endParaRPr lang="zh-CN" altLang="en-US"/>
              </a:p>
            </p:txBody>
          </p:sp>
          <p:sp>
            <p:nvSpPr>
              <p:cNvPr id="154110" name="Line 510"/>
              <p:cNvSpPr>
                <a:spLocks noChangeShapeType="1"/>
              </p:cNvSpPr>
              <p:nvPr/>
            </p:nvSpPr>
            <p:spPr bwMode="auto">
              <a:xfrm>
                <a:off x="2184" y="2066"/>
                <a:ext cx="0" cy="6"/>
              </a:xfrm>
              <a:prstGeom prst="line">
                <a:avLst/>
              </a:prstGeom>
              <a:noFill/>
              <a:ln w="0">
                <a:solidFill>
                  <a:srgbClr val="000000"/>
                </a:solidFill>
                <a:round/>
              </a:ln>
            </p:spPr>
            <p:txBody>
              <a:bodyPr/>
              <a:lstStyle/>
              <a:p>
                <a:endParaRPr lang="zh-CN" altLang="en-US"/>
              </a:p>
            </p:txBody>
          </p:sp>
          <p:sp>
            <p:nvSpPr>
              <p:cNvPr id="154111" name="Rectangle 511"/>
              <p:cNvSpPr>
                <a:spLocks noChangeArrowheads="1"/>
              </p:cNvSpPr>
              <p:nvPr/>
            </p:nvSpPr>
            <p:spPr bwMode="auto">
              <a:xfrm>
                <a:off x="2371" y="2066"/>
                <a:ext cx="6" cy="6"/>
              </a:xfrm>
              <a:prstGeom prst="rect">
                <a:avLst/>
              </a:prstGeom>
              <a:solidFill>
                <a:srgbClr val="000000"/>
              </a:solidFill>
              <a:ln w="9525">
                <a:noFill/>
                <a:miter lim="800000"/>
              </a:ln>
            </p:spPr>
            <p:txBody>
              <a:bodyPr/>
              <a:lstStyle/>
              <a:p>
                <a:endParaRPr lang="zh-CN" altLang="en-US"/>
              </a:p>
            </p:txBody>
          </p:sp>
          <p:sp>
            <p:nvSpPr>
              <p:cNvPr id="154112" name="Line 512"/>
              <p:cNvSpPr>
                <a:spLocks noChangeShapeType="1"/>
              </p:cNvSpPr>
              <p:nvPr/>
            </p:nvSpPr>
            <p:spPr bwMode="auto">
              <a:xfrm>
                <a:off x="2371" y="2066"/>
                <a:ext cx="6" cy="0"/>
              </a:xfrm>
              <a:prstGeom prst="line">
                <a:avLst/>
              </a:prstGeom>
              <a:noFill/>
              <a:ln w="0">
                <a:solidFill>
                  <a:srgbClr val="000000"/>
                </a:solidFill>
                <a:round/>
              </a:ln>
            </p:spPr>
            <p:txBody>
              <a:bodyPr/>
              <a:lstStyle/>
              <a:p>
                <a:endParaRPr lang="zh-CN" altLang="en-US"/>
              </a:p>
            </p:txBody>
          </p:sp>
          <p:sp>
            <p:nvSpPr>
              <p:cNvPr id="154113" name="Line 513"/>
              <p:cNvSpPr>
                <a:spLocks noChangeShapeType="1"/>
              </p:cNvSpPr>
              <p:nvPr/>
            </p:nvSpPr>
            <p:spPr bwMode="auto">
              <a:xfrm>
                <a:off x="2371" y="2066"/>
                <a:ext cx="0" cy="6"/>
              </a:xfrm>
              <a:prstGeom prst="line">
                <a:avLst/>
              </a:prstGeom>
              <a:noFill/>
              <a:ln w="0">
                <a:solidFill>
                  <a:srgbClr val="000000"/>
                </a:solidFill>
                <a:round/>
              </a:ln>
            </p:spPr>
            <p:txBody>
              <a:bodyPr/>
              <a:lstStyle/>
              <a:p>
                <a:endParaRPr lang="zh-CN" altLang="en-US"/>
              </a:p>
            </p:txBody>
          </p:sp>
          <p:sp>
            <p:nvSpPr>
              <p:cNvPr id="154114" name="Rectangle 514"/>
              <p:cNvSpPr>
                <a:spLocks noChangeArrowheads="1"/>
              </p:cNvSpPr>
              <p:nvPr/>
            </p:nvSpPr>
            <p:spPr bwMode="auto">
              <a:xfrm>
                <a:off x="2377" y="2066"/>
                <a:ext cx="140" cy="6"/>
              </a:xfrm>
              <a:prstGeom prst="rect">
                <a:avLst/>
              </a:prstGeom>
              <a:solidFill>
                <a:srgbClr val="000000"/>
              </a:solidFill>
              <a:ln w="9525">
                <a:noFill/>
                <a:miter lim="800000"/>
              </a:ln>
            </p:spPr>
            <p:txBody>
              <a:bodyPr/>
              <a:lstStyle/>
              <a:p>
                <a:endParaRPr lang="zh-CN" altLang="en-US"/>
              </a:p>
            </p:txBody>
          </p:sp>
          <p:sp>
            <p:nvSpPr>
              <p:cNvPr id="154115" name="Line 515"/>
              <p:cNvSpPr>
                <a:spLocks noChangeShapeType="1"/>
              </p:cNvSpPr>
              <p:nvPr/>
            </p:nvSpPr>
            <p:spPr bwMode="auto">
              <a:xfrm>
                <a:off x="2377" y="2066"/>
                <a:ext cx="140" cy="0"/>
              </a:xfrm>
              <a:prstGeom prst="line">
                <a:avLst/>
              </a:prstGeom>
              <a:noFill/>
              <a:ln w="0">
                <a:solidFill>
                  <a:srgbClr val="000000"/>
                </a:solidFill>
                <a:round/>
              </a:ln>
            </p:spPr>
            <p:txBody>
              <a:bodyPr/>
              <a:lstStyle/>
              <a:p>
                <a:endParaRPr lang="zh-CN" altLang="en-US"/>
              </a:p>
            </p:txBody>
          </p:sp>
          <p:sp>
            <p:nvSpPr>
              <p:cNvPr id="154116" name="Rectangle 516"/>
              <p:cNvSpPr>
                <a:spLocks noChangeArrowheads="1"/>
              </p:cNvSpPr>
              <p:nvPr/>
            </p:nvSpPr>
            <p:spPr bwMode="auto">
              <a:xfrm>
                <a:off x="2517" y="2066"/>
                <a:ext cx="5" cy="6"/>
              </a:xfrm>
              <a:prstGeom prst="rect">
                <a:avLst/>
              </a:prstGeom>
              <a:solidFill>
                <a:srgbClr val="000000"/>
              </a:solidFill>
              <a:ln w="9525">
                <a:noFill/>
                <a:miter lim="800000"/>
              </a:ln>
            </p:spPr>
            <p:txBody>
              <a:bodyPr/>
              <a:lstStyle/>
              <a:p>
                <a:endParaRPr lang="zh-CN" altLang="en-US"/>
              </a:p>
            </p:txBody>
          </p:sp>
          <p:sp>
            <p:nvSpPr>
              <p:cNvPr id="154117" name="Line 517"/>
              <p:cNvSpPr>
                <a:spLocks noChangeShapeType="1"/>
              </p:cNvSpPr>
              <p:nvPr/>
            </p:nvSpPr>
            <p:spPr bwMode="auto">
              <a:xfrm>
                <a:off x="2517" y="2066"/>
                <a:ext cx="5" cy="0"/>
              </a:xfrm>
              <a:prstGeom prst="line">
                <a:avLst/>
              </a:prstGeom>
              <a:noFill/>
              <a:ln w="0">
                <a:solidFill>
                  <a:srgbClr val="000000"/>
                </a:solidFill>
                <a:round/>
              </a:ln>
            </p:spPr>
            <p:txBody>
              <a:bodyPr/>
              <a:lstStyle/>
              <a:p>
                <a:endParaRPr lang="zh-CN" altLang="en-US"/>
              </a:p>
            </p:txBody>
          </p:sp>
          <p:sp>
            <p:nvSpPr>
              <p:cNvPr id="154118" name="Line 518"/>
              <p:cNvSpPr>
                <a:spLocks noChangeShapeType="1"/>
              </p:cNvSpPr>
              <p:nvPr/>
            </p:nvSpPr>
            <p:spPr bwMode="auto">
              <a:xfrm>
                <a:off x="2517" y="2066"/>
                <a:ext cx="0" cy="6"/>
              </a:xfrm>
              <a:prstGeom prst="line">
                <a:avLst/>
              </a:prstGeom>
              <a:noFill/>
              <a:ln w="0">
                <a:solidFill>
                  <a:srgbClr val="000000"/>
                </a:solidFill>
                <a:round/>
              </a:ln>
            </p:spPr>
            <p:txBody>
              <a:bodyPr/>
              <a:lstStyle/>
              <a:p>
                <a:endParaRPr lang="zh-CN" altLang="en-US"/>
              </a:p>
            </p:txBody>
          </p:sp>
          <p:sp>
            <p:nvSpPr>
              <p:cNvPr id="154119" name="Rectangle 519"/>
              <p:cNvSpPr>
                <a:spLocks noChangeArrowheads="1"/>
              </p:cNvSpPr>
              <p:nvPr/>
            </p:nvSpPr>
            <p:spPr bwMode="auto">
              <a:xfrm>
                <a:off x="2697" y="2066"/>
                <a:ext cx="6" cy="6"/>
              </a:xfrm>
              <a:prstGeom prst="rect">
                <a:avLst/>
              </a:prstGeom>
              <a:solidFill>
                <a:srgbClr val="000000"/>
              </a:solidFill>
              <a:ln w="9525">
                <a:noFill/>
                <a:miter lim="800000"/>
              </a:ln>
            </p:spPr>
            <p:txBody>
              <a:bodyPr/>
              <a:lstStyle/>
              <a:p>
                <a:endParaRPr lang="zh-CN" altLang="en-US"/>
              </a:p>
            </p:txBody>
          </p:sp>
          <p:sp>
            <p:nvSpPr>
              <p:cNvPr id="154120" name="Line 520"/>
              <p:cNvSpPr>
                <a:spLocks noChangeShapeType="1"/>
              </p:cNvSpPr>
              <p:nvPr/>
            </p:nvSpPr>
            <p:spPr bwMode="auto">
              <a:xfrm>
                <a:off x="2697" y="2066"/>
                <a:ext cx="6" cy="0"/>
              </a:xfrm>
              <a:prstGeom prst="line">
                <a:avLst/>
              </a:prstGeom>
              <a:noFill/>
              <a:ln w="0">
                <a:solidFill>
                  <a:srgbClr val="000000"/>
                </a:solidFill>
                <a:round/>
              </a:ln>
            </p:spPr>
            <p:txBody>
              <a:bodyPr/>
              <a:lstStyle/>
              <a:p>
                <a:endParaRPr lang="zh-CN" altLang="en-US"/>
              </a:p>
            </p:txBody>
          </p:sp>
          <p:sp>
            <p:nvSpPr>
              <p:cNvPr id="154121" name="Line 521"/>
              <p:cNvSpPr>
                <a:spLocks noChangeShapeType="1"/>
              </p:cNvSpPr>
              <p:nvPr/>
            </p:nvSpPr>
            <p:spPr bwMode="auto">
              <a:xfrm>
                <a:off x="2697" y="2066"/>
                <a:ext cx="0" cy="6"/>
              </a:xfrm>
              <a:prstGeom prst="line">
                <a:avLst/>
              </a:prstGeom>
              <a:noFill/>
              <a:ln w="0">
                <a:solidFill>
                  <a:srgbClr val="000000"/>
                </a:solidFill>
                <a:round/>
              </a:ln>
            </p:spPr>
            <p:txBody>
              <a:bodyPr/>
              <a:lstStyle/>
              <a:p>
                <a:endParaRPr lang="zh-CN" altLang="en-US"/>
              </a:p>
            </p:txBody>
          </p:sp>
          <p:sp>
            <p:nvSpPr>
              <p:cNvPr id="154122" name="Rectangle 522"/>
              <p:cNvSpPr>
                <a:spLocks noChangeArrowheads="1"/>
              </p:cNvSpPr>
              <p:nvPr/>
            </p:nvSpPr>
            <p:spPr bwMode="auto">
              <a:xfrm>
                <a:off x="2703" y="2066"/>
                <a:ext cx="205" cy="6"/>
              </a:xfrm>
              <a:prstGeom prst="rect">
                <a:avLst/>
              </a:prstGeom>
              <a:solidFill>
                <a:srgbClr val="000000"/>
              </a:solidFill>
              <a:ln w="9525">
                <a:noFill/>
                <a:miter lim="800000"/>
              </a:ln>
            </p:spPr>
            <p:txBody>
              <a:bodyPr/>
              <a:lstStyle/>
              <a:p>
                <a:endParaRPr lang="zh-CN" altLang="en-US"/>
              </a:p>
            </p:txBody>
          </p:sp>
          <p:sp>
            <p:nvSpPr>
              <p:cNvPr id="154123" name="Line 523"/>
              <p:cNvSpPr>
                <a:spLocks noChangeShapeType="1"/>
              </p:cNvSpPr>
              <p:nvPr/>
            </p:nvSpPr>
            <p:spPr bwMode="auto">
              <a:xfrm>
                <a:off x="2703" y="2066"/>
                <a:ext cx="205" cy="0"/>
              </a:xfrm>
              <a:prstGeom prst="line">
                <a:avLst/>
              </a:prstGeom>
              <a:noFill/>
              <a:ln w="0">
                <a:solidFill>
                  <a:srgbClr val="000000"/>
                </a:solidFill>
                <a:round/>
              </a:ln>
            </p:spPr>
            <p:txBody>
              <a:bodyPr/>
              <a:lstStyle/>
              <a:p>
                <a:endParaRPr lang="zh-CN" altLang="en-US"/>
              </a:p>
            </p:txBody>
          </p:sp>
          <p:sp>
            <p:nvSpPr>
              <p:cNvPr id="154124" name="Rectangle 524"/>
              <p:cNvSpPr>
                <a:spLocks noChangeArrowheads="1"/>
              </p:cNvSpPr>
              <p:nvPr/>
            </p:nvSpPr>
            <p:spPr bwMode="auto">
              <a:xfrm>
                <a:off x="2908" y="2066"/>
                <a:ext cx="5" cy="6"/>
              </a:xfrm>
              <a:prstGeom prst="rect">
                <a:avLst/>
              </a:prstGeom>
              <a:solidFill>
                <a:srgbClr val="000000"/>
              </a:solidFill>
              <a:ln w="9525">
                <a:noFill/>
                <a:miter lim="800000"/>
              </a:ln>
            </p:spPr>
            <p:txBody>
              <a:bodyPr/>
              <a:lstStyle/>
              <a:p>
                <a:endParaRPr lang="zh-CN" altLang="en-US"/>
              </a:p>
            </p:txBody>
          </p:sp>
          <p:sp>
            <p:nvSpPr>
              <p:cNvPr id="154125" name="Line 525"/>
              <p:cNvSpPr>
                <a:spLocks noChangeShapeType="1"/>
              </p:cNvSpPr>
              <p:nvPr/>
            </p:nvSpPr>
            <p:spPr bwMode="auto">
              <a:xfrm>
                <a:off x="2908" y="2066"/>
                <a:ext cx="5" cy="0"/>
              </a:xfrm>
              <a:prstGeom prst="line">
                <a:avLst/>
              </a:prstGeom>
              <a:noFill/>
              <a:ln w="0">
                <a:solidFill>
                  <a:srgbClr val="000000"/>
                </a:solidFill>
                <a:round/>
              </a:ln>
            </p:spPr>
            <p:txBody>
              <a:bodyPr/>
              <a:lstStyle/>
              <a:p>
                <a:endParaRPr lang="zh-CN" altLang="en-US"/>
              </a:p>
            </p:txBody>
          </p:sp>
          <p:sp>
            <p:nvSpPr>
              <p:cNvPr id="154126" name="Line 526"/>
              <p:cNvSpPr>
                <a:spLocks noChangeShapeType="1"/>
              </p:cNvSpPr>
              <p:nvPr/>
            </p:nvSpPr>
            <p:spPr bwMode="auto">
              <a:xfrm>
                <a:off x="2908" y="2066"/>
                <a:ext cx="0" cy="6"/>
              </a:xfrm>
              <a:prstGeom prst="line">
                <a:avLst/>
              </a:prstGeom>
              <a:noFill/>
              <a:ln w="0">
                <a:solidFill>
                  <a:srgbClr val="000000"/>
                </a:solidFill>
                <a:round/>
              </a:ln>
            </p:spPr>
            <p:txBody>
              <a:bodyPr/>
              <a:lstStyle/>
              <a:p>
                <a:endParaRPr lang="zh-CN" altLang="en-US"/>
              </a:p>
            </p:txBody>
          </p:sp>
          <p:sp>
            <p:nvSpPr>
              <p:cNvPr id="154127" name="Rectangle 527"/>
              <p:cNvSpPr>
                <a:spLocks noChangeArrowheads="1"/>
              </p:cNvSpPr>
              <p:nvPr/>
            </p:nvSpPr>
            <p:spPr bwMode="auto">
              <a:xfrm>
                <a:off x="3053" y="2066"/>
                <a:ext cx="6" cy="6"/>
              </a:xfrm>
              <a:prstGeom prst="rect">
                <a:avLst/>
              </a:prstGeom>
              <a:solidFill>
                <a:srgbClr val="000000"/>
              </a:solidFill>
              <a:ln w="9525">
                <a:noFill/>
                <a:miter lim="800000"/>
              </a:ln>
            </p:spPr>
            <p:txBody>
              <a:bodyPr/>
              <a:lstStyle/>
              <a:p>
                <a:endParaRPr lang="zh-CN" altLang="en-US"/>
              </a:p>
            </p:txBody>
          </p:sp>
          <p:sp>
            <p:nvSpPr>
              <p:cNvPr id="154128" name="Line 528"/>
              <p:cNvSpPr>
                <a:spLocks noChangeShapeType="1"/>
              </p:cNvSpPr>
              <p:nvPr/>
            </p:nvSpPr>
            <p:spPr bwMode="auto">
              <a:xfrm>
                <a:off x="3053" y="2066"/>
                <a:ext cx="6" cy="0"/>
              </a:xfrm>
              <a:prstGeom prst="line">
                <a:avLst/>
              </a:prstGeom>
              <a:noFill/>
              <a:ln w="0">
                <a:solidFill>
                  <a:srgbClr val="000000"/>
                </a:solidFill>
                <a:round/>
              </a:ln>
            </p:spPr>
            <p:txBody>
              <a:bodyPr/>
              <a:lstStyle/>
              <a:p>
                <a:endParaRPr lang="zh-CN" altLang="en-US"/>
              </a:p>
            </p:txBody>
          </p:sp>
          <p:sp>
            <p:nvSpPr>
              <p:cNvPr id="154129" name="Line 529"/>
              <p:cNvSpPr>
                <a:spLocks noChangeShapeType="1"/>
              </p:cNvSpPr>
              <p:nvPr/>
            </p:nvSpPr>
            <p:spPr bwMode="auto">
              <a:xfrm>
                <a:off x="3053" y="2066"/>
                <a:ext cx="0" cy="6"/>
              </a:xfrm>
              <a:prstGeom prst="line">
                <a:avLst/>
              </a:prstGeom>
              <a:noFill/>
              <a:ln w="0">
                <a:solidFill>
                  <a:srgbClr val="000000"/>
                </a:solidFill>
                <a:round/>
              </a:ln>
            </p:spPr>
            <p:txBody>
              <a:bodyPr/>
              <a:lstStyle/>
              <a:p>
                <a:endParaRPr lang="zh-CN" altLang="en-US"/>
              </a:p>
            </p:txBody>
          </p:sp>
          <p:sp>
            <p:nvSpPr>
              <p:cNvPr id="154130" name="Rectangle 530"/>
              <p:cNvSpPr>
                <a:spLocks noChangeArrowheads="1"/>
              </p:cNvSpPr>
              <p:nvPr/>
            </p:nvSpPr>
            <p:spPr bwMode="auto">
              <a:xfrm>
                <a:off x="3059" y="2066"/>
                <a:ext cx="187" cy="6"/>
              </a:xfrm>
              <a:prstGeom prst="rect">
                <a:avLst/>
              </a:prstGeom>
              <a:solidFill>
                <a:srgbClr val="000000"/>
              </a:solidFill>
              <a:ln w="9525">
                <a:noFill/>
                <a:miter lim="800000"/>
              </a:ln>
            </p:spPr>
            <p:txBody>
              <a:bodyPr/>
              <a:lstStyle/>
              <a:p>
                <a:endParaRPr lang="zh-CN" altLang="en-US"/>
              </a:p>
            </p:txBody>
          </p:sp>
          <p:sp>
            <p:nvSpPr>
              <p:cNvPr id="154131" name="Line 531"/>
              <p:cNvSpPr>
                <a:spLocks noChangeShapeType="1"/>
              </p:cNvSpPr>
              <p:nvPr/>
            </p:nvSpPr>
            <p:spPr bwMode="auto">
              <a:xfrm>
                <a:off x="3059" y="2066"/>
                <a:ext cx="187" cy="0"/>
              </a:xfrm>
              <a:prstGeom prst="line">
                <a:avLst/>
              </a:prstGeom>
              <a:noFill/>
              <a:ln w="0">
                <a:solidFill>
                  <a:srgbClr val="000000"/>
                </a:solidFill>
                <a:round/>
              </a:ln>
            </p:spPr>
            <p:txBody>
              <a:bodyPr/>
              <a:lstStyle/>
              <a:p>
                <a:endParaRPr lang="zh-CN" altLang="en-US"/>
              </a:p>
            </p:txBody>
          </p:sp>
          <p:sp>
            <p:nvSpPr>
              <p:cNvPr id="154132" name="Rectangle 532"/>
              <p:cNvSpPr>
                <a:spLocks noChangeArrowheads="1"/>
              </p:cNvSpPr>
              <p:nvPr/>
            </p:nvSpPr>
            <p:spPr bwMode="auto">
              <a:xfrm>
                <a:off x="3246" y="2066"/>
                <a:ext cx="6" cy="6"/>
              </a:xfrm>
              <a:prstGeom prst="rect">
                <a:avLst/>
              </a:prstGeom>
              <a:solidFill>
                <a:srgbClr val="000000"/>
              </a:solidFill>
              <a:ln w="9525">
                <a:noFill/>
                <a:miter lim="800000"/>
              </a:ln>
            </p:spPr>
            <p:txBody>
              <a:bodyPr/>
              <a:lstStyle/>
              <a:p>
                <a:endParaRPr lang="zh-CN" altLang="en-US"/>
              </a:p>
            </p:txBody>
          </p:sp>
          <p:sp>
            <p:nvSpPr>
              <p:cNvPr id="154133" name="Line 533"/>
              <p:cNvSpPr>
                <a:spLocks noChangeShapeType="1"/>
              </p:cNvSpPr>
              <p:nvPr/>
            </p:nvSpPr>
            <p:spPr bwMode="auto">
              <a:xfrm>
                <a:off x="3246" y="2066"/>
                <a:ext cx="6" cy="0"/>
              </a:xfrm>
              <a:prstGeom prst="line">
                <a:avLst/>
              </a:prstGeom>
              <a:noFill/>
              <a:ln w="0">
                <a:solidFill>
                  <a:srgbClr val="000000"/>
                </a:solidFill>
                <a:round/>
              </a:ln>
            </p:spPr>
            <p:txBody>
              <a:bodyPr/>
              <a:lstStyle/>
              <a:p>
                <a:endParaRPr lang="zh-CN" altLang="en-US"/>
              </a:p>
            </p:txBody>
          </p:sp>
          <p:sp>
            <p:nvSpPr>
              <p:cNvPr id="154134" name="Line 534"/>
              <p:cNvSpPr>
                <a:spLocks noChangeShapeType="1"/>
              </p:cNvSpPr>
              <p:nvPr/>
            </p:nvSpPr>
            <p:spPr bwMode="auto">
              <a:xfrm>
                <a:off x="3246" y="2066"/>
                <a:ext cx="0" cy="6"/>
              </a:xfrm>
              <a:prstGeom prst="line">
                <a:avLst/>
              </a:prstGeom>
              <a:noFill/>
              <a:ln w="0">
                <a:solidFill>
                  <a:srgbClr val="000000"/>
                </a:solidFill>
                <a:round/>
              </a:ln>
            </p:spPr>
            <p:txBody>
              <a:bodyPr/>
              <a:lstStyle/>
              <a:p>
                <a:endParaRPr lang="zh-CN" altLang="en-US"/>
              </a:p>
            </p:txBody>
          </p:sp>
          <p:sp>
            <p:nvSpPr>
              <p:cNvPr id="154135" name="Rectangle 535"/>
              <p:cNvSpPr>
                <a:spLocks noChangeArrowheads="1"/>
              </p:cNvSpPr>
              <p:nvPr/>
            </p:nvSpPr>
            <p:spPr bwMode="auto">
              <a:xfrm>
                <a:off x="3415" y="2066"/>
                <a:ext cx="6" cy="6"/>
              </a:xfrm>
              <a:prstGeom prst="rect">
                <a:avLst/>
              </a:prstGeom>
              <a:solidFill>
                <a:srgbClr val="000000"/>
              </a:solidFill>
              <a:ln w="9525">
                <a:noFill/>
                <a:miter lim="800000"/>
              </a:ln>
            </p:spPr>
            <p:txBody>
              <a:bodyPr/>
              <a:lstStyle/>
              <a:p>
                <a:endParaRPr lang="zh-CN" altLang="en-US"/>
              </a:p>
            </p:txBody>
          </p:sp>
          <p:sp>
            <p:nvSpPr>
              <p:cNvPr id="154136" name="Line 536"/>
              <p:cNvSpPr>
                <a:spLocks noChangeShapeType="1"/>
              </p:cNvSpPr>
              <p:nvPr/>
            </p:nvSpPr>
            <p:spPr bwMode="auto">
              <a:xfrm>
                <a:off x="3415" y="2066"/>
                <a:ext cx="6" cy="0"/>
              </a:xfrm>
              <a:prstGeom prst="line">
                <a:avLst/>
              </a:prstGeom>
              <a:noFill/>
              <a:ln w="0">
                <a:solidFill>
                  <a:srgbClr val="000000"/>
                </a:solidFill>
                <a:round/>
              </a:ln>
            </p:spPr>
            <p:txBody>
              <a:bodyPr/>
              <a:lstStyle/>
              <a:p>
                <a:endParaRPr lang="zh-CN" altLang="en-US"/>
              </a:p>
            </p:txBody>
          </p:sp>
          <p:sp>
            <p:nvSpPr>
              <p:cNvPr id="154137" name="Line 537"/>
              <p:cNvSpPr>
                <a:spLocks noChangeShapeType="1"/>
              </p:cNvSpPr>
              <p:nvPr/>
            </p:nvSpPr>
            <p:spPr bwMode="auto">
              <a:xfrm>
                <a:off x="3415" y="2066"/>
                <a:ext cx="0" cy="6"/>
              </a:xfrm>
              <a:prstGeom prst="line">
                <a:avLst/>
              </a:prstGeom>
              <a:noFill/>
              <a:ln w="0">
                <a:solidFill>
                  <a:srgbClr val="000000"/>
                </a:solidFill>
                <a:round/>
              </a:ln>
            </p:spPr>
            <p:txBody>
              <a:bodyPr/>
              <a:lstStyle/>
              <a:p>
                <a:endParaRPr lang="zh-CN" altLang="en-US"/>
              </a:p>
            </p:txBody>
          </p:sp>
          <p:sp>
            <p:nvSpPr>
              <p:cNvPr id="154138" name="Rectangle 538"/>
              <p:cNvSpPr>
                <a:spLocks noChangeArrowheads="1"/>
              </p:cNvSpPr>
              <p:nvPr/>
            </p:nvSpPr>
            <p:spPr bwMode="auto">
              <a:xfrm>
                <a:off x="3421" y="2066"/>
                <a:ext cx="163" cy="6"/>
              </a:xfrm>
              <a:prstGeom prst="rect">
                <a:avLst/>
              </a:prstGeom>
              <a:solidFill>
                <a:srgbClr val="000000"/>
              </a:solidFill>
              <a:ln w="9525">
                <a:noFill/>
                <a:miter lim="800000"/>
              </a:ln>
            </p:spPr>
            <p:txBody>
              <a:bodyPr/>
              <a:lstStyle/>
              <a:p>
                <a:endParaRPr lang="zh-CN" altLang="en-US"/>
              </a:p>
            </p:txBody>
          </p:sp>
          <p:sp>
            <p:nvSpPr>
              <p:cNvPr id="154139" name="Line 539"/>
              <p:cNvSpPr>
                <a:spLocks noChangeShapeType="1"/>
              </p:cNvSpPr>
              <p:nvPr/>
            </p:nvSpPr>
            <p:spPr bwMode="auto">
              <a:xfrm>
                <a:off x="3421" y="2066"/>
                <a:ext cx="163" cy="0"/>
              </a:xfrm>
              <a:prstGeom prst="line">
                <a:avLst/>
              </a:prstGeom>
              <a:noFill/>
              <a:ln w="0">
                <a:solidFill>
                  <a:srgbClr val="000000"/>
                </a:solidFill>
                <a:round/>
              </a:ln>
            </p:spPr>
            <p:txBody>
              <a:bodyPr/>
              <a:lstStyle/>
              <a:p>
                <a:endParaRPr lang="zh-CN" altLang="en-US"/>
              </a:p>
            </p:txBody>
          </p:sp>
          <p:sp>
            <p:nvSpPr>
              <p:cNvPr id="154140" name="Rectangle 540"/>
              <p:cNvSpPr>
                <a:spLocks noChangeArrowheads="1"/>
              </p:cNvSpPr>
              <p:nvPr/>
            </p:nvSpPr>
            <p:spPr bwMode="auto">
              <a:xfrm>
                <a:off x="3584" y="2066"/>
                <a:ext cx="6" cy="6"/>
              </a:xfrm>
              <a:prstGeom prst="rect">
                <a:avLst/>
              </a:prstGeom>
              <a:solidFill>
                <a:srgbClr val="000000"/>
              </a:solidFill>
              <a:ln w="9525">
                <a:noFill/>
                <a:miter lim="800000"/>
              </a:ln>
            </p:spPr>
            <p:txBody>
              <a:bodyPr/>
              <a:lstStyle/>
              <a:p>
                <a:endParaRPr lang="zh-CN" altLang="en-US"/>
              </a:p>
            </p:txBody>
          </p:sp>
          <p:sp>
            <p:nvSpPr>
              <p:cNvPr id="154141" name="Line 541"/>
              <p:cNvSpPr>
                <a:spLocks noChangeShapeType="1"/>
              </p:cNvSpPr>
              <p:nvPr/>
            </p:nvSpPr>
            <p:spPr bwMode="auto">
              <a:xfrm>
                <a:off x="3584" y="2066"/>
                <a:ext cx="6" cy="0"/>
              </a:xfrm>
              <a:prstGeom prst="line">
                <a:avLst/>
              </a:prstGeom>
              <a:noFill/>
              <a:ln w="0">
                <a:solidFill>
                  <a:srgbClr val="000000"/>
                </a:solidFill>
                <a:round/>
              </a:ln>
            </p:spPr>
            <p:txBody>
              <a:bodyPr/>
              <a:lstStyle/>
              <a:p>
                <a:endParaRPr lang="zh-CN" altLang="en-US"/>
              </a:p>
            </p:txBody>
          </p:sp>
          <p:sp>
            <p:nvSpPr>
              <p:cNvPr id="154142" name="Line 542"/>
              <p:cNvSpPr>
                <a:spLocks noChangeShapeType="1"/>
              </p:cNvSpPr>
              <p:nvPr/>
            </p:nvSpPr>
            <p:spPr bwMode="auto">
              <a:xfrm>
                <a:off x="3584" y="2066"/>
                <a:ext cx="0" cy="6"/>
              </a:xfrm>
              <a:prstGeom prst="line">
                <a:avLst/>
              </a:prstGeom>
              <a:noFill/>
              <a:ln w="0">
                <a:solidFill>
                  <a:srgbClr val="000000"/>
                </a:solidFill>
                <a:round/>
              </a:ln>
            </p:spPr>
            <p:txBody>
              <a:bodyPr/>
              <a:lstStyle/>
              <a:p>
                <a:endParaRPr lang="zh-CN" altLang="en-US"/>
              </a:p>
            </p:txBody>
          </p:sp>
          <p:sp>
            <p:nvSpPr>
              <p:cNvPr id="154143" name="Rectangle 543"/>
              <p:cNvSpPr>
                <a:spLocks noChangeArrowheads="1"/>
              </p:cNvSpPr>
              <p:nvPr/>
            </p:nvSpPr>
            <p:spPr bwMode="auto">
              <a:xfrm>
                <a:off x="3753" y="2066"/>
                <a:ext cx="6" cy="6"/>
              </a:xfrm>
              <a:prstGeom prst="rect">
                <a:avLst/>
              </a:prstGeom>
              <a:solidFill>
                <a:srgbClr val="000000"/>
              </a:solidFill>
              <a:ln w="9525">
                <a:noFill/>
                <a:miter lim="800000"/>
              </a:ln>
            </p:spPr>
            <p:txBody>
              <a:bodyPr/>
              <a:lstStyle/>
              <a:p>
                <a:endParaRPr lang="zh-CN" altLang="en-US"/>
              </a:p>
            </p:txBody>
          </p:sp>
          <p:sp>
            <p:nvSpPr>
              <p:cNvPr id="154144" name="Line 544"/>
              <p:cNvSpPr>
                <a:spLocks noChangeShapeType="1"/>
              </p:cNvSpPr>
              <p:nvPr/>
            </p:nvSpPr>
            <p:spPr bwMode="auto">
              <a:xfrm>
                <a:off x="3753" y="2066"/>
                <a:ext cx="6" cy="0"/>
              </a:xfrm>
              <a:prstGeom prst="line">
                <a:avLst/>
              </a:prstGeom>
              <a:noFill/>
              <a:ln w="0">
                <a:solidFill>
                  <a:srgbClr val="000000"/>
                </a:solidFill>
                <a:round/>
              </a:ln>
            </p:spPr>
            <p:txBody>
              <a:bodyPr/>
              <a:lstStyle/>
              <a:p>
                <a:endParaRPr lang="zh-CN" altLang="en-US"/>
              </a:p>
            </p:txBody>
          </p:sp>
          <p:sp>
            <p:nvSpPr>
              <p:cNvPr id="154145" name="Line 545"/>
              <p:cNvSpPr>
                <a:spLocks noChangeShapeType="1"/>
              </p:cNvSpPr>
              <p:nvPr/>
            </p:nvSpPr>
            <p:spPr bwMode="auto">
              <a:xfrm>
                <a:off x="3753" y="2066"/>
                <a:ext cx="0" cy="6"/>
              </a:xfrm>
              <a:prstGeom prst="line">
                <a:avLst/>
              </a:prstGeom>
              <a:noFill/>
              <a:ln w="0">
                <a:solidFill>
                  <a:srgbClr val="000000"/>
                </a:solidFill>
                <a:round/>
              </a:ln>
            </p:spPr>
            <p:txBody>
              <a:bodyPr/>
              <a:lstStyle/>
              <a:p>
                <a:endParaRPr lang="zh-CN" altLang="en-US"/>
              </a:p>
            </p:txBody>
          </p:sp>
          <p:sp>
            <p:nvSpPr>
              <p:cNvPr id="154146" name="Rectangle 546"/>
              <p:cNvSpPr>
                <a:spLocks noChangeArrowheads="1"/>
              </p:cNvSpPr>
              <p:nvPr/>
            </p:nvSpPr>
            <p:spPr bwMode="auto">
              <a:xfrm>
                <a:off x="3759" y="2066"/>
                <a:ext cx="164" cy="6"/>
              </a:xfrm>
              <a:prstGeom prst="rect">
                <a:avLst/>
              </a:prstGeom>
              <a:solidFill>
                <a:srgbClr val="000000"/>
              </a:solidFill>
              <a:ln w="9525">
                <a:noFill/>
                <a:miter lim="800000"/>
              </a:ln>
            </p:spPr>
            <p:txBody>
              <a:bodyPr/>
              <a:lstStyle/>
              <a:p>
                <a:endParaRPr lang="zh-CN" altLang="en-US"/>
              </a:p>
            </p:txBody>
          </p:sp>
          <p:sp>
            <p:nvSpPr>
              <p:cNvPr id="154147" name="Line 547"/>
              <p:cNvSpPr>
                <a:spLocks noChangeShapeType="1"/>
              </p:cNvSpPr>
              <p:nvPr/>
            </p:nvSpPr>
            <p:spPr bwMode="auto">
              <a:xfrm>
                <a:off x="3759" y="2066"/>
                <a:ext cx="164" cy="0"/>
              </a:xfrm>
              <a:prstGeom prst="line">
                <a:avLst/>
              </a:prstGeom>
              <a:noFill/>
              <a:ln w="0">
                <a:solidFill>
                  <a:srgbClr val="000000"/>
                </a:solidFill>
                <a:round/>
              </a:ln>
            </p:spPr>
            <p:txBody>
              <a:bodyPr/>
              <a:lstStyle/>
              <a:p>
                <a:endParaRPr lang="zh-CN" altLang="en-US"/>
              </a:p>
            </p:txBody>
          </p:sp>
          <p:sp>
            <p:nvSpPr>
              <p:cNvPr id="154148" name="Rectangle 548"/>
              <p:cNvSpPr>
                <a:spLocks noChangeArrowheads="1"/>
              </p:cNvSpPr>
              <p:nvPr/>
            </p:nvSpPr>
            <p:spPr bwMode="auto">
              <a:xfrm>
                <a:off x="3923" y="2066"/>
                <a:ext cx="5" cy="6"/>
              </a:xfrm>
              <a:prstGeom prst="rect">
                <a:avLst/>
              </a:prstGeom>
              <a:solidFill>
                <a:srgbClr val="000000"/>
              </a:solidFill>
              <a:ln w="9525">
                <a:noFill/>
                <a:miter lim="800000"/>
              </a:ln>
            </p:spPr>
            <p:txBody>
              <a:bodyPr/>
              <a:lstStyle/>
              <a:p>
                <a:endParaRPr lang="zh-CN" altLang="en-US"/>
              </a:p>
            </p:txBody>
          </p:sp>
          <p:sp>
            <p:nvSpPr>
              <p:cNvPr id="154149" name="Line 549"/>
              <p:cNvSpPr>
                <a:spLocks noChangeShapeType="1"/>
              </p:cNvSpPr>
              <p:nvPr/>
            </p:nvSpPr>
            <p:spPr bwMode="auto">
              <a:xfrm>
                <a:off x="3923" y="2066"/>
                <a:ext cx="5" cy="0"/>
              </a:xfrm>
              <a:prstGeom prst="line">
                <a:avLst/>
              </a:prstGeom>
              <a:noFill/>
              <a:ln w="0">
                <a:solidFill>
                  <a:srgbClr val="000000"/>
                </a:solidFill>
                <a:round/>
              </a:ln>
            </p:spPr>
            <p:txBody>
              <a:bodyPr/>
              <a:lstStyle/>
              <a:p>
                <a:endParaRPr lang="zh-CN" altLang="en-US"/>
              </a:p>
            </p:txBody>
          </p:sp>
          <p:sp>
            <p:nvSpPr>
              <p:cNvPr id="154150" name="Line 550"/>
              <p:cNvSpPr>
                <a:spLocks noChangeShapeType="1"/>
              </p:cNvSpPr>
              <p:nvPr/>
            </p:nvSpPr>
            <p:spPr bwMode="auto">
              <a:xfrm>
                <a:off x="3923" y="2066"/>
                <a:ext cx="0" cy="6"/>
              </a:xfrm>
              <a:prstGeom prst="line">
                <a:avLst/>
              </a:prstGeom>
              <a:noFill/>
              <a:ln w="0">
                <a:solidFill>
                  <a:srgbClr val="000000"/>
                </a:solidFill>
                <a:round/>
              </a:ln>
            </p:spPr>
            <p:txBody>
              <a:bodyPr/>
              <a:lstStyle/>
              <a:p>
                <a:endParaRPr lang="zh-CN" altLang="en-US"/>
              </a:p>
            </p:txBody>
          </p:sp>
          <p:sp>
            <p:nvSpPr>
              <p:cNvPr id="154151" name="Rectangle 551"/>
              <p:cNvSpPr>
                <a:spLocks noChangeArrowheads="1"/>
              </p:cNvSpPr>
              <p:nvPr/>
            </p:nvSpPr>
            <p:spPr bwMode="auto">
              <a:xfrm>
                <a:off x="4092" y="2066"/>
                <a:ext cx="6" cy="6"/>
              </a:xfrm>
              <a:prstGeom prst="rect">
                <a:avLst/>
              </a:prstGeom>
              <a:solidFill>
                <a:srgbClr val="000000"/>
              </a:solidFill>
              <a:ln w="9525">
                <a:noFill/>
                <a:miter lim="800000"/>
              </a:ln>
            </p:spPr>
            <p:txBody>
              <a:bodyPr/>
              <a:lstStyle/>
              <a:p>
                <a:endParaRPr lang="zh-CN" altLang="en-US"/>
              </a:p>
            </p:txBody>
          </p:sp>
          <p:sp>
            <p:nvSpPr>
              <p:cNvPr id="154152" name="Line 552"/>
              <p:cNvSpPr>
                <a:spLocks noChangeShapeType="1"/>
              </p:cNvSpPr>
              <p:nvPr/>
            </p:nvSpPr>
            <p:spPr bwMode="auto">
              <a:xfrm>
                <a:off x="4092" y="2066"/>
                <a:ext cx="6" cy="0"/>
              </a:xfrm>
              <a:prstGeom prst="line">
                <a:avLst/>
              </a:prstGeom>
              <a:noFill/>
              <a:ln w="0">
                <a:solidFill>
                  <a:srgbClr val="000000"/>
                </a:solidFill>
                <a:round/>
              </a:ln>
            </p:spPr>
            <p:txBody>
              <a:bodyPr/>
              <a:lstStyle/>
              <a:p>
                <a:endParaRPr lang="zh-CN" altLang="en-US"/>
              </a:p>
            </p:txBody>
          </p:sp>
          <p:sp>
            <p:nvSpPr>
              <p:cNvPr id="154153" name="Line 553"/>
              <p:cNvSpPr>
                <a:spLocks noChangeShapeType="1"/>
              </p:cNvSpPr>
              <p:nvPr/>
            </p:nvSpPr>
            <p:spPr bwMode="auto">
              <a:xfrm>
                <a:off x="4092" y="2066"/>
                <a:ext cx="0" cy="6"/>
              </a:xfrm>
              <a:prstGeom prst="line">
                <a:avLst/>
              </a:prstGeom>
              <a:noFill/>
              <a:ln w="0">
                <a:solidFill>
                  <a:srgbClr val="000000"/>
                </a:solidFill>
                <a:round/>
              </a:ln>
            </p:spPr>
            <p:txBody>
              <a:bodyPr/>
              <a:lstStyle/>
              <a:p>
                <a:endParaRPr lang="zh-CN" altLang="en-US"/>
              </a:p>
            </p:txBody>
          </p:sp>
          <p:sp>
            <p:nvSpPr>
              <p:cNvPr id="154154" name="Rectangle 554"/>
              <p:cNvSpPr>
                <a:spLocks noChangeArrowheads="1"/>
              </p:cNvSpPr>
              <p:nvPr/>
            </p:nvSpPr>
            <p:spPr bwMode="auto">
              <a:xfrm>
                <a:off x="4098" y="2066"/>
                <a:ext cx="163" cy="6"/>
              </a:xfrm>
              <a:prstGeom prst="rect">
                <a:avLst/>
              </a:prstGeom>
              <a:solidFill>
                <a:srgbClr val="000000"/>
              </a:solidFill>
              <a:ln w="9525">
                <a:noFill/>
                <a:miter lim="800000"/>
              </a:ln>
            </p:spPr>
            <p:txBody>
              <a:bodyPr/>
              <a:lstStyle/>
              <a:p>
                <a:endParaRPr lang="zh-CN" altLang="en-US"/>
              </a:p>
            </p:txBody>
          </p:sp>
          <p:sp>
            <p:nvSpPr>
              <p:cNvPr id="154155" name="Line 555"/>
              <p:cNvSpPr>
                <a:spLocks noChangeShapeType="1"/>
              </p:cNvSpPr>
              <p:nvPr/>
            </p:nvSpPr>
            <p:spPr bwMode="auto">
              <a:xfrm>
                <a:off x="4098" y="2066"/>
                <a:ext cx="163" cy="0"/>
              </a:xfrm>
              <a:prstGeom prst="line">
                <a:avLst/>
              </a:prstGeom>
              <a:noFill/>
              <a:ln w="0">
                <a:solidFill>
                  <a:srgbClr val="000000"/>
                </a:solidFill>
                <a:round/>
              </a:ln>
            </p:spPr>
            <p:txBody>
              <a:bodyPr/>
              <a:lstStyle/>
              <a:p>
                <a:endParaRPr lang="zh-CN" altLang="en-US"/>
              </a:p>
            </p:txBody>
          </p:sp>
          <p:sp>
            <p:nvSpPr>
              <p:cNvPr id="154156" name="Rectangle 556"/>
              <p:cNvSpPr>
                <a:spLocks noChangeArrowheads="1"/>
              </p:cNvSpPr>
              <p:nvPr/>
            </p:nvSpPr>
            <p:spPr bwMode="auto">
              <a:xfrm>
                <a:off x="4261" y="2066"/>
                <a:ext cx="6" cy="6"/>
              </a:xfrm>
              <a:prstGeom prst="rect">
                <a:avLst/>
              </a:prstGeom>
              <a:solidFill>
                <a:srgbClr val="000000"/>
              </a:solidFill>
              <a:ln w="9525">
                <a:noFill/>
                <a:miter lim="800000"/>
              </a:ln>
            </p:spPr>
            <p:txBody>
              <a:bodyPr/>
              <a:lstStyle/>
              <a:p>
                <a:endParaRPr lang="zh-CN" altLang="en-US"/>
              </a:p>
            </p:txBody>
          </p:sp>
          <p:sp>
            <p:nvSpPr>
              <p:cNvPr id="154157" name="Line 557"/>
              <p:cNvSpPr>
                <a:spLocks noChangeShapeType="1"/>
              </p:cNvSpPr>
              <p:nvPr/>
            </p:nvSpPr>
            <p:spPr bwMode="auto">
              <a:xfrm>
                <a:off x="4261" y="2066"/>
                <a:ext cx="6" cy="0"/>
              </a:xfrm>
              <a:prstGeom prst="line">
                <a:avLst/>
              </a:prstGeom>
              <a:noFill/>
              <a:ln w="0">
                <a:solidFill>
                  <a:srgbClr val="000000"/>
                </a:solidFill>
                <a:round/>
              </a:ln>
            </p:spPr>
            <p:txBody>
              <a:bodyPr/>
              <a:lstStyle/>
              <a:p>
                <a:endParaRPr lang="zh-CN" altLang="en-US"/>
              </a:p>
            </p:txBody>
          </p:sp>
          <p:sp>
            <p:nvSpPr>
              <p:cNvPr id="154158" name="Line 558"/>
              <p:cNvSpPr>
                <a:spLocks noChangeShapeType="1"/>
              </p:cNvSpPr>
              <p:nvPr/>
            </p:nvSpPr>
            <p:spPr bwMode="auto">
              <a:xfrm>
                <a:off x="4261" y="2066"/>
                <a:ext cx="0" cy="6"/>
              </a:xfrm>
              <a:prstGeom prst="line">
                <a:avLst/>
              </a:prstGeom>
              <a:noFill/>
              <a:ln w="0">
                <a:solidFill>
                  <a:srgbClr val="000000"/>
                </a:solidFill>
                <a:round/>
              </a:ln>
            </p:spPr>
            <p:txBody>
              <a:bodyPr/>
              <a:lstStyle/>
              <a:p>
                <a:endParaRPr lang="zh-CN" altLang="en-US"/>
              </a:p>
            </p:txBody>
          </p:sp>
          <p:sp>
            <p:nvSpPr>
              <p:cNvPr id="154159" name="Rectangle 559"/>
              <p:cNvSpPr>
                <a:spLocks noChangeArrowheads="1"/>
              </p:cNvSpPr>
              <p:nvPr/>
            </p:nvSpPr>
            <p:spPr bwMode="auto">
              <a:xfrm>
                <a:off x="4430" y="2066"/>
                <a:ext cx="6" cy="6"/>
              </a:xfrm>
              <a:prstGeom prst="rect">
                <a:avLst/>
              </a:prstGeom>
              <a:solidFill>
                <a:srgbClr val="000000"/>
              </a:solidFill>
              <a:ln w="9525">
                <a:noFill/>
                <a:miter lim="800000"/>
              </a:ln>
            </p:spPr>
            <p:txBody>
              <a:bodyPr/>
              <a:lstStyle/>
              <a:p>
                <a:endParaRPr lang="zh-CN" altLang="en-US"/>
              </a:p>
            </p:txBody>
          </p:sp>
          <p:sp>
            <p:nvSpPr>
              <p:cNvPr id="154160" name="Line 560"/>
              <p:cNvSpPr>
                <a:spLocks noChangeShapeType="1"/>
              </p:cNvSpPr>
              <p:nvPr/>
            </p:nvSpPr>
            <p:spPr bwMode="auto">
              <a:xfrm>
                <a:off x="4430" y="2066"/>
                <a:ext cx="6" cy="0"/>
              </a:xfrm>
              <a:prstGeom prst="line">
                <a:avLst/>
              </a:prstGeom>
              <a:noFill/>
              <a:ln w="0">
                <a:solidFill>
                  <a:srgbClr val="000000"/>
                </a:solidFill>
                <a:round/>
              </a:ln>
            </p:spPr>
            <p:txBody>
              <a:bodyPr/>
              <a:lstStyle/>
              <a:p>
                <a:endParaRPr lang="zh-CN" altLang="en-US"/>
              </a:p>
            </p:txBody>
          </p:sp>
          <p:sp>
            <p:nvSpPr>
              <p:cNvPr id="154161" name="Line 561"/>
              <p:cNvSpPr>
                <a:spLocks noChangeShapeType="1"/>
              </p:cNvSpPr>
              <p:nvPr/>
            </p:nvSpPr>
            <p:spPr bwMode="auto">
              <a:xfrm>
                <a:off x="4430" y="2066"/>
                <a:ext cx="0" cy="6"/>
              </a:xfrm>
              <a:prstGeom prst="line">
                <a:avLst/>
              </a:prstGeom>
              <a:noFill/>
              <a:ln w="0">
                <a:solidFill>
                  <a:srgbClr val="000000"/>
                </a:solidFill>
                <a:round/>
              </a:ln>
            </p:spPr>
            <p:txBody>
              <a:bodyPr/>
              <a:lstStyle/>
              <a:p>
                <a:endParaRPr lang="zh-CN" altLang="en-US"/>
              </a:p>
            </p:txBody>
          </p:sp>
          <p:sp>
            <p:nvSpPr>
              <p:cNvPr id="154162" name="Rectangle 562"/>
              <p:cNvSpPr>
                <a:spLocks noChangeArrowheads="1"/>
              </p:cNvSpPr>
              <p:nvPr/>
            </p:nvSpPr>
            <p:spPr bwMode="auto">
              <a:xfrm>
                <a:off x="4436" y="2066"/>
                <a:ext cx="163" cy="6"/>
              </a:xfrm>
              <a:prstGeom prst="rect">
                <a:avLst/>
              </a:prstGeom>
              <a:solidFill>
                <a:srgbClr val="000000"/>
              </a:solidFill>
              <a:ln w="9525">
                <a:noFill/>
                <a:miter lim="800000"/>
              </a:ln>
            </p:spPr>
            <p:txBody>
              <a:bodyPr/>
              <a:lstStyle/>
              <a:p>
                <a:endParaRPr lang="zh-CN" altLang="en-US"/>
              </a:p>
            </p:txBody>
          </p:sp>
          <p:sp>
            <p:nvSpPr>
              <p:cNvPr id="154163" name="Line 563"/>
              <p:cNvSpPr>
                <a:spLocks noChangeShapeType="1"/>
              </p:cNvSpPr>
              <p:nvPr/>
            </p:nvSpPr>
            <p:spPr bwMode="auto">
              <a:xfrm>
                <a:off x="4436" y="2066"/>
                <a:ext cx="163" cy="0"/>
              </a:xfrm>
              <a:prstGeom prst="line">
                <a:avLst/>
              </a:prstGeom>
              <a:noFill/>
              <a:ln w="0">
                <a:solidFill>
                  <a:srgbClr val="000000"/>
                </a:solidFill>
                <a:round/>
              </a:ln>
            </p:spPr>
            <p:txBody>
              <a:bodyPr/>
              <a:lstStyle/>
              <a:p>
                <a:endParaRPr lang="zh-CN" altLang="en-US"/>
              </a:p>
            </p:txBody>
          </p:sp>
          <p:sp>
            <p:nvSpPr>
              <p:cNvPr id="154164" name="Rectangle 564"/>
              <p:cNvSpPr>
                <a:spLocks noChangeArrowheads="1"/>
              </p:cNvSpPr>
              <p:nvPr/>
            </p:nvSpPr>
            <p:spPr bwMode="auto">
              <a:xfrm>
                <a:off x="4599" y="2066"/>
                <a:ext cx="6" cy="6"/>
              </a:xfrm>
              <a:prstGeom prst="rect">
                <a:avLst/>
              </a:prstGeom>
              <a:solidFill>
                <a:srgbClr val="000000"/>
              </a:solidFill>
              <a:ln w="9525">
                <a:noFill/>
                <a:miter lim="800000"/>
              </a:ln>
            </p:spPr>
            <p:txBody>
              <a:bodyPr/>
              <a:lstStyle/>
              <a:p>
                <a:endParaRPr lang="zh-CN" altLang="en-US"/>
              </a:p>
            </p:txBody>
          </p:sp>
          <p:sp>
            <p:nvSpPr>
              <p:cNvPr id="154165" name="Line 565"/>
              <p:cNvSpPr>
                <a:spLocks noChangeShapeType="1"/>
              </p:cNvSpPr>
              <p:nvPr/>
            </p:nvSpPr>
            <p:spPr bwMode="auto">
              <a:xfrm>
                <a:off x="4599" y="2066"/>
                <a:ext cx="6" cy="0"/>
              </a:xfrm>
              <a:prstGeom prst="line">
                <a:avLst/>
              </a:prstGeom>
              <a:noFill/>
              <a:ln w="0">
                <a:solidFill>
                  <a:srgbClr val="000000"/>
                </a:solidFill>
                <a:round/>
              </a:ln>
            </p:spPr>
            <p:txBody>
              <a:bodyPr/>
              <a:lstStyle/>
              <a:p>
                <a:endParaRPr lang="zh-CN" altLang="en-US"/>
              </a:p>
            </p:txBody>
          </p:sp>
          <p:sp>
            <p:nvSpPr>
              <p:cNvPr id="154166" name="Line 566"/>
              <p:cNvSpPr>
                <a:spLocks noChangeShapeType="1"/>
              </p:cNvSpPr>
              <p:nvPr/>
            </p:nvSpPr>
            <p:spPr bwMode="auto">
              <a:xfrm>
                <a:off x="4599" y="2066"/>
                <a:ext cx="0" cy="6"/>
              </a:xfrm>
              <a:prstGeom prst="line">
                <a:avLst/>
              </a:prstGeom>
              <a:noFill/>
              <a:ln w="0">
                <a:solidFill>
                  <a:srgbClr val="000000"/>
                </a:solidFill>
                <a:round/>
              </a:ln>
            </p:spPr>
            <p:txBody>
              <a:bodyPr/>
              <a:lstStyle/>
              <a:p>
                <a:endParaRPr lang="zh-CN" altLang="en-US"/>
              </a:p>
            </p:txBody>
          </p:sp>
          <p:sp>
            <p:nvSpPr>
              <p:cNvPr id="154167" name="Rectangle 567"/>
              <p:cNvSpPr>
                <a:spLocks noChangeArrowheads="1"/>
              </p:cNvSpPr>
              <p:nvPr/>
            </p:nvSpPr>
            <p:spPr bwMode="auto">
              <a:xfrm>
                <a:off x="4769" y="2066"/>
                <a:ext cx="5" cy="6"/>
              </a:xfrm>
              <a:prstGeom prst="rect">
                <a:avLst/>
              </a:prstGeom>
              <a:solidFill>
                <a:srgbClr val="000000"/>
              </a:solidFill>
              <a:ln w="9525">
                <a:noFill/>
                <a:miter lim="800000"/>
              </a:ln>
            </p:spPr>
            <p:txBody>
              <a:bodyPr/>
              <a:lstStyle/>
              <a:p>
                <a:endParaRPr lang="zh-CN" altLang="en-US"/>
              </a:p>
            </p:txBody>
          </p:sp>
          <p:sp>
            <p:nvSpPr>
              <p:cNvPr id="154168" name="Line 568"/>
              <p:cNvSpPr>
                <a:spLocks noChangeShapeType="1"/>
              </p:cNvSpPr>
              <p:nvPr/>
            </p:nvSpPr>
            <p:spPr bwMode="auto">
              <a:xfrm>
                <a:off x="4769" y="2066"/>
                <a:ext cx="5" cy="0"/>
              </a:xfrm>
              <a:prstGeom prst="line">
                <a:avLst/>
              </a:prstGeom>
              <a:noFill/>
              <a:ln w="0">
                <a:solidFill>
                  <a:srgbClr val="000000"/>
                </a:solidFill>
                <a:round/>
              </a:ln>
            </p:spPr>
            <p:txBody>
              <a:bodyPr/>
              <a:lstStyle/>
              <a:p>
                <a:endParaRPr lang="zh-CN" altLang="en-US"/>
              </a:p>
            </p:txBody>
          </p:sp>
          <p:sp>
            <p:nvSpPr>
              <p:cNvPr id="154169" name="Line 569"/>
              <p:cNvSpPr>
                <a:spLocks noChangeShapeType="1"/>
              </p:cNvSpPr>
              <p:nvPr/>
            </p:nvSpPr>
            <p:spPr bwMode="auto">
              <a:xfrm>
                <a:off x="4769" y="2066"/>
                <a:ext cx="0" cy="6"/>
              </a:xfrm>
              <a:prstGeom prst="line">
                <a:avLst/>
              </a:prstGeom>
              <a:noFill/>
              <a:ln w="0">
                <a:solidFill>
                  <a:srgbClr val="000000"/>
                </a:solidFill>
                <a:round/>
              </a:ln>
            </p:spPr>
            <p:txBody>
              <a:bodyPr/>
              <a:lstStyle/>
              <a:p>
                <a:endParaRPr lang="zh-CN" altLang="en-US"/>
              </a:p>
            </p:txBody>
          </p:sp>
          <p:sp>
            <p:nvSpPr>
              <p:cNvPr id="154170" name="Rectangle 570"/>
              <p:cNvSpPr>
                <a:spLocks noChangeArrowheads="1"/>
              </p:cNvSpPr>
              <p:nvPr/>
            </p:nvSpPr>
            <p:spPr bwMode="auto">
              <a:xfrm>
                <a:off x="4774" y="2066"/>
                <a:ext cx="164" cy="6"/>
              </a:xfrm>
              <a:prstGeom prst="rect">
                <a:avLst/>
              </a:prstGeom>
              <a:solidFill>
                <a:srgbClr val="000000"/>
              </a:solidFill>
              <a:ln w="9525">
                <a:noFill/>
                <a:miter lim="800000"/>
              </a:ln>
            </p:spPr>
            <p:txBody>
              <a:bodyPr/>
              <a:lstStyle/>
              <a:p>
                <a:endParaRPr lang="zh-CN" altLang="en-US"/>
              </a:p>
            </p:txBody>
          </p:sp>
          <p:sp>
            <p:nvSpPr>
              <p:cNvPr id="154171" name="Line 571"/>
              <p:cNvSpPr>
                <a:spLocks noChangeShapeType="1"/>
              </p:cNvSpPr>
              <p:nvPr/>
            </p:nvSpPr>
            <p:spPr bwMode="auto">
              <a:xfrm>
                <a:off x="4774" y="2066"/>
                <a:ext cx="164" cy="0"/>
              </a:xfrm>
              <a:prstGeom prst="line">
                <a:avLst/>
              </a:prstGeom>
              <a:noFill/>
              <a:ln w="0">
                <a:solidFill>
                  <a:srgbClr val="000000"/>
                </a:solidFill>
                <a:round/>
              </a:ln>
            </p:spPr>
            <p:txBody>
              <a:bodyPr/>
              <a:lstStyle/>
              <a:p>
                <a:endParaRPr lang="zh-CN" altLang="en-US"/>
              </a:p>
            </p:txBody>
          </p:sp>
          <p:sp>
            <p:nvSpPr>
              <p:cNvPr id="154172" name="Rectangle 572"/>
              <p:cNvSpPr>
                <a:spLocks noChangeArrowheads="1"/>
              </p:cNvSpPr>
              <p:nvPr/>
            </p:nvSpPr>
            <p:spPr bwMode="auto">
              <a:xfrm>
                <a:off x="4938" y="2066"/>
                <a:ext cx="6" cy="6"/>
              </a:xfrm>
              <a:prstGeom prst="rect">
                <a:avLst/>
              </a:prstGeom>
              <a:solidFill>
                <a:srgbClr val="000000"/>
              </a:solidFill>
              <a:ln w="9525">
                <a:noFill/>
                <a:miter lim="800000"/>
              </a:ln>
            </p:spPr>
            <p:txBody>
              <a:bodyPr/>
              <a:lstStyle/>
              <a:p>
                <a:endParaRPr lang="zh-CN" altLang="en-US"/>
              </a:p>
            </p:txBody>
          </p:sp>
          <p:sp>
            <p:nvSpPr>
              <p:cNvPr id="154173" name="Line 573"/>
              <p:cNvSpPr>
                <a:spLocks noChangeShapeType="1"/>
              </p:cNvSpPr>
              <p:nvPr/>
            </p:nvSpPr>
            <p:spPr bwMode="auto">
              <a:xfrm>
                <a:off x="4938" y="2066"/>
                <a:ext cx="6" cy="0"/>
              </a:xfrm>
              <a:prstGeom prst="line">
                <a:avLst/>
              </a:prstGeom>
              <a:noFill/>
              <a:ln w="0">
                <a:solidFill>
                  <a:srgbClr val="000000"/>
                </a:solidFill>
                <a:round/>
              </a:ln>
            </p:spPr>
            <p:txBody>
              <a:bodyPr/>
              <a:lstStyle/>
              <a:p>
                <a:endParaRPr lang="zh-CN" altLang="en-US"/>
              </a:p>
            </p:txBody>
          </p:sp>
          <p:sp>
            <p:nvSpPr>
              <p:cNvPr id="154174" name="Line 574"/>
              <p:cNvSpPr>
                <a:spLocks noChangeShapeType="1"/>
              </p:cNvSpPr>
              <p:nvPr/>
            </p:nvSpPr>
            <p:spPr bwMode="auto">
              <a:xfrm>
                <a:off x="4938" y="2066"/>
                <a:ext cx="0" cy="6"/>
              </a:xfrm>
              <a:prstGeom prst="line">
                <a:avLst/>
              </a:prstGeom>
              <a:noFill/>
              <a:ln w="0">
                <a:solidFill>
                  <a:srgbClr val="000000"/>
                </a:solidFill>
                <a:round/>
              </a:ln>
            </p:spPr>
            <p:txBody>
              <a:bodyPr/>
              <a:lstStyle/>
              <a:p>
                <a:endParaRPr lang="zh-CN" altLang="en-US"/>
              </a:p>
            </p:txBody>
          </p:sp>
          <p:sp>
            <p:nvSpPr>
              <p:cNvPr id="154175" name="Rectangle 575"/>
              <p:cNvSpPr>
                <a:spLocks noChangeArrowheads="1"/>
              </p:cNvSpPr>
              <p:nvPr/>
            </p:nvSpPr>
            <p:spPr bwMode="auto">
              <a:xfrm>
                <a:off x="5107" y="2066"/>
                <a:ext cx="6" cy="6"/>
              </a:xfrm>
              <a:prstGeom prst="rect">
                <a:avLst/>
              </a:prstGeom>
              <a:solidFill>
                <a:srgbClr val="000000"/>
              </a:solidFill>
              <a:ln w="9525">
                <a:noFill/>
                <a:miter lim="800000"/>
              </a:ln>
            </p:spPr>
            <p:txBody>
              <a:bodyPr/>
              <a:lstStyle/>
              <a:p>
                <a:endParaRPr lang="zh-CN" altLang="en-US"/>
              </a:p>
            </p:txBody>
          </p:sp>
          <p:sp>
            <p:nvSpPr>
              <p:cNvPr id="154176" name="Line 576"/>
              <p:cNvSpPr>
                <a:spLocks noChangeShapeType="1"/>
              </p:cNvSpPr>
              <p:nvPr/>
            </p:nvSpPr>
            <p:spPr bwMode="auto">
              <a:xfrm>
                <a:off x="5107" y="2066"/>
                <a:ext cx="6" cy="0"/>
              </a:xfrm>
              <a:prstGeom prst="line">
                <a:avLst/>
              </a:prstGeom>
              <a:noFill/>
              <a:ln w="0">
                <a:solidFill>
                  <a:srgbClr val="000000"/>
                </a:solidFill>
                <a:round/>
              </a:ln>
            </p:spPr>
            <p:txBody>
              <a:bodyPr/>
              <a:lstStyle/>
              <a:p>
                <a:endParaRPr lang="zh-CN" altLang="en-US"/>
              </a:p>
            </p:txBody>
          </p:sp>
          <p:sp>
            <p:nvSpPr>
              <p:cNvPr id="154177" name="Line 577"/>
              <p:cNvSpPr>
                <a:spLocks noChangeShapeType="1"/>
              </p:cNvSpPr>
              <p:nvPr/>
            </p:nvSpPr>
            <p:spPr bwMode="auto">
              <a:xfrm>
                <a:off x="5107" y="2066"/>
                <a:ext cx="0" cy="6"/>
              </a:xfrm>
              <a:prstGeom prst="line">
                <a:avLst/>
              </a:prstGeom>
              <a:noFill/>
              <a:ln w="0">
                <a:solidFill>
                  <a:srgbClr val="000000"/>
                </a:solidFill>
                <a:round/>
              </a:ln>
            </p:spPr>
            <p:txBody>
              <a:bodyPr/>
              <a:lstStyle/>
              <a:p>
                <a:endParaRPr lang="zh-CN" altLang="en-US"/>
              </a:p>
            </p:txBody>
          </p:sp>
          <p:sp>
            <p:nvSpPr>
              <p:cNvPr id="154178" name="Rectangle 578"/>
              <p:cNvSpPr>
                <a:spLocks noChangeArrowheads="1"/>
              </p:cNvSpPr>
              <p:nvPr/>
            </p:nvSpPr>
            <p:spPr bwMode="auto">
              <a:xfrm>
                <a:off x="5113" y="2066"/>
                <a:ext cx="210" cy="6"/>
              </a:xfrm>
              <a:prstGeom prst="rect">
                <a:avLst/>
              </a:prstGeom>
              <a:solidFill>
                <a:srgbClr val="000000"/>
              </a:solidFill>
              <a:ln w="9525">
                <a:noFill/>
                <a:miter lim="800000"/>
              </a:ln>
            </p:spPr>
            <p:txBody>
              <a:bodyPr/>
              <a:lstStyle/>
              <a:p>
                <a:endParaRPr lang="zh-CN" altLang="en-US"/>
              </a:p>
            </p:txBody>
          </p:sp>
          <p:sp>
            <p:nvSpPr>
              <p:cNvPr id="154179" name="Line 579"/>
              <p:cNvSpPr>
                <a:spLocks noChangeShapeType="1"/>
              </p:cNvSpPr>
              <p:nvPr/>
            </p:nvSpPr>
            <p:spPr bwMode="auto">
              <a:xfrm>
                <a:off x="5113" y="2066"/>
                <a:ext cx="210" cy="0"/>
              </a:xfrm>
              <a:prstGeom prst="line">
                <a:avLst/>
              </a:prstGeom>
              <a:noFill/>
              <a:ln w="0">
                <a:solidFill>
                  <a:srgbClr val="000000"/>
                </a:solidFill>
                <a:round/>
              </a:ln>
            </p:spPr>
            <p:txBody>
              <a:bodyPr/>
              <a:lstStyle/>
              <a:p>
                <a:endParaRPr lang="zh-CN" altLang="en-US"/>
              </a:p>
            </p:txBody>
          </p:sp>
          <p:sp>
            <p:nvSpPr>
              <p:cNvPr id="154180" name="Rectangle 580"/>
              <p:cNvSpPr>
                <a:spLocks noChangeArrowheads="1"/>
              </p:cNvSpPr>
              <p:nvPr/>
            </p:nvSpPr>
            <p:spPr bwMode="auto">
              <a:xfrm>
                <a:off x="5323" y="2066"/>
                <a:ext cx="6" cy="6"/>
              </a:xfrm>
              <a:prstGeom prst="rect">
                <a:avLst/>
              </a:prstGeom>
              <a:solidFill>
                <a:srgbClr val="000000"/>
              </a:solidFill>
              <a:ln w="9525">
                <a:noFill/>
                <a:miter lim="800000"/>
              </a:ln>
            </p:spPr>
            <p:txBody>
              <a:bodyPr/>
              <a:lstStyle/>
              <a:p>
                <a:endParaRPr lang="zh-CN" altLang="en-US"/>
              </a:p>
            </p:txBody>
          </p:sp>
          <p:sp>
            <p:nvSpPr>
              <p:cNvPr id="154181" name="Line 581"/>
              <p:cNvSpPr>
                <a:spLocks noChangeShapeType="1"/>
              </p:cNvSpPr>
              <p:nvPr/>
            </p:nvSpPr>
            <p:spPr bwMode="auto">
              <a:xfrm>
                <a:off x="5323" y="2066"/>
                <a:ext cx="6" cy="0"/>
              </a:xfrm>
              <a:prstGeom prst="line">
                <a:avLst/>
              </a:prstGeom>
              <a:noFill/>
              <a:ln w="0">
                <a:solidFill>
                  <a:srgbClr val="000000"/>
                </a:solidFill>
                <a:round/>
              </a:ln>
            </p:spPr>
            <p:txBody>
              <a:bodyPr/>
              <a:lstStyle/>
              <a:p>
                <a:endParaRPr lang="zh-CN" altLang="en-US"/>
              </a:p>
            </p:txBody>
          </p:sp>
          <p:sp>
            <p:nvSpPr>
              <p:cNvPr id="154182" name="Line 582"/>
              <p:cNvSpPr>
                <a:spLocks noChangeShapeType="1"/>
              </p:cNvSpPr>
              <p:nvPr/>
            </p:nvSpPr>
            <p:spPr bwMode="auto">
              <a:xfrm>
                <a:off x="5323" y="2066"/>
                <a:ext cx="0" cy="6"/>
              </a:xfrm>
              <a:prstGeom prst="line">
                <a:avLst/>
              </a:prstGeom>
              <a:noFill/>
              <a:ln w="0">
                <a:solidFill>
                  <a:srgbClr val="000000"/>
                </a:solidFill>
                <a:round/>
              </a:ln>
            </p:spPr>
            <p:txBody>
              <a:bodyPr/>
              <a:lstStyle/>
              <a:p>
                <a:endParaRPr lang="zh-CN" altLang="en-US"/>
              </a:p>
            </p:txBody>
          </p:sp>
          <p:sp>
            <p:nvSpPr>
              <p:cNvPr id="154183" name="Rectangle 583"/>
              <p:cNvSpPr>
                <a:spLocks noChangeArrowheads="1"/>
              </p:cNvSpPr>
              <p:nvPr/>
            </p:nvSpPr>
            <p:spPr bwMode="auto">
              <a:xfrm>
                <a:off x="1385" y="2072"/>
                <a:ext cx="6" cy="239"/>
              </a:xfrm>
              <a:prstGeom prst="rect">
                <a:avLst/>
              </a:prstGeom>
              <a:solidFill>
                <a:srgbClr val="000000"/>
              </a:solidFill>
              <a:ln w="9525">
                <a:noFill/>
                <a:miter lim="800000"/>
              </a:ln>
            </p:spPr>
            <p:txBody>
              <a:bodyPr/>
              <a:lstStyle/>
              <a:p>
                <a:endParaRPr lang="zh-CN" altLang="en-US"/>
              </a:p>
            </p:txBody>
          </p:sp>
          <p:sp>
            <p:nvSpPr>
              <p:cNvPr id="154184" name="Line 584"/>
              <p:cNvSpPr>
                <a:spLocks noChangeShapeType="1"/>
              </p:cNvSpPr>
              <p:nvPr/>
            </p:nvSpPr>
            <p:spPr bwMode="auto">
              <a:xfrm>
                <a:off x="1385" y="2072"/>
                <a:ext cx="0" cy="239"/>
              </a:xfrm>
              <a:prstGeom prst="line">
                <a:avLst/>
              </a:prstGeom>
              <a:noFill/>
              <a:ln w="0">
                <a:solidFill>
                  <a:srgbClr val="000000"/>
                </a:solidFill>
                <a:round/>
              </a:ln>
            </p:spPr>
            <p:txBody>
              <a:bodyPr/>
              <a:lstStyle/>
              <a:p>
                <a:endParaRPr lang="zh-CN" altLang="en-US"/>
              </a:p>
            </p:txBody>
          </p:sp>
          <p:sp>
            <p:nvSpPr>
              <p:cNvPr id="154185" name="Rectangle 585"/>
              <p:cNvSpPr>
                <a:spLocks noChangeArrowheads="1"/>
              </p:cNvSpPr>
              <p:nvPr/>
            </p:nvSpPr>
            <p:spPr bwMode="auto">
              <a:xfrm>
                <a:off x="1385" y="2311"/>
                <a:ext cx="6" cy="6"/>
              </a:xfrm>
              <a:prstGeom prst="rect">
                <a:avLst/>
              </a:prstGeom>
              <a:solidFill>
                <a:srgbClr val="000000"/>
              </a:solidFill>
              <a:ln w="9525">
                <a:noFill/>
                <a:miter lim="800000"/>
              </a:ln>
            </p:spPr>
            <p:txBody>
              <a:bodyPr/>
              <a:lstStyle/>
              <a:p>
                <a:endParaRPr lang="zh-CN" altLang="en-US"/>
              </a:p>
            </p:txBody>
          </p:sp>
          <p:sp>
            <p:nvSpPr>
              <p:cNvPr id="154186" name="Line 586"/>
              <p:cNvSpPr>
                <a:spLocks noChangeShapeType="1"/>
              </p:cNvSpPr>
              <p:nvPr/>
            </p:nvSpPr>
            <p:spPr bwMode="auto">
              <a:xfrm>
                <a:off x="1385" y="2311"/>
                <a:ext cx="6" cy="0"/>
              </a:xfrm>
              <a:prstGeom prst="line">
                <a:avLst/>
              </a:prstGeom>
              <a:noFill/>
              <a:ln w="0">
                <a:solidFill>
                  <a:srgbClr val="000000"/>
                </a:solidFill>
                <a:round/>
              </a:ln>
            </p:spPr>
            <p:txBody>
              <a:bodyPr/>
              <a:lstStyle/>
              <a:p>
                <a:endParaRPr lang="zh-CN" altLang="en-US"/>
              </a:p>
            </p:txBody>
          </p:sp>
          <p:sp>
            <p:nvSpPr>
              <p:cNvPr id="154187" name="Line 587"/>
              <p:cNvSpPr>
                <a:spLocks noChangeShapeType="1"/>
              </p:cNvSpPr>
              <p:nvPr/>
            </p:nvSpPr>
            <p:spPr bwMode="auto">
              <a:xfrm>
                <a:off x="1385" y="2311"/>
                <a:ext cx="0" cy="6"/>
              </a:xfrm>
              <a:prstGeom prst="line">
                <a:avLst/>
              </a:prstGeom>
              <a:noFill/>
              <a:ln w="0">
                <a:solidFill>
                  <a:srgbClr val="000000"/>
                </a:solidFill>
                <a:round/>
              </a:ln>
            </p:spPr>
            <p:txBody>
              <a:bodyPr/>
              <a:lstStyle/>
              <a:p>
                <a:endParaRPr lang="zh-CN" altLang="en-US"/>
              </a:p>
            </p:txBody>
          </p:sp>
          <p:sp>
            <p:nvSpPr>
              <p:cNvPr id="154188" name="Rectangle 588"/>
              <p:cNvSpPr>
                <a:spLocks noChangeArrowheads="1"/>
              </p:cNvSpPr>
              <p:nvPr/>
            </p:nvSpPr>
            <p:spPr bwMode="auto">
              <a:xfrm>
                <a:off x="1385" y="2311"/>
                <a:ext cx="6" cy="6"/>
              </a:xfrm>
              <a:prstGeom prst="rect">
                <a:avLst/>
              </a:prstGeom>
              <a:solidFill>
                <a:srgbClr val="000000"/>
              </a:solidFill>
              <a:ln w="9525">
                <a:noFill/>
                <a:miter lim="800000"/>
              </a:ln>
            </p:spPr>
            <p:txBody>
              <a:bodyPr/>
              <a:lstStyle/>
              <a:p>
                <a:endParaRPr lang="zh-CN" altLang="en-US"/>
              </a:p>
            </p:txBody>
          </p:sp>
          <p:sp>
            <p:nvSpPr>
              <p:cNvPr id="154189" name="Line 589"/>
              <p:cNvSpPr>
                <a:spLocks noChangeShapeType="1"/>
              </p:cNvSpPr>
              <p:nvPr/>
            </p:nvSpPr>
            <p:spPr bwMode="auto">
              <a:xfrm>
                <a:off x="1385" y="2311"/>
                <a:ext cx="6" cy="0"/>
              </a:xfrm>
              <a:prstGeom prst="line">
                <a:avLst/>
              </a:prstGeom>
              <a:noFill/>
              <a:ln w="0">
                <a:solidFill>
                  <a:srgbClr val="000000"/>
                </a:solidFill>
                <a:round/>
              </a:ln>
            </p:spPr>
            <p:txBody>
              <a:bodyPr/>
              <a:lstStyle/>
              <a:p>
                <a:endParaRPr lang="zh-CN" altLang="en-US"/>
              </a:p>
            </p:txBody>
          </p:sp>
          <p:sp>
            <p:nvSpPr>
              <p:cNvPr id="154190" name="Line 590"/>
              <p:cNvSpPr>
                <a:spLocks noChangeShapeType="1"/>
              </p:cNvSpPr>
              <p:nvPr/>
            </p:nvSpPr>
            <p:spPr bwMode="auto">
              <a:xfrm>
                <a:off x="1385" y="2311"/>
                <a:ext cx="0" cy="6"/>
              </a:xfrm>
              <a:prstGeom prst="line">
                <a:avLst/>
              </a:prstGeom>
              <a:noFill/>
              <a:ln w="0">
                <a:solidFill>
                  <a:srgbClr val="000000"/>
                </a:solidFill>
                <a:round/>
              </a:ln>
            </p:spPr>
            <p:txBody>
              <a:bodyPr/>
              <a:lstStyle/>
              <a:p>
                <a:endParaRPr lang="zh-CN" altLang="en-US"/>
              </a:p>
            </p:txBody>
          </p:sp>
          <p:sp>
            <p:nvSpPr>
              <p:cNvPr id="154191" name="Rectangle 591"/>
              <p:cNvSpPr>
                <a:spLocks noChangeArrowheads="1"/>
              </p:cNvSpPr>
              <p:nvPr/>
            </p:nvSpPr>
            <p:spPr bwMode="auto">
              <a:xfrm>
                <a:off x="1391" y="2311"/>
                <a:ext cx="163" cy="6"/>
              </a:xfrm>
              <a:prstGeom prst="rect">
                <a:avLst/>
              </a:prstGeom>
              <a:solidFill>
                <a:srgbClr val="000000"/>
              </a:solidFill>
              <a:ln w="9525">
                <a:noFill/>
                <a:miter lim="800000"/>
              </a:ln>
            </p:spPr>
            <p:txBody>
              <a:bodyPr/>
              <a:lstStyle/>
              <a:p>
                <a:endParaRPr lang="zh-CN" altLang="en-US"/>
              </a:p>
            </p:txBody>
          </p:sp>
          <p:sp>
            <p:nvSpPr>
              <p:cNvPr id="154192" name="Line 592"/>
              <p:cNvSpPr>
                <a:spLocks noChangeShapeType="1"/>
              </p:cNvSpPr>
              <p:nvPr/>
            </p:nvSpPr>
            <p:spPr bwMode="auto">
              <a:xfrm>
                <a:off x="1391" y="2311"/>
                <a:ext cx="163" cy="0"/>
              </a:xfrm>
              <a:prstGeom prst="line">
                <a:avLst/>
              </a:prstGeom>
              <a:noFill/>
              <a:ln w="0">
                <a:solidFill>
                  <a:srgbClr val="000000"/>
                </a:solidFill>
                <a:round/>
              </a:ln>
            </p:spPr>
            <p:txBody>
              <a:bodyPr/>
              <a:lstStyle/>
              <a:p>
                <a:endParaRPr lang="zh-CN" altLang="en-US"/>
              </a:p>
            </p:txBody>
          </p:sp>
          <p:sp>
            <p:nvSpPr>
              <p:cNvPr id="154193" name="Rectangle 593"/>
              <p:cNvSpPr>
                <a:spLocks noChangeArrowheads="1"/>
              </p:cNvSpPr>
              <p:nvPr/>
            </p:nvSpPr>
            <p:spPr bwMode="auto">
              <a:xfrm>
                <a:off x="1554" y="2072"/>
                <a:ext cx="6" cy="239"/>
              </a:xfrm>
              <a:prstGeom prst="rect">
                <a:avLst/>
              </a:prstGeom>
              <a:solidFill>
                <a:srgbClr val="000000"/>
              </a:solidFill>
              <a:ln w="9525">
                <a:noFill/>
                <a:miter lim="800000"/>
              </a:ln>
            </p:spPr>
            <p:txBody>
              <a:bodyPr/>
              <a:lstStyle/>
              <a:p>
                <a:endParaRPr lang="zh-CN" altLang="en-US"/>
              </a:p>
            </p:txBody>
          </p:sp>
          <p:sp>
            <p:nvSpPr>
              <p:cNvPr id="154194" name="Line 594"/>
              <p:cNvSpPr>
                <a:spLocks noChangeShapeType="1"/>
              </p:cNvSpPr>
              <p:nvPr/>
            </p:nvSpPr>
            <p:spPr bwMode="auto">
              <a:xfrm>
                <a:off x="1554" y="2072"/>
                <a:ext cx="0" cy="239"/>
              </a:xfrm>
              <a:prstGeom prst="line">
                <a:avLst/>
              </a:prstGeom>
              <a:noFill/>
              <a:ln w="0">
                <a:solidFill>
                  <a:srgbClr val="000000"/>
                </a:solidFill>
                <a:round/>
              </a:ln>
            </p:spPr>
            <p:txBody>
              <a:bodyPr/>
              <a:lstStyle/>
              <a:p>
                <a:endParaRPr lang="zh-CN" altLang="en-US"/>
              </a:p>
            </p:txBody>
          </p:sp>
          <p:sp>
            <p:nvSpPr>
              <p:cNvPr id="154195" name="Rectangle 595"/>
              <p:cNvSpPr>
                <a:spLocks noChangeArrowheads="1"/>
              </p:cNvSpPr>
              <p:nvPr/>
            </p:nvSpPr>
            <p:spPr bwMode="auto">
              <a:xfrm>
                <a:off x="1554" y="2311"/>
                <a:ext cx="6" cy="6"/>
              </a:xfrm>
              <a:prstGeom prst="rect">
                <a:avLst/>
              </a:prstGeom>
              <a:solidFill>
                <a:srgbClr val="000000"/>
              </a:solidFill>
              <a:ln w="9525">
                <a:noFill/>
                <a:miter lim="800000"/>
              </a:ln>
            </p:spPr>
            <p:txBody>
              <a:bodyPr/>
              <a:lstStyle/>
              <a:p>
                <a:endParaRPr lang="zh-CN" altLang="en-US"/>
              </a:p>
            </p:txBody>
          </p:sp>
          <p:sp>
            <p:nvSpPr>
              <p:cNvPr id="154196" name="Line 596"/>
              <p:cNvSpPr>
                <a:spLocks noChangeShapeType="1"/>
              </p:cNvSpPr>
              <p:nvPr/>
            </p:nvSpPr>
            <p:spPr bwMode="auto">
              <a:xfrm>
                <a:off x="1554" y="2311"/>
                <a:ext cx="6" cy="0"/>
              </a:xfrm>
              <a:prstGeom prst="line">
                <a:avLst/>
              </a:prstGeom>
              <a:noFill/>
              <a:ln w="0">
                <a:solidFill>
                  <a:srgbClr val="000000"/>
                </a:solidFill>
                <a:round/>
              </a:ln>
            </p:spPr>
            <p:txBody>
              <a:bodyPr/>
              <a:lstStyle/>
              <a:p>
                <a:endParaRPr lang="zh-CN" altLang="en-US"/>
              </a:p>
            </p:txBody>
          </p:sp>
          <p:sp>
            <p:nvSpPr>
              <p:cNvPr id="154197" name="Line 597"/>
              <p:cNvSpPr>
                <a:spLocks noChangeShapeType="1"/>
              </p:cNvSpPr>
              <p:nvPr/>
            </p:nvSpPr>
            <p:spPr bwMode="auto">
              <a:xfrm>
                <a:off x="1554" y="2311"/>
                <a:ext cx="0" cy="6"/>
              </a:xfrm>
              <a:prstGeom prst="line">
                <a:avLst/>
              </a:prstGeom>
              <a:noFill/>
              <a:ln w="0">
                <a:solidFill>
                  <a:srgbClr val="000000"/>
                </a:solidFill>
                <a:round/>
              </a:ln>
            </p:spPr>
            <p:txBody>
              <a:bodyPr/>
              <a:lstStyle/>
              <a:p>
                <a:endParaRPr lang="zh-CN" altLang="en-US"/>
              </a:p>
            </p:txBody>
          </p:sp>
          <p:sp>
            <p:nvSpPr>
              <p:cNvPr id="154198" name="Rectangle 598"/>
              <p:cNvSpPr>
                <a:spLocks noChangeArrowheads="1"/>
              </p:cNvSpPr>
              <p:nvPr/>
            </p:nvSpPr>
            <p:spPr bwMode="auto">
              <a:xfrm>
                <a:off x="1554" y="2311"/>
                <a:ext cx="6" cy="6"/>
              </a:xfrm>
              <a:prstGeom prst="rect">
                <a:avLst/>
              </a:prstGeom>
              <a:solidFill>
                <a:srgbClr val="000000"/>
              </a:solidFill>
              <a:ln w="9525">
                <a:noFill/>
                <a:miter lim="800000"/>
              </a:ln>
            </p:spPr>
            <p:txBody>
              <a:bodyPr/>
              <a:lstStyle/>
              <a:p>
                <a:endParaRPr lang="zh-CN" altLang="en-US"/>
              </a:p>
            </p:txBody>
          </p:sp>
          <p:sp>
            <p:nvSpPr>
              <p:cNvPr id="154199" name="Line 599"/>
              <p:cNvSpPr>
                <a:spLocks noChangeShapeType="1"/>
              </p:cNvSpPr>
              <p:nvPr/>
            </p:nvSpPr>
            <p:spPr bwMode="auto">
              <a:xfrm>
                <a:off x="1554" y="2311"/>
                <a:ext cx="6" cy="0"/>
              </a:xfrm>
              <a:prstGeom prst="line">
                <a:avLst/>
              </a:prstGeom>
              <a:noFill/>
              <a:ln w="0">
                <a:solidFill>
                  <a:srgbClr val="000000"/>
                </a:solidFill>
                <a:round/>
              </a:ln>
            </p:spPr>
            <p:txBody>
              <a:bodyPr/>
              <a:lstStyle/>
              <a:p>
                <a:endParaRPr lang="zh-CN" altLang="en-US"/>
              </a:p>
            </p:txBody>
          </p:sp>
          <p:sp>
            <p:nvSpPr>
              <p:cNvPr id="154200" name="Line 600"/>
              <p:cNvSpPr>
                <a:spLocks noChangeShapeType="1"/>
              </p:cNvSpPr>
              <p:nvPr/>
            </p:nvSpPr>
            <p:spPr bwMode="auto">
              <a:xfrm>
                <a:off x="1554" y="2311"/>
                <a:ext cx="0" cy="6"/>
              </a:xfrm>
              <a:prstGeom prst="line">
                <a:avLst/>
              </a:prstGeom>
              <a:noFill/>
              <a:ln w="0">
                <a:solidFill>
                  <a:srgbClr val="000000"/>
                </a:solidFill>
                <a:round/>
              </a:ln>
            </p:spPr>
            <p:txBody>
              <a:bodyPr/>
              <a:lstStyle/>
              <a:p>
                <a:endParaRPr lang="zh-CN" altLang="en-US"/>
              </a:p>
            </p:txBody>
          </p:sp>
          <p:sp>
            <p:nvSpPr>
              <p:cNvPr id="154201" name="Rectangle 601"/>
              <p:cNvSpPr>
                <a:spLocks noChangeArrowheads="1"/>
              </p:cNvSpPr>
              <p:nvPr/>
            </p:nvSpPr>
            <p:spPr bwMode="auto">
              <a:xfrm>
                <a:off x="1723" y="2072"/>
                <a:ext cx="6" cy="239"/>
              </a:xfrm>
              <a:prstGeom prst="rect">
                <a:avLst/>
              </a:prstGeom>
              <a:solidFill>
                <a:srgbClr val="000000"/>
              </a:solidFill>
              <a:ln w="9525">
                <a:noFill/>
                <a:miter lim="800000"/>
              </a:ln>
            </p:spPr>
            <p:txBody>
              <a:bodyPr/>
              <a:lstStyle/>
              <a:p>
                <a:endParaRPr lang="zh-CN" altLang="en-US"/>
              </a:p>
            </p:txBody>
          </p:sp>
          <p:sp>
            <p:nvSpPr>
              <p:cNvPr id="154202" name="Line 602"/>
              <p:cNvSpPr>
                <a:spLocks noChangeShapeType="1"/>
              </p:cNvSpPr>
              <p:nvPr/>
            </p:nvSpPr>
            <p:spPr bwMode="auto">
              <a:xfrm>
                <a:off x="1723" y="2072"/>
                <a:ext cx="0" cy="239"/>
              </a:xfrm>
              <a:prstGeom prst="line">
                <a:avLst/>
              </a:prstGeom>
              <a:noFill/>
              <a:ln w="0">
                <a:solidFill>
                  <a:srgbClr val="000000"/>
                </a:solidFill>
                <a:round/>
              </a:ln>
            </p:spPr>
            <p:txBody>
              <a:bodyPr/>
              <a:lstStyle/>
              <a:p>
                <a:endParaRPr lang="zh-CN" altLang="en-US"/>
              </a:p>
            </p:txBody>
          </p:sp>
          <p:sp>
            <p:nvSpPr>
              <p:cNvPr id="154203" name="Rectangle 603"/>
              <p:cNvSpPr>
                <a:spLocks noChangeArrowheads="1"/>
              </p:cNvSpPr>
              <p:nvPr/>
            </p:nvSpPr>
            <p:spPr bwMode="auto">
              <a:xfrm>
                <a:off x="1723" y="2311"/>
                <a:ext cx="6" cy="6"/>
              </a:xfrm>
              <a:prstGeom prst="rect">
                <a:avLst/>
              </a:prstGeom>
              <a:solidFill>
                <a:srgbClr val="000000"/>
              </a:solidFill>
              <a:ln w="9525">
                <a:noFill/>
                <a:miter lim="800000"/>
              </a:ln>
            </p:spPr>
            <p:txBody>
              <a:bodyPr/>
              <a:lstStyle/>
              <a:p>
                <a:endParaRPr lang="zh-CN" altLang="en-US"/>
              </a:p>
            </p:txBody>
          </p:sp>
          <p:sp>
            <p:nvSpPr>
              <p:cNvPr id="154204" name="Line 604"/>
              <p:cNvSpPr>
                <a:spLocks noChangeShapeType="1"/>
              </p:cNvSpPr>
              <p:nvPr/>
            </p:nvSpPr>
            <p:spPr bwMode="auto">
              <a:xfrm>
                <a:off x="1723" y="2311"/>
                <a:ext cx="6" cy="0"/>
              </a:xfrm>
              <a:prstGeom prst="line">
                <a:avLst/>
              </a:prstGeom>
              <a:noFill/>
              <a:ln w="0">
                <a:solidFill>
                  <a:srgbClr val="000000"/>
                </a:solidFill>
                <a:round/>
              </a:ln>
            </p:spPr>
            <p:txBody>
              <a:bodyPr/>
              <a:lstStyle/>
              <a:p>
                <a:endParaRPr lang="zh-CN" altLang="en-US"/>
              </a:p>
            </p:txBody>
          </p:sp>
          <p:sp>
            <p:nvSpPr>
              <p:cNvPr id="154205" name="Line 605"/>
              <p:cNvSpPr>
                <a:spLocks noChangeShapeType="1"/>
              </p:cNvSpPr>
              <p:nvPr/>
            </p:nvSpPr>
            <p:spPr bwMode="auto">
              <a:xfrm>
                <a:off x="1723" y="2311"/>
                <a:ext cx="0" cy="6"/>
              </a:xfrm>
              <a:prstGeom prst="line">
                <a:avLst/>
              </a:prstGeom>
              <a:noFill/>
              <a:ln w="0">
                <a:solidFill>
                  <a:srgbClr val="000000"/>
                </a:solidFill>
                <a:round/>
              </a:ln>
            </p:spPr>
            <p:txBody>
              <a:bodyPr/>
              <a:lstStyle/>
              <a:p>
                <a:endParaRPr lang="zh-CN" altLang="en-US"/>
              </a:p>
            </p:txBody>
          </p:sp>
          <p:sp>
            <p:nvSpPr>
              <p:cNvPr id="154206" name="Rectangle 606"/>
              <p:cNvSpPr>
                <a:spLocks noChangeArrowheads="1"/>
              </p:cNvSpPr>
              <p:nvPr/>
            </p:nvSpPr>
            <p:spPr bwMode="auto">
              <a:xfrm>
                <a:off x="1723" y="2311"/>
                <a:ext cx="6" cy="6"/>
              </a:xfrm>
              <a:prstGeom prst="rect">
                <a:avLst/>
              </a:prstGeom>
              <a:solidFill>
                <a:srgbClr val="000000"/>
              </a:solidFill>
              <a:ln w="9525">
                <a:noFill/>
                <a:miter lim="800000"/>
              </a:ln>
            </p:spPr>
            <p:txBody>
              <a:bodyPr/>
              <a:lstStyle/>
              <a:p>
                <a:endParaRPr lang="zh-CN" altLang="en-US"/>
              </a:p>
            </p:txBody>
          </p:sp>
          <p:sp>
            <p:nvSpPr>
              <p:cNvPr id="154207" name="Line 607"/>
              <p:cNvSpPr>
                <a:spLocks noChangeShapeType="1"/>
              </p:cNvSpPr>
              <p:nvPr/>
            </p:nvSpPr>
            <p:spPr bwMode="auto">
              <a:xfrm>
                <a:off x="1723" y="2311"/>
                <a:ext cx="6" cy="0"/>
              </a:xfrm>
              <a:prstGeom prst="line">
                <a:avLst/>
              </a:prstGeom>
              <a:noFill/>
              <a:ln w="0">
                <a:solidFill>
                  <a:srgbClr val="000000"/>
                </a:solidFill>
                <a:round/>
              </a:ln>
            </p:spPr>
            <p:txBody>
              <a:bodyPr/>
              <a:lstStyle/>
              <a:p>
                <a:endParaRPr lang="zh-CN" altLang="en-US"/>
              </a:p>
            </p:txBody>
          </p:sp>
          <p:sp>
            <p:nvSpPr>
              <p:cNvPr id="154208" name="Line 608"/>
              <p:cNvSpPr>
                <a:spLocks noChangeShapeType="1"/>
              </p:cNvSpPr>
              <p:nvPr/>
            </p:nvSpPr>
            <p:spPr bwMode="auto">
              <a:xfrm>
                <a:off x="1723" y="2311"/>
                <a:ext cx="0" cy="6"/>
              </a:xfrm>
              <a:prstGeom prst="line">
                <a:avLst/>
              </a:prstGeom>
              <a:noFill/>
              <a:ln w="0">
                <a:solidFill>
                  <a:srgbClr val="000000"/>
                </a:solidFill>
                <a:round/>
              </a:ln>
            </p:spPr>
            <p:txBody>
              <a:bodyPr/>
              <a:lstStyle/>
              <a:p>
                <a:endParaRPr lang="zh-CN" altLang="en-US"/>
              </a:p>
            </p:txBody>
          </p:sp>
          <p:sp>
            <p:nvSpPr>
              <p:cNvPr id="154209" name="Rectangle 609"/>
              <p:cNvSpPr>
                <a:spLocks noChangeArrowheads="1"/>
              </p:cNvSpPr>
              <p:nvPr/>
            </p:nvSpPr>
            <p:spPr bwMode="auto">
              <a:xfrm>
                <a:off x="1729" y="2311"/>
                <a:ext cx="163" cy="6"/>
              </a:xfrm>
              <a:prstGeom prst="rect">
                <a:avLst/>
              </a:prstGeom>
              <a:solidFill>
                <a:srgbClr val="000000"/>
              </a:solidFill>
              <a:ln w="9525">
                <a:noFill/>
                <a:miter lim="800000"/>
              </a:ln>
            </p:spPr>
            <p:txBody>
              <a:bodyPr/>
              <a:lstStyle/>
              <a:p>
                <a:endParaRPr lang="zh-CN" altLang="en-US"/>
              </a:p>
            </p:txBody>
          </p:sp>
          <p:sp>
            <p:nvSpPr>
              <p:cNvPr id="154210" name="Line 610"/>
              <p:cNvSpPr>
                <a:spLocks noChangeShapeType="1"/>
              </p:cNvSpPr>
              <p:nvPr/>
            </p:nvSpPr>
            <p:spPr bwMode="auto">
              <a:xfrm>
                <a:off x="1729" y="2311"/>
                <a:ext cx="163" cy="0"/>
              </a:xfrm>
              <a:prstGeom prst="line">
                <a:avLst/>
              </a:prstGeom>
              <a:noFill/>
              <a:ln w="0">
                <a:solidFill>
                  <a:srgbClr val="000000"/>
                </a:solidFill>
                <a:round/>
              </a:ln>
            </p:spPr>
            <p:txBody>
              <a:bodyPr/>
              <a:lstStyle/>
              <a:p>
                <a:endParaRPr lang="zh-CN" altLang="en-US"/>
              </a:p>
            </p:txBody>
          </p:sp>
        </p:grpSp>
        <p:sp>
          <p:nvSpPr>
            <p:cNvPr id="154212" name="Rectangle 612"/>
            <p:cNvSpPr>
              <a:spLocks noChangeArrowheads="1"/>
            </p:cNvSpPr>
            <p:nvPr/>
          </p:nvSpPr>
          <p:spPr bwMode="auto">
            <a:xfrm>
              <a:off x="1586" y="2197"/>
              <a:ext cx="6" cy="239"/>
            </a:xfrm>
            <a:prstGeom prst="rect">
              <a:avLst/>
            </a:prstGeom>
            <a:solidFill>
              <a:srgbClr val="000000"/>
            </a:solidFill>
            <a:ln w="9525">
              <a:noFill/>
              <a:miter lim="800000"/>
            </a:ln>
          </p:spPr>
          <p:txBody>
            <a:bodyPr/>
            <a:lstStyle/>
            <a:p>
              <a:endParaRPr lang="zh-CN" altLang="en-US"/>
            </a:p>
          </p:txBody>
        </p:sp>
        <p:sp>
          <p:nvSpPr>
            <p:cNvPr id="154213" name="Line 613"/>
            <p:cNvSpPr>
              <a:spLocks noChangeShapeType="1"/>
            </p:cNvSpPr>
            <p:nvPr/>
          </p:nvSpPr>
          <p:spPr bwMode="auto">
            <a:xfrm>
              <a:off x="1586" y="2197"/>
              <a:ext cx="0" cy="239"/>
            </a:xfrm>
            <a:prstGeom prst="line">
              <a:avLst/>
            </a:prstGeom>
            <a:noFill/>
            <a:ln w="0">
              <a:solidFill>
                <a:srgbClr val="000000"/>
              </a:solidFill>
              <a:round/>
            </a:ln>
          </p:spPr>
          <p:txBody>
            <a:bodyPr/>
            <a:lstStyle/>
            <a:p>
              <a:endParaRPr lang="zh-CN" altLang="en-US"/>
            </a:p>
          </p:txBody>
        </p:sp>
        <p:sp>
          <p:nvSpPr>
            <p:cNvPr id="154214" name="Rectangle 614"/>
            <p:cNvSpPr>
              <a:spLocks noChangeArrowheads="1"/>
            </p:cNvSpPr>
            <p:nvPr/>
          </p:nvSpPr>
          <p:spPr bwMode="auto">
            <a:xfrm>
              <a:off x="1586" y="2436"/>
              <a:ext cx="6" cy="6"/>
            </a:xfrm>
            <a:prstGeom prst="rect">
              <a:avLst/>
            </a:prstGeom>
            <a:solidFill>
              <a:srgbClr val="000000"/>
            </a:solidFill>
            <a:ln w="9525">
              <a:noFill/>
              <a:miter lim="800000"/>
            </a:ln>
          </p:spPr>
          <p:txBody>
            <a:bodyPr/>
            <a:lstStyle/>
            <a:p>
              <a:endParaRPr lang="zh-CN" altLang="en-US"/>
            </a:p>
          </p:txBody>
        </p:sp>
        <p:sp>
          <p:nvSpPr>
            <p:cNvPr id="154215" name="Line 615"/>
            <p:cNvSpPr>
              <a:spLocks noChangeShapeType="1"/>
            </p:cNvSpPr>
            <p:nvPr/>
          </p:nvSpPr>
          <p:spPr bwMode="auto">
            <a:xfrm>
              <a:off x="1586" y="2436"/>
              <a:ext cx="6" cy="0"/>
            </a:xfrm>
            <a:prstGeom prst="line">
              <a:avLst/>
            </a:prstGeom>
            <a:noFill/>
            <a:ln w="0">
              <a:solidFill>
                <a:srgbClr val="000000"/>
              </a:solidFill>
              <a:round/>
            </a:ln>
          </p:spPr>
          <p:txBody>
            <a:bodyPr/>
            <a:lstStyle/>
            <a:p>
              <a:endParaRPr lang="zh-CN" altLang="en-US"/>
            </a:p>
          </p:txBody>
        </p:sp>
        <p:sp>
          <p:nvSpPr>
            <p:cNvPr id="154216" name="Line 616"/>
            <p:cNvSpPr>
              <a:spLocks noChangeShapeType="1"/>
            </p:cNvSpPr>
            <p:nvPr/>
          </p:nvSpPr>
          <p:spPr bwMode="auto">
            <a:xfrm>
              <a:off x="1586" y="2436"/>
              <a:ext cx="0" cy="6"/>
            </a:xfrm>
            <a:prstGeom prst="line">
              <a:avLst/>
            </a:prstGeom>
            <a:noFill/>
            <a:ln w="0">
              <a:solidFill>
                <a:srgbClr val="000000"/>
              </a:solidFill>
              <a:round/>
            </a:ln>
          </p:spPr>
          <p:txBody>
            <a:bodyPr/>
            <a:lstStyle/>
            <a:p>
              <a:endParaRPr lang="zh-CN" altLang="en-US"/>
            </a:p>
          </p:txBody>
        </p:sp>
        <p:sp>
          <p:nvSpPr>
            <p:cNvPr id="154217" name="Rectangle 617"/>
            <p:cNvSpPr>
              <a:spLocks noChangeArrowheads="1"/>
            </p:cNvSpPr>
            <p:nvPr/>
          </p:nvSpPr>
          <p:spPr bwMode="auto">
            <a:xfrm>
              <a:off x="1586" y="2436"/>
              <a:ext cx="6" cy="6"/>
            </a:xfrm>
            <a:prstGeom prst="rect">
              <a:avLst/>
            </a:prstGeom>
            <a:solidFill>
              <a:srgbClr val="000000"/>
            </a:solidFill>
            <a:ln w="9525">
              <a:noFill/>
              <a:miter lim="800000"/>
            </a:ln>
          </p:spPr>
          <p:txBody>
            <a:bodyPr/>
            <a:lstStyle/>
            <a:p>
              <a:endParaRPr lang="zh-CN" altLang="en-US"/>
            </a:p>
          </p:txBody>
        </p:sp>
        <p:sp>
          <p:nvSpPr>
            <p:cNvPr id="154218" name="Line 618"/>
            <p:cNvSpPr>
              <a:spLocks noChangeShapeType="1"/>
            </p:cNvSpPr>
            <p:nvPr/>
          </p:nvSpPr>
          <p:spPr bwMode="auto">
            <a:xfrm>
              <a:off x="1586" y="2436"/>
              <a:ext cx="6" cy="0"/>
            </a:xfrm>
            <a:prstGeom prst="line">
              <a:avLst/>
            </a:prstGeom>
            <a:noFill/>
            <a:ln w="0">
              <a:solidFill>
                <a:srgbClr val="000000"/>
              </a:solidFill>
              <a:round/>
            </a:ln>
          </p:spPr>
          <p:txBody>
            <a:bodyPr/>
            <a:lstStyle/>
            <a:p>
              <a:endParaRPr lang="zh-CN" altLang="en-US"/>
            </a:p>
          </p:txBody>
        </p:sp>
        <p:sp>
          <p:nvSpPr>
            <p:cNvPr id="154219" name="Line 619"/>
            <p:cNvSpPr>
              <a:spLocks noChangeShapeType="1"/>
            </p:cNvSpPr>
            <p:nvPr/>
          </p:nvSpPr>
          <p:spPr bwMode="auto">
            <a:xfrm>
              <a:off x="1586" y="2436"/>
              <a:ext cx="0" cy="6"/>
            </a:xfrm>
            <a:prstGeom prst="line">
              <a:avLst/>
            </a:prstGeom>
            <a:noFill/>
            <a:ln w="0">
              <a:solidFill>
                <a:srgbClr val="000000"/>
              </a:solidFill>
              <a:round/>
            </a:ln>
          </p:spPr>
          <p:txBody>
            <a:bodyPr/>
            <a:lstStyle/>
            <a:p>
              <a:endParaRPr lang="zh-CN" altLang="en-US"/>
            </a:p>
          </p:txBody>
        </p:sp>
        <p:sp>
          <p:nvSpPr>
            <p:cNvPr id="154220" name="Rectangle 620"/>
            <p:cNvSpPr>
              <a:spLocks noChangeArrowheads="1"/>
            </p:cNvSpPr>
            <p:nvPr/>
          </p:nvSpPr>
          <p:spPr bwMode="auto">
            <a:xfrm>
              <a:off x="1738" y="2197"/>
              <a:ext cx="6" cy="239"/>
            </a:xfrm>
            <a:prstGeom prst="rect">
              <a:avLst/>
            </a:prstGeom>
            <a:solidFill>
              <a:srgbClr val="000000"/>
            </a:solidFill>
            <a:ln w="9525">
              <a:noFill/>
              <a:miter lim="800000"/>
            </a:ln>
          </p:spPr>
          <p:txBody>
            <a:bodyPr/>
            <a:lstStyle/>
            <a:p>
              <a:endParaRPr lang="zh-CN" altLang="en-US"/>
            </a:p>
          </p:txBody>
        </p:sp>
        <p:sp>
          <p:nvSpPr>
            <p:cNvPr id="154221" name="Line 621"/>
            <p:cNvSpPr>
              <a:spLocks noChangeShapeType="1"/>
            </p:cNvSpPr>
            <p:nvPr/>
          </p:nvSpPr>
          <p:spPr bwMode="auto">
            <a:xfrm>
              <a:off x="1738" y="2197"/>
              <a:ext cx="0" cy="239"/>
            </a:xfrm>
            <a:prstGeom prst="line">
              <a:avLst/>
            </a:prstGeom>
            <a:noFill/>
            <a:ln w="0">
              <a:solidFill>
                <a:srgbClr val="000000"/>
              </a:solidFill>
              <a:round/>
            </a:ln>
          </p:spPr>
          <p:txBody>
            <a:bodyPr/>
            <a:lstStyle/>
            <a:p>
              <a:endParaRPr lang="zh-CN" altLang="en-US"/>
            </a:p>
          </p:txBody>
        </p:sp>
        <p:sp>
          <p:nvSpPr>
            <p:cNvPr id="154222" name="Rectangle 622"/>
            <p:cNvSpPr>
              <a:spLocks noChangeArrowheads="1"/>
            </p:cNvSpPr>
            <p:nvPr/>
          </p:nvSpPr>
          <p:spPr bwMode="auto">
            <a:xfrm>
              <a:off x="1738" y="2436"/>
              <a:ext cx="6" cy="6"/>
            </a:xfrm>
            <a:prstGeom prst="rect">
              <a:avLst/>
            </a:prstGeom>
            <a:solidFill>
              <a:srgbClr val="000000"/>
            </a:solidFill>
            <a:ln w="9525">
              <a:noFill/>
              <a:miter lim="800000"/>
            </a:ln>
          </p:spPr>
          <p:txBody>
            <a:bodyPr/>
            <a:lstStyle/>
            <a:p>
              <a:endParaRPr lang="zh-CN" altLang="en-US"/>
            </a:p>
          </p:txBody>
        </p:sp>
        <p:sp>
          <p:nvSpPr>
            <p:cNvPr id="154223" name="Line 623"/>
            <p:cNvSpPr>
              <a:spLocks noChangeShapeType="1"/>
            </p:cNvSpPr>
            <p:nvPr/>
          </p:nvSpPr>
          <p:spPr bwMode="auto">
            <a:xfrm>
              <a:off x="1738" y="2436"/>
              <a:ext cx="6" cy="0"/>
            </a:xfrm>
            <a:prstGeom prst="line">
              <a:avLst/>
            </a:prstGeom>
            <a:noFill/>
            <a:ln w="0">
              <a:solidFill>
                <a:srgbClr val="000000"/>
              </a:solidFill>
              <a:round/>
            </a:ln>
          </p:spPr>
          <p:txBody>
            <a:bodyPr/>
            <a:lstStyle/>
            <a:p>
              <a:endParaRPr lang="zh-CN" altLang="en-US"/>
            </a:p>
          </p:txBody>
        </p:sp>
        <p:sp>
          <p:nvSpPr>
            <p:cNvPr id="154224" name="Line 624"/>
            <p:cNvSpPr>
              <a:spLocks noChangeShapeType="1"/>
            </p:cNvSpPr>
            <p:nvPr/>
          </p:nvSpPr>
          <p:spPr bwMode="auto">
            <a:xfrm>
              <a:off x="1738" y="2436"/>
              <a:ext cx="0" cy="6"/>
            </a:xfrm>
            <a:prstGeom prst="line">
              <a:avLst/>
            </a:prstGeom>
            <a:noFill/>
            <a:ln w="0">
              <a:solidFill>
                <a:srgbClr val="000000"/>
              </a:solidFill>
              <a:round/>
            </a:ln>
          </p:spPr>
          <p:txBody>
            <a:bodyPr/>
            <a:lstStyle/>
            <a:p>
              <a:endParaRPr lang="zh-CN" altLang="en-US"/>
            </a:p>
          </p:txBody>
        </p:sp>
        <p:sp>
          <p:nvSpPr>
            <p:cNvPr id="154225" name="Rectangle 625"/>
            <p:cNvSpPr>
              <a:spLocks noChangeArrowheads="1"/>
            </p:cNvSpPr>
            <p:nvPr/>
          </p:nvSpPr>
          <p:spPr bwMode="auto">
            <a:xfrm>
              <a:off x="1738" y="2436"/>
              <a:ext cx="6" cy="6"/>
            </a:xfrm>
            <a:prstGeom prst="rect">
              <a:avLst/>
            </a:prstGeom>
            <a:solidFill>
              <a:srgbClr val="000000"/>
            </a:solidFill>
            <a:ln w="9525">
              <a:noFill/>
              <a:miter lim="800000"/>
            </a:ln>
          </p:spPr>
          <p:txBody>
            <a:bodyPr/>
            <a:lstStyle/>
            <a:p>
              <a:endParaRPr lang="zh-CN" altLang="en-US"/>
            </a:p>
          </p:txBody>
        </p:sp>
        <p:sp>
          <p:nvSpPr>
            <p:cNvPr id="154226" name="Line 626"/>
            <p:cNvSpPr>
              <a:spLocks noChangeShapeType="1"/>
            </p:cNvSpPr>
            <p:nvPr/>
          </p:nvSpPr>
          <p:spPr bwMode="auto">
            <a:xfrm>
              <a:off x="1738" y="2436"/>
              <a:ext cx="6" cy="0"/>
            </a:xfrm>
            <a:prstGeom prst="line">
              <a:avLst/>
            </a:prstGeom>
            <a:noFill/>
            <a:ln w="0">
              <a:solidFill>
                <a:srgbClr val="000000"/>
              </a:solidFill>
              <a:round/>
            </a:ln>
          </p:spPr>
          <p:txBody>
            <a:bodyPr/>
            <a:lstStyle/>
            <a:p>
              <a:endParaRPr lang="zh-CN" altLang="en-US"/>
            </a:p>
          </p:txBody>
        </p:sp>
        <p:sp>
          <p:nvSpPr>
            <p:cNvPr id="154227" name="Line 627"/>
            <p:cNvSpPr>
              <a:spLocks noChangeShapeType="1"/>
            </p:cNvSpPr>
            <p:nvPr/>
          </p:nvSpPr>
          <p:spPr bwMode="auto">
            <a:xfrm>
              <a:off x="1738" y="2436"/>
              <a:ext cx="0" cy="6"/>
            </a:xfrm>
            <a:prstGeom prst="line">
              <a:avLst/>
            </a:prstGeom>
            <a:noFill/>
            <a:ln w="0">
              <a:solidFill>
                <a:srgbClr val="000000"/>
              </a:solidFill>
              <a:round/>
            </a:ln>
          </p:spPr>
          <p:txBody>
            <a:bodyPr/>
            <a:lstStyle/>
            <a:p>
              <a:endParaRPr lang="zh-CN" altLang="en-US"/>
            </a:p>
          </p:txBody>
        </p:sp>
        <p:sp>
          <p:nvSpPr>
            <p:cNvPr id="154228" name="Rectangle 628"/>
            <p:cNvSpPr>
              <a:spLocks noChangeArrowheads="1"/>
            </p:cNvSpPr>
            <p:nvPr/>
          </p:nvSpPr>
          <p:spPr bwMode="auto">
            <a:xfrm>
              <a:off x="1744" y="2436"/>
              <a:ext cx="134" cy="6"/>
            </a:xfrm>
            <a:prstGeom prst="rect">
              <a:avLst/>
            </a:prstGeom>
            <a:solidFill>
              <a:srgbClr val="000000"/>
            </a:solidFill>
            <a:ln w="9525">
              <a:noFill/>
              <a:miter lim="800000"/>
            </a:ln>
          </p:spPr>
          <p:txBody>
            <a:bodyPr/>
            <a:lstStyle/>
            <a:p>
              <a:endParaRPr lang="zh-CN" altLang="en-US"/>
            </a:p>
          </p:txBody>
        </p:sp>
        <p:sp>
          <p:nvSpPr>
            <p:cNvPr id="154229" name="Line 629"/>
            <p:cNvSpPr>
              <a:spLocks noChangeShapeType="1"/>
            </p:cNvSpPr>
            <p:nvPr/>
          </p:nvSpPr>
          <p:spPr bwMode="auto">
            <a:xfrm>
              <a:off x="1744" y="2436"/>
              <a:ext cx="134" cy="0"/>
            </a:xfrm>
            <a:prstGeom prst="line">
              <a:avLst/>
            </a:prstGeom>
            <a:noFill/>
            <a:ln w="0">
              <a:solidFill>
                <a:srgbClr val="000000"/>
              </a:solidFill>
              <a:round/>
            </a:ln>
          </p:spPr>
          <p:txBody>
            <a:bodyPr/>
            <a:lstStyle/>
            <a:p>
              <a:endParaRPr lang="zh-CN" altLang="en-US"/>
            </a:p>
          </p:txBody>
        </p:sp>
        <p:sp>
          <p:nvSpPr>
            <p:cNvPr id="154230" name="Rectangle 630"/>
            <p:cNvSpPr>
              <a:spLocks noChangeArrowheads="1"/>
            </p:cNvSpPr>
            <p:nvPr/>
          </p:nvSpPr>
          <p:spPr bwMode="auto">
            <a:xfrm>
              <a:off x="1878" y="2197"/>
              <a:ext cx="6" cy="239"/>
            </a:xfrm>
            <a:prstGeom prst="rect">
              <a:avLst/>
            </a:prstGeom>
            <a:solidFill>
              <a:srgbClr val="000000"/>
            </a:solidFill>
            <a:ln w="9525">
              <a:noFill/>
              <a:miter lim="800000"/>
            </a:ln>
          </p:spPr>
          <p:txBody>
            <a:bodyPr/>
            <a:lstStyle/>
            <a:p>
              <a:endParaRPr lang="zh-CN" altLang="en-US"/>
            </a:p>
          </p:txBody>
        </p:sp>
        <p:sp>
          <p:nvSpPr>
            <p:cNvPr id="154231" name="Line 631"/>
            <p:cNvSpPr>
              <a:spLocks noChangeShapeType="1"/>
            </p:cNvSpPr>
            <p:nvPr/>
          </p:nvSpPr>
          <p:spPr bwMode="auto">
            <a:xfrm>
              <a:off x="1878" y="2197"/>
              <a:ext cx="0" cy="239"/>
            </a:xfrm>
            <a:prstGeom prst="line">
              <a:avLst/>
            </a:prstGeom>
            <a:noFill/>
            <a:ln w="0">
              <a:solidFill>
                <a:srgbClr val="000000"/>
              </a:solidFill>
              <a:round/>
            </a:ln>
          </p:spPr>
          <p:txBody>
            <a:bodyPr/>
            <a:lstStyle/>
            <a:p>
              <a:endParaRPr lang="zh-CN" altLang="en-US"/>
            </a:p>
          </p:txBody>
        </p:sp>
        <p:sp>
          <p:nvSpPr>
            <p:cNvPr id="154232" name="Rectangle 632"/>
            <p:cNvSpPr>
              <a:spLocks noChangeArrowheads="1"/>
            </p:cNvSpPr>
            <p:nvPr/>
          </p:nvSpPr>
          <p:spPr bwMode="auto">
            <a:xfrm>
              <a:off x="1878" y="2436"/>
              <a:ext cx="6" cy="6"/>
            </a:xfrm>
            <a:prstGeom prst="rect">
              <a:avLst/>
            </a:prstGeom>
            <a:solidFill>
              <a:srgbClr val="000000"/>
            </a:solidFill>
            <a:ln w="9525">
              <a:noFill/>
              <a:miter lim="800000"/>
            </a:ln>
          </p:spPr>
          <p:txBody>
            <a:bodyPr/>
            <a:lstStyle/>
            <a:p>
              <a:endParaRPr lang="zh-CN" altLang="en-US"/>
            </a:p>
          </p:txBody>
        </p:sp>
        <p:sp>
          <p:nvSpPr>
            <p:cNvPr id="154233" name="Line 633"/>
            <p:cNvSpPr>
              <a:spLocks noChangeShapeType="1"/>
            </p:cNvSpPr>
            <p:nvPr/>
          </p:nvSpPr>
          <p:spPr bwMode="auto">
            <a:xfrm>
              <a:off x="1878" y="2436"/>
              <a:ext cx="6" cy="0"/>
            </a:xfrm>
            <a:prstGeom prst="line">
              <a:avLst/>
            </a:prstGeom>
            <a:noFill/>
            <a:ln w="0">
              <a:solidFill>
                <a:srgbClr val="000000"/>
              </a:solidFill>
              <a:round/>
            </a:ln>
          </p:spPr>
          <p:txBody>
            <a:bodyPr/>
            <a:lstStyle/>
            <a:p>
              <a:endParaRPr lang="zh-CN" altLang="en-US"/>
            </a:p>
          </p:txBody>
        </p:sp>
        <p:sp>
          <p:nvSpPr>
            <p:cNvPr id="154234" name="Line 634"/>
            <p:cNvSpPr>
              <a:spLocks noChangeShapeType="1"/>
            </p:cNvSpPr>
            <p:nvPr/>
          </p:nvSpPr>
          <p:spPr bwMode="auto">
            <a:xfrm>
              <a:off x="1878" y="2436"/>
              <a:ext cx="0" cy="6"/>
            </a:xfrm>
            <a:prstGeom prst="line">
              <a:avLst/>
            </a:prstGeom>
            <a:noFill/>
            <a:ln w="0">
              <a:solidFill>
                <a:srgbClr val="000000"/>
              </a:solidFill>
              <a:round/>
            </a:ln>
          </p:spPr>
          <p:txBody>
            <a:bodyPr/>
            <a:lstStyle/>
            <a:p>
              <a:endParaRPr lang="zh-CN" altLang="en-US"/>
            </a:p>
          </p:txBody>
        </p:sp>
        <p:sp>
          <p:nvSpPr>
            <p:cNvPr id="154235" name="Rectangle 635"/>
            <p:cNvSpPr>
              <a:spLocks noChangeArrowheads="1"/>
            </p:cNvSpPr>
            <p:nvPr/>
          </p:nvSpPr>
          <p:spPr bwMode="auto">
            <a:xfrm>
              <a:off x="1878" y="2436"/>
              <a:ext cx="6" cy="6"/>
            </a:xfrm>
            <a:prstGeom prst="rect">
              <a:avLst/>
            </a:prstGeom>
            <a:solidFill>
              <a:srgbClr val="000000"/>
            </a:solidFill>
            <a:ln w="9525">
              <a:noFill/>
              <a:miter lim="800000"/>
            </a:ln>
          </p:spPr>
          <p:txBody>
            <a:bodyPr/>
            <a:lstStyle/>
            <a:p>
              <a:endParaRPr lang="zh-CN" altLang="en-US"/>
            </a:p>
          </p:txBody>
        </p:sp>
        <p:sp>
          <p:nvSpPr>
            <p:cNvPr id="154236" name="Line 636"/>
            <p:cNvSpPr>
              <a:spLocks noChangeShapeType="1"/>
            </p:cNvSpPr>
            <p:nvPr/>
          </p:nvSpPr>
          <p:spPr bwMode="auto">
            <a:xfrm>
              <a:off x="1878" y="2436"/>
              <a:ext cx="6" cy="0"/>
            </a:xfrm>
            <a:prstGeom prst="line">
              <a:avLst/>
            </a:prstGeom>
            <a:noFill/>
            <a:ln w="0">
              <a:solidFill>
                <a:srgbClr val="000000"/>
              </a:solidFill>
              <a:round/>
            </a:ln>
          </p:spPr>
          <p:txBody>
            <a:bodyPr/>
            <a:lstStyle/>
            <a:p>
              <a:endParaRPr lang="zh-CN" altLang="en-US"/>
            </a:p>
          </p:txBody>
        </p:sp>
        <p:sp>
          <p:nvSpPr>
            <p:cNvPr id="154237" name="Line 637"/>
            <p:cNvSpPr>
              <a:spLocks noChangeShapeType="1"/>
            </p:cNvSpPr>
            <p:nvPr/>
          </p:nvSpPr>
          <p:spPr bwMode="auto">
            <a:xfrm>
              <a:off x="1878" y="2436"/>
              <a:ext cx="0" cy="6"/>
            </a:xfrm>
            <a:prstGeom prst="line">
              <a:avLst/>
            </a:prstGeom>
            <a:noFill/>
            <a:ln w="0">
              <a:solidFill>
                <a:srgbClr val="000000"/>
              </a:solidFill>
              <a:round/>
            </a:ln>
          </p:spPr>
          <p:txBody>
            <a:bodyPr/>
            <a:lstStyle/>
            <a:p>
              <a:endParaRPr lang="zh-CN" altLang="en-US"/>
            </a:p>
          </p:txBody>
        </p:sp>
        <p:sp>
          <p:nvSpPr>
            <p:cNvPr id="154238" name="Rectangle 638"/>
            <p:cNvSpPr>
              <a:spLocks noChangeArrowheads="1"/>
            </p:cNvSpPr>
            <p:nvPr/>
          </p:nvSpPr>
          <p:spPr bwMode="auto">
            <a:xfrm>
              <a:off x="2065" y="2197"/>
              <a:ext cx="6" cy="239"/>
            </a:xfrm>
            <a:prstGeom prst="rect">
              <a:avLst/>
            </a:prstGeom>
            <a:solidFill>
              <a:srgbClr val="000000"/>
            </a:solidFill>
            <a:ln w="9525">
              <a:noFill/>
              <a:miter lim="800000"/>
            </a:ln>
          </p:spPr>
          <p:txBody>
            <a:bodyPr/>
            <a:lstStyle/>
            <a:p>
              <a:endParaRPr lang="zh-CN" altLang="en-US"/>
            </a:p>
          </p:txBody>
        </p:sp>
        <p:sp>
          <p:nvSpPr>
            <p:cNvPr id="154239" name="Line 639"/>
            <p:cNvSpPr>
              <a:spLocks noChangeShapeType="1"/>
            </p:cNvSpPr>
            <p:nvPr/>
          </p:nvSpPr>
          <p:spPr bwMode="auto">
            <a:xfrm>
              <a:off x="2065" y="2197"/>
              <a:ext cx="0" cy="239"/>
            </a:xfrm>
            <a:prstGeom prst="line">
              <a:avLst/>
            </a:prstGeom>
            <a:noFill/>
            <a:ln w="0">
              <a:solidFill>
                <a:srgbClr val="000000"/>
              </a:solidFill>
              <a:round/>
            </a:ln>
          </p:spPr>
          <p:txBody>
            <a:bodyPr/>
            <a:lstStyle/>
            <a:p>
              <a:endParaRPr lang="zh-CN" altLang="en-US"/>
            </a:p>
          </p:txBody>
        </p:sp>
        <p:sp>
          <p:nvSpPr>
            <p:cNvPr id="154240" name="Rectangle 640"/>
            <p:cNvSpPr>
              <a:spLocks noChangeArrowheads="1"/>
            </p:cNvSpPr>
            <p:nvPr/>
          </p:nvSpPr>
          <p:spPr bwMode="auto">
            <a:xfrm>
              <a:off x="2065" y="2436"/>
              <a:ext cx="6" cy="6"/>
            </a:xfrm>
            <a:prstGeom prst="rect">
              <a:avLst/>
            </a:prstGeom>
            <a:solidFill>
              <a:srgbClr val="000000"/>
            </a:solidFill>
            <a:ln w="9525">
              <a:noFill/>
              <a:miter lim="800000"/>
            </a:ln>
          </p:spPr>
          <p:txBody>
            <a:bodyPr/>
            <a:lstStyle/>
            <a:p>
              <a:endParaRPr lang="zh-CN" altLang="en-US"/>
            </a:p>
          </p:txBody>
        </p:sp>
        <p:sp>
          <p:nvSpPr>
            <p:cNvPr id="154241" name="Line 641"/>
            <p:cNvSpPr>
              <a:spLocks noChangeShapeType="1"/>
            </p:cNvSpPr>
            <p:nvPr/>
          </p:nvSpPr>
          <p:spPr bwMode="auto">
            <a:xfrm>
              <a:off x="2065" y="2436"/>
              <a:ext cx="6" cy="0"/>
            </a:xfrm>
            <a:prstGeom prst="line">
              <a:avLst/>
            </a:prstGeom>
            <a:noFill/>
            <a:ln w="0">
              <a:solidFill>
                <a:srgbClr val="000000"/>
              </a:solidFill>
              <a:round/>
            </a:ln>
          </p:spPr>
          <p:txBody>
            <a:bodyPr/>
            <a:lstStyle/>
            <a:p>
              <a:endParaRPr lang="zh-CN" altLang="en-US"/>
            </a:p>
          </p:txBody>
        </p:sp>
        <p:sp>
          <p:nvSpPr>
            <p:cNvPr id="154242" name="Line 642"/>
            <p:cNvSpPr>
              <a:spLocks noChangeShapeType="1"/>
            </p:cNvSpPr>
            <p:nvPr/>
          </p:nvSpPr>
          <p:spPr bwMode="auto">
            <a:xfrm>
              <a:off x="2065" y="2436"/>
              <a:ext cx="0" cy="6"/>
            </a:xfrm>
            <a:prstGeom prst="line">
              <a:avLst/>
            </a:prstGeom>
            <a:noFill/>
            <a:ln w="0">
              <a:solidFill>
                <a:srgbClr val="000000"/>
              </a:solidFill>
              <a:round/>
            </a:ln>
          </p:spPr>
          <p:txBody>
            <a:bodyPr/>
            <a:lstStyle/>
            <a:p>
              <a:endParaRPr lang="zh-CN" altLang="en-US"/>
            </a:p>
          </p:txBody>
        </p:sp>
        <p:sp>
          <p:nvSpPr>
            <p:cNvPr id="154243" name="Rectangle 643"/>
            <p:cNvSpPr>
              <a:spLocks noChangeArrowheads="1"/>
            </p:cNvSpPr>
            <p:nvPr/>
          </p:nvSpPr>
          <p:spPr bwMode="auto">
            <a:xfrm>
              <a:off x="2065" y="2436"/>
              <a:ext cx="6" cy="6"/>
            </a:xfrm>
            <a:prstGeom prst="rect">
              <a:avLst/>
            </a:prstGeom>
            <a:solidFill>
              <a:srgbClr val="000000"/>
            </a:solidFill>
            <a:ln w="9525">
              <a:noFill/>
              <a:miter lim="800000"/>
            </a:ln>
          </p:spPr>
          <p:txBody>
            <a:bodyPr/>
            <a:lstStyle/>
            <a:p>
              <a:endParaRPr lang="zh-CN" altLang="en-US"/>
            </a:p>
          </p:txBody>
        </p:sp>
        <p:sp>
          <p:nvSpPr>
            <p:cNvPr id="154244" name="Line 644"/>
            <p:cNvSpPr>
              <a:spLocks noChangeShapeType="1"/>
            </p:cNvSpPr>
            <p:nvPr/>
          </p:nvSpPr>
          <p:spPr bwMode="auto">
            <a:xfrm>
              <a:off x="2065" y="2436"/>
              <a:ext cx="6" cy="0"/>
            </a:xfrm>
            <a:prstGeom prst="line">
              <a:avLst/>
            </a:prstGeom>
            <a:noFill/>
            <a:ln w="0">
              <a:solidFill>
                <a:srgbClr val="000000"/>
              </a:solidFill>
              <a:round/>
            </a:ln>
          </p:spPr>
          <p:txBody>
            <a:bodyPr/>
            <a:lstStyle/>
            <a:p>
              <a:endParaRPr lang="zh-CN" altLang="en-US"/>
            </a:p>
          </p:txBody>
        </p:sp>
        <p:sp>
          <p:nvSpPr>
            <p:cNvPr id="154245" name="Line 645"/>
            <p:cNvSpPr>
              <a:spLocks noChangeShapeType="1"/>
            </p:cNvSpPr>
            <p:nvPr/>
          </p:nvSpPr>
          <p:spPr bwMode="auto">
            <a:xfrm>
              <a:off x="2065" y="2436"/>
              <a:ext cx="0" cy="6"/>
            </a:xfrm>
            <a:prstGeom prst="line">
              <a:avLst/>
            </a:prstGeom>
            <a:noFill/>
            <a:ln w="0">
              <a:solidFill>
                <a:srgbClr val="000000"/>
              </a:solidFill>
              <a:round/>
            </a:ln>
          </p:spPr>
          <p:txBody>
            <a:bodyPr/>
            <a:lstStyle/>
            <a:p>
              <a:endParaRPr lang="zh-CN" altLang="en-US"/>
            </a:p>
          </p:txBody>
        </p:sp>
        <p:sp>
          <p:nvSpPr>
            <p:cNvPr id="154246" name="Rectangle 646"/>
            <p:cNvSpPr>
              <a:spLocks noChangeArrowheads="1"/>
            </p:cNvSpPr>
            <p:nvPr/>
          </p:nvSpPr>
          <p:spPr bwMode="auto">
            <a:xfrm>
              <a:off x="2071" y="2436"/>
              <a:ext cx="140" cy="6"/>
            </a:xfrm>
            <a:prstGeom prst="rect">
              <a:avLst/>
            </a:prstGeom>
            <a:solidFill>
              <a:srgbClr val="000000"/>
            </a:solidFill>
            <a:ln w="9525">
              <a:noFill/>
              <a:miter lim="800000"/>
            </a:ln>
          </p:spPr>
          <p:txBody>
            <a:bodyPr/>
            <a:lstStyle/>
            <a:p>
              <a:endParaRPr lang="zh-CN" altLang="en-US"/>
            </a:p>
          </p:txBody>
        </p:sp>
        <p:sp>
          <p:nvSpPr>
            <p:cNvPr id="154247" name="Line 647"/>
            <p:cNvSpPr>
              <a:spLocks noChangeShapeType="1"/>
            </p:cNvSpPr>
            <p:nvPr/>
          </p:nvSpPr>
          <p:spPr bwMode="auto">
            <a:xfrm>
              <a:off x="2071" y="2436"/>
              <a:ext cx="140" cy="0"/>
            </a:xfrm>
            <a:prstGeom prst="line">
              <a:avLst/>
            </a:prstGeom>
            <a:noFill/>
            <a:ln w="0">
              <a:solidFill>
                <a:srgbClr val="000000"/>
              </a:solidFill>
              <a:round/>
            </a:ln>
          </p:spPr>
          <p:txBody>
            <a:bodyPr/>
            <a:lstStyle/>
            <a:p>
              <a:endParaRPr lang="zh-CN" altLang="en-US"/>
            </a:p>
          </p:txBody>
        </p:sp>
        <p:sp>
          <p:nvSpPr>
            <p:cNvPr id="154248" name="Rectangle 648"/>
            <p:cNvSpPr>
              <a:spLocks noChangeArrowheads="1"/>
            </p:cNvSpPr>
            <p:nvPr/>
          </p:nvSpPr>
          <p:spPr bwMode="auto">
            <a:xfrm>
              <a:off x="2211" y="2197"/>
              <a:ext cx="5" cy="239"/>
            </a:xfrm>
            <a:prstGeom prst="rect">
              <a:avLst/>
            </a:prstGeom>
            <a:solidFill>
              <a:srgbClr val="000000"/>
            </a:solidFill>
            <a:ln w="9525">
              <a:noFill/>
              <a:miter lim="800000"/>
            </a:ln>
          </p:spPr>
          <p:txBody>
            <a:bodyPr/>
            <a:lstStyle/>
            <a:p>
              <a:endParaRPr lang="zh-CN" altLang="en-US"/>
            </a:p>
          </p:txBody>
        </p:sp>
        <p:sp>
          <p:nvSpPr>
            <p:cNvPr id="154249" name="Line 649"/>
            <p:cNvSpPr>
              <a:spLocks noChangeShapeType="1"/>
            </p:cNvSpPr>
            <p:nvPr/>
          </p:nvSpPr>
          <p:spPr bwMode="auto">
            <a:xfrm>
              <a:off x="2211" y="2197"/>
              <a:ext cx="0" cy="239"/>
            </a:xfrm>
            <a:prstGeom prst="line">
              <a:avLst/>
            </a:prstGeom>
            <a:noFill/>
            <a:ln w="0">
              <a:solidFill>
                <a:srgbClr val="000000"/>
              </a:solidFill>
              <a:round/>
            </a:ln>
          </p:spPr>
          <p:txBody>
            <a:bodyPr/>
            <a:lstStyle/>
            <a:p>
              <a:endParaRPr lang="zh-CN" altLang="en-US"/>
            </a:p>
          </p:txBody>
        </p:sp>
        <p:sp>
          <p:nvSpPr>
            <p:cNvPr id="154250" name="Rectangle 650"/>
            <p:cNvSpPr>
              <a:spLocks noChangeArrowheads="1"/>
            </p:cNvSpPr>
            <p:nvPr/>
          </p:nvSpPr>
          <p:spPr bwMode="auto">
            <a:xfrm>
              <a:off x="2211" y="2436"/>
              <a:ext cx="5" cy="6"/>
            </a:xfrm>
            <a:prstGeom prst="rect">
              <a:avLst/>
            </a:prstGeom>
            <a:solidFill>
              <a:srgbClr val="000000"/>
            </a:solidFill>
            <a:ln w="9525">
              <a:noFill/>
              <a:miter lim="800000"/>
            </a:ln>
          </p:spPr>
          <p:txBody>
            <a:bodyPr/>
            <a:lstStyle/>
            <a:p>
              <a:endParaRPr lang="zh-CN" altLang="en-US"/>
            </a:p>
          </p:txBody>
        </p:sp>
        <p:sp>
          <p:nvSpPr>
            <p:cNvPr id="154251" name="Line 651"/>
            <p:cNvSpPr>
              <a:spLocks noChangeShapeType="1"/>
            </p:cNvSpPr>
            <p:nvPr/>
          </p:nvSpPr>
          <p:spPr bwMode="auto">
            <a:xfrm>
              <a:off x="2211" y="2436"/>
              <a:ext cx="5" cy="0"/>
            </a:xfrm>
            <a:prstGeom prst="line">
              <a:avLst/>
            </a:prstGeom>
            <a:noFill/>
            <a:ln w="0">
              <a:solidFill>
                <a:srgbClr val="000000"/>
              </a:solidFill>
              <a:round/>
            </a:ln>
          </p:spPr>
          <p:txBody>
            <a:bodyPr/>
            <a:lstStyle/>
            <a:p>
              <a:endParaRPr lang="zh-CN" altLang="en-US"/>
            </a:p>
          </p:txBody>
        </p:sp>
        <p:sp>
          <p:nvSpPr>
            <p:cNvPr id="154252" name="Line 652"/>
            <p:cNvSpPr>
              <a:spLocks noChangeShapeType="1"/>
            </p:cNvSpPr>
            <p:nvPr/>
          </p:nvSpPr>
          <p:spPr bwMode="auto">
            <a:xfrm>
              <a:off x="2211" y="2436"/>
              <a:ext cx="0" cy="6"/>
            </a:xfrm>
            <a:prstGeom prst="line">
              <a:avLst/>
            </a:prstGeom>
            <a:noFill/>
            <a:ln w="0">
              <a:solidFill>
                <a:srgbClr val="000000"/>
              </a:solidFill>
              <a:round/>
            </a:ln>
          </p:spPr>
          <p:txBody>
            <a:bodyPr/>
            <a:lstStyle/>
            <a:p>
              <a:endParaRPr lang="zh-CN" altLang="en-US"/>
            </a:p>
          </p:txBody>
        </p:sp>
        <p:sp>
          <p:nvSpPr>
            <p:cNvPr id="154253" name="Rectangle 653"/>
            <p:cNvSpPr>
              <a:spLocks noChangeArrowheads="1"/>
            </p:cNvSpPr>
            <p:nvPr/>
          </p:nvSpPr>
          <p:spPr bwMode="auto">
            <a:xfrm>
              <a:off x="2211" y="2436"/>
              <a:ext cx="5" cy="6"/>
            </a:xfrm>
            <a:prstGeom prst="rect">
              <a:avLst/>
            </a:prstGeom>
            <a:solidFill>
              <a:srgbClr val="000000"/>
            </a:solidFill>
            <a:ln w="9525">
              <a:noFill/>
              <a:miter lim="800000"/>
            </a:ln>
          </p:spPr>
          <p:txBody>
            <a:bodyPr/>
            <a:lstStyle/>
            <a:p>
              <a:endParaRPr lang="zh-CN" altLang="en-US"/>
            </a:p>
          </p:txBody>
        </p:sp>
        <p:sp>
          <p:nvSpPr>
            <p:cNvPr id="154254" name="Line 654"/>
            <p:cNvSpPr>
              <a:spLocks noChangeShapeType="1"/>
            </p:cNvSpPr>
            <p:nvPr/>
          </p:nvSpPr>
          <p:spPr bwMode="auto">
            <a:xfrm>
              <a:off x="2211" y="2436"/>
              <a:ext cx="5" cy="0"/>
            </a:xfrm>
            <a:prstGeom prst="line">
              <a:avLst/>
            </a:prstGeom>
            <a:noFill/>
            <a:ln w="0">
              <a:solidFill>
                <a:srgbClr val="000000"/>
              </a:solidFill>
              <a:round/>
            </a:ln>
          </p:spPr>
          <p:txBody>
            <a:bodyPr/>
            <a:lstStyle/>
            <a:p>
              <a:endParaRPr lang="zh-CN" altLang="en-US"/>
            </a:p>
          </p:txBody>
        </p:sp>
        <p:sp>
          <p:nvSpPr>
            <p:cNvPr id="154255" name="Line 655"/>
            <p:cNvSpPr>
              <a:spLocks noChangeShapeType="1"/>
            </p:cNvSpPr>
            <p:nvPr/>
          </p:nvSpPr>
          <p:spPr bwMode="auto">
            <a:xfrm>
              <a:off x="2211" y="2436"/>
              <a:ext cx="0" cy="6"/>
            </a:xfrm>
            <a:prstGeom prst="line">
              <a:avLst/>
            </a:prstGeom>
            <a:noFill/>
            <a:ln w="0">
              <a:solidFill>
                <a:srgbClr val="000000"/>
              </a:solidFill>
              <a:round/>
            </a:ln>
          </p:spPr>
          <p:txBody>
            <a:bodyPr/>
            <a:lstStyle/>
            <a:p>
              <a:endParaRPr lang="zh-CN" altLang="en-US"/>
            </a:p>
          </p:txBody>
        </p:sp>
        <p:sp>
          <p:nvSpPr>
            <p:cNvPr id="154256" name="Rectangle 656"/>
            <p:cNvSpPr>
              <a:spLocks noChangeArrowheads="1"/>
            </p:cNvSpPr>
            <p:nvPr/>
          </p:nvSpPr>
          <p:spPr bwMode="auto">
            <a:xfrm>
              <a:off x="2391" y="2197"/>
              <a:ext cx="6" cy="239"/>
            </a:xfrm>
            <a:prstGeom prst="rect">
              <a:avLst/>
            </a:prstGeom>
            <a:solidFill>
              <a:srgbClr val="000000"/>
            </a:solidFill>
            <a:ln w="9525">
              <a:noFill/>
              <a:miter lim="800000"/>
            </a:ln>
          </p:spPr>
          <p:txBody>
            <a:bodyPr/>
            <a:lstStyle/>
            <a:p>
              <a:endParaRPr lang="zh-CN" altLang="en-US"/>
            </a:p>
          </p:txBody>
        </p:sp>
        <p:sp>
          <p:nvSpPr>
            <p:cNvPr id="154257" name="Line 657"/>
            <p:cNvSpPr>
              <a:spLocks noChangeShapeType="1"/>
            </p:cNvSpPr>
            <p:nvPr/>
          </p:nvSpPr>
          <p:spPr bwMode="auto">
            <a:xfrm>
              <a:off x="2391" y="2197"/>
              <a:ext cx="0" cy="239"/>
            </a:xfrm>
            <a:prstGeom prst="line">
              <a:avLst/>
            </a:prstGeom>
            <a:noFill/>
            <a:ln w="0">
              <a:solidFill>
                <a:srgbClr val="000000"/>
              </a:solidFill>
              <a:round/>
            </a:ln>
          </p:spPr>
          <p:txBody>
            <a:bodyPr/>
            <a:lstStyle/>
            <a:p>
              <a:endParaRPr lang="zh-CN" altLang="en-US"/>
            </a:p>
          </p:txBody>
        </p:sp>
        <p:sp>
          <p:nvSpPr>
            <p:cNvPr id="154258" name="Rectangle 658"/>
            <p:cNvSpPr>
              <a:spLocks noChangeArrowheads="1"/>
            </p:cNvSpPr>
            <p:nvPr/>
          </p:nvSpPr>
          <p:spPr bwMode="auto">
            <a:xfrm>
              <a:off x="2391" y="2436"/>
              <a:ext cx="6" cy="6"/>
            </a:xfrm>
            <a:prstGeom prst="rect">
              <a:avLst/>
            </a:prstGeom>
            <a:solidFill>
              <a:srgbClr val="000000"/>
            </a:solidFill>
            <a:ln w="9525">
              <a:noFill/>
              <a:miter lim="800000"/>
            </a:ln>
          </p:spPr>
          <p:txBody>
            <a:bodyPr/>
            <a:lstStyle/>
            <a:p>
              <a:endParaRPr lang="zh-CN" altLang="en-US"/>
            </a:p>
          </p:txBody>
        </p:sp>
        <p:sp>
          <p:nvSpPr>
            <p:cNvPr id="154259" name="Line 659"/>
            <p:cNvSpPr>
              <a:spLocks noChangeShapeType="1"/>
            </p:cNvSpPr>
            <p:nvPr/>
          </p:nvSpPr>
          <p:spPr bwMode="auto">
            <a:xfrm>
              <a:off x="2391" y="2436"/>
              <a:ext cx="6" cy="0"/>
            </a:xfrm>
            <a:prstGeom prst="line">
              <a:avLst/>
            </a:prstGeom>
            <a:noFill/>
            <a:ln w="0">
              <a:solidFill>
                <a:srgbClr val="000000"/>
              </a:solidFill>
              <a:round/>
            </a:ln>
          </p:spPr>
          <p:txBody>
            <a:bodyPr/>
            <a:lstStyle/>
            <a:p>
              <a:endParaRPr lang="zh-CN" altLang="en-US"/>
            </a:p>
          </p:txBody>
        </p:sp>
        <p:sp>
          <p:nvSpPr>
            <p:cNvPr id="154260" name="Line 660"/>
            <p:cNvSpPr>
              <a:spLocks noChangeShapeType="1"/>
            </p:cNvSpPr>
            <p:nvPr/>
          </p:nvSpPr>
          <p:spPr bwMode="auto">
            <a:xfrm>
              <a:off x="2391" y="2436"/>
              <a:ext cx="0" cy="6"/>
            </a:xfrm>
            <a:prstGeom prst="line">
              <a:avLst/>
            </a:prstGeom>
            <a:noFill/>
            <a:ln w="0">
              <a:solidFill>
                <a:srgbClr val="000000"/>
              </a:solidFill>
              <a:round/>
            </a:ln>
          </p:spPr>
          <p:txBody>
            <a:bodyPr/>
            <a:lstStyle/>
            <a:p>
              <a:endParaRPr lang="zh-CN" altLang="en-US"/>
            </a:p>
          </p:txBody>
        </p:sp>
        <p:sp>
          <p:nvSpPr>
            <p:cNvPr id="154261" name="Rectangle 661"/>
            <p:cNvSpPr>
              <a:spLocks noChangeArrowheads="1"/>
            </p:cNvSpPr>
            <p:nvPr/>
          </p:nvSpPr>
          <p:spPr bwMode="auto">
            <a:xfrm>
              <a:off x="2391" y="2436"/>
              <a:ext cx="6" cy="6"/>
            </a:xfrm>
            <a:prstGeom prst="rect">
              <a:avLst/>
            </a:prstGeom>
            <a:solidFill>
              <a:srgbClr val="000000"/>
            </a:solidFill>
            <a:ln w="9525">
              <a:noFill/>
              <a:miter lim="800000"/>
            </a:ln>
          </p:spPr>
          <p:txBody>
            <a:bodyPr/>
            <a:lstStyle/>
            <a:p>
              <a:endParaRPr lang="zh-CN" altLang="en-US"/>
            </a:p>
          </p:txBody>
        </p:sp>
        <p:sp>
          <p:nvSpPr>
            <p:cNvPr id="154262" name="Line 662"/>
            <p:cNvSpPr>
              <a:spLocks noChangeShapeType="1"/>
            </p:cNvSpPr>
            <p:nvPr/>
          </p:nvSpPr>
          <p:spPr bwMode="auto">
            <a:xfrm>
              <a:off x="2391" y="2436"/>
              <a:ext cx="6" cy="0"/>
            </a:xfrm>
            <a:prstGeom prst="line">
              <a:avLst/>
            </a:prstGeom>
            <a:noFill/>
            <a:ln w="0">
              <a:solidFill>
                <a:srgbClr val="000000"/>
              </a:solidFill>
              <a:round/>
            </a:ln>
          </p:spPr>
          <p:txBody>
            <a:bodyPr/>
            <a:lstStyle/>
            <a:p>
              <a:endParaRPr lang="zh-CN" altLang="en-US"/>
            </a:p>
          </p:txBody>
        </p:sp>
        <p:sp>
          <p:nvSpPr>
            <p:cNvPr id="154263" name="Line 663"/>
            <p:cNvSpPr>
              <a:spLocks noChangeShapeType="1"/>
            </p:cNvSpPr>
            <p:nvPr/>
          </p:nvSpPr>
          <p:spPr bwMode="auto">
            <a:xfrm>
              <a:off x="2391" y="2436"/>
              <a:ext cx="0" cy="6"/>
            </a:xfrm>
            <a:prstGeom prst="line">
              <a:avLst/>
            </a:prstGeom>
            <a:noFill/>
            <a:ln w="0">
              <a:solidFill>
                <a:srgbClr val="000000"/>
              </a:solidFill>
              <a:round/>
            </a:ln>
          </p:spPr>
          <p:txBody>
            <a:bodyPr/>
            <a:lstStyle/>
            <a:p>
              <a:endParaRPr lang="zh-CN" altLang="en-US"/>
            </a:p>
          </p:txBody>
        </p:sp>
        <p:sp>
          <p:nvSpPr>
            <p:cNvPr id="154264" name="Rectangle 664"/>
            <p:cNvSpPr>
              <a:spLocks noChangeArrowheads="1"/>
            </p:cNvSpPr>
            <p:nvPr/>
          </p:nvSpPr>
          <p:spPr bwMode="auto">
            <a:xfrm>
              <a:off x="2397" y="2436"/>
              <a:ext cx="205" cy="6"/>
            </a:xfrm>
            <a:prstGeom prst="rect">
              <a:avLst/>
            </a:prstGeom>
            <a:solidFill>
              <a:srgbClr val="000000"/>
            </a:solidFill>
            <a:ln w="9525">
              <a:noFill/>
              <a:miter lim="800000"/>
            </a:ln>
          </p:spPr>
          <p:txBody>
            <a:bodyPr/>
            <a:lstStyle/>
            <a:p>
              <a:endParaRPr lang="zh-CN" altLang="en-US"/>
            </a:p>
          </p:txBody>
        </p:sp>
        <p:sp>
          <p:nvSpPr>
            <p:cNvPr id="154265" name="Line 665"/>
            <p:cNvSpPr>
              <a:spLocks noChangeShapeType="1"/>
            </p:cNvSpPr>
            <p:nvPr/>
          </p:nvSpPr>
          <p:spPr bwMode="auto">
            <a:xfrm>
              <a:off x="2397" y="2436"/>
              <a:ext cx="205" cy="0"/>
            </a:xfrm>
            <a:prstGeom prst="line">
              <a:avLst/>
            </a:prstGeom>
            <a:noFill/>
            <a:ln w="0">
              <a:solidFill>
                <a:srgbClr val="000000"/>
              </a:solidFill>
              <a:round/>
            </a:ln>
          </p:spPr>
          <p:txBody>
            <a:bodyPr/>
            <a:lstStyle/>
            <a:p>
              <a:endParaRPr lang="zh-CN" altLang="en-US"/>
            </a:p>
          </p:txBody>
        </p:sp>
        <p:sp>
          <p:nvSpPr>
            <p:cNvPr id="154266" name="Rectangle 666"/>
            <p:cNvSpPr>
              <a:spLocks noChangeArrowheads="1"/>
            </p:cNvSpPr>
            <p:nvPr/>
          </p:nvSpPr>
          <p:spPr bwMode="auto">
            <a:xfrm>
              <a:off x="2602" y="2197"/>
              <a:ext cx="5" cy="239"/>
            </a:xfrm>
            <a:prstGeom prst="rect">
              <a:avLst/>
            </a:prstGeom>
            <a:solidFill>
              <a:srgbClr val="000000"/>
            </a:solidFill>
            <a:ln w="9525">
              <a:noFill/>
              <a:miter lim="800000"/>
            </a:ln>
          </p:spPr>
          <p:txBody>
            <a:bodyPr/>
            <a:lstStyle/>
            <a:p>
              <a:endParaRPr lang="zh-CN" altLang="en-US"/>
            </a:p>
          </p:txBody>
        </p:sp>
        <p:sp>
          <p:nvSpPr>
            <p:cNvPr id="154267" name="Line 667"/>
            <p:cNvSpPr>
              <a:spLocks noChangeShapeType="1"/>
            </p:cNvSpPr>
            <p:nvPr/>
          </p:nvSpPr>
          <p:spPr bwMode="auto">
            <a:xfrm>
              <a:off x="2602" y="2197"/>
              <a:ext cx="0" cy="239"/>
            </a:xfrm>
            <a:prstGeom prst="line">
              <a:avLst/>
            </a:prstGeom>
            <a:noFill/>
            <a:ln w="0">
              <a:solidFill>
                <a:srgbClr val="000000"/>
              </a:solidFill>
              <a:round/>
            </a:ln>
          </p:spPr>
          <p:txBody>
            <a:bodyPr/>
            <a:lstStyle/>
            <a:p>
              <a:endParaRPr lang="zh-CN" altLang="en-US"/>
            </a:p>
          </p:txBody>
        </p:sp>
        <p:sp>
          <p:nvSpPr>
            <p:cNvPr id="154268" name="Rectangle 668"/>
            <p:cNvSpPr>
              <a:spLocks noChangeArrowheads="1"/>
            </p:cNvSpPr>
            <p:nvPr/>
          </p:nvSpPr>
          <p:spPr bwMode="auto">
            <a:xfrm>
              <a:off x="2602" y="2436"/>
              <a:ext cx="5" cy="6"/>
            </a:xfrm>
            <a:prstGeom prst="rect">
              <a:avLst/>
            </a:prstGeom>
            <a:solidFill>
              <a:srgbClr val="000000"/>
            </a:solidFill>
            <a:ln w="9525">
              <a:noFill/>
              <a:miter lim="800000"/>
            </a:ln>
          </p:spPr>
          <p:txBody>
            <a:bodyPr/>
            <a:lstStyle/>
            <a:p>
              <a:endParaRPr lang="zh-CN" altLang="en-US"/>
            </a:p>
          </p:txBody>
        </p:sp>
        <p:sp>
          <p:nvSpPr>
            <p:cNvPr id="154269" name="Line 669"/>
            <p:cNvSpPr>
              <a:spLocks noChangeShapeType="1"/>
            </p:cNvSpPr>
            <p:nvPr/>
          </p:nvSpPr>
          <p:spPr bwMode="auto">
            <a:xfrm>
              <a:off x="2602" y="2436"/>
              <a:ext cx="5" cy="0"/>
            </a:xfrm>
            <a:prstGeom prst="line">
              <a:avLst/>
            </a:prstGeom>
            <a:noFill/>
            <a:ln w="0">
              <a:solidFill>
                <a:srgbClr val="000000"/>
              </a:solidFill>
              <a:round/>
            </a:ln>
          </p:spPr>
          <p:txBody>
            <a:bodyPr/>
            <a:lstStyle/>
            <a:p>
              <a:endParaRPr lang="zh-CN" altLang="en-US"/>
            </a:p>
          </p:txBody>
        </p:sp>
        <p:sp>
          <p:nvSpPr>
            <p:cNvPr id="154270" name="Line 670"/>
            <p:cNvSpPr>
              <a:spLocks noChangeShapeType="1"/>
            </p:cNvSpPr>
            <p:nvPr/>
          </p:nvSpPr>
          <p:spPr bwMode="auto">
            <a:xfrm>
              <a:off x="2602" y="2436"/>
              <a:ext cx="0" cy="6"/>
            </a:xfrm>
            <a:prstGeom prst="line">
              <a:avLst/>
            </a:prstGeom>
            <a:noFill/>
            <a:ln w="0">
              <a:solidFill>
                <a:srgbClr val="000000"/>
              </a:solidFill>
              <a:round/>
            </a:ln>
          </p:spPr>
          <p:txBody>
            <a:bodyPr/>
            <a:lstStyle/>
            <a:p>
              <a:endParaRPr lang="zh-CN" altLang="en-US"/>
            </a:p>
          </p:txBody>
        </p:sp>
        <p:sp>
          <p:nvSpPr>
            <p:cNvPr id="154271" name="Rectangle 671"/>
            <p:cNvSpPr>
              <a:spLocks noChangeArrowheads="1"/>
            </p:cNvSpPr>
            <p:nvPr/>
          </p:nvSpPr>
          <p:spPr bwMode="auto">
            <a:xfrm>
              <a:off x="2602" y="2436"/>
              <a:ext cx="5" cy="6"/>
            </a:xfrm>
            <a:prstGeom prst="rect">
              <a:avLst/>
            </a:prstGeom>
            <a:solidFill>
              <a:srgbClr val="000000"/>
            </a:solidFill>
            <a:ln w="9525">
              <a:noFill/>
              <a:miter lim="800000"/>
            </a:ln>
          </p:spPr>
          <p:txBody>
            <a:bodyPr/>
            <a:lstStyle/>
            <a:p>
              <a:endParaRPr lang="zh-CN" altLang="en-US"/>
            </a:p>
          </p:txBody>
        </p:sp>
        <p:sp>
          <p:nvSpPr>
            <p:cNvPr id="154272" name="Line 672"/>
            <p:cNvSpPr>
              <a:spLocks noChangeShapeType="1"/>
            </p:cNvSpPr>
            <p:nvPr/>
          </p:nvSpPr>
          <p:spPr bwMode="auto">
            <a:xfrm>
              <a:off x="2602" y="2436"/>
              <a:ext cx="5" cy="0"/>
            </a:xfrm>
            <a:prstGeom prst="line">
              <a:avLst/>
            </a:prstGeom>
            <a:noFill/>
            <a:ln w="0">
              <a:solidFill>
                <a:srgbClr val="000000"/>
              </a:solidFill>
              <a:round/>
            </a:ln>
          </p:spPr>
          <p:txBody>
            <a:bodyPr/>
            <a:lstStyle/>
            <a:p>
              <a:endParaRPr lang="zh-CN" altLang="en-US"/>
            </a:p>
          </p:txBody>
        </p:sp>
        <p:sp>
          <p:nvSpPr>
            <p:cNvPr id="154273" name="Line 673"/>
            <p:cNvSpPr>
              <a:spLocks noChangeShapeType="1"/>
            </p:cNvSpPr>
            <p:nvPr/>
          </p:nvSpPr>
          <p:spPr bwMode="auto">
            <a:xfrm>
              <a:off x="2602" y="2436"/>
              <a:ext cx="0" cy="6"/>
            </a:xfrm>
            <a:prstGeom prst="line">
              <a:avLst/>
            </a:prstGeom>
            <a:noFill/>
            <a:ln w="0">
              <a:solidFill>
                <a:srgbClr val="000000"/>
              </a:solidFill>
              <a:round/>
            </a:ln>
          </p:spPr>
          <p:txBody>
            <a:bodyPr/>
            <a:lstStyle/>
            <a:p>
              <a:endParaRPr lang="zh-CN" altLang="en-US"/>
            </a:p>
          </p:txBody>
        </p:sp>
        <p:sp>
          <p:nvSpPr>
            <p:cNvPr id="154274" name="Rectangle 674"/>
            <p:cNvSpPr>
              <a:spLocks noChangeArrowheads="1"/>
            </p:cNvSpPr>
            <p:nvPr/>
          </p:nvSpPr>
          <p:spPr bwMode="auto">
            <a:xfrm>
              <a:off x="2747" y="2197"/>
              <a:ext cx="6" cy="239"/>
            </a:xfrm>
            <a:prstGeom prst="rect">
              <a:avLst/>
            </a:prstGeom>
            <a:solidFill>
              <a:srgbClr val="000000"/>
            </a:solidFill>
            <a:ln w="9525">
              <a:noFill/>
              <a:miter lim="800000"/>
            </a:ln>
          </p:spPr>
          <p:txBody>
            <a:bodyPr/>
            <a:lstStyle/>
            <a:p>
              <a:endParaRPr lang="zh-CN" altLang="en-US"/>
            </a:p>
          </p:txBody>
        </p:sp>
        <p:sp>
          <p:nvSpPr>
            <p:cNvPr id="154275" name="Line 675"/>
            <p:cNvSpPr>
              <a:spLocks noChangeShapeType="1"/>
            </p:cNvSpPr>
            <p:nvPr/>
          </p:nvSpPr>
          <p:spPr bwMode="auto">
            <a:xfrm>
              <a:off x="2747" y="2197"/>
              <a:ext cx="0" cy="239"/>
            </a:xfrm>
            <a:prstGeom prst="line">
              <a:avLst/>
            </a:prstGeom>
            <a:noFill/>
            <a:ln w="0">
              <a:solidFill>
                <a:srgbClr val="000000"/>
              </a:solidFill>
              <a:round/>
            </a:ln>
          </p:spPr>
          <p:txBody>
            <a:bodyPr/>
            <a:lstStyle/>
            <a:p>
              <a:endParaRPr lang="zh-CN" altLang="en-US"/>
            </a:p>
          </p:txBody>
        </p:sp>
        <p:sp>
          <p:nvSpPr>
            <p:cNvPr id="154276" name="Rectangle 676"/>
            <p:cNvSpPr>
              <a:spLocks noChangeArrowheads="1"/>
            </p:cNvSpPr>
            <p:nvPr/>
          </p:nvSpPr>
          <p:spPr bwMode="auto">
            <a:xfrm>
              <a:off x="2747" y="2436"/>
              <a:ext cx="6" cy="6"/>
            </a:xfrm>
            <a:prstGeom prst="rect">
              <a:avLst/>
            </a:prstGeom>
            <a:solidFill>
              <a:srgbClr val="000000"/>
            </a:solidFill>
            <a:ln w="9525">
              <a:noFill/>
              <a:miter lim="800000"/>
            </a:ln>
          </p:spPr>
          <p:txBody>
            <a:bodyPr/>
            <a:lstStyle/>
            <a:p>
              <a:endParaRPr lang="zh-CN" altLang="en-US"/>
            </a:p>
          </p:txBody>
        </p:sp>
        <p:sp>
          <p:nvSpPr>
            <p:cNvPr id="154277" name="Line 677"/>
            <p:cNvSpPr>
              <a:spLocks noChangeShapeType="1"/>
            </p:cNvSpPr>
            <p:nvPr/>
          </p:nvSpPr>
          <p:spPr bwMode="auto">
            <a:xfrm>
              <a:off x="2747" y="2436"/>
              <a:ext cx="6" cy="0"/>
            </a:xfrm>
            <a:prstGeom prst="line">
              <a:avLst/>
            </a:prstGeom>
            <a:noFill/>
            <a:ln w="0">
              <a:solidFill>
                <a:srgbClr val="000000"/>
              </a:solidFill>
              <a:round/>
            </a:ln>
          </p:spPr>
          <p:txBody>
            <a:bodyPr/>
            <a:lstStyle/>
            <a:p>
              <a:endParaRPr lang="zh-CN" altLang="en-US"/>
            </a:p>
          </p:txBody>
        </p:sp>
        <p:sp>
          <p:nvSpPr>
            <p:cNvPr id="154278" name="Line 678"/>
            <p:cNvSpPr>
              <a:spLocks noChangeShapeType="1"/>
            </p:cNvSpPr>
            <p:nvPr/>
          </p:nvSpPr>
          <p:spPr bwMode="auto">
            <a:xfrm>
              <a:off x="2747" y="2436"/>
              <a:ext cx="0" cy="6"/>
            </a:xfrm>
            <a:prstGeom prst="line">
              <a:avLst/>
            </a:prstGeom>
            <a:noFill/>
            <a:ln w="0">
              <a:solidFill>
                <a:srgbClr val="000000"/>
              </a:solidFill>
              <a:round/>
            </a:ln>
          </p:spPr>
          <p:txBody>
            <a:bodyPr/>
            <a:lstStyle/>
            <a:p>
              <a:endParaRPr lang="zh-CN" altLang="en-US"/>
            </a:p>
          </p:txBody>
        </p:sp>
        <p:sp>
          <p:nvSpPr>
            <p:cNvPr id="154279" name="Rectangle 679"/>
            <p:cNvSpPr>
              <a:spLocks noChangeArrowheads="1"/>
            </p:cNvSpPr>
            <p:nvPr/>
          </p:nvSpPr>
          <p:spPr bwMode="auto">
            <a:xfrm>
              <a:off x="2747" y="2436"/>
              <a:ext cx="6" cy="6"/>
            </a:xfrm>
            <a:prstGeom prst="rect">
              <a:avLst/>
            </a:prstGeom>
            <a:solidFill>
              <a:srgbClr val="000000"/>
            </a:solidFill>
            <a:ln w="9525">
              <a:noFill/>
              <a:miter lim="800000"/>
            </a:ln>
          </p:spPr>
          <p:txBody>
            <a:bodyPr/>
            <a:lstStyle/>
            <a:p>
              <a:endParaRPr lang="zh-CN" altLang="en-US"/>
            </a:p>
          </p:txBody>
        </p:sp>
        <p:sp>
          <p:nvSpPr>
            <p:cNvPr id="154280" name="Line 680"/>
            <p:cNvSpPr>
              <a:spLocks noChangeShapeType="1"/>
            </p:cNvSpPr>
            <p:nvPr/>
          </p:nvSpPr>
          <p:spPr bwMode="auto">
            <a:xfrm>
              <a:off x="2747" y="2436"/>
              <a:ext cx="6" cy="0"/>
            </a:xfrm>
            <a:prstGeom prst="line">
              <a:avLst/>
            </a:prstGeom>
            <a:noFill/>
            <a:ln w="0">
              <a:solidFill>
                <a:srgbClr val="000000"/>
              </a:solidFill>
              <a:round/>
            </a:ln>
          </p:spPr>
          <p:txBody>
            <a:bodyPr/>
            <a:lstStyle/>
            <a:p>
              <a:endParaRPr lang="zh-CN" altLang="en-US"/>
            </a:p>
          </p:txBody>
        </p:sp>
        <p:sp>
          <p:nvSpPr>
            <p:cNvPr id="154281" name="Line 681"/>
            <p:cNvSpPr>
              <a:spLocks noChangeShapeType="1"/>
            </p:cNvSpPr>
            <p:nvPr/>
          </p:nvSpPr>
          <p:spPr bwMode="auto">
            <a:xfrm>
              <a:off x="2747" y="2436"/>
              <a:ext cx="0" cy="6"/>
            </a:xfrm>
            <a:prstGeom prst="line">
              <a:avLst/>
            </a:prstGeom>
            <a:noFill/>
            <a:ln w="0">
              <a:solidFill>
                <a:srgbClr val="000000"/>
              </a:solidFill>
              <a:round/>
            </a:ln>
          </p:spPr>
          <p:txBody>
            <a:bodyPr/>
            <a:lstStyle/>
            <a:p>
              <a:endParaRPr lang="zh-CN" altLang="en-US"/>
            </a:p>
          </p:txBody>
        </p:sp>
        <p:sp>
          <p:nvSpPr>
            <p:cNvPr id="154282" name="Rectangle 682"/>
            <p:cNvSpPr>
              <a:spLocks noChangeArrowheads="1"/>
            </p:cNvSpPr>
            <p:nvPr/>
          </p:nvSpPr>
          <p:spPr bwMode="auto">
            <a:xfrm>
              <a:off x="2753" y="2436"/>
              <a:ext cx="187" cy="6"/>
            </a:xfrm>
            <a:prstGeom prst="rect">
              <a:avLst/>
            </a:prstGeom>
            <a:solidFill>
              <a:srgbClr val="000000"/>
            </a:solidFill>
            <a:ln w="9525">
              <a:noFill/>
              <a:miter lim="800000"/>
            </a:ln>
          </p:spPr>
          <p:txBody>
            <a:bodyPr/>
            <a:lstStyle/>
            <a:p>
              <a:endParaRPr lang="zh-CN" altLang="en-US"/>
            </a:p>
          </p:txBody>
        </p:sp>
        <p:sp>
          <p:nvSpPr>
            <p:cNvPr id="154283" name="Line 683"/>
            <p:cNvSpPr>
              <a:spLocks noChangeShapeType="1"/>
            </p:cNvSpPr>
            <p:nvPr/>
          </p:nvSpPr>
          <p:spPr bwMode="auto">
            <a:xfrm>
              <a:off x="2753" y="2436"/>
              <a:ext cx="187" cy="0"/>
            </a:xfrm>
            <a:prstGeom prst="line">
              <a:avLst/>
            </a:prstGeom>
            <a:noFill/>
            <a:ln w="0">
              <a:solidFill>
                <a:srgbClr val="000000"/>
              </a:solidFill>
              <a:round/>
            </a:ln>
          </p:spPr>
          <p:txBody>
            <a:bodyPr/>
            <a:lstStyle/>
            <a:p>
              <a:endParaRPr lang="zh-CN" altLang="en-US"/>
            </a:p>
          </p:txBody>
        </p:sp>
        <p:sp>
          <p:nvSpPr>
            <p:cNvPr id="154284" name="Rectangle 684"/>
            <p:cNvSpPr>
              <a:spLocks noChangeArrowheads="1"/>
            </p:cNvSpPr>
            <p:nvPr/>
          </p:nvSpPr>
          <p:spPr bwMode="auto">
            <a:xfrm>
              <a:off x="2940" y="2197"/>
              <a:ext cx="6" cy="239"/>
            </a:xfrm>
            <a:prstGeom prst="rect">
              <a:avLst/>
            </a:prstGeom>
            <a:solidFill>
              <a:srgbClr val="000000"/>
            </a:solidFill>
            <a:ln w="9525">
              <a:noFill/>
              <a:miter lim="800000"/>
            </a:ln>
          </p:spPr>
          <p:txBody>
            <a:bodyPr/>
            <a:lstStyle/>
            <a:p>
              <a:endParaRPr lang="zh-CN" altLang="en-US"/>
            </a:p>
          </p:txBody>
        </p:sp>
        <p:sp>
          <p:nvSpPr>
            <p:cNvPr id="154285" name="Line 685"/>
            <p:cNvSpPr>
              <a:spLocks noChangeShapeType="1"/>
            </p:cNvSpPr>
            <p:nvPr/>
          </p:nvSpPr>
          <p:spPr bwMode="auto">
            <a:xfrm>
              <a:off x="2940" y="2197"/>
              <a:ext cx="0" cy="239"/>
            </a:xfrm>
            <a:prstGeom prst="line">
              <a:avLst/>
            </a:prstGeom>
            <a:noFill/>
            <a:ln w="0">
              <a:solidFill>
                <a:srgbClr val="000000"/>
              </a:solidFill>
              <a:round/>
            </a:ln>
          </p:spPr>
          <p:txBody>
            <a:bodyPr/>
            <a:lstStyle/>
            <a:p>
              <a:endParaRPr lang="zh-CN" altLang="en-US"/>
            </a:p>
          </p:txBody>
        </p:sp>
        <p:sp>
          <p:nvSpPr>
            <p:cNvPr id="154286" name="Rectangle 686"/>
            <p:cNvSpPr>
              <a:spLocks noChangeArrowheads="1"/>
            </p:cNvSpPr>
            <p:nvPr/>
          </p:nvSpPr>
          <p:spPr bwMode="auto">
            <a:xfrm>
              <a:off x="2940" y="2436"/>
              <a:ext cx="6" cy="6"/>
            </a:xfrm>
            <a:prstGeom prst="rect">
              <a:avLst/>
            </a:prstGeom>
            <a:solidFill>
              <a:srgbClr val="000000"/>
            </a:solidFill>
            <a:ln w="9525">
              <a:noFill/>
              <a:miter lim="800000"/>
            </a:ln>
          </p:spPr>
          <p:txBody>
            <a:bodyPr/>
            <a:lstStyle/>
            <a:p>
              <a:endParaRPr lang="zh-CN" altLang="en-US"/>
            </a:p>
          </p:txBody>
        </p:sp>
        <p:sp>
          <p:nvSpPr>
            <p:cNvPr id="154287" name="Line 687"/>
            <p:cNvSpPr>
              <a:spLocks noChangeShapeType="1"/>
            </p:cNvSpPr>
            <p:nvPr/>
          </p:nvSpPr>
          <p:spPr bwMode="auto">
            <a:xfrm>
              <a:off x="2940" y="2436"/>
              <a:ext cx="6" cy="0"/>
            </a:xfrm>
            <a:prstGeom prst="line">
              <a:avLst/>
            </a:prstGeom>
            <a:noFill/>
            <a:ln w="0">
              <a:solidFill>
                <a:srgbClr val="000000"/>
              </a:solidFill>
              <a:round/>
            </a:ln>
          </p:spPr>
          <p:txBody>
            <a:bodyPr/>
            <a:lstStyle/>
            <a:p>
              <a:endParaRPr lang="zh-CN" altLang="en-US"/>
            </a:p>
          </p:txBody>
        </p:sp>
        <p:sp>
          <p:nvSpPr>
            <p:cNvPr id="154288" name="Line 688"/>
            <p:cNvSpPr>
              <a:spLocks noChangeShapeType="1"/>
            </p:cNvSpPr>
            <p:nvPr/>
          </p:nvSpPr>
          <p:spPr bwMode="auto">
            <a:xfrm>
              <a:off x="2940" y="2436"/>
              <a:ext cx="0" cy="6"/>
            </a:xfrm>
            <a:prstGeom prst="line">
              <a:avLst/>
            </a:prstGeom>
            <a:noFill/>
            <a:ln w="0">
              <a:solidFill>
                <a:srgbClr val="000000"/>
              </a:solidFill>
              <a:round/>
            </a:ln>
          </p:spPr>
          <p:txBody>
            <a:bodyPr/>
            <a:lstStyle/>
            <a:p>
              <a:endParaRPr lang="zh-CN" altLang="en-US"/>
            </a:p>
          </p:txBody>
        </p:sp>
        <p:sp>
          <p:nvSpPr>
            <p:cNvPr id="154289" name="Rectangle 689"/>
            <p:cNvSpPr>
              <a:spLocks noChangeArrowheads="1"/>
            </p:cNvSpPr>
            <p:nvPr/>
          </p:nvSpPr>
          <p:spPr bwMode="auto">
            <a:xfrm>
              <a:off x="2940" y="2436"/>
              <a:ext cx="6" cy="6"/>
            </a:xfrm>
            <a:prstGeom prst="rect">
              <a:avLst/>
            </a:prstGeom>
            <a:solidFill>
              <a:srgbClr val="000000"/>
            </a:solidFill>
            <a:ln w="9525">
              <a:noFill/>
              <a:miter lim="800000"/>
            </a:ln>
          </p:spPr>
          <p:txBody>
            <a:bodyPr/>
            <a:lstStyle/>
            <a:p>
              <a:endParaRPr lang="zh-CN" altLang="en-US"/>
            </a:p>
          </p:txBody>
        </p:sp>
        <p:sp>
          <p:nvSpPr>
            <p:cNvPr id="154290" name="Line 690"/>
            <p:cNvSpPr>
              <a:spLocks noChangeShapeType="1"/>
            </p:cNvSpPr>
            <p:nvPr/>
          </p:nvSpPr>
          <p:spPr bwMode="auto">
            <a:xfrm>
              <a:off x="2940" y="2436"/>
              <a:ext cx="6" cy="0"/>
            </a:xfrm>
            <a:prstGeom prst="line">
              <a:avLst/>
            </a:prstGeom>
            <a:noFill/>
            <a:ln w="0">
              <a:solidFill>
                <a:srgbClr val="000000"/>
              </a:solidFill>
              <a:round/>
            </a:ln>
          </p:spPr>
          <p:txBody>
            <a:bodyPr/>
            <a:lstStyle/>
            <a:p>
              <a:endParaRPr lang="zh-CN" altLang="en-US"/>
            </a:p>
          </p:txBody>
        </p:sp>
        <p:sp>
          <p:nvSpPr>
            <p:cNvPr id="154291" name="Line 691"/>
            <p:cNvSpPr>
              <a:spLocks noChangeShapeType="1"/>
            </p:cNvSpPr>
            <p:nvPr/>
          </p:nvSpPr>
          <p:spPr bwMode="auto">
            <a:xfrm>
              <a:off x="2940" y="2436"/>
              <a:ext cx="0" cy="6"/>
            </a:xfrm>
            <a:prstGeom prst="line">
              <a:avLst/>
            </a:prstGeom>
            <a:noFill/>
            <a:ln w="0">
              <a:solidFill>
                <a:srgbClr val="000000"/>
              </a:solidFill>
              <a:round/>
            </a:ln>
          </p:spPr>
          <p:txBody>
            <a:bodyPr/>
            <a:lstStyle/>
            <a:p>
              <a:endParaRPr lang="zh-CN" altLang="en-US"/>
            </a:p>
          </p:txBody>
        </p:sp>
        <p:sp>
          <p:nvSpPr>
            <p:cNvPr id="154292" name="Rectangle 692"/>
            <p:cNvSpPr>
              <a:spLocks noChangeArrowheads="1"/>
            </p:cNvSpPr>
            <p:nvPr/>
          </p:nvSpPr>
          <p:spPr bwMode="auto">
            <a:xfrm>
              <a:off x="3109" y="2197"/>
              <a:ext cx="6" cy="239"/>
            </a:xfrm>
            <a:prstGeom prst="rect">
              <a:avLst/>
            </a:prstGeom>
            <a:solidFill>
              <a:srgbClr val="000000"/>
            </a:solidFill>
            <a:ln w="9525">
              <a:noFill/>
              <a:miter lim="800000"/>
            </a:ln>
          </p:spPr>
          <p:txBody>
            <a:bodyPr/>
            <a:lstStyle/>
            <a:p>
              <a:endParaRPr lang="zh-CN" altLang="en-US"/>
            </a:p>
          </p:txBody>
        </p:sp>
        <p:sp>
          <p:nvSpPr>
            <p:cNvPr id="154293" name="Line 693"/>
            <p:cNvSpPr>
              <a:spLocks noChangeShapeType="1"/>
            </p:cNvSpPr>
            <p:nvPr/>
          </p:nvSpPr>
          <p:spPr bwMode="auto">
            <a:xfrm>
              <a:off x="3109" y="2197"/>
              <a:ext cx="0" cy="239"/>
            </a:xfrm>
            <a:prstGeom prst="line">
              <a:avLst/>
            </a:prstGeom>
            <a:noFill/>
            <a:ln w="0">
              <a:solidFill>
                <a:srgbClr val="000000"/>
              </a:solidFill>
              <a:round/>
            </a:ln>
          </p:spPr>
          <p:txBody>
            <a:bodyPr/>
            <a:lstStyle/>
            <a:p>
              <a:endParaRPr lang="zh-CN" altLang="en-US"/>
            </a:p>
          </p:txBody>
        </p:sp>
        <p:sp>
          <p:nvSpPr>
            <p:cNvPr id="154294" name="Rectangle 694"/>
            <p:cNvSpPr>
              <a:spLocks noChangeArrowheads="1"/>
            </p:cNvSpPr>
            <p:nvPr/>
          </p:nvSpPr>
          <p:spPr bwMode="auto">
            <a:xfrm>
              <a:off x="3109" y="2436"/>
              <a:ext cx="6" cy="6"/>
            </a:xfrm>
            <a:prstGeom prst="rect">
              <a:avLst/>
            </a:prstGeom>
            <a:solidFill>
              <a:srgbClr val="000000"/>
            </a:solidFill>
            <a:ln w="9525">
              <a:noFill/>
              <a:miter lim="800000"/>
            </a:ln>
          </p:spPr>
          <p:txBody>
            <a:bodyPr/>
            <a:lstStyle/>
            <a:p>
              <a:endParaRPr lang="zh-CN" altLang="en-US"/>
            </a:p>
          </p:txBody>
        </p:sp>
        <p:sp>
          <p:nvSpPr>
            <p:cNvPr id="154295" name="Line 695"/>
            <p:cNvSpPr>
              <a:spLocks noChangeShapeType="1"/>
            </p:cNvSpPr>
            <p:nvPr/>
          </p:nvSpPr>
          <p:spPr bwMode="auto">
            <a:xfrm>
              <a:off x="3109" y="2436"/>
              <a:ext cx="6" cy="0"/>
            </a:xfrm>
            <a:prstGeom prst="line">
              <a:avLst/>
            </a:prstGeom>
            <a:noFill/>
            <a:ln w="0">
              <a:solidFill>
                <a:srgbClr val="000000"/>
              </a:solidFill>
              <a:round/>
            </a:ln>
          </p:spPr>
          <p:txBody>
            <a:bodyPr/>
            <a:lstStyle/>
            <a:p>
              <a:endParaRPr lang="zh-CN" altLang="en-US"/>
            </a:p>
          </p:txBody>
        </p:sp>
        <p:sp>
          <p:nvSpPr>
            <p:cNvPr id="154296" name="Line 696"/>
            <p:cNvSpPr>
              <a:spLocks noChangeShapeType="1"/>
            </p:cNvSpPr>
            <p:nvPr/>
          </p:nvSpPr>
          <p:spPr bwMode="auto">
            <a:xfrm>
              <a:off x="3109" y="2436"/>
              <a:ext cx="0" cy="6"/>
            </a:xfrm>
            <a:prstGeom prst="line">
              <a:avLst/>
            </a:prstGeom>
            <a:noFill/>
            <a:ln w="0">
              <a:solidFill>
                <a:srgbClr val="000000"/>
              </a:solidFill>
              <a:round/>
            </a:ln>
          </p:spPr>
          <p:txBody>
            <a:bodyPr/>
            <a:lstStyle/>
            <a:p>
              <a:endParaRPr lang="zh-CN" altLang="en-US"/>
            </a:p>
          </p:txBody>
        </p:sp>
        <p:sp>
          <p:nvSpPr>
            <p:cNvPr id="154297" name="Rectangle 697"/>
            <p:cNvSpPr>
              <a:spLocks noChangeArrowheads="1"/>
            </p:cNvSpPr>
            <p:nvPr/>
          </p:nvSpPr>
          <p:spPr bwMode="auto">
            <a:xfrm>
              <a:off x="3109" y="2436"/>
              <a:ext cx="6" cy="6"/>
            </a:xfrm>
            <a:prstGeom prst="rect">
              <a:avLst/>
            </a:prstGeom>
            <a:solidFill>
              <a:srgbClr val="000000"/>
            </a:solidFill>
            <a:ln w="9525">
              <a:noFill/>
              <a:miter lim="800000"/>
            </a:ln>
          </p:spPr>
          <p:txBody>
            <a:bodyPr/>
            <a:lstStyle/>
            <a:p>
              <a:endParaRPr lang="zh-CN" altLang="en-US"/>
            </a:p>
          </p:txBody>
        </p:sp>
        <p:sp>
          <p:nvSpPr>
            <p:cNvPr id="154298" name="Line 698"/>
            <p:cNvSpPr>
              <a:spLocks noChangeShapeType="1"/>
            </p:cNvSpPr>
            <p:nvPr/>
          </p:nvSpPr>
          <p:spPr bwMode="auto">
            <a:xfrm>
              <a:off x="3109" y="2436"/>
              <a:ext cx="6" cy="0"/>
            </a:xfrm>
            <a:prstGeom prst="line">
              <a:avLst/>
            </a:prstGeom>
            <a:noFill/>
            <a:ln w="0">
              <a:solidFill>
                <a:srgbClr val="000000"/>
              </a:solidFill>
              <a:round/>
            </a:ln>
          </p:spPr>
          <p:txBody>
            <a:bodyPr/>
            <a:lstStyle/>
            <a:p>
              <a:endParaRPr lang="zh-CN" altLang="en-US"/>
            </a:p>
          </p:txBody>
        </p:sp>
        <p:sp>
          <p:nvSpPr>
            <p:cNvPr id="154299" name="Line 699"/>
            <p:cNvSpPr>
              <a:spLocks noChangeShapeType="1"/>
            </p:cNvSpPr>
            <p:nvPr/>
          </p:nvSpPr>
          <p:spPr bwMode="auto">
            <a:xfrm>
              <a:off x="3109" y="2436"/>
              <a:ext cx="0" cy="6"/>
            </a:xfrm>
            <a:prstGeom prst="line">
              <a:avLst/>
            </a:prstGeom>
            <a:noFill/>
            <a:ln w="0">
              <a:solidFill>
                <a:srgbClr val="000000"/>
              </a:solidFill>
              <a:round/>
            </a:ln>
          </p:spPr>
          <p:txBody>
            <a:bodyPr/>
            <a:lstStyle/>
            <a:p>
              <a:endParaRPr lang="zh-CN" altLang="en-US"/>
            </a:p>
          </p:txBody>
        </p:sp>
        <p:sp>
          <p:nvSpPr>
            <p:cNvPr id="154300" name="Rectangle 700"/>
            <p:cNvSpPr>
              <a:spLocks noChangeArrowheads="1"/>
            </p:cNvSpPr>
            <p:nvPr/>
          </p:nvSpPr>
          <p:spPr bwMode="auto">
            <a:xfrm>
              <a:off x="3115" y="2436"/>
              <a:ext cx="163" cy="6"/>
            </a:xfrm>
            <a:prstGeom prst="rect">
              <a:avLst/>
            </a:prstGeom>
            <a:solidFill>
              <a:srgbClr val="000000"/>
            </a:solidFill>
            <a:ln w="9525">
              <a:noFill/>
              <a:miter lim="800000"/>
            </a:ln>
          </p:spPr>
          <p:txBody>
            <a:bodyPr/>
            <a:lstStyle/>
            <a:p>
              <a:endParaRPr lang="zh-CN" altLang="en-US"/>
            </a:p>
          </p:txBody>
        </p:sp>
        <p:sp>
          <p:nvSpPr>
            <p:cNvPr id="154301" name="Line 701"/>
            <p:cNvSpPr>
              <a:spLocks noChangeShapeType="1"/>
            </p:cNvSpPr>
            <p:nvPr/>
          </p:nvSpPr>
          <p:spPr bwMode="auto">
            <a:xfrm>
              <a:off x="3115" y="2436"/>
              <a:ext cx="163" cy="0"/>
            </a:xfrm>
            <a:prstGeom prst="line">
              <a:avLst/>
            </a:prstGeom>
            <a:noFill/>
            <a:ln w="0">
              <a:solidFill>
                <a:srgbClr val="000000"/>
              </a:solidFill>
              <a:round/>
            </a:ln>
          </p:spPr>
          <p:txBody>
            <a:bodyPr/>
            <a:lstStyle/>
            <a:p>
              <a:endParaRPr lang="zh-CN" altLang="en-US"/>
            </a:p>
          </p:txBody>
        </p:sp>
        <p:sp>
          <p:nvSpPr>
            <p:cNvPr id="154302" name="Rectangle 702"/>
            <p:cNvSpPr>
              <a:spLocks noChangeArrowheads="1"/>
            </p:cNvSpPr>
            <p:nvPr/>
          </p:nvSpPr>
          <p:spPr bwMode="auto">
            <a:xfrm>
              <a:off x="3278" y="2197"/>
              <a:ext cx="6" cy="239"/>
            </a:xfrm>
            <a:prstGeom prst="rect">
              <a:avLst/>
            </a:prstGeom>
            <a:solidFill>
              <a:srgbClr val="000000"/>
            </a:solidFill>
            <a:ln w="9525">
              <a:noFill/>
              <a:miter lim="800000"/>
            </a:ln>
          </p:spPr>
          <p:txBody>
            <a:bodyPr/>
            <a:lstStyle/>
            <a:p>
              <a:endParaRPr lang="zh-CN" altLang="en-US"/>
            </a:p>
          </p:txBody>
        </p:sp>
        <p:sp>
          <p:nvSpPr>
            <p:cNvPr id="154303" name="Line 703"/>
            <p:cNvSpPr>
              <a:spLocks noChangeShapeType="1"/>
            </p:cNvSpPr>
            <p:nvPr/>
          </p:nvSpPr>
          <p:spPr bwMode="auto">
            <a:xfrm>
              <a:off x="3278" y="2197"/>
              <a:ext cx="0" cy="239"/>
            </a:xfrm>
            <a:prstGeom prst="line">
              <a:avLst/>
            </a:prstGeom>
            <a:noFill/>
            <a:ln w="0">
              <a:solidFill>
                <a:srgbClr val="000000"/>
              </a:solidFill>
              <a:round/>
            </a:ln>
          </p:spPr>
          <p:txBody>
            <a:bodyPr/>
            <a:lstStyle/>
            <a:p>
              <a:endParaRPr lang="zh-CN" altLang="en-US"/>
            </a:p>
          </p:txBody>
        </p:sp>
        <p:sp>
          <p:nvSpPr>
            <p:cNvPr id="154304" name="Rectangle 704"/>
            <p:cNvSpPr>
              <a:spLocks noChangeArrowheads="1"/>
            </p:cNvSpPr>
            <p:nvPr/>
          </p:nvSpPr>
          <p:spPr bwMode="auto">
            <a:xfrm>
              <a:off x="3278" y="2436"/>
              <a:ext cx="6" cy="6"/>
            </a:xfrm>
            <a:prstGeom prst="rect">
              <a:avLst/>
            </a:prstGeom>
            <a:solidFill>
              <a:srgbClr val="000000"/>
            </a:solidFill>
            <a:ln w="9525">
              <a:noFill/>
              <a:miter lim="800000"/>
            </a:ln>
          </p:spPr>
          <p:txBody>
            <a:bodyPr/>
            <a:lstStyle/>
            <a:p>
              <a:endParaRPr lang="zh-CN" altLang="en-US"/>
            </a:p>
          </p:txBody>
        </p:sp>
        <p:sp>
          <p:nvSpPr>
            <p:cNvPr id="154305" name="Line 705"/>
            <p:cNvSpPr>
              <a:spLocks noChangeShapeType="1"/>
            </p:cNvSpPr>
            <p:nvPr/>
          </p:nvSpPr>
          <p:spPr bwMode="auto">
            <a:xfrm>
              <a:off x="3278" y="2436"/>
              <a:ext cx="6" cy="0"/>
            </a:xfrm>
            <a:prstGeom prst="line">
              <a:avLst/>
            </a:prstGeom>
            <a:noFill/>
            <a:ln w="0">
              <a:solidFill>
                <a:srgbClr val="000000"/>
              </a:solidFill>
              <a:round/>
            </a:ln>
          </p:spPr>
          <p:txBody>
            <a:bodyPr/>
            <a:lstStyle/>
            <a:p>
              <a:endParaRPr lang="zh-CN" altLang="en-US"/>
            </a:p>
          </p:txBody>
        </p:sp>
        <p:sp>
          <p:nvSpPr>
            <p:cNvPr id="154306" name="Line 706"/>
            <p:cNvSpPr>
              <a:spLocks noChangeShapeType="1"/>
            </p:cNvSpPr>
            <p:nvPr/>
          </p:nvSpPr>
          <p:spPr bwMode="auto">
            <a:xfrm>
              <a:off x="3278" y="2436"/>
              <a:ext cx="0" cy="6"/>
            </a:xfrm>
            <a:prstGeom prst="line">
              <a:avLst/>
            </a:prstGeom>
            <a:noFill/>
            <a:ln w="0">
              <a:solidFill>
                <a:srgbClr val="000000"/>
              </a:solidFill>
              <a:round/>
            </a:ln>
          </p:spPr>
          <p:txBody>
            <a:bodyPr/>
            <a:lstStyle/>
            <a:p>
              <a:endParaRPr lang="zh-CN" altLang="en-US"/>
            </a:p>
          </p:txBody>
        </p:sp>
        <p:sp>
          <p:nvSpPr>
            <p:cNvPr id="154307" name="Rectangle 707"/>
            <p:cNvSpPr>
              <a:spLocks noChangeArrowheads="1"/>
            </p:cNvSpPr>
            <p:nvPr/>
          </p:nvSpPr>
          <p:spPr bwMode="auto">
            <a:xfrm>
              <a:off x="3278" y="2436"/>
              <a:ext cx="6" cy="6"/>
            </a:xfrm>
            <a:prstGeom prst="rect">
              <a:avLst/>
            </a:prstGeom>
            <a:solidFill>
              <a:srgbClr val="000000"/>
            </a:solidFill>
            <a:ln w="9525">
              <a:noFill/>
              <a:miter lim="800000"/>
            </a:ln>
          </p:spPr>
          <p:txBody>
            <a:bodyPr/>
            <a:lstStyle/>
            <a:p>
              <a:endParaRPr lang="zh-CN" altLang="en-US"/>
            </a:p>
          </p:txBody>
        </p:sp>
        <p:sp>
          <p:nvSpPr>
            <p:cNvPr id="154308" name="Line 708"/>
            <p:cNvSpPr>
              <a:spLocks noChangeShapeType="1"/>
            </p:cNvSpPr>
            <p:nvPr/>
          </p:nvSpPr>
          <p:spPr bwMode="auto">
            <a:xfrm>
              <a:off x="3278" y="2436"/>
              <a:ext cx="6" cy="0"/>
            </a:xfrm>
            <a:prstGeom prst="line">
              <a:avLst/>
            </a:prstGeom>
            <a:noFill/>
            <a:ln w="0">
              <a:solidFill>
                <a:srgbClr val="000000"/>
              </a:solidFill>
              <a:round/>
            </a:ln>
          </p:spPr>
          <p:txBody>
            <a:bodyPr/>
            <a:lstStyle/>
            <a:p>
              <a:endParaRPr lang="zh-CN" altLang="en-US"/>
            </a:p>
          </p:txBody>
        </p:sp>
        <p:sp>
          <p:nvSpPr>
            <p:cNvPr id="154309" name="Line 709"/>
            <p:cNvSpPr>
              <a:spLocks noChangeShapeType="1"/>
            </p:cNvSpPr>
            <p:nvPr/>
          </p:nvSpPr>
          <p:spPr bwMode="auto">
            <a:xfrm>
              <a:off x="3278" y="2436"/>
              <a:ext cx="0" cy="6"/>
            </a:xfrm>
            <a:prstGeom prst="line">
              <a:avLst/>
            </a:prstGeom>
            <a:noFill/>
            <a:ln w="0">
              <a:solidFill>
                <a:srgbClr val="000000"/>
              </a:solidFill>
              <a:round/>
            </a:ln>
          </p:spPr>
          <p:txBody>
            <a:bodyPr/>
            <a:lstStyle/>
            <a:p>
              <a:endParaRPr lang="zh-CN" altLang="en-US"/>
            </a:p>
          </p:txBody>
        </p:sp>
        <p:sp>
          <p:nvSpPr>
            <p:cNvPr id="154310" name="Rectangle 710"/>
            <p:cNvSpPr>
              <a:spLocks noChangeArrowheads="1"/>
            </p:cNvSpPr>
            <p:nvPr/>
          </p:nvSpPr>
          <p:spPr bwMode="auto">
            <a:xfrm>
              <a:off x="3447" y="2197"/>
              <a:ext cx="6" cy="239"/>
            </a:xfrm>
            <a:prstGeom prst="rect">
              <a:avLst/>
            </a:prstGeom>
            <a:solidFill>
              <a:srgbClr val="000000"/>
            </a:solidFill>
            <a:ln w="9525">
              <a:noFill/>
              <a:miter lim="800000"/>
            </a:ln>
          </p:spPr>
          <p:txBody>
            <a:bodyPr/>
            <a:lstStyle/>
            <a:p>
              <a:endParaRPr lang="zh-CN" altLang="en-US"/>
            </a:p>
          </p:txBody>
        </p:sp>
        <p:sp>
          <p:nvSpPr>
            <p:cNvPr id="154311" name="Line 711"/>
            <p:cNvSpPr>
              <a:spLocks noChangeShapeType="1"/>
            </p:cNvSpPr>
            <p:nvPr/>
          </p:nvSpPr>
          <p:spPr bwMode="auto">
            <a:xfrm>
              <a:off x="3447" y="2197"/>
              <a:ext cx="0" cy="239"/>
            </a:xfrm>
            <a:prstGeom prst="line">
              <a:avLst/>
            </a:prstGeom>
            <a:noFill/>
            <a:ln w="0">
              <a:solidFill>
                <a:srgbClr val="000000"/>
              </a:solidFill>
              <a:round/>
            </a:ln>
          </p:spPr>
          <p:txBody>
            <a:bodyPr/>
            <a:lstStyle/>
            <a:p>
              <a:endParaRPr lang="zh-CN" altLang="en-US"/>
            </a:p>
          </p:txBody>
        </p:sp>
        <p:sp>
          <p:nvSpPr>
            <p:cNvPr id="154312" name="Rectangle 712"/>
            <p:cNvSpPr>
              <a:spLocks noChangeArrowheads="1"/>
            </p:cNvSpPr>
            <p:nvPr/>
          </p:nvSpPr>
          <p:spPr bwMode="auto">
            <a:xfrm>
              <a:off x="3447" y="2436"/>
              <a:ext cx="6" cy="6"/>
            </a:xfrm>
            <a:prstGeom prst="rect">
              <a:avLst/>
            </a:prstGeom>
            <a:solidFill>
              <a:srgbClr val="000000"/>
            </a:solidFill>
            <a:ln w="9525">
              <a:noFill/>
              <a:miter lim="800000"/>
            </a:ln>
          </p:spPr>
          <p:txBody>
            <a:bodyPr/>
            <a:lstStyle/>
            <a:p>
              <a:endParaRPr lang="zh-CN" altLang="en-US"/>
            </a:p>
          </p:txBody>
        </p:sp>
        <p:sp>
          <p:nvSpPr>
            <p:cNvPr id="154313" name="Line 713"/>
            <p:cNvSpPr>
              <a:spLocks noChangeShapeType="1"/>
            </p:cNvSpPr>
            <p:nvPr/>
          </p:nvSpPr>
          <p:spPr bwMode="auto">
            <a:xfrm>
              <a:off x="3447" y="2436"/>
              <a:ext cx="6" cy="0"/>
            </a:xfrm>
            <a:prstGeom prst="line">
              <a:avLst/>
            </a:prstGeom>
            <a:noFill/>
            <a:ln w="0">
              <a:solidFill>
                <a:srgbClr val="000000"/>
              </a:solidFill>
              <a:round/>
            </a:ln>
          </p:spPr>
          <p:txBody>
            <a:bodyPr/>
            <a:lstStyle/>
            <a:p>
              <a:endParaRPr lang="zh-CN" altLang="en-US"/>
            </a:p>
          </p:txBody>
        </p:sp>
        <p:sp>
          <p:nvSpPr>
            <p:cNvPr id="154314" name="Line 714"/>
            <p:cNvSpPr>
              <a:spLocks noChangeShapeType="1"/>
            </p:cNvSpPr>
            <p:nvPr/>
          </p:nvSpPr>
          <p:spPr bwMode="auto">
            <a:xfrm>
              <a:off x="3447" y="2436"/>
              <a:ext cx="0" cy="6"/>
            </a:xfrm>
            <a:prstGeom prst="line">
              <a:avLst/>
            </a:prstGeom>
            <a:noFill/>
            <a:ln w="0">
              <a:solidFill>
                <a:srgbClr val="000000"/>
              </a:solidFill>
              <a:round/>
            </a:ln>
          </p:spPr>
          <p:txBody>
            <a:bodyPr/>
            <a:lstStyle/>
            <a:p>
              <a:endParaRPr lang="zh-CN" altLang="en-US"/>
            </a:p>
          </p:txBody>
        </p:sp>
        <p:sp>
          <p:nvSpPr>
            <p:cNvPr id="154315" name="Rectangle 715"/>
            <p:cNvSpPr>
              <a:spLocks noChangeArrowheads="1"/>
            </p:cNvSpPr>
            <p:nvPr/>
          </p:nvSpPr>
          <p:spPr bwMode="auto">
            <a:xfrm>
              <a:off x="3447" y="2436"/>
              <a:ext cx="6" cy="6"/>
            </a:xfrm>
            <a:prstGeom prst="rect">
              <a:avLst/>
            </a:prstGeom>
            <a:solidFill>
              <a:srgbClr val="000000"/>
            </a:solidFill>
            <a:ln w="9525">
              <a:noFill/>
              <a:miter lim="800000"/>
            </a:ln>
          </p:spPr>
          <p:txBody>
            <a:bodyPr/>
            <a:lstStyle/>
            <a:p>
              <a:endParaRPr lang="zh-CN" altLang="en-US"/>
            </a:p>
          </p:txBody>
        </p:sp>
        <p:sp>
          <p:nvSpPr>
            <p:cNvPr id="154316" name="Line 716"/>
            <p:cNvSpPr>
              <a:spLocks noChangeShapeType="1"/>
            </p:cNvSpPr>
            <p:nvPr/>
          </p:nvSpPr>
          <p:spPr bwMode="auto">
            <a:xfrm>
              <a:off x="3447" y="2436"/>
              <a:ext cx="6" cy="0"/>
            </a:xfrm>
            <a:prstGeom prst="line">
              <a:avLst/>
            </a:prstGeom>
            <a:noFill/>
            <a:ln w="0">
              <a:solidFill>
                <a:srgbClr val="000000"/>
              </a:solidFill>
              <a:round/>
            </a:ln>
          </p:spPr>
          <p:txBody>
            <a:bodyPr/>
            <a:lstStyle/>
            <a:p>
              <a:endParaRPr lang="zh-CN" altLang="en-US"/>
            </a:p>
          </p:txBody>
        </p:sp>
        <p:sp>
          <p:nvSpPr>
            <p:cNvPr id="154317" name="Line 717"/>
            <p:cNvSpPr>
              <a:spLocks noChangeShapeType="1"/>
            </p:cNvSpPr>
            <p:nvPr/>
          </p:nvSpPr>
          <p:spPr bwMode="auto">
            <a:xfrm>
              <a:off x="3447" y="2436"/>
              <a:ext cx="0" cy="6"/>
            </a:xfrm>
            <a:prstGeom prst="line">
              <a:avLst/>
            </a:prstGeom>
            <a:noFill/>
            <a:ln w="0">
              <a:solidFill>
                <a:srgbClr val="000000"/>
              </a:solidFill>
              <a:round/>
            </a:ln>
          </p:spPr>
          <p:txBody>
            <a:bodyPr/>
            <a:lstStyle/>
            <a:p>
              <a:endParaRPr lang="zh-CN" altLang="en-US"/>
            </a:p>
          </p:txBody>
        </p:sp>
        <p:sp>
          <p:nvSpPr>
            <p:cNvPr id="154318" name="Rectangle 718"/>
            <p:cNvSpPr>
              <a:spLocks noChangeArrowheads="1"/>
            </p:cNvSpPr>
            <p:nvPr/>
          </p:nvSpPr>
          <p:spPr bwMode="auto">
            <a:xfrm>
              <a:off x="3453" y="2436"/>
              <a:ext cx="164" cy="6"/>
            </a:xfrm>
            <a:prstGeom prst="rect">
              <a:avLst/>
            </a:prstGeom>
            <a:solidFill>
              <a:srgbClr val="000000"/>
            </a:solidFill>
            <a:ln w="9525">
              <a:noFill/>
              <a:miter lim="800000"/>
            </a:ln>
          </p:spPr>
          <p:txBody>
            <a:bodyPr/>
            <a:lstStyle/>
            <a:p>
              <a:endParaRPr lang="zh-CN" altLang="en-US"/>
            </a:p>
          </p:txBody>
        </p:sp>
        <p:sp>
          <p:nvSpPr>
            <p:cNvPr id="154319" name="Line 719"/>
            <p:cNvSpPr>
              <a:spLocks noChangeShapeType="1"/>
            </p:cNvSpPr>
            <p:nvPr/>
          </p:nvSpPr>
          <p:spPr bwMode="auto">
            <a:xfrm>
              <a:off x="3453" y="2436"/>
              <a:ext cx="164" cy="0"/>
            </a:xfrm>
            <a:prstGeom prst="line">
              <a:avLst/>
            </a:prstGeom>
            <a:noFill/>
            <a:ln w="0">
              <a:solidFill>
                <a:srgbClr val="000000"/>
              </a:solidFill>
              <a:round/>
            </a:ln>
          </p:spPr>
          <p:txBody>
            <a:bodyPr/>
            <a:lstStyle/>
            <a:p>
              <a:endParaRPr lang="zh-CN" altLang="en-US"/>
            </a:p>
          </p:txBody>
        </p:sp>
        <p:sp>
          <p:nvSpPr>
            <p:cNvPr id="154320" name="Rectangle 720"/>
            <p:cNvSpPr>
              <a:spLocks noChangeArrowheads="1"/>
            </p:cNvSpPr>
            <p:nvPr/>
          </p:nvSpPr>
          <p:spPr bwMode="auto">
            <a:xfrm>
              <a:off x="3617" y="2197"/>
              <a:ext cx="5" cy="239"/>
            </a:xfrm>
            <a:prstGeom prst="rect">
              <a:avLst/>
            </a:prstGeom>
            <a:solidFill>
              <a:srgbClr val="000000"/>
            </a:solidFill>
            <a:ln w="9525">
              <a:noFill/>
              <a:miter lim="800000"/>
            </a:ln>
          </p:spPr>
          <p:txBody>
            <a:bodyPr/>
            <a:lstStyle/>
            <a:p>
              <a:endParaRPr lang="zh-CN" altLang="en-US"/>
            </a:p>
          </p:txBody>
        </p:sp>
        <p:sp>
          <p:nvSpPr>
            <p:cNvPr id="154321" name="Line 721"/>
            <p:cNvSpPr>
              <a:spLocks noChangeShapeType="1"/>
            </p:cNvSpPr>
            <p:nvPr/>
          </p:nvSpPr>
          <p:spPr bwMode="auto">
            <a:xfrm>
              <a:off x="3617" y="2197"/>
              <a:ext cx="0" cy="239"/>
            </a:xfrm>
            <a:prstGeom prst="line">
              <a:avLst/>
            </a:prstGeom>
            <a:noFill/>
            <a:ln w="0">
              <a:solidFill>
                <a:srgbClr val="000000"/>
              </a:solidFill>
              <a:round/>
            </a:ln>
          </p:spPr>
          <p:txBody>
            <a:bodyPr/>
            <a:lstStyle/>
            <a:p>
              <a:endParaRPr lang="zh-CN" altLang="en-US"/>
            </a:p>
          </p:txBody>
        </p:sp>
        <p:sp>
          <p:nvSpPr>
            <p:cNvPr id="154322" name="Rectangle 722"/>
            <p:cNvSpPr>
              <a:spLocks noChangeArrowheads="1"/>
            </p:cNvSpPr>
            <p:nvPr/>
          </p:nvSpPr>
          <p:spPr bwMode="auto">
            <a:xfrm>
              <a:off x="3617" y="2436"/>
              <a:ext cx="5" cy="6"/>
            </a:xfrm>
            <a:prstGeom prst="rect">
              <a:avLst/>
            </a:prstGeom>
            <a:solidFill>
              <a:srgbClr val="000000"/>
            </a:solidFill>
            <a:ln w="9525">
              <a:noFill/>
              <a:miter lim="800000"/>
            </a:ln>
          </p:spPr>
          <p:txBody>
            <a:bodyPr/>
            <a:lstStyle/>
            <a:p>
              <a:endParaRPr lang="zh-CN" altLang="en-US"/>
            </a:p>
          </p:txBody>
        </p:sp>
        <p:sp>
          <p:nvSpPr>
            <p:cNvPr id="154323" name="Line 723"/>
            <p:cNvSpPr>
              <a:spLocks noChangeShapeType="1"/>
            </p:cNvSpPr>
            <p:nvPr/>
          </p:nvSpPr>
          <p:spPr bwMode="auto">
            <a:xfrm>
              <a:off x="3617" y="2436"/>
              <a:ext cx="5" cy="0"/>
            </a:xfrm>
            <a:prstGeom prst="line">
              <a:avLst/>
            </a:prstGeom>
            <a:noFill/>
            <a:ln w="0">
              <a:solidFill>
                <a:srgbClr val="000000"/>
              </a:solidFill>
              <a:round/>
            </a:ln>
          </p:spPr>
          <p:txBody>
            <a:bodyPr/>
            <a:lstStyle/>
            <a:p>
              <a:endParaRPr lang="zh-CN" altLang="en-US"/>
            </a:p>
          </p:txBody>
        </p:sp>
        <p:sp>
          <p:nvSpPr>
            <p:cNvPr id="154324" name="Line 724"/>
            <p:cNvSpPr>
              <a:spLocks noChangeShapeType="1"/>
            </p:cNvSpPr>
            <p:nvPr/>
          </p:nvSpPr>
          <p:spPr bwMode="auto">
            <a:xfrm>
              <a:off x="3617" y="2436"/>
              <a:ext cx="0" cy="6"/>
            </a:xfrm>
            <a:prstGeom prst="line">
              <a:avLst/>
            </a:prstGeom>
            <a:noFill/>
            <a:ln w="0">
              <a:solidFill>
                <a:srgbClr val="000000"/>
              </a:solidFill>
              <a:round/>
            </a:ln>
          </p:spPr>
          <p:txBody>
            <a:bodyPr/>
            <a:lstStyle/>
            <a:p>
              <a:endParaRPr lang="zh-CN" altLang="en-US"/>
            </a:p>
          </p:txBody>
        </p:sp>
        <p:sp>
          <p:nvSpPr>
            <p:cNvPr id="154325" name="Rectangle 725"/>
            <p:cNvSpPr>
              <a:spLocks noChangeArrowheads="1"/>
            </p:cNvSpPr>
            <p:nvPr/>
          </p:nvSpPr>
          <p:spPr bwMode="auto">
            <a:xfrm>
              <a:off x="3617" y="2436"/>
              <a:ext cx="5" cy="6"/>
            </a:xfrm>
            <a:prstGeom prst="rect">
              <a:avLst/>
            </a:prstGeom>
            <a:solidFill>
              <a:srgbClr val="000000"/>
            </a:solidFill>
            <a:ln w="9525">
              <a:noFill/>
              <a:miter lim="800000"/>
            </a:ln>
          </p:spPr>
          <p:txBody>
            <a:bodyPr/>
            <a:lstStyle/>
            <a:p>
              <a:endParaRPr lang="zh-CN" altLang="en-US"/>
            </a:p>
          </p:txBody>
        </p:sp>
        <p:sp>
          <p:nvSpPr>
            <p:cNvPr id="154326" name="Line 726"/>
            <p:cNvSpPr>
              <a:spLocks noChangeShapeType="1"/>
            </p:cNvSpPr>
            <p:nvPr/>
          </p:nvSpPr>
          <p:spPr bwMode="auto">
            <a:xfrm>
              <a:off x="3617" y="2436"/>
              <a:ext cx="5" cy="0"/>
            </a:xfrm>
            <a:prstGeom prst="line">
              <a:avLst/>
            </a:prstGeom>
            <a:noFill/>
            <a:ln w="0">
              <a:solidFill>
                <a:srgbClr val="000000"/>
              </a:solidFill>
              <a:round/>
            </a:ln>
          </p:spPr>
          <p:txBody>
            <a:bodyPr/>
            <a:lstStyle/>
            <a:p>
              <a:endParaRPr lang="zh-CN" altLang="en-US"/>
            </a:p>
          </p:txBody>
        </p:sp>
        <p:sp>
          <p:nvSpPr>
            <p:cNvPr id="154327" name="Line 727"/>
            <p:cNvSpPr>
              <a:spLocks noChangeShapeType="1"/>
            </p:cNvSpPr>
            <p:nvPr/>
          </p:nvSpPr>
          <p:spPr bwMode="auto">
            <a:xfrm>
              <a:off x="3617" y="2436"/>
              <a:ext cx="0" cy="6"/>
            </a:xfrm>
            <a:prstGeom prst="line">
              <a:avLst/>
            </a:prstGeom>
            <a:noFill/>
            <a:ln w="0">
              <a:solidFill>
                <a:srgbClr val="000000"/>
              </a:solidFill>
              <a:round/>
            </a:ln>
          </p:spPr>
          <p:txBody>
            <a:bodyPr/>
            <a:lstStyle/>
            <a:p>
              <a:endParaRPr lang="zh-CN" altLang="en-US"/>
            </a:p>
          </p:txBody>
        </p:sp>
        <p:sp>
          <p:nvSpPr>
            <p:cNvPr id="154328" name="Rectangle 728"/>
            <p:cNvSpPr>
              <a:spLocks noChangeArrowheads="1"/>
            </p:cNvSpPr>
            <p:nvPr/>
          </p:nvSpPr>
          <p:spPr bwMode="auto">
            <a:xfrm>
              <a:off x="3786" y="2197"/>
              <a:ext cx="6" cy="239"/>
            </a:xfrm>
            <a:prstGeom prst="rect">
              <a:avLst/>
            </a:prstGeom>
            <a:solidFill>
              <a:srgbClr val="000000"/>
            </a:solidFill>
            <a:ln w="9525">
              <a:noFill/>
              <a:miter lim="800000"/>
            </a:ln>
          </p:spPr>
          <p:txBody>
            <a:bodyPr/>
            <a:lstStyle/>
            <a:p>
              <a:endParaRPr lang="zh-CN" altLang="en-US"/>
            </a:p>
          </p:txBody>
        </p:sp>
        <p:sp>
          <p:nvSpPr>
            <p:cNvPr id="154329" name="Line 729"/>
            <p:cNvSpPr>
              <a:spLocks noChangeShapeType="1"/>
            </p:cNvSpPr>
            <p:nvPr/>
          </p:nvSpPr>
          <p:spPr bwMode="auto">
            <a:xfrm>
              <a:off x="3786" y="2197"/>
              <a:ext cx="0" cy="239"/>
            </a:xfrm>
            <a:prstGeom prst="line">
              <a:avLst/>
            </a:prstGeom>
            <a:noFill/>
            <a:ln w="0">
              <a:solidFill>
                <a:srgbClr val="000000"/>
              </a:solidFill>
              <a:round/>
            </a:ln>
          </p:spPr>
          <p:txBody>
            <a:bodyPr/>
            <a:lstStyle/>
            <a:p>
              <a:endParaRPr lang="zh-CN" altLang="en-US"/>
            </a:p>
          </p:txBody>
        </p:sp>
        <p:sp>
          <p:nvSpPr>
            <p:cNvPr id="154330" name="Rectangle 730"/>
            <p:cNvSpPr>
              <a:spLocks noChangeArrowheads="1"/>
            </p:cNvSpPr>
            <p:nvPr/>
          </p:nvSpPr>
          <p:spPr bwMode="auto">
            <a:xfrm>
              <a:off x="3786" y="2436"/>
              <a:ext cx="6" cy="6"/>
            </a:xfrm>
            <a:prstGeom prst="rect">
              <a:avLst/>
            </a:prstGeom>
            <a:solidFill>
              <a:srgbClr val="000000"/>
            </a:solidFill>
            <a:ln w="9525">
              <a:noFill/>
              <a:miter lim="800000"/>
            </a:ln>
          </p:spPr>
          <p:txBody>
            <a:bodyPr/>
            <a:lstStyle/>
            <a:p>
              <a:endParaRPr lang="zh-CN" altLang="en-US"/>
            </a:p>
          </p:txBody>
        </p:sp>
        <p:sp>
          <p:nvSpPr>
            <p:cNvPr id="154331" name="Line 731"/>
            <p:cNvSpPr>
              <a:spLocks noChangeShapeType="1"/>
            </p:cNvSpPr>
            <p:nvPr/>
          </p:nvSpPr>
          <p:spPr bwMode="auto">
            <a:xfrm>
              <a:off x="3786" y="2436"/>
              <a:ext cx="6" cy="0"/>
            </a:xfrm>
            <a:prstGeom prst="line">
              <a:avLst/>
            </a:prstGeom>
            <a:noFill/>
            <a:ln w="0">
              <a:solidFill>
                <a:srgbClr val="000000"/>
              </a:solidFill>
              <a:round/>
            </a:ln>
          </p:spPr>
          <p:txBody>
            <a:bodyPr/>
            <a:lstStyle/>
            <a:p>
              <a:endParaRPr lang="zh-CN" altLang="en-US"/>
            </a:p>
          </p:txBody>
        </p:sp>
        <p:sp>
          <p:nvSpPr>
            <p:cNvPr id="154332" name="Line 732"/>
            <p:cNvSpPr>
              <a:spLocks noChangeShapeType="1"/>
            </p:cNvSpPr>
            <p:nvPr/>
          </p:nvSpPr>
          <p:spPr bwMode="auto">
            <a:xfrm>
              <a:off x="3786" y="2436"/>
              <a:ext cx="0" cy="6"/>
            </a:xfrm>
            <a:prstGeom prst="line">
              <a:avLst/>
            </a:prstGeom>
            <a:noFill/>
            <a:ln w="0">
              <a:solidFill>
                <a:srgbClr val="000000"/>
              </a:solidFill>
              <a:round/>
            </a:ln>
          </p:spPr>
          <p:txBody>
            <a:bodyPr/>
            <a:lstStyle/>
            <a:p>
              <a:endParaRPr lang="zh-CN" altLang="en-US"/>
            </a:p>
          </p:txBody>
        </p:sp>
        <p:sp>
          <p:nvSpPr>
            <p:cNvPr id="154333" name="Rectangle 733"/>
            <p:cNvSpPr>
              <a:spLocks noChangeArrowheads="1"/>
            </p:cNvSpPr>
            <p:nvPr/>
          </p:nvSpPr>
          <p:spPr bwMode="auto">
            <a:xfrm>
              <a:off x="3786" y="2436"/>
              <a:ext cx="6" cy="6"/>
            </a:xfrm>
            <a:prstGeom prst="rect">
              <a:avLst/>
            </a:prstGeom>
            <a:solidFill>
              <a:srgbClr val="000000"/>
            </a:solidFill>
            <a:ln w="9525">
              <a:noFill/>
              <a:miter lim="800000"/>
            </a:ln>
          </p:spPr>
          <p:txBody>
            <a:bodyPr/>
            <a:lstStyle/>
            <a:p>
              <a:endParaRPr lang="zh-CN" altLang="en-US"/>
            </a:p>
          </p:txBody>
        </p:sp>
        <p:sp>
          <p:nvSpPr>
            <p:cNvPr id="154334" name="Line 734"/>
            <p:cNvSpPr>
              <a:spLocks noChangeShapeType="1"/>
            </p:cNvSpPr>
            <p:nvPr/>
          </p:nvSpPr>
          <p:spPr bwMode="auto">
            <a:xfrm>
              <a:off x="3786" y="2436"/>
              <a:ext cx="6" cy="0"/>
            </a:xfrm>
            <a:prstGeom prst="line">
              <a:avLst/>
            </a:prstGeom>
            <a:noFill/>
            <a:ln w="0">
              <a:solidFill>
                <a:srgbClr val="000000"/>
              </a:solidFill>
              <a:round/>
            </a:ln>
          </p:spPr>
          <p:txBody>
            <a:bodyPr/>
            <a:lstStyle/>
            <a:p>
              <a:endParaRPr lang="zh-CN" altLang="en-US"/>
            </a:p>
          </p:txBody>
        </p:sp>
        <p:sp>
          <p:nvSpPr>
            <p:cNvPr id="154335" name="Line 735"/>
            <p:cNvSpPr>
              <a:spLocks noChangeShapeType="1"/>
            </p:cNvSpPr>
            <p:nvPr/>
          </p:nvSpPr>
          <p:spPr bwMode="auto">
            <a:xfrm>
              <a:off x="3786" y="2436"/>
              <a:ext cx="0" cy="6"/>
            </a:xfrm>
            <a:prstGeom prst="line">
              <a:avLst/>
            </a:prstGeom>
            <a:noFill/>
            <a:ln w="0">
              <a:solidFill>
                <a:srgbClr val="000000"/>
              </a:solidFill>
              <a:round/>
            </a:ln>
          </p:spPr>
          <p:txBody>
            <a:bodyPr/>
            <a:lstStyle/>
            <a:p>
              <a:endParaRPr lang="zh-CN" altLang="en-US"/>
            </a:p>
          </p:txBody>
        </p:sp>
        <p:sp>
          <p:nvSpPr>
            <p:cNvPr id="154336" name="Rectangle 736"/>
            <p:cNvSpPr>
              <a:spLocks noChangeArrowheads="1"/>
            </p:cNvSpPr>
            <p:nvPr/>
          </p:nvSpPr>
          <p:spPr bwMode="auto">
            <a:xfrm>
              <a:off x="3792" y="2436"/>
              <a:ext cx="163" cy="6"/>
            </a:xfrm>
            <a:prstGeom prst="rect">
              <a:avLst/>
            </a:prstGeom>
            <a:solidFill>
              <a:srgbClr val="000000"/>
            </a:solidFill>
            <a:ln w="9525">
              <a:noFill/>
              <a:miter lim="800000"/>
            </a:ln>
          </p:spPr>
          <p:txBody>
            <a:bodyPr/>
            <a:lstStyle/>
            <a:p>
              <a:endParaRPr lang="zh-CN" altLang="en-US"/>
            </a:p>
          </p:txBody>
        </p:sp>
        <p:sp>
          <p:nvSpPr>
            <p:cNvPr id="154337" name="Line 737"/>
            <p:cNvSpPr>
              <a:spLocks noChangeShapeType="1"/>
            </p:cNvSpPr>
            <p:nvPr/>
          </p:nvSpPr>
          <p:spPr bwMode="auto">
            <a:xfrm>
              <a:off x="3792" y="2436"/>
              <a:ext cx="163" cy="0"/>
            </a:xfrm>
            <a:prstGeom prst="line">
              <a:avLst/>
            </a:prstGeom>
            <a:noFill/>
            <a:ln w="0">
              <a:solidFill>
                <a:srgbClr val="000000"/>
              </a:solidFill>
              <a:round/>
            </a:ln>
          </p:spPr>
          <p:txBody>
            <a:bodyPr/>
            <a:lstStyle/>
            <a:p>
              <a:endParaRPr lang="zh-CN" altLang="en-US"/>
            </a:p>
          </p:txBody>
        </p:sp>
        <p:sp>
          <p:nvSpPr>
            <p:cNvPr id="154338" name="Rectangle 738"/>
            <p:cNvSpPr>
              <a:spLocks noChangeArrowheads="1"/>
            </p:cNvSpPr>
            <p:nvPr/>
          </p:nvSpPr>
          <p:spPr bwMode="auto">
            <a:xfrm>
              <a:off x="3955" y="2197"/>
              <a:ext cx="6" cy="239"/>
            </a:xfrm>
            <a:prstGeom prst="rect">
              <a:avLst/>
            </a:prstGeom>
            <a:solidFill>
              <a:srgbClr val="000000"/>
            </a:solidFill>
            <a:ln w="9525">
              <a:noFill/>
              <a:miter lim="800000"/>
            </a:ln>
          </p:spPr>
          <p:txBody>
            <a:bodyPr/>
            <a:lstStyle/>
            <a:p>
              <a:endParaRPr lang="zh-CN" altLang="en-US"/>
            </a:p>
          </p:txBody>
        </p:sp>
        <p:sp>
          <p:nvSpPr>
            <p:cNvPr id="154339" name="Line 739"/>
            <p:cNvSpPr>
              <a:spLocks noChangeShapeType="1"/>
            </p:cNvSpPr>
            <p:nvPr/>
          </p:nvSpPr>
          <p:spPr bwMode="auto">
            <a:xfrm>
              <a:off x="3955" y="2197"/>
              <a:ext cx="0" cy="239"/>
            </a:xfrm>
            <a:prstGeom prst="line">
              <a:avLst/>
            </a:prstGeom>
            <a:noFill/>
            <a:ln w="0">
              <a:solidFill>
                <a:srgbClr val="000000"/>
              </a:solidFill>
              <a:round/>
            </a:ln>
          </p:spPr>
          <p:txBody>
            <a:bodyPr/>
            <a:lstStyle/>
            <a:p>
              <a:endParaRPr lang="zh-CN" altLang="en-US"/>
            </a:p>
          </p:txBody>
        </p:sp>
        <p:sp>
          <p:nvSpPr>
            <p:cNvPr id="154340" name="Rectangle 740"/>
            <p:cNvSpPr>
              <a:spLocks noChangeArrowheads="1"/>
            </p:cNvSpPr>
            <p:nvPr/>
          </p:nvSpPr>
          <p:spPr bwMode="auto">
            <a:xfrm>
              <a:off x="3955" y="2436"/>
              <a:ext cx="6" cy="6"/>
            </a:xfrm>
            <a:prstGeom prst="rect">
              <a:avLst/>
            </a:prstGeom>
            <a:solidFill>
              <a:srgbClr val="000000"/>
            </a:solidFill>
            <a:ln w="9525">
              <a:noFill/>
              <a:miter lim="800000"/>
            </a:ln>
          </p:spPr>
          <p:txBody>
            <a:bodyPr/>
            <a:lstStyle/>
            <a:p>
              <a:endParaRPr lang="zh-CN" altLang="en-US"/>
            </a:p>
          </p:txBody>
        </p:sp>
        <p:sp>
          <p:nvSpPr>
            <p:cNvPr id="154341" name="Line 741"/>
            <p:cNvSpPr>
              <a:spLocks noChangeShapeType="1"/>
            </p:cNvSpPr>
            <p:nvPr/>
          </p:nvSpPr>
          <p:spPr bwMode="auto">
            <a:xfrm>
              <a:off x="3955" y="2436"/>
              <a:ext cx="6" cy="0"/>
            </a:xfrm>
            <a:prstGeom prst="line">
              <a:avLst/>
            </a:prstGeom>
            <a:noFill/>
            <a:ln w="0">
              <a:solidFill>
                <a:srgbClr val="000000"/>
              </a:solidFill>
              <a:round/>
            </a:ln>
          </p:spPr>
          <p:txBody>
            <a:bodyPr/>
            <a:lstStyle/>
            <a:p>
              <a:endParaRPr lang="zh-CN" altLang="en-US"/>
            </a:p>
          </p:txBody>
        </p:sp>
        <p:sp>
          <p:nvSpPr>
            <p:cNvPr id="154342" name="Line 742"/>
            <p:cNvSpPr>
              <a:spLocks noChangeShapeType="1"/>
            </p:cNvSpPr>
            <p:nvPr/>
          </p:nvSpPr>
          <p:spPr bwMode="auto">
            <a:xfrm>
              <a:off x="3955" y="2436"/>
              <a:ext cx="0" cy="6"/>
            </a:xfrm>
            <a:prstGeom prst="line">
              <a:avLst/>
            </a:prstGeom>
            <a:noFill/>
            <a:ln w="0">
              <a:solidFill>
                <a:srgbClr val="000000"/>
              </a:solidFill>
              <a:round/>
            </a:ln>
          </p:spPr>
          <p:txBody>
            <a:bodyPr/>
            <a:lstStyle/>
            <a:p>
              <a:endParaRPr lang="zh-CN" altLang="en-US"/>
            </a:p>
          </p:txBody>
        </p:sp>
        <p:sp>
          <p:nvSpPr>
            <p:cNvPr id="154343" name="Rectangle 743"/>
            <p:cNvSpPr>
              <a:spLocks noChangeArrowheads="1"/>
            </p:cNvSpPr>
            <p:nvPr/>
          </p:nvSpPr>
          <p:spPr bwMode="auto">
            <a:xfrm>
              <a:off x="3955" y="2436"/>
              <a:ext cx="6" cy="6"/>
            </a:xfrm>
            <a:prstGeom prst="rect">
              <a:avLst/>
            </a:prstGeom>
            <a:solidFill>
              <a:srgbClr val="000000"/>
            </a:solidFill>
            <a:ln w="9525">
              <a:noFill/>
              <a:miter lim="800000"/>
            </a:ln>
          </p:spPr>
          <p:txBody>
            <a:bodyPr/>
            <a:lstStyle/>
            <a:p>
              <a:endParaRPr lang="zh-CN" altLang="en-US"/>
            </a:p>
          </p:txBody>
        </p:sp>
        <p:sp>
          <p:nvSpPr>
            <p:cNvPr id="154344" name="Line 744"/>
            <p:cNvSpPr>
              <a:spLocks noChangeShapeType="1"/>
            </p:cNvSpPr>
            <p:nvPr/>
          </p:nvSpPr>
          <p:spPr bwMode="auto">
            <a:xfrm>
              <a:off x="3955" y="2436"/>
              <a:ext cx="6" cy="0"/>
            </a:xfrm>
            <a:prstGeom prst="line">
              <a:avLst/>
            </a:prstGeom>
            <a:noFill/>
            <a:ln w="0">
              <a:solidFill>
                <a:srgbClr val="000000"/>
              </a:solidFill>
              <a:round/>
            </a:ln>
          </p:spPr>
          <p:txBody>
            <a:bodyPr/>
            <a:lstStyle/>
            <a:p>
              <a:endParaRPr lang="zh-CN" altLang="en-US"/>
            </a:p>
          </p:txBody>
        </p:sp>
        <p:sp>
          <p:nvSpPr>
            <p:cNvPr id="154345" name="Line 745"/>
            <p:cNvSpPr>
              <a:spLocks noChangeShapeType="1"/>
            </p:cNvSpPr>
            <p:nvPr/>
          </p:nvSpPr>
          <p:spPr bwMode="auto">
            <a:xfrm>
              <a:off x="3955" y="2436"/>
              <a:ext cx="0" cy="6"/>
            </a:xfrm>
            <a:prstGeom prst="line">
              <a:avLst/>
            </a:prstGeom>
            <a:noFill/>
            <a:ln w="0">
              <a:solidFill>
                <a:srgbClr val="000000"/>
              </a:solidFill>
              <a:round/>
            </a:ln>
          </p:spPr>
          <p:txBody>
            <a:bodyPr/>
            <a:lstStyle/>
            <a:p>
              <a:endParaRPr lang="zh-CN" altLang="en-US"/>
            </a:p>
          </p:txBody>
        </p:sp>
        <p:sp>
          <p:nvSpPr>
            <p:cNvPr id="154346" name="Rectangle 746"/>
            <p:cNvSpPr>
              <a:spLocks noChangeArrowheads="1"/>
            </p:cNvSpPr>
            <p:nvPr/>
          </p:nvSpPr>
          <p:spPr bwMode="auto">
            <a:xfrm>
              <a:off x="4124" y="2197"/>
              <a:ext cx="6" cy="239"/>
            </a:xfrm>
            <a:prstGeom prst="rect">
              <a:avLst/>
            </a:prstGeom>
            <a:solidFill>
              <a:srgbClr val="000000"/>
            </a:solidFill>
            <a:ln w="9525">
              <a:noFill/>
              <a:miter lim="800000"/>
            </a:ln>
          </p:spPr>
          <p:txBody>
            <a:bodyPr/>
            <a:lstStyle/>
            <a:p>
              <a:endParaRPr lang="zh-CN" altLang="en-US"/>
            </a:p>
          </p:txBody>
        </p:sp>
        <p:sp>
          <p:nvSpPr>
            <p:cNvPr id="154347" name="Line 747"/>
            <p:cNvSpPr>
              <a:spLocks noChangeShapeType="1"/>
            </p:cNvSpPr>
            <p:nvPr/>
          </p:nvSpPr>
          <p:spPr bwMode="auto">
            <a:xfrm>
              <a:off x="4124" y="2197"/>
              <a:ext cx="0" cy="239"/>
            </a:xfrm>
            <a:prstGeom prst="line">
              <a:avLst/>
            </a:prstGeom>
            <a:noFill/>
            <a:ln w="0">
              <a:solidFill>
                <a:srgbClr val="000000"/>
              </a:solidFill>
              <a:round/>
            </a:ln>
          </p:spPr>
          <p:txBody>
            <a:bodyPr/>
            <a:lstStyle/>
            <a:p>
              <a:endParaRPr lang="zh-CN" altLang="en-US"/>
            </a:p>
          </p:txBody>
        </p:sp>
        <p:sp>
          <p:nvSpPr>
            <p:cNvPr id="154348" name="Rectangle 748"/>
            <p:cNvSpPr>
              <a:spLocks noChangeArrowheads="1"/>
            </p:cNvSpPr>
            <p:nvPr/>
          </p:nvSpPr>
          <p:spPr bwMode="auto">
            <a:xfrm>
              <a:off x="4124" y="2436"/>
              <a:ext cx="6" cy="6"/>
            </a:xfrm>
            <a:prstGeom prst="rect">
              <a:avLst/>
            </a:prstGeom>
            <a:solidFill>
              <a:srgbClr val="000000"/>
            </a:solidFill>
            <a:ln w="9525">
              <a:noFill/>
              <a:miter lim="800000"/>
            </a:ln>
          </p:spPr>
          <p:txBody>
            <a:bodyPr/>
            <a:lstStyle/>
            <a:p>
              <a:endParaRPr lang="zh-CN" altLang="en-US"/>
            </a:p>
          </p:txBody>
        </p:sp>
        <p:sp>
          <p:nvSpPr>
            <p:cNvPr id="154349" name="Line 749"/>
            <p:cNvSpPr>
              <a:spLocks noChangeShapeType="1"/>
            </p:cNvSpPr>
            <p:nvPr/>
          </p:nvSpPr>
          <p:spPr bwMode="auto">
            <a:xfrm>
              <a:off x="4124" y="2436"/>
              <a:ext cx="6" cy="0"/>
            </a:xfrm>
            <a:prstGeom prst="line">
              <a:avLst/>
            </a:prstGeom>
            <a:noFill/>
            <a:ln w="0">
              <a:solidFill>
                <a:srgbClr val="000000"/>
              </a:solidFill>
              <a:round/>
            </a:ln>
          </p:spPr>
          <p:txBody>
            <a:bodyPr/>
            <a:lstStyle/>
            <a:p>
              <a:endParaRPr lang="zh-CN" altLang="en-US"/>
            </a:p>
          </p:txBody>
        </p:sp>
        <p:sp>
          <p:nvSpPr>
            <p:cNvPr id="154350" name="Line 750"/>
            <p:cNvSpPr>
              <a:spLocks noChangeShapeType="1"/>
            </p:cNvSpPr>
            <p:nvPr/>
          </p:nvSpPr>
          <p:spPr bwMode="auto">
            <a:xfrm>
              <a:off x="4124" y="2436"/>
              <a:ext cx="0" cy="6"/>
            </a:xfrm>
            <a:prstGeom prst="line">
              <a:avLst/>
            </a:prstGeom>
            <a:noFill/>
            <a:ln w="0">
              <a:solidFill>
                <a:srgbClr val="000000"/>
              </a:solidFill>
              <a:round/>
            </a:ln>
          </p:spPr>
          <p:txBody>
            <a:bodyPr/>
            <a:lstStyle/>
            <a:p>
              <a:endParaRPr lang="zh-CN" altLang="en-US"/>
            </a:p>
          </p:txBody>
        </p:sp>
        <p:sp>
          <p:nvSpPr>
            <p:cNvPr id="154351" name="Rectangle 751"/>
            <p:cNvSpPr>
              <a:spLocks noChangeArrowheads="1"/>
            </p:cNvSpPr>
            <p:nvPr/>
          </p:nvSpPr>
          <p:spPr bwMode="auto">
            <a:xfrm>
              <a:off x="4124" y="2436"/>
              <a:ext cx="6" cy="6"/>
            </a:xfrm>
            <a:prstGeom prst="rect">
              <a:avLst/>
            </a:prstGeom>
            <a:solidFill>
              <a:srgbClr val="000000"/>
            </a:solidFill>
            <a:ln w="9525">
              <a:noFill/>
              <a:miter lim="800000"/>
            </a:ln>
          </p:spPr>
          <p:txBody>
            <a:bodyPr/>
            <a:lstStyle/>
            <a:p>
              <a:endParaRPr lang="zh-CN" altLang="en-US"/>
            </a:p>
          </p:txBody>
        </p:sp>
        <p:sp>
          <p:nvSpPr>
            <p:cNvPr id="154352" name="Line 752"/>
            <p:cNvSpPr>
              <a:spLocks noChangeShapeType="1"/>
            </p:cNvSpPr>
            <p:nvPr/>
          </p:nvSpPr>
          <p:spPr bwMode="auto">
            <a:xfrm>
              <a:off x="4124" y="2436"/>
              <a:ext cx="6" cy="0"/>
            </a:xfrm>
            <a:prstGeom prst="line">
              <a:avLst/>
            </a:prstGeom>
            <a:noFill/>
            <a:ln w="0">
              <a:solidFill>
                <a:srgbClr val="000000"/>
              </a:solidFill>
              <a:round/>
            </a:ln>
          </p:spPr>
          <p:txBody>
            <a:bodyPr/>
            <a:lstStyle/>
            <a:p>
              <a:endParaRPr lang="zh-CN" altLang="en-US"/>
            </a:p>
          </p:txBody>
        </p:sp>
        <p:sp>
          <p:nvSpPr>
            <p:cNvPr id="154353" name="Line 753"/>
            <p:cNvSpPr>
              <a:spLocks noChangeShapeType="1"/>
            </p:cNvSpPr>
            <p:nvPr/>
          </p:nvSpPr>
          <p:spPr bwMode="auto">
            <a:xfrm>
              <a:off x="4124" y="2436"/>
              <a:ext cx="0" cy="6"/>
            </a:xfrm>
            <a:prstGeom prst="line">
              <a:avLst/>
            </a:prstGeom>
            <a:noFill/>
            <a:ln w="0">
              <a:solidFill>
                <a:srgbClr val="000000"/>
              </a:solidFill>
              <a:round/>
            </a:ln>
          </p:spPr>
          <p:txBody>
            <a:bodyPr/>
            <a:lstStyle/>
            <a:p>
              <a:endParaRPr lang="zh-CN" altLang="en-US"/>
            </a:p>
          </p:txBody>
        </p:sp>
        <p:sp>
          <p:nvSpPr>
            <p:cNvPr id="154354" name="Rectangle 754"/>
            <p:cNvSpPr>
              <a:spLocks noChangeArrowheads="1"/>
            </p:cNvSpPr>
            <p:nvPr/>
          </p:nvSpPr>
          <p:spPr bwMode="auto">
            <a:xfrm>
              <a:off x="4130" y="2436"/>
              <a:ext cx="163" cy="6"/>
            </a:xfrm>
            <a:prstGeom prst="rect">
              <a:avLst/>
            </a:prstGeom>
            <a:solidFill>
              <a:srgbClr val="000000"/>
            </a:solidFill>
            <a:ln w="9525">
              <a:noFill/>
              <a:miter lim="800000"/>
            </a:ln>
          </p:spPr>
          <p:txBody>
            <a:bodyPr/>
            <a:lstStyle/>
            <a:p>
              <a:endParaRPr lang="zh-CN" altLang="en-US"/>
            </a:p>
          </p:txBody>
        </p:sp>
        <p:sp>
          <p:nvSpPr>
            <p:cNvPr id="154355" name="Line 755"/>
            <p:cNvSpPr>
              <a:spLocks noChangeShapeType="1"/>
            </p:cNvSpPr>
            <p:nvPr/>
          </p:nvSpPr>
          <p:spPr bwMode="auto">
            <a:xfrm>
              <a:off x="4130" y="2436"/>
              <a:ext cx="163" cy="0"/>
            </a:xfrm>
            <a:prstGeom prst="line">
              <a:avLst/>
            </a:prstGeom>
            <a:noFill/>
            <a:ln w="0">
              <a:solidFill>
                <a:srgbClr val="000000"/>
              </a:solidFill>
              <a:round/>
            </a:ln>
          </p:spPr>
          <p:txBody>
            <a:bodyPr/>
            <a:lstStyle/>
            <a:p>
              <a:endParaRPr lang="zh-CN" altLang="en-US"/>
            </a:p>
          </p:txBody>
        </p:sp>
        <p:sp>
          <p:nvSpPr>
            <p:cNvPr id="154356" name="Rectangle 756"/>
            <p:cNvSpPr>
              <a:spLocks noChangeArrowheads="1"/>
            </p:cNvSpPr>
            <p:nvPr/>
          </p:nvSpPr>
          <p:spPr bwMode="auto">
            <a:xfrm>
              <a:off x="4293" y="2197"/>
              <a:ext cx="6" cy="239"/>
            </a:xfrm>
            <a:prstGeom prst="rect">
              <a:avLst/>
            </a:prstGeom>
            <a:solidFill>
              <a:srgbClr val="000000"/>
            </a:solidFill>
            <a:ln w="9525">
              <a:noFill/>
              <a:miter lim="800000"/>
            </a:ln>
          </p:spPr>
          <p:txBody>
            <a:bodyPr/>
            <a:lstStyle/>
            <a:p>
              <a:endParaRPr lang="zh-CN" altLang="en-US"/>
            </a:p>
          </p:txBody>
        </p:sp>
        <p:sp>
          <p:nvSpPr>
            <p:cNvPr id="154357" name="Line 757"/>
            <p:cNvSpPr>
              <a:spLocks noChangeShapeType="1"/>
            </p:cNvSpPr>
            <p:nvPr/>
          </p:nvSpPr>
          <p:spPr bwMode="auto">
            <a:xfrm>
              <a:off x="4293" y="2197"/>
              <a:ext cx="0" cy="239"/>
            </a:xfrm>
            <a:prstGeom prst="line">
              <a:avLst/>
            </a:prstGeom>
            <a:noFill/>
            <a:ln w="0">
              <a:solidFill>
                <a:srgbClr val="000000"/>
              </a:solidFill>
              <a:round/>
            </a:ln>
          </p:spPr>
          <p:txBody>
            <a:bodyPr/>
            <a:lstStyle/>
            <a:p>
              <a:endParaRPr lang="zh-CN" altLang="en-US"/>
            </a:p>
          </p:txBody>
        </p:sp>
        <p:sp>
          <p:nvSpPr>
            <p:cNvPr id="154358" name="Rectangle 758"/>
            <p:cNvSpPr>
              <a:spLocks noChangeArrowheads="1"/>
            </p:cNvSpPr>
            <p:nvPr/>
          </p:nvSpPr>
          <p:spPr bwMode="auto">
            <a:xfrm>
              <a:off x="4293" y="2436"/>
              <a:ext cx="6" cy="6"/>
            </a:xfrm>
            <a:prstGeom prst="rect">
              <a:avLst/>
            </a:prstGeom>
            <a:solidFill>
              <a:srgbClr val="000000"/>
            </a:solidFill>
            <a:ln w="9525">
              <a:noFill/>
              <a:miter lim="800000"/>
            </a:ln>
          </p:spPr>
          <p:txBody>
            <a:bodyPr/>
            <a:lstStyle/>
            <a:p>
              <a:endParaRPr lang="zh-CN" altLang="en-US"/>
            </a:p>
          </p:txBody>
        </p:sp>
        <p:sp>
          <p:nvSpPr>
            <p:cNvPr id="154359" name="Line 759"/>
            <p:cNvSpPr>
              <a:spLocks noChangeShapeType="1"/>
            </p:cNvSpPr>
            <p:nvPr/>
          </p:nvSpPr>
          <p:spPr bwMode="auto">
            <a:xfrm>
              <a:off x="4293" y="2436"/>
              <a:ext cx="6" cy="0"/>
            </a:xfrm>
            <a:prstGeom prst="line">
              <a:avLst/>
            </a:prstGeom>
            <a:noFill/>
            <a:ln w="0">
              <a:solidFill>
                <a:srgbClr val="000000"/>
              </a:solidFill>
              <a:round/>
            </a:ln>
          </p:spPr>
          <p:txBody>
            <a:bodyPr/>
            <a:lstStyle/>
            <a:p>
              <a:endParaRPr lang="zh-CN" altLang="en-US"/>
            </a:p>
          </p:txBody>
        </p:sp>
        <p:sp>
          <p:nvSpPr>
            <p:cNvPr id="154360" name="Line 760"/>
            <p:cNvSpPr>
              <a:spLocks noChangeShapeType="1"/>
            </p:cNvSpPr>
            <p:nvPr/>
          </p:nvSpPr>
          <p:spPr bwMode="auto">
            <a:xfrm>
              <a:off x="4293" y="2436"/>
              <a:ext cx="0" cy="6"/>
            </a:xfrm>
            <a:prstGeom prst="line">
              <a:avLst/>
            </a:prstGeom>
            <a:noFill/>
            <a:ln w="0">
              <a:solidFill>
                <a:srgbClr val="000000"/>
              </a:solidFill>
              <a:round/>
            </a:ln>
          </p:spPr>
          <p:txBody>
            <a:bodyPr/>
            <a:lstStyle/>
            <a:p>
              <a:endParaRPr lang="zh-CN" altLang="en-US"/>
            </a:p>
          </p:txBody>
        </p:sp>
        <p:sp>
          <p:nvSpPr>
            <p:cNvPr id="154361" name="Rectangle 761"/>
            <p:cNvSpPr>
              <a:spLocks noChangeArrowheads="1"/>
            </p:cNvSpPr>
            <p:nvPr/>
          </p:nvSpPr>
          <p:spPr bwMode="auto">
            <a:xfrm>
              <a:off x="4293" y="2436"/>
              <a:ext cx="6" cy="6"/>
            </a:xfrm>
            <a:prstGeom prst="rect">
              <a:avLst/>
            </a:prstGeom>
            <a:solidFill>
              <a:srgbClr val="000000"/>
            </a:solidFill>
            <a:ln w="9525">
              <a:noFill/>
              <a:miter lim="800000"/>
            </a:ln>
          </p:spPr>
          <p:txBody>
            <a:bodyPr/>
            <a:lstStyle/>
            <a:p>
              <a:endParaRPr lang="zh-CN" altLang="en-US"/>
            </a:p>
          </p:txBody>
        </p:sp>
        <p:sp>
          <p:nvSpPr>
            <p:cNvPr id="154362" name="Line 762"/>
            <p:cNvSpPr>
              <a:spLocks noChangeShapeType="1"/>
            </p:cNvSpPr>
            <p:nvPr/>
          </p:nvSpPr>
          <p:spPr bwMode="auto">
            <a:xfrm>
              <a:off x="4293" y="2436"/>
              <a:ext cx="6" cy="0"/>
            </a:xfrm>
            <a:prstGeom prst="line">
              <a:avLst/>
            </a:prstGeom>
            <a:noFill/>
            <a:ln w="0">
              <a:solidFill>
                <a:srgbClr val="000000"/>
              </a:solidFill>
              <a:round/>
            </a:ln>
          </p:spPr>
          <p:txBody>
            <a:bodyPr/>
            <a:lstStyle/>
            <a:p>
              <a:endParaRPr lang="zh-CN" altLang="en-US"/>
            </a:p>
          </p:txBody>
        </p:sp>
        <p:sp>
          <p:nvSpPr>
            <p:cNvPr id="154363" name="Line 763"/>
            <p:cNvSpPr>
              <a:spLocks noChangeShapeType="1"/>
            </p:cNvSpPr>
            <p:nvPr/>
          </p:nvSpPr>
          <p:spPr bwMode="auto">
            <a:xfrm>
              <a:off x="4293" y="2436"/>
              <a:ext cx="0" cy="6"/>
            </a:xfrm>
            <a:prstGeom prst="line">
              <a:avLst/>
            </a:prstGeom>
            <a:noFill/>
            <a:ln w="0">
              <a:solidFill>
                <a:srgbClr val="000000"/>
              </a:solidFill>
              <a:round/>
            </a:ln>
          </p:spPr>
          <p:txBody>
            <a:bodyPr/>
            <a:lstStyle/>
            <a:p>
              <a:endParaRPr lang="zh-CN" altLang="en-US"/>
            </a:p>
          </p:txBody>
        </p:sp>
        <p:sp>
          <p:nvSpPr>
            <p:cNvPr id="154364" name="Rectangle 764"/>
            <p:cNvSpPr>
              <a:spLocks noChangeArrowheads="1"/>
            </p:cNvSpPr>
            <p:nvPr/>
          </p:nvSpPr>
          <p:spPr bwMode="auto">
            <a:xfrm>
              <a:off x="4463" y="2197"/>
              <a:ext cx="5" cy="239"/>
            </a:xfrm>
            <a:prstGeom prst="rect">
              <a:avLst/>
            </a:prstGeom>
            <a:solidFill>
              <a:srgbClr val="000000"/>
            </a:solidFill>
            <a:ln w="9525">
              <a:noFill/>
              <a:miter lim="800000"/>
            </a:ln>
          </p:spPr>
          <p:txBody>
            <a:bodyPr/>
            <a:lstStyle/>
            <a:p>
              <a:endParaRPr lang="zh-CN" altLang="en-US"/>
            </a:p>
          </p:txBody>
        </p:sp>
        <p:sp>
          <p:nvSpPr>
            <p:cNvPr id="154365" name="Line 765"/>
            <p:cNvSpPr>
              <a:spLocks noChangeShapeType="1"/>
            </p:cNvSpPr>
            <p:nvPr/>
          </p:nvSpPr>
          <p:spPr bwMode="auto">
            <a:xfrm>
              <a:off x="4463" y="2197"/>
              <a:ext cx="0" cy="239"/>
            </a:xfrm>
            <a:prstGeom prst="line">
              <a:avLst/>
            </a:prstGeom>
            <a:noFill/>
            <a:ln w="0">
              <a:solidFill>
                <a:srgbClr val="000000"/>
              </a:solidFill>
              <a:round/>
            </a:ln>
          </p:spPr>
          <p:txBody>
            <a:bodyPr/>
            <a:lstStyle/>
            <a:p>
              <a:endParaRPr lang="zh-CN" altLang="en-US"/>
            </a:p>
          </p:txBody>
        </p:sp>
        <p:sp>
          <p:nvSpPr>
            <p:cNvPr id="154366" name="Rectangle 766"/>
            <p:cNvSpPr>
              <a:spLocks noChangeArrowheads="1"/>
            </p:cNvSpPr>
            <p:nvPr/>
          </p:nvSpPr>
          <p:spPr bwMode="auto">
            <a:xfrm>
              <a:off x="4463" y="2436"/>
              <a:ext cx="5" cy="6"/>
            </a:xfrm>
            <a:prstGeom prst="rect">
              <a:avLst/>
            </a:prstGeom>
            <a:solidFill>
              <a:srgbClr val="000000"/>
            </a:solidFill>
            <a:ln w="9525">
              <a:noFill/>
              <a:miter lim="800000"/>
            </a:ln>
          </p:spPr>
          <p:txBody>
            <a:bodyPr/>
            <a:lstStyle/>
            <a:p>
              <a:endParaRPr lang="zh-CN" altLang="en-US"/>
            </a:p>
          </p:txBody>
        </p:sp>
        <p:sp>
          <p:nvSpPr>
            <p:cNvPr id="154367" name="Line 767"/>
            <p:cNvSpPr>
              <a:spLocks noChangeShapeType="1"/>
            </p:cNvSpPr>
            <p:nvPr/>
          </p:nvSpPr>
          <p:spPr bwMode="auto">
            <a:xfrm>
              <a:off x="4463" y="2436"/>
              <a:ext cx="5" cy="0"/>
            </a:xfrm>
            <a:prstGeom prst="line">
              <a:avLst/>
            </a:prstGeom>
            <a:noFill/>
            <a:ln w="0">
              <a:solidFill>
                <a:srgbClr val="000000"/>
              </a:solidFill>
              <a:round/>
            </a:ln>
          </p:spPr>
          <p:txBody>
            <a:bodyPr/>
            <a:lstStyle/>
            <a:p>
              <a:endParaRPr lang="zh-CN" altLang="en-US"/>
            </a:p>
          </p:txBody>
        </p:sp>
        <p:sp>
          <p:nvSpPr>
            <p:cNvPr id="154368" name="Line 768"/>
            <p:cNvSpPr>
              <a:spLocks noChangeShapeType="1"/>
            </p:cNvSpPr>
            <p:nvPr/>
          </p:nvSpPr>
          <p:spPr bwMode="auto">
            <a:xfrm>
              <a:off x="4463" y="2436"/>
              <a:ext cx="0" cy="6"/>
            </a:xfrm>
            <a:prstGeom prst="line">
              <a:avLst/>
            </a:prstGeom>
            <a:noFill/>
            <a:ln w="0">
              <a:solidFill>
                <a:srgbClr val="000000"/>
              </a:solidFill>
              <a:round/>
            </a:ln>
          </p:spPr>
          <p:txBody>
            <a:bodyPr/>
            <a:lstStyle/>
            <a:p>
              <a:endParaRPr lang="zh-CN" altLang="en-US"/>
            </a:p>
          </p:txBody>
        </p:sp>
        <p:sp>
          <p:nvSpPr>
            <p:cNvPr id="154369" name="Rectangle 769"/>
            <p:cNvSpPr>
              <a:spLocks noChangeArrowheads="1"/>
            </p:cNvSpPr>
            <p:nvPr/>
          </p:nvSpPr>
          <p:spPr bwMode="auto">
            <a:xfrm>
              <a:off x="4463" y="2436"/>
              <a:ext cx="5" cy="6"/>
            </a:xfrm>
            <a:prstGeom prst="rect">
              <a:avLst/>
            </a:prstGeom>
            <a:solidFill>
              <a:srgbClr val="000000"/>
            </a:solidFill>
            <a:ln w="9525">
              <a:noFill/>
              <a:miter lim="800000"/>
            </a:ln>
          </p:spPr>
          <p:txBody>
            <a:bodyPr/>
            <a:lstStyle/>
            <a:p>
              <a:endParaRPr lang="zh-CN" altLang="en-US"/>
            </a:p>
          </p:txBody>
        </p:sp>
        <p:sp>
          <p:nvSpPr>
            <p:cNvPr id="154370" name="Line 770"/>
            <p:cNvSpPr>
              <a:spLocks noChangeShapeType="1"/>
            </p:cNvSpPr>
            <p:nvPr/>
          </p:nvSpPr>
          <p:spPr bwMode="auto">
            <a:xfrm>
              <a:off x="4463" y="2436"/>
              <a:ext cx="5" cy="0"/>
            </a:xfrm>
            <a:prstGeom prst="line">
              <a:avLst/>
            </a:prstGeom>
            <a:noFill/>
            <a:ln w="0">
              <a:solidFill>
                <a:srgbClr val="000000"/>
              </a:solidFill>
              <a:round/>
            </a:ln>
          </p:spPr>
          <p:txBody>
            <a:bodyPr/>
            <a:lstStyle/>
            <a:p>
              <a:endParaRPr lang="zh-CN" altLang="en-US"/>
            </a:p>
          </p:txBody>
        </p:sp>
        <p:sp>
          <p:nvSpPr>
            <p:cNvPr id="154371" name="Line 771"/>
            <p:cNvSpPr>
              <a:spLocks noChangeShapeType="1"/>
            </p:cNvSpPr>
            <p:nvPr/>
          </p:nvSpPr>
          <p:spPr bwMode="auto">
            <a:xfrm>
              <a:off x="4463" y="2436"/>
              <a:ext cx="0" cy="6"/>
            </a:xfrm>
            <a:prstGeom prst="line">
              <a:avLst/>
            </a:prstGeom>
            <a:noFill/>
            <a:ln w="0">
              <a:solidFill>
                <a:srgbClr val="000000"/>
              </a:solidFill>
              <a:round/>
            </a:ln>
          </p:spPr>
          <p:txBody>
            <a:bodyPr/>
            <a:lstStyle/>
            <a:p>
              <a:endParaRPr lang="zh-CN" altLang="en-US"/>
            </a:p>
          </p:txBody>
        </p:sp>
        <p:sp>
          <p:nvSpPr>
            <p:cNvPr id="154372" name="Rectangle 772"/>
            <p:cNvSpPr>
              <a:spLocks noChangeArrowheads="1"/>
            </p:cNvSpPr>
            <p:nvPr/>
          </p:nvSpPr>
          <p:spPr bwMode="auto">
            <a:xfrm>
              <a:off x="4468" y="2436"/>
              <a:ext cx="164" cy="6"/>
            </a:xfrm>
            <a:prstGeom prst="rect">
              <a:avLst/>
            </a:prstGeom>
            <a:solidFill>
              <a:srgbClr val="000000"/>
            </a:solidFill>
            <a:ln w="9525">
              <a:noFill/>
              <a:miter lim="800000"/>
            </a:ln>
          </p:spPr>
          <p:txBody>
            <a:bodyPr/>
            <a:lstStyle/>
            <a:p>
              <a:endParaRPr lang="zh-CN" altLang="en-US"/>
            </a:p>
          </p:txBody>
        </p:sp>
        <p:sp>
          <p:nvSpPr>
            <p:cNvPr id="154373" name="Line 773"/>
            <p:cNvSpPr>
              <a:spLocks noChangeShapeType="1"/>
            </p:cNvSpPr>
            <p:nvPr/>
          </p:nvSpPr>
          <p:spPr bwMode="auto">
            <a:xfrm>
              <a:off x="4468" y="2436"/>
              <a:ext cx="164" cy="0"/>
            </a:xfrm>
            <a:prstGeom prst="line">
              <a:avLst/>
            </a:prstGeom>
            <a:noFill/>
            <a:ln w="0">
              <a:solidFill>
                <a:srgbClr val="000000"/>
              </a:solidFill>
              <a:round/>
            </a:ln>
          </p:spPr>
          <p:txBody>
            <a:bodyPr/>
            <a:lstStyle/>
            <a:p>
              <a:endParaRPr lang="zh-CN" altLang="en-US"/>
            </a:p>
          </p:txBody>
        </p:sp>
        <p:sp>
          <p:nvSpPr>
            <p:cNvPr id="154374" name="Rectangle 774"/>
            <p:cNvSpPr>
              <a:spLocks noChangeArrowheads="1"/>
            </p:cNvSpPr>
            <p:nvPr/>
          </p:nvSpPr>
          <p:spPr bwMode="auto">
            <a:xfrm>
              <a:off x="4632" y="2197"/>
              <a:ext cx="6" cy="239"/>
            </a:xfrm>
            <a:prstGeom prst="rect">
              <a:avLst/>
            </a:prstGeom>
            <a:solidFill>
              <a:srgbClr val="000000"/>
            </a:solidFill>
            <a:ln w="9525">
              <a:noFill/>
              <a:miter lim="800000"/>
            </a:ln>
          </p:spPr>
          <p:txBody>
            <a:bodyPr/>
            <a:lstStyle/>
            <a:p>
              <a:endParaRPr lang="zh-CN" altLang="en-US"/>
            </a:p>
          </p:txBody>
        </p:sp>
        <p:sp>
          <p:nvSpPr>
            <p:cNvPr id="154375" name="Line 775"/>
            <p:cNvSpPr>
              <a:spLocks noChangeShapeType="1"/>
            </p:cNvSpPr>
            <p:nvPr/>
          </p:nvSpPr>
          <p:spPr bwMode="auto">
            <a:xfrm>
              <a:off x="4632" y="2197"/>
              <a:ext cx="0" cy="239"/>
            </a:xfrm>
            <a:prstGeom prst="line">
              <a:avLst/>
            </a:prstGeom>
            <a:noFill/>
            <a:ln w="0">
              <a:solidFill>
                <a:srgbClr val="000000"/>
              </a:solidFill>
              <a:round/>
            </a:ln>
          </p:spPr>
          <p:txBody>
            <a:bodyPr/>
            <a:lstStyle/>
            <a:p>
              <a:endParaRPr lang="zh-CN" altLang="en-US"/>
            </a:p>
          </p:txBody>
        </p:sp>
        <p:sp>
          <p:nvSpPr>
            <p:cNvPr id="154376" name="Rectangle 776"/>
            <p:cNvSpPr>
              <a:spLocks noChangeArrowheads="1"/>
            </p:cNvSpPr>
            <p:nvPr/>
          </p:nvSpPr>
          <p:spPr bwMode="auto">
            <a:xfrm>
              <a:off x="4632" y="2436"/>
              <a:ext cx="6" cy="6"/>
            </a:xfrm>
            <a:prstGeom prst="rect">
              <a:avLst/>
            </a:prstGeom>
            <a:solidFill>
              <a:srgbClr val="000000"/>
            </a:solidFill>
            <a:ln w="9525">
              <a:noFill/>
              <a:miter lim="800000"/>
            </a:ln>
          </p:spPr>
          <p:txBody>
            <a:bodyPr/>
            <a:lstStyle/>
            <a:p>
              <a:endParaRPr lang="zh-CN" altLang="en-US"/>
            </a:p>
          </p:txBody>
        </p:sp>
        <p:sp>
          <p:nvSpPr>
            <p:cNvPr id="154377" name="Line 777"/>
            <p:cNvSpPr>
              <a:spLocks noChangeShapeType="1"/>
            </p:cNvSpPr>
            <p:nvPr/>
          </p:nvSpPr>
          <p:spPr bwMode="auto">
            <a:xfrm>
              <a:off x="4632" y="2436"/>
              <a:ext cx="6" cy="0"/>
            </a:xfrm>
            <a:prstGeom prst="line">
              <a:avLst/>
            </a:prstGeom>
            <a:noFill/>
            <a:ln w="0">
              <a:solidFill>
                <a:srgbClr val="000000"/>
              </a:solidFill>
              <a:round/>
            </a:ln>
          </p:spPr>
          <p:txBody>
            <a:bodyPr/>
            <a:lstStyle/>
            <a:p>
              <a:endParaRPr lang="zh-CN" altLang="en-US"/>
            </a:p>
          </p:txBody>
        </p:sp>
        <p:sp>
          <p:nvSpPr>
            <p:cNvPr id="154378" name="Line 778"/>
            <p:cNvSpPr>
              <a:spLocks noChangeShapeType="1"/>
            </p:cNvSpPr>
            <p:nvPr/>
          </p:nvSpPr>
          <p:spPr bwMode="auto">
            <a:xfrm>
              <a:off x="4632" y="2436"/>
              <a:ext cx="0" cy="6"/>
            </a:xfrm>
            <a:prstGeom prst="line">
              <a:avLst/>
            </a:prstGeom>
            <a:noFill/>
            <a:ln w="0">
              <a:solidFill>
                <a:srgbClr val="000000"/>
              </a:solidFill>
              <a:round/>
            </a:ln>
          </p:spPr>
          <p:txBody>
            <a:bodyPr/>
            <a:lstStyle/>
            <a:p>
              <a:endParaRPr lang="zh-CN" altLang="en-US"/>
            </a:p>
          </p:txBody>
        </p:sp>
        <p:sp>
          <p:nvSpPr>
            <p:cNvPr id="154379" name="Rectangle 779"/>
            <p:cNvSpPr>
              <a:spLocks noChangeArrowheads="1"/>
            </p:cNvSpPr>
            <p:nvPr/>
          </p:nvSpPr>
          <p:spPr bwMode="auto">
            <a:xfrm>
              <a:off x="4632" y="2436"/>
              <a:ext cx="6" cy="6"/>
            </a:xfrm>
            <a:prstGeom prst="rect">
              <a:avLst/>
            </a:prstGeom>
            <a:solidFill>
              <a:srgbClr val="000000"/>
            </a:solidFill>
            <a:ln w="9525">
              <a:noFill/>
              <a:miter lim="800000"/>
            </a:ln>
          </p:spPr>
          <p:txBody>
            <a:bodyPr/>
            <a:lstStyle/>
            <a:p>
              <a:endParaRPr lang="zh-CN" altLang="en-US"/>
            </a:p>
          </p:txBody>
        </p:sp>
        <p:sp>
          <p:nvSpPr>
            <p:cNvPr id="154380" name="Line 780"/>
            <p:cNvSpPr>
              <a:spLocks noChangeShapeType="1"/>
            </p:cNvSpPr>
            <p:nvPr/>
          </p:nvSpPr>
          <p:spPr bwMode="auto">
            <a:xfrm>
              <a:off x="4632" y="2436"/>
              <a:ext cx="6" cy="0"/>
            </a:xfrm>
            <a:prstGeom prst="line">
              <a:avLst/>
            </a:prstGeom>
            <a:noFill/>
            <a:ln w="0">
              <a:solidFill>
                <a:srgbClr val="000000"/>
              </a:solidFill>
              <a:round/>
            </a:ln>
          </p:spPr>
          <p:txBody>
            <a:bodyPr/>
            <a:lstStyle/>
            <a:p>
              <a:endParaRPr lang="zh-CN" altLang="en-US"/>
            </a:p>
          </p:txBody>
        </p:sp>
        <p:sp>
          <p:nvSpPr>
            <p:cNvPr id="154381" name="Line 781"/>
            <p:cNvSpPr>
              <a:spLocks noChangeShapeType="1"/>
            </p:cNvSpPr>
            <p:nvPr/>
          </p:nvSpPr>
          <p:spPr bwMode="auto">
            <a:xfrm>
              <a:off x="4632" y="2436"/>
              <a:ext cx="0" cy="6"/>
            </a:xfrm>
            <a:prstGeom prst="line">
              <a:avLst/>
            </a:prstGeom>
            <a:noFill/>
            <a:ln w="0">
              <a:solidFill>
                <a:srgbClr val="000000"/>
              </a:solidFill>
              <a:round/>
            </a:ln>
          </p:spPr>
          <p:txBody>
            <a:bodyPr/>
            <a:lstStyle/>
            <a:p>
              <a:endParaRPr lang="zh-CN" altLang="en-US"/>
            </a:p>
          </p:txBody>
        </p:sp>
        <p:sp>
          <p:nvSpPr>
            <p:cNvPr id="154382" name="Rectangle 782"/>
            <p:cNvSpPr>
              <a:spLocks noChangeArrowheads="1"/>
            </p:cNvSpPr>
            <p:nvPr/>
          </p:nvSpPr>
          <p:spPr bwMode="auto">
            <a:xfrm>
              <a:off x="4801" y="2197"/>
              <a:ext cx="6" cy="239"/>
            </a:xfrm>
            <a:prstGeom prst="rect">
              <a:avLst/>
            </a:prstGeom>
            <a:solidFill>
              <a:srgbClr val="000000"/>
            </a:solidFill>
            <a:ln w="9525">
              <a:noFill/>
              <a:miter lim="800000"/>
            </a:ln>
          </p:spPr>
          <p:txBody>
            <a:bodyPr/>
            <a:lstStyle/>
            <a:p>
              <a:endParaRPr lang="zh-CN" altLang="en-US"/>
            </a:p>
          </p:txBody>
        </p:sp>
        <p:sp>
          <p:nvSpPr>
            <p:cNvPr id="154383" name="Line 783"/>
            <p:cNvSpPr>
              <a:spLocks noChangeShapeType="1"/>
            </p:cNvSpPr>
            <p:nvPr/>
          </p:nvSpPr>
          <p:spPr bwMode="auto">
            <a:xfrm>
              <a:off x="4801" y="2197"/>
              <a:ext cx="0" cy="239"/>
            </a:xfrm>
            <a:prstGeom prst="line">
              <a:avLst/>
            </a:prstGeom>
            <a:noFill/>
            <a:ln w="0">
              <a:solidFill>
                <a:srgbClr val="000000"/>
              </a:solidFill>
              <a:round/>
            </a:ln>
          </p:spPr>
          <p:txBody>
            <a:bodyPr/>
            <a:lstStyle/>
            <a:p>
              <a:endParaRPr lang="zh-CN" altLang="en-US"/>
            </a:p>
          </p:txBody>
        </p:sp>
        <p:sp>
          <p:nvSpPr>
            <p:cNvPr id="154384" name="Rectangle 784"/>
            <p:cNvSpPr>
              <a:spLocks noChangeArrowheads="1"/>
            </p:cNvSpPr>
            <p:nvPr/>
          </p:nvSpPr>
          <p:spPr bwMode="auto">
            <a:xfrm>
              <a:off x="4801" y="2436"/>
              <a:ext cx="6" cy="6"/>
            </a:xfrm>
            <a:prstGeom prst="rect">
              <a:avLst/>
            </a:prstGeom>
            <a:solidFill>
              <a:srgbClr val="000000"/>
            </a:solidFill>
            <a:ln w="9525">
              <a:noFill/>
              <a:miter lim="800000"/>
            </a:ln>
          </p:spPr>
          <p:txBody>
            <a:bodyPr/>
            <a:lstStyle/>
            <a:p>
              <a:endParaRPr lang="zh-CN" altLang="en-US"/>
            </a:p>
          </p:txBody>
        </p:sp>
        <p:sp>
          <p:nvSpPr>
            <p:cNvPr id="154385" name="Line 785"/>
            <p:cNvSpPr>
              <a:spLocks noChangeShapeType="1"/>
            </p:cNvSpPr>
            <p:nvPr/>
          </p:nvSpPr>
          <p:spPr bwMode="auto">
            <a:xfrm>
              <a:off x="4801" y="2436"/>
              <a:ext cx="6" cy="0"/>
            </a:xfrm>
            <a:prstGeom prst="line">
              <a:avLst/>
            </a:prstGeom>
            <a:noFill/>
            <a:ln w="0">
              <a:solidFill>
                <a:srgbClr val="000000"/>
              </a:solidFill>
              <a:round/>
            </a:ln>
          </p:spPr>
          <p:txBody>
            <a:bodyPr/>
            <a:lstStyle/>
            <a:p>
              <a:endParaRPr lang="zh-CN" altLang="en-US"/>
            </a:p>
          </p:txBody>
        </p:sp>
        <p:sp>
          <p:nvSpPr>
            <p:cNvPr id="154386" name="Line 786"/>
            <p:cNvSpPr>
              <a:spLocks noChangeShapeType="1"/>
            </p:cNvSpPr>
            <p:nvPr/>
          </p:nvSpPr>
          <p:spPr bwMode="auto">
            <a:xfrm>
              <a:off x="4801" y="2436"/>
              <a:ext cx="0" cy="6"/>
            </a:xfrm>
            <a:prstGeom prst="line">
              <a:avLst/>
            </a:prstGeom>
            <a:noFill/>
            <a:ln w="0">
              <a:solidFill>
                <a:srgbClr val="000000"/>
              </a:solidFill>
              <a:round/>
            </a:ln>
          </p:spPr>
          <p:txBody>
            <a:bodyPr/>
            <a:lstStyle/>
            <a:p>
              <a:endParaRPr lang="zh-CN" altLang="en-US"/>
            </a:p>
          </p:txBody>
        </p:sp>
        <p:sp>
          <p:nvSpPr>
            <p:cNvPr id="154387" name="Rectangle 787"/>
            <p:cNvSpPr>
              <a:spLocks noChangeArrowheads="1"/>
            </p:cNvSpPr>
            <p:nvPr/>
          </p:nvSpPr>
          <p:spPr bwMode="auto">
            <a:xfrm>
              <a:off x="4801" y="2436"/>
              <a:ext cx="6" cy="6"/>
            </a:xfrm>
            <a:prstGeom prst="rect">
              <a:avLst/>
            </a:prstGeom>
            <a:solidFill>
              <a:srgbClr val="000000"/>
            </a:solidFill>
            <a:ln w="9525">
              <a:noFill/>
              <a:miter lim="800000"/>
            </a:ln>
          </p:spPr>
          <p:txBody>
            <a:bodyPr/>
            <a:lstStyle/>
            <a:p>
              <a:endParaRPr lang="zh-CN" altLang="en-US"/>
            </a:p>
          </p:txBody>
        </p:sp>
        <p:sp>
          <p:nvSpPr>
            <p:cNvPr id="154388" name="Line 788"/>
            <p:cNvSpPr>
              <a:spLocks noChangeShapeType="1"/>
            </p:cNvSpPr>
            <p:nvPr/>
          </p:nvSpPr>
          <p:spPr bwMode="auto">
            <a:xfrm>
              <a:off x="4801" y="2436"/>
              <a:ext cx="6" cy="0"/>
            </a:xfrm>
            <a:prstGeom prst="line">
              <a:avLst/>
            </a:prstGeom>
            <a:noFill/>
            <a:ln w="0">
              <a:solidFill>
                <a:srgbClr val="000000"/>
              </a:solidFill>
              <a:round/>
            </a:ln>
          </p:spPr>
          <p:txBody>
            <a:bodyPr/>
            <a:lstStyle/>
            <a:p>
              <a:endParaRPr lang="zh-CN" altLang="en-US"/>
            </a:p>
          </p:txBody>
        </p:sp>
        <p:sp>
          <p:nvSpPr>
            <p:cNvPr id="154389" name="Line 789"/>
            <p:cNvSpPr>
              <a:spLocks noChangeShapeType="1"/>
            </p:cNvSpPr>
            <p:nvPr/>
          </p:nvSpPr>
          <p:spPr bwMode="auto">
            <a:xfrm>
              <a:off x="4801" y="2436"/>
              <a:ext cx="0" cy="6"/>
            </a:xfrm>
            <a:prstGeom prst="line">
              <a:avLst/>
            </a:prstGeom>
            <a:noFill/>
            <a:ln w="0">
              <a:solidFill>
                <a:srgbClr val="000000"/>
              </a:solidFill>
              <a:round/>
            </a:ln>
          </p:spPr>
          <p:txBody>
            <a:bodyPr/>
            <a:lstStyle/>
            <a:p>
              <a:endParaRPr lang="zh-CN" altLang="en-US"/>
            </a:p>
          </p:txBody>
        </p:sp>
        <p:sp>
          <p:nvSpPr>
            <p:cNvPr id="154390" name="Rectangle 790"/>
            <p:cNvSpPr>
              <a:spLocks noChangeArrowheads="1"/>
            </p:cNvSpPr>
            <p:nvPr/>
          </p:nvSpPr>
          <p:spPr bwMode="auto">
            <a:xfrm>
              <a:off x="4807" y="2436"/>
              <a:ext cx="210" cy="6"/>
            </a:xfrm>
            <a:prstGeom prst="rect">
              <a:avLst/>
            </a:prstGeom>
            <a:solidFill>
              <a:srgbClr val="000000"/>
            </a:solidFill>
            <a:ln w="9525">
              <a:noFill/>
              <a:miter lim="800000"/>
            </a:ln>
          </p:spPr>
          <p:txBody>
            <a:bodyPr/>
            <a:lstStyle/>
            <a:p>
              <a:endParaRPr lang="zh-CN" altLang="en-US"/>
            </a:p>
          </p:txBody>
        </p:sp>
        <p:sp>
          <p:nvSpPr>
            <p:cNvPr id="154391" name="Line 791"/>
            <p:cNvSpPr>
              <a:spLocks noChangeShapeType="1"/>
            </p:cNvSpPr>
            <p:nvPr/>
          </p:nvSpPr>
          <p:spPr bwMode="auto">
            <a:xfrm>
              <a:off x="4807" y="2436"/>
              <a:ext cx="210" cy="0"/>
            </a:xfrm>
            <a:prstGeom prst="line">
              <a:avLst/>
            </a:prstGeom>
            <a:noFill/>
            <a:ln w="0">
              <a:solidFill>
                <a:srgbClr val="000000"/>
              </a:solidFill>
              <a:round/>
            </a:ln>
          </p:spPr>
          <p:txBody>
            <a:bodyPr/>
            <a:lstStyle/>
            <a:p>
              <a:endParaRPr lang="zh-CN" altLang="en-US"/>
            </a:p>
          </p:txBody>
        </p:sp>
        <p:sp>
          <p:nvSpPr>
            <p:cNvPr id="154392" name="Rectangle 792"/>
            <p:cNvSpPr>
              <a:spLocks noChangeArrowheads="1"/>
            </p:cNvSpPr>
            <p:nvPr/>
          </p:nvSpPr>
          <p:spPr bwMode="auto">
            <a:xfrm>
              <a:off x="5017" y="2197"/>
              <a:ext cx="6" cy="239"/>
            </a:xfrm>
            <a:prstGeom prst="rect">
              <a:avLst/>
            </a:prstGeom>
            <a:solidFill>
              <a:srgbClr val="000000"/>
            </a:solidFill>
            <a:ln w="9525">
              <a:noFill/>
              <a:miter lim="800000"/>
            </a:ln>
          </p:spPr>
          <p:txBody>
            <a:bodyPr/>
            <a:lstStyle/>
            <a:p>
              <a:endParaRPr lang="zh-CN" altLang="en-US"/>
            </a:p>
          </p:txBody>
        </p:sp>
        <p:sp>
          <p:nvSpPr>
            <p:cNvPr id="154393" name="Line 793"/>
            <p:cNvSpPr>
              <a:spLocks noChangeShapeType="1"/>
            </p:cNvSpPr>
            <p:nvPr/>
          </p:nvSpPr>
          <p:spPr bwMode="auto">
            <a:xfrm>
              <a:off x="5017" y="2197"/>
              <a:ext cx="0" cy="239"/>
            </a:xfrm>
            <a:prstGeom prst="line">
              <a:avLst/>
            </a:prstGeom>
            <a:noFill/>
            <a:ln w="0">
              <a:solidFill>
                <a:srgbClr val="000000"/>
              </a:solidFill>
              <a:round/>
            </a:ln>
          </p:spPr>
          <p:txBody>
            <a:bodyPr/>
            <a:lstStyle/>
            <a:p>
              <a:endParaRPr lang="zh-CN" altLang="en-US"/>
            </a:p>
          </p:txBody>
        </p:sp>
        <p:sp>
          <p:nvSpPr>
            <p:cNvPr id="154394" name="Rectangle 794"/>
            <p:cNvSpPr>
              <a:spLocks noChangeArrowheads="1"/>
            </p:cNvSpPr>
            <p:nvPr/>
          </p:nvSpPr>
          <p:spPr bwMode="auto">
            <a:xfrm>
              <a:off x="5017" y="2436"/>
              <a:ext cx="6" cy="6"/>
            </a:xfrm>
            <a:prstGeom prst="rect">
              <a:avLst/>
            </a:prstGeom>
            <a:solidFill>
              <a:srgbClr val="000000"/>
            </a:solidFill>
            <a:ln w="9525">
              <a:noFill/>
              <a:miter lim="800000"/>
            </a:ln>
          </p:spPr>
          <p:txBody>
            <a:bodyPr/>
            <a:lstStyle/>
            <a:p>
              <a:endParaRPr lang="zh-CN" altLang="en-US"/>
            </a:p>
          </p:txBody>
        </p:sp>
        <p:sp>
          <p:nvSpPr>
            <p:cNvPr id="154395" name="Line 795"/>
            <p:cNvSpPr>
              <a:spLocks noChangeShapeType="1"/>
            </p:cNvSpPr>
            <p:nvPr/>
          </p:nvSpPr>
          <p:spPr bwMode="auto">
            <a:xfrm>
              <a:off x="5017" y="2436"/>
              <a:ext cx="6" cy="0"/>
            </a:xfrm>
            <a:prstGeom prst="line">
              <a:avLst/>
            </a:prstGeom>
            <a:noFill/>
            <a:ln w="0">
              <a:solidFill>
                <a:srgbClr val="000000"/>
              </a:solidFill>
              <a:round/>
            </a:ln>
          </p:spPr>
          <p:txBody>
            <a:bodyPr/>
            <a:lstStyle/>
            <a:p>
              <a:endParaRPr lang="zh-CN" altLang="en-US"/>
            </a:p>
          </p:txBody>
        </p:sp>
        <p:sp>
          <p:nvSpPr>
            <p:cNvPr id="154396" name="Line 796"/>
            <p:cNvSpPr>
              <a:spLocks noChangeShapeType="1"/>
            </p:cNvSpPr>
            <p:nvPr/>
          </p:nvSpPr>
          <p:spPr bwMode="auto">
            <a:xfrm>
              <a:off x="5017" y="2436"/>
              <a:ext cx="0" cy="6"/>
            </a:xfrm>
            <a:prstGeom prst="line">
              <a:avLst/>
            </a:prstGeom>
            <a:noFill/>
            <a:ln w="0">
              <a:solidFill>
                <a:srgbClr val="000000"/>
              </a:solidFill>
              <a:round/>
            </a:ln>
          </p:spPr>
          <p:txBody>
            <a:bodyPr/>
            <a:lstStyle/>
            <a:p>
              <a:endParaRPr lang="zh-CN" altLang="en-US"/>
            </a:p>
          </p:txBody>
        </p:sp>
        <p:sp>
          <p:nvSpPr>
            <p:cNvPr id="154397" name="Rectangle 797"/>
            <p:cNvSpPr>
              <a:spLocks noChangeArrowheads="1"/>
            </p:cNvSpPr>
            <p:nvPr/>
          </p:nvSpPr>
          <p:spPr bwMode="auto">
            <a:xfrm>
              <a:off x="5017" y="2436"/>
              <a:ext cx="6" cy="6"/>
            </a:xfrm>
            <a:prstGeom prst="rect">
              <a:avLst/>
            </a:prstGeom>
            <a:solidFill>
              <a:srgbClr val="000000"/>
            </a:solidFill>
            <a:ln w="9525">
              <a:noFill/>
              <a:miter lim="800000"/>
            </a:ln>
          </p:spPr>
          <p:txBody>
            <a:bodyPr/>
            <a:lstStyle/>
            <a:p>
              <a:endParaRPr lang="zh-CN" altLang="en-US"/>
            </a:p>
          </p:txBody>
        </p:sp>
        <p:sp>
          <p:nvSpPr>
            <p:cNvPr id="154398" name="Line 798"/>
            <p:cNvSpPr>
              <a:spLocks noChangeShapeType="1"/>
            </p:cNvSpPr>
            <p:nvPr/>
          </p:nvSpPr>
          <p:spPr bwMode="auto">
            <a:xfrm>
              <a:off x="5017" y="2436"/>
              <a:ext cx="6" cy="0"/>
            </a:xfrm>
            <a:prstGeom prst="line">
              <a:avLst/>
            </a:prstGeom>
            <a:noFill/>
            <a:ln w="0">
              <a:solidFill>
                <a:srgbClr val="000000"/>
              </a:solidFill>
              <a:round/>
            </a:ln>
          </p:spPr>
          <p:txBody>
            <a:bodyPr/>
            <a:lstStyle/>
            <a:p>
              <a:endParaRPr lang="zh-CN" altLang="en-US"/>
            </a:p>
          </p:txBody>
        </p:sp>
        <p:sp>
          <p:nvSpPr>
            <p:cNvPr id="154399" name="Line 799"/>
            <p:cNvSpPr>
              <a:spLocks noChangeShapeType="1"/>
            </p:cNvSpPr>
            <p:nvPr/>
          </p:nvSpPr>
          <p:spPr bwMode="auto">
            <a:xfrm>
              <a:off x="5017" y="2436"/>
              <a:ext cx="0" cy="6"/>
            </a:xfrm>
            <a:prstGeom prst="line">
              <a:avLst/>
            </a:prstGeom>
            <a:noFill/>
            <a:ln w="0">
              <a:solidFill>
                <a:srgbClr val="000000"/>
              </a:solidFill>
              <a:round/>
            </a:ln>
          </p:spPr>
          <p:txBody>
            <a:bodyPr/>
            <a:lstStyle/>
            <a:p>
              <a:endParaRPr lang="zh-CN" altLang="en-US"/>
            </a:p>
          </p:txBody>
        </p:sp>
        <p:sp>
          <p:nvSpPr>
            <p:cNvPr id="154403" name="Rectangle 803"/>
            <p:cNvSpPr>
              <a:spLocks noChangeArrowheads="1"/>
            </p:cNvSpPr>
            <p:nvPr/>
          </p:nvSpPr>
          <p:spPr bwMode="auto">
            <a:xfrm>
              <a:off x="595" y="2873"/>
              <a:ext cx="75" cy="134"/>
            </a:xfrm>
            <a:prstGeom prst="rect">
              <a:avLst/>
            </a:prstGeom>
            <a:noFill/>
            <a:ln w="9525">
              <a:noFill/>
              <a:miter lim="800000"/>
            </a:ln>
          </p:spPr>
          <p:txBody>
            <a:bodyPr wrap="none" lIns="0" tIns="0" rIns="0" bIns="0">
              <a:spAutoFit/>
            </a:bodyPr>
            <a:lstStyle/>
            <a:p>
              <a:r>
                <a:rPr lang="en-US" altLang="zh-CN" sz="1400" b="0">
                  <a:solidFill>
                    <a:srgbClr val="000000"/>
                  </a:solidFill>
                </a:rPr>
                <a:t>C</a:t>
              </a:r>
              <a:endParaRPr lang="en-US" altLang="zh-CN"/>
            </a:p>
          </p:txBody>
        </p:sp>
        <p:sp>
          <p:nvSpPr>
            <p:cNvPr id="154404" name="Rectangle 804"/>
            <p:cNvSpPr>
              <a:spLocks noChangeArrowheads="1"/>
            </p:cNvSpPr>
            <p:nvPr/>
          </p:nvSpPr>
          <p:spPr bwMode="auto">
            <a:xfrm>
              <a:off x="670"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5" name="Rectangle 805"/>
            <p:cNvSpPr>
              <a:spLocks noChangeArrowheads="1"/>
            </p:cNvSpPr>
            <p:nvPr/>
          </p:nvSpPr>
          <p:spPr bwMode="auto">
            <a:xfrm>
              <a:off x="991" y="2873"/>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O</a:t>
              </a:r>
              <a:endParaRPr lang="en-US" altLang="zh-CN"/>
            </a:p>
          </p:txBody>
        </p:sp>
        <p:sp>
          <p:nvSpPr>
            <p:cNvPr id="154406" name="Rectangle 806"/>
            <p:cNvSpPr>
              <a:spLocks noChangeArrowheads="1"/>
            </p:cNvSpPr>
            <p:nvPr/>
          </p:nvSpPr>
          <p:spPr bwMode="auto">
            <a:xfrm>
              <a:off x="1073"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7" name="Rectangle 807"/>
            <p:cNvSpPr>
              <a:spLocks noChangeArrowheads="1"/>
            </p:cNvSpPr>
            <p:nvPr/>
          </p:nvSpPr>
          <p:spPr bwMode="auto">
            <a:xfrm>
              <a:off x="1306" y="2873"/>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K</a:t>
              </a:r>
              <a:endParaRPr lang="en-US" altLang="zh-CN"/>
            </a:p>
          </p:txBody>
        </p:sp>
        <p:sp>
          <p:nvSpPr>
            <p:cNvPr id="154408" name="Rectangle 808"/>
            <p:cNvSpPr>
              <a:spLocks noChangeArrowheads="1"/>
            </p:cNvSpPr>
            <p:nvPr/>
          </p:nvSpPr>
          <p:spPr bwMode="auto">
            <a:xfrm>
              <a:off x="1382"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9" name="Rectangle 809"/>
            <p:cNvSpPr>
              <a:spLocks noChangeArrowheads="1"/>
            </p:cNvSpPr>
            <p:nvPr/>
          </p:nvSpPr>
          <p:spPr bwMode="auto">
            <a:xfrm>
              <a:off x="1651"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10" name="Rectangle 810"/>
            <p:cNvSpPr>
              <a:spLocks noChangeArrowheads="1"/>
            </p:cNvSpPr>
            <p:nvPr/>
          </p:nvSpPr>
          <p:spPr bwMode="auto">
            <a:xfrm>
              <a:off x="1948" y="2890"/>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F(2)</a:t>
              </a:r>
              <a:endParaRPr lang="en-US" altLang="zh-CN"/>
            </a:p>
          </p:txBody>
        </p:sp>
        <p:sp>
          <p:nvSpPr>
            <p:cNvPr id="154411" name="Rectangle 811"/>
            <p:cNvSpPr>
              <a:spLocks noChangeArrowheads="1"/>
            </p:cNvSpPr>
            <p:nvPr/>
          </p:nvSpPr>
          <p:spPr bwMode="auto">
            <a:xfrm>
              <a:off x="2106" y="289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grpSp>
          <p:nvGrpSpPr>
            <p:cNvPr id="154613" name="Group 1013"/>
            <p:cNvGrpSpPr/>
            <p:nvPr/>
          </p:nvGrpSpPr>
          <p:grpSpPr bwMode="auto">
            <a:xfrm>
              <a:off x="554" y="2873"/>
              <a:ext cx="4514" cy="368"/>
              <a:chOff x="860" y="2748"/>
              <a:chExt cx="4514" cy="368"/>
            </a:xfrm>
          </p:grpSpPr>
          <p:sp>
            <p:nvSpPr>
              <p:cNvPr id="154413" name="Rectangle 813"/>
              <p:cNvSpPr>
                <a:spLocks noChangeArrowheads="1"/>
              </p:cNvSpPr>
              <p:nvPr/>
            </p:nvSpPr>
            <p:spPr bwMode="auto">
              <a:xfrm>
                <a:off x="2732"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F(3)</a:t>
                </a:r>
                <a:endParaRPr lang="en-US" altLang="zh-CN"/>
              </a:p>
            </p:txBody>
          </p:sp>
          <p:sp>
            <p:nvSpPr>
              <p:cNvPr id="154414" name="Rectangle 814"/>
              <p:cNvSpPr>
                <a:spLocks noChangeArrowheads="1"/>
              </p:cNvSpPr>
              <p:nvPr/>
            </p:nvSpPr>
            <p:spPr bwMode="auto">
              <a:xfrm>
                <a:off x="2890"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15" name="Rectangle 815"/>
              <p:cNvSpPr>
                <a:spLocks noChangeArrowheads="1"/>
              </p:cNvSpPr>
              <p:nvPr/>
            </p:nvSpPr>
            <p:spPr bwMode="auto">
              <a:xfrm>
                <a:off x="3199"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F(1)</a:t>
                </a:r>
                <a:endParaRPr lang="en-US" altLang="zh-CN"/>
              </a:p>
            </p:txBody>
          </p:sp>
          <p:sp>
            <p:nvSpPr>
              <p:cNvPr id="154416" name="Rectangle 816"/>
              <p:cNvSpPr>
                <a:spLocks noChangeArrowheads="1"/>
              </p:cNvSpPr>
              <p:nvPr/>
            </p:nvSpPr>
            <p:spPr bwMode="auto">
              <a:xfrm>
                <a:off x="3357"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17" name="Rectangle 817"/>
              <p:cNvSpPr>
                <a:spLocks noChangeArrowheads="1"/>
              </p:cNvSpPr>
              <p:nvPr/>
            </p:nvSpPr>
            <p:spPr bwMode="auto">
              <a:xfrm>
                <a:off x="3689"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18" name="Rectangle 818"/>
              <p:cNvSpPr>
                <a:spLocks noChangeArrowheads="1"/>
              </p:cNvSpPr>
              <p:nvPr/>
            </p:nvSpPr>
            <p:spPr bwMode="auto">
              <a:xfrm>
                <a:off x="3981"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F(5)</a:t>
                </a:r>
                <a:endParaRPr lang="en-US" altLang="zh-CN"/>
              </a:p>
            </p:txBody>
          </p:sp>
          <p:sp>
            <p:nvSpPr>
              <p:cNvPr id="154419" name="Rectangle 819"/>
              <p:cNvSpPr>
                <a:spLocks noChangeArrowheads="1"/>
              </p:cNvSpPr>
              <p:nvPr/>
            </p:nvSpPr>
            <p:spPr bwMode="auto">
              <a:xfrm>
                <a:off x="4138"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20" name="Rectangle 820"/>
              <p:cNvSpPr>
                <a:spLocks noChangeArrowheads="1"/>
              </p:cNvSpPr>
              <p:nvPr/>
            </p:nvSpPr>
            <p:spPr bwMode="auto">
              <a:xfrm>
                <a:off x="4506"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1" name="Rectangle 821"/>
              <p:cNvSpPr>
                <a:spLocks noChangeArrowheads="1"/>
              </p:cNvSpPr>
              <p:nvPr/>
            </p:nvSpPr>
            <p:spPr bwMode="auto">
              <a:xfrm>
                <a:off x="4809"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F(4)</a:t>
                </a:r>
                <a:endParaRPr lang="en-US" altLang="zh-CN"/>
              </a:p>
            </p:txBody>
          </p:sp>
          <p:sp>
            <p:nvSpPr>
              <p:cNvPr id="154422" name="Rectangle 822"/>
              <p:cNvSpPr>
                <a:spLocks noChangeArrowheads="1"/>
              </p:cNvSpPr>
              <p:nvPr/>
            </p:nvSpPr>
            <p:spPr bwMode="auto">
              <a:xfrm>
                <a:off x="4967"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23" name="Rectangle 823"/>
              <p:cNvSpPr>
                <a:spLocks noChangeArrowheads="1"/>
              </p:cNvSpPr>
              <p:nvPr/>
            </p:nvSpPr>
            <p:spPr bwMode="auto">
              <a:xfrm>
                <a:off x="5294"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4" name="Rectangle 824"/>
              <p:cNvSpPr>
                <a:spLocks noChangeArrowheads="1"/>
              </p:cNvSpPr>
              <p:nvPr/>
            </p:nvSpPr>
            <p:spPr bwMode="auto">
              <a:xfrm>
                <a:off x="889"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5" name="Rectangle 825"/>
              <p:cNvSpPr>
                <a:spLocks noChangeArrowheads="1"/>
              </p:cNvSpPr>
              <p:nvPr/>
            </p:nvSpPr>
            <p:spPr bwMode="auto">
              <a:xfrm>
                <a:off x="994"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6" name="Rectangle 826"/>
              <p:cNvSpPr>
                <a:spLocks noChangeArrowheads="1"/>
              </p:cNvSpPr>
              <p:nvPr/>
            </p:nvSpPr>
            <p:spPr bwMode="auto">
              <a:xfrm>
                <a:off x="1286"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7" name="Rectangle 827"/>
              <p:cNvSpPr>
                <a:spLocks noChangeArrowheads="1"/>
              </p:cNvSpPr>
              <p:nvPr/>
            </p:nvSpPr>
            <p:spPr bwMode="auto">
              <a:xfrm>
                <a:off x="1391"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8" name="Rectangle 828"/>
              <p:cNvSpPr>
                <a:spLocks noChangeArrowheads="1"/>
              </p:cNvSpPr>
              <p:nvPr/>
            </p:nvSpPr>
            <p:spPr bwMode="auto">
              <a:xfrm>
                <a:off x="1601"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9" name="Rectangle 829"/>
              <p:cNvSpPr>
                <a:spLocks noChangeArrowheads="1"/>
              </p:cNvSpPr>
              <p:nvPr/>
            </p:nvSpPr>
            <p:spPr bwMode="auto">
              <a:xfrm>
                <a:off x="1706"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0" name="Rectangle 830"/>
              <p:cNvSpPr>
                <a:spLocks noChangeArrowheads="1"/>
              </p:cNvSpPr>
              <p:nvPr/>
            </p:nvSpPr>
            <p:spPr bwMode="auto">
              <a:xfrm>
                <a:off x="1904"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31" name="Rectangle 831"/>
              <p:cNvSpPr>
                <a:spLocks noChangeArrowheads="1"/>
              </p:cNvSpPr>
              <p:nvPr/>
            </p:nvSpPr>
            <p:spPr bwMode="auto">
              <a:xfrm>
                <a:off x="2009"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2" name="Rectangle 832"/>
              <p:cNvSpPr>
                <a:spLocks noChangeArrowheads="1"/>
              </p:cNvSpPr>
              <p:nvPr/>
            </p:nvSpPr>
            <p:spPr bwMode="auto">
              <a:xfrm>
                <a:off x="2295"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3" name="Rectangle 833"/>
              <p:cNvSpPr>
                <a:spLocks noChangeArrowheads="1"/>
              </p:cNvSpPr>
              <p:nvPr/>
            </p:nvSpPr>
            <p:spPr bwMode="auto">
              <a:xfrm>
                <a:off x="2400"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4" name="Rectangle 834"/>
              <p:cNvSpPr>
                <a:spLocks noChangeArrowheads="1"/>
              </p:cNvSpPr>
              <p:nvPr/>
            </p:nvSpPr>
            <p:spPr bwMode="auto">
              <a:xfrm>
                <a:off x="2773"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5" name="Rectangle 835"/>
              <p:cNvSpPr>
                <a:spLocks noChangeArrowheads="1"/>
              </p:cNvSpPr>
              <p:nvPr/>
            </p:nvSpPr>
            <p:spPr bwMode="auto">
              <a:xfrm>
                <a:off x="2878"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6" name="Rectangle 836"/>
              <p:cNvSpPr>
                <a:spLocks noChangeArrowheads="1"/>
              </p:cNvSpPr>
              <p:nvPr/>
            </p:nvSpPr>
            <p:spPr bwMode="auto">
              <a:xfrm>
                <a:off x="3240"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7" name="Rectangle 837"/>
              <p:cNvSpPr>
                <a:spLocks noChangeArrowheads="1"/>
              </p:cNvSpPr>
              <p:nvPr/>
            </p:nvSpPr>
            <p:spPr bwMode="auto">
              <a:xfrm>
                <a:off x="3345"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8" name="Rectangle 838"/>
              <p:cNvSpPr>
                <a:spLocks noChangeArrowheads="1"/>
              </p:cNvSpPr>
              <p:nvPr/>
            </p:nvSpPr>
            <p:spPr bwMode="auto">
              <a:xfrm>
                <a:off x="3637"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9" name="Rectangle 839"/>
              <p:cNvSpPr>
                <a:spLocks noChangeArrowheads="1"/>
              </p:cNvSpPr>
              <p:nvPr/>
            </p:nvSpPr>
            <p:spPr bwMode="auto">
              <a:xfrm>
                <a:off x="3742"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0" name="Rectangle 840"/>
              <p:cNvSpPr>
                <a:spLocks noChangeArrowheads="1"/>
              </p:cNvSpPr>
              <p:nvPr/>
            </p:nvSpPr>
            <p:spPr bwMode="auto">
              <a:xfrm>
                <a:off x="4022"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1" name="Rectangle 841"/>
              <p:cNvSpPr>
                <a:spLocks noChangeArrowheads="1"/>
              </p:cNvSpPr>
              <p:nvPr/>
            </p:nvSpPr>
            <p:spPr bwMode="auto">
              <a:xfrm>
                <a:off x="4127"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2" name="Rectangle 842"/>
              <p:cNvSpPr>
                <a:spLocks noChangeArrowheads="1"/>
              </p:cNvSpPr>
              <p:nvPr/>
            </p:nvSpPr>
            <p:spPr bwMode="auto">
              <a:xfrm>
                <a:off x="4454"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3" name="Rectangle 843"/>
              <p:cNvSpPr>
                <a:spLocks noChangeArrowheads="1"/>
              </p:cNvSpPr>
              <p:nvPr/>
            </p:nvSpPr>
            <p:spPr bwMode="auto">
              <a:xfrm>
                <a:off x="4559"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4" name="Rectangle 844"/>
              <p:cNvSpPr>
                <a:spLocks noChangeArrowheads="1"/>
              </p:cNvSpPr>
              <p:nvPr/>
            </p:nvSpPr>
            <p:spPr bwMode="auto">
              <a:xfrm>
                <a:off x="4850"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5" name="Rectangle 845"/>
              <p:cNvSpPr>
                <a:spLocks noChangeArrowheads="1"/>
              </p:cNvSpPr>
              <p:nvPr/>
            </p:nvSpPr>
            <p:spPr bwMode="auto">
              <a:xfrm>
                <a:off x="4955"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6" name="Rectangle 846"/>
              <p:cNvSpPr>
                <a:spLocks noChangeArrowheads="1"/>
              </p:cNvSpPr>
              <p:nvPr/>
            </p:nvSpPr>
            <p:spPr bwMode="auto">
              <a:xfrm>
                <a:off x="5241"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7" name="Rectangle 847"/>
              <p:cNvSpPr>
                <a:spLocks noChangeArrowheads="1"/>
              </p:cNvSpPr>
              <p:nvPr/>
            </p:nvSpPr>
            <p:spPr bwMode="auto">
              <a:xfrm>
                <a:off x="5346"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8" name="Rectangle 848"/>
              <p:cNvSpPr>
                <a:spLocks noChangeArrowheads="1"/>
              </p:cNvSpPr>
              <p:nvPr/>
            </p:nvSpPr>
            <p:spPr bwMode="auto">
              <a:xfrm>
                <a:off x="860" y="2982"/>
                <a:ext cx="6" cy="5"/>
              </a:xfrm>
              <a:prstGeom prst="rect">
                <a:avLst/>
              </a:prstGeom>
              <a:solidFill>
                <a:srgbClr val="000000"/>
              </a:solidFill>
              <a:ln w="9525">
                <a:noFill/>
                <a:miter lim="800000"/>
              </a:ln>
            </p:spPr>
            <p:txBody>
              <a:bodyPr/>
              <a:lstStyle/>
              <a:p>
                <a:endParaRPr lang="zh-CN" altLang="en-US"/>
              </a:p>
            </p:txBody>
          </p:sp>
          <p:sp>
            <p:nvSpPr>
              <p:cNvPr id="154449" name="Line 849"/>
              <p:cNvSpPr>
                <a:spLocks noChangeShapeType="1"/>
              </p:cNvSpPr>
              <p:nvPr/>
            </p:nvSpPr>
            <p:spPr bwMode="auto">
              <a:xfrm>
                <a:off x="860" y="2982"/>
                <a:ext cx="6" cy="0"/>
              </a:xfrm>
              <a:prstGeom prst="line">
                <a:avLst/>
              </a:prstGeom>
              <a:noFill/>
              <a:ln w="0">
                <a:solidFill>
                  <a:srgbClr val="000000"/>
                </a:solidFill>
                <a:round/>
              </a:ln>
            </p:spPr>
            <p:txBody>
              <a:bodyPr/>
              <a:lstStyle/>
              <a:p>
                <a:endParaRPr lang="zh-CN" altLang="en-US"/>
              </a:p>
            </p:txBody>
          </p:sp>
          <p:sp>
            <p:nvSpPr>
              <p:cNvPr id="154450" name="Line 850"/>
              <p:cNvSpPr>
                <a:spLocks noChangeShapeType="1"/>
              </p:cNvSpPr>
              <p:nvPr/>
            </p:nvSpPr>
            <p:spPr bwMode="auto">
              <a:xfrm>
                <a:off x="860" y="2982"/>
                <a:ext cx="0" cy="5"/>
              </a:xfrm>
              <a:prstGeom prst="line">
                <a:avLst/>
              </a:prstGeom>
              <a:noFill/>
              <a:ln w="0">
                <a:solidFill>
                  <a:srgbClr val="000000"/>
                </a:solidFill>
                <a:round/>
              </a:ln>
            </p:spPr>
            <p:txBody>
              <a:bodyPr/>
              <a:lstStyle/>
              <a:p>
                <a:endParaRPr lang="zh-CN" altLang="en-US"/>
              </a:p>
            </p:txBody>
          </p:sp>
          <p:sp>
            <p:nvSpPr>
              <p:cNvPr id="154451" name="Rectangle 851"/>
              <p:cNvSpPr>
                <a:spLocks noChangeArrowheads="1"/>
              </p:cNvSpPr>
              <p:nvPr/>
            </p:nvSpPr>
            <p:spPr bwMode="auto">
              <a:xfrm>
                <a:off x="860" y="2982"/>
                <a:ext cx="6" cy="5"/>
              </a:xfrm>
              <a:prstGeom prst="rect">
                <a:avLst/>
              </a:prstGeom>
              <a:solidFill>
                <a:srgbClr val="000000"/>
              </a:solidFill>
              <a:ln w="9525">
                <a:noFill/>
                <a:miter lim="800000"/>
              </a:ln>
            </p:spPr>
            <p:txBody>
              <a:bodyPr/>
              <a:lstStyle/>
              <a:p>
                <a:endParaRPr lang="zh-CN" altLang="en-US"/>
              </a:p>
            </p:txBody>
          </p:sp>
          <p:sp>
            <p:nvSpPr>
              <p:cNvPr id="154452" name="Line 852"/>
              <p:cNvSpPr>
                <a:spLocks noChangeShapeType="1"/>
              </p:cNvSpPr>
              <p:nvPr/>
            </p:nvSpPr>
            <p:spPr bwMode="auto">
              <a:xfrm>
                <a:off x="860" y="2982"/>
                <a:ext cx="6" cy="0"/>
              </a:xfrm>
              <a:prstGeom prst="line">
                <a:avLst/>
              </a:prstGeom>
              <a:noFill/>
              <a:ln w="0">
                <a:solidFill>
                  <a:srgbClr val="000000"/>
                </a:solidFill>
                <a:round/>
              </a:ln>
            </p:spPr>
            <p:txBody>
              <a:bodyPr/>
              <a:lstStyle/>
              <a:p>
                <a:endParaRPr lang="zh-CN" altLang="en-US"/>
              </a:p>
            </p:txBody>
          </p:sp>
          <p:sp>
            <p:nvSpPr>
              <p:cNvPr id="154453" name="Line 853"/>
              <p:cNvSpPr>
                <a:spLocks noChangeShapeType="1"/>
              </p:cNvSpPr>
              <p:nvPr/>
            </p:nvSpPr>
            <p:spPr bwMode="auto">
              <a:xfrm>
                <a:off x="860" y="2982"/>
                <a:ext cx="0" cy="5"/>
              </a:xfrm>
              <a:prstGeom prst="line">
                <a:avLst/>
              </a:prstGeom>
              <a:noFill/>
              <a:ln w="0">
                <a:solidFill>
                  <a:srgbClr val="000000"/>
                </a:solidFill>
                <a:round/>
              </a:ln>
            </p:spPr>
            <p:txBody>
              <a:bodyPr/>
              <a:lstStyle/>
              <a:p>
                <a:endParaRPr lang="zh-CN" altLang="en-US"/>
              </a:p>
            </p:txBody>
          </p:sp>
          <p:sp>
            <p:nvSpPr>
              <p:cNvPr id="154454" name="Rectangle 854"/>
              <p:cNvSpPr>
                <a:spLocks noChangeArrowheads="1"/>
              </p:cNvSpPr>
              <p:nvPr/>
            </p:nvSpPr>
            <p:spPr bwMode="auto">
              <a:xfrm>
                <a:off x="866" y="2982"/>
                <a:ext cx="5" cy="5"/>
              </a:xfrm>
              <a:prstGeom prst="rect">
                <a:avLst/>
              </a:prstGeom>
              <a:solidFill>
                <a:srgbClr val="000000"/>
              </a:solidFill>
              <a:ln w="9525">
                <a:noFill/>
                <a:miter lim="800000"/>
              </a:ln>
            </p:spPr>
            <p:txBody>
              <a:bodyPr/>
              <a:lstStyle/>
              <a:p>
                <a:endParaRPr lang="zh-CN" altLang="en-US"/>
              </a:p>
            </p:txBody>
          </p:sp>
          <p:sp>
            <p:nvSpPr>
              <p:cNvPr id="154455" name="Line 855"/>
              <p:cNvSpPr>
                <a:spLocks noChangeShapeType="1"/>
              </p:cNvSpPr>
              <p:nvPr/>
            </p:nvSpPr>
            <p:spPr bwMode="auto">
              <a:xfrm>
                <a:off x="866" y="2982"/>
                <a:ext cx="5" cy="0"/>
              </a:xfrm>
              <a:prstGeom prst="line">
                <a:avLst/>
              </a:prstGeom>
              <a:noFill/>
              <a:ln w="0">
                <a:solidFill>
                  <a:srgbClr val="000000"/>
                </a:solidFill>
                <a:round/>
              </a:ln>
            </p:spPr>
            <p:txBody>
              <a:bodyPr/>
              <a:lstStyle/>
              <a:p>
                <a:endParaRPr lang="zh-CN" altLang="en-US"/>
              </a:p>
            </p:txBody>
          </p:sp>
          <p:sp>
            <p:nvSpPr>
              <p:cNvPr id="154456" name="Line 856"/>
              <p:cNvSpPr>
                <a:spLocks noChangeShapeType="1"/>
              </p:cNvSpPr>
              <p:nvPr/>
            </p:nvSpPr>
            <p:spPr bwMode="auto">
              <a:xfrm>
                <a:off x="866" y="2982"/>
                <a:ext cx="0" cy="5"/>
              </a:xfrm>
              <a:prstGeom prst="line">
                <a:avLst/>
              </a:prstGeom>
              <a:noFill/>
              <a:ln w="0">
                <a:solidFill>
                  <a:srgbClr val="000000"/>
                </a:solidFill>
                <a:round/>
              </a:ln>
            </p:spPr>
            <p:txBody>
              <a:bodyPr/>
              <a:lstStyle/>
              <a:p>
                <a:endParaRPr lang="zh-CN" altLang="en-US"/>
              </a:p>
            </p:txBody>
          </p:sp>
          <p:sp>
            <p:nvSpPr>
              <p:cNvPr id="154457" name="Rectangle 857"/>
              <p:cNvSpPr>
                <a:spLocks noChangeArrowheads="1"/>
              </p:cNvSpPr>
              <p:nvPr/>
            </p:nvSpPr>
            <p:spPr bwMode="auto">
              <a:xfrm>
                <a:off x="871" y="2982"/>
                <a:ext cx="146" cy="5"/>
              </a:xfrm>
              <a:prstGeom prst="rect">
                <a:avLst/>
              </a:prstGeom>
              <a:solidFill>
                <a:srgbClr val="000000"/>
              </a:solidFill>
              <a:ln w="9525">
                <a:noFill/>
                <a:miter lim="800000"/>
              </a:ln>
            </p:spPr>
            <p:txBody>
              <a:bodyPr/>
              <a:lstStyle/>
              <a:p>
                <a:endParaRPr lang="zh-CN" altLang="en-US"/>
              </a:p>
            </p:txBody>
          </p:sp>
          <p:sp>
            <p:nvSpPr>
              <p:cNvPr id="154458" name="Line 858"/>
              <p:cNvSpPr>
                <a:spLocks noChangeShapeType="1"/>
              </p:cNvSpPr>
              <p:nvPr/>
            </p:nvSpPr>
            <p:spPr bwMode="auto">
              <a:xfrm>
                <a:off x="871" y="2982"/>
                <a:ext cx="146" cy="0"/>
              </a:xfrm>
              <a:prstGeom prst="line">
                <a:avLst/>
              </a:prstGeom>
              <a:noFill/>
              <a:ln w="0">
                <a:solidFill>
                  <a:srgbClr val="000000"/>
                </a:solidFill>
                <a:round/>
              </a:ln>
            </p:spPr>
            <p:txBody>
              <a:bodyPr/>
              <a:lstStyle/>
              <a:p>
                <a:endParaRPr lang="zh-CN" altLang="en-US"/>
              </a:p>
            </p:txBody>
          </p:sp>
          <p:sp>
            <p:nvSpPr>
              <p:cNvPr id="154459" name="Rectangle 859"/>
              <p:cNvSpPr>
                <a:spLocks noChangeArrowheads="1"/>
              </p:cNvSpPr>
              <p:nvPr/>
            </p:nvSpPr>
            <p:spPr bwMode="auto">
              <a:xfrm>
                <a:off x="1017" y="2982"/>
                <a:ext cx="6" cy="5"/>
              </a:xfrm>
              <a:prstGeom prst="rect">
                <a:avLst/>
              </a:prstGeom>
              <a:solidFill>
                <a:srgbClr val="000000"/>
              </a:solidFill>
              <a:ln w="9525">
                <a:noFill/>
                <a:miter lim="800000"/>
              </a:ln>
            </p:spPr>
            <p:txBody>
              <a:bodyPr/>
              <a:lstStyle/>
              <a:p>
                <a:endParaRPr lang="zh-CN" altLang="en-US"/>
              </a:p>
            </p:txBody>
          </p:sp>
          <p:sp>
            <p:nvSpPr>
              <p:cNvPr id="154460" name="Line 860"/>
              <p:cNvSpPr>
                <a:spLocks noChangeShapeType="1"/>
              </p:cNvSpPr>
              <p:nvPr/>
            </p:nvSpPr>
            <p:spPr bwMode="auto">
              <a:xfrm>
                <a:off x="1017" y="2982"/>
                <a:ext cx="6" cy="0"/>
              </a:xfrm>
              <a:prstGeom prst="line">
                <a:avLst/>
              </a:prstGeom>
              <a:noFill/>
              <a:ln w="0">
                <a:solidFill>
                  <a:srgbClr val="000000"/>
                </a:solidFill>
                <a:round/>
              </a:ln>
            </p:spPr>
            <p:txBody>
              <a:bodyPr/>
              <a:lstStyle/>
              <a:p>
                <a:endParaRPr lang="zh-CN" altLang="en-US"/>
              </a:p>
            </p:txBody>
          </p:sp>
          <p:sp>
            <p:nvSpPr>
              <p:cNvPr id="154461" name="Line 861"/>
              <p:cNvSpPr>
                <a:spLocks noChangeShapeType="1"/>
              </p:cNvSpPr>
              <p:nvPr/>
            </p:nvSpPr>
            <p:spPr bwMode="auto">
              <a:xfrm>
                <a:off x="1017" y="2982"/>
                <a:ext cx="0" cy="5"/>
              </a:xfrm>
              <a:prstGeom prst="line">
                <a:avLst/>
              </a:prstGeom>
              <a:noFill/>
              <a:ln w="0">
                <a:solidFill>
                  <a:srgbClr val="000000"/>
                </a:solidFill>
                <a:round/>
              </a:ln>
            </p:spPr>
            <p:txBody>
              <a:bodyPr/>
              <a:lstStyle/>
              <a:p>
                <a:endParaRPr lang="zh-CN" altLang="en-US"/>
              </a:p>
            </p:txBody>
          </p:sp>
          <p:sp>
            <p:nvSpPr>
              <p:cNvPr id="154462" name="Rectangle 862"/>
              <p:cNvSpPr>
                <a:spLocks noChangeArrowheads="1"/>
              </p:cNvSpPr>
              <p:nvPr/>
            </p:nvSpPr>
            <p:spPr bwMode="auto">
              <a:xfrm>
                <a:off x="1017" y="2982"/>
                <a:ext cx="6" cy="5"/>
              </a:xfrm>
              <a:prstGeom prst="rect">
                <a:avLst/>
              </a:prstGeom>
              <a:solidFill>
                <a:srgbClr val="000000"/>
              </a:solidFill>
              <a:ln w="9525">
                <a:noFill/>
                <a:miter lim="800000"/>
              </a:ln>
            </p:spPr>
            <p:txBody>
              <a:bodyPr/>
              <a:lstStyle/>
              <a:p>
                <a:endParaRPr lang="zh-CN" altLang="en-US"/>
              </a:p>
            </p:txBody>
          </p:sp>
          <p:sp>
            <p:nvSpPr>
              <p:cNvPr id="154463" name="Line 863"/>
              <p:cNvSpPr>
                <a:spLocks noChangeShapeType="1"/>
              </p:cNvSpPr>
              <p:nvPr/>
            </p:nvSpPr>
            <p:spPr bwMode="auto">
              <a:xfrm>
                <a:off x="1017" y="2982"/>
                <a:ext cx="6" cy="0"/>
              </a:xfrm>
              <a:prstGeom prst="line">
                <a:avLst/>
              </a:prstGeom>
              <a:noFill/>
              <a:ln w="0">
                <a:solidFill>
                  <a:srgbClr val="000000"/>
                </a:solidFill>
                <a:round/>
              </a:ln>
            </p:spPr>
            <p:txBody>
              <a:bodyPr/>
              <a:lstStyle/>
              <a:p>
                <a:endParaRPr lang="zh-CN" altLang="en-US"/>
              </a:p>
            </p:txBody>
          </p:sp>
          <p:sp>
            <p:nvSpPr>
              <p:cNvPr id="154464" name="Line 864"/>
              <p:cNvSpPr>
                <a:spLocks noChangeShapeType="1"/>
              </p:cNvSpPr>
              <p:nvPr/>
            </p:nvSpPr>
            <p:spPr bwMode="auto">
              <a:xfrm>
                <a:off x="1017" y="2982"/>
                <a:ext cx="0" cy="5"/>
              </a:xfrm>
              <a:prstGeom prst="line">
                <a:avLst/>
              </a:prstGeom>
              <a:noFill/>
              <a:ln w="0">
                <a:solidFill>
                  <a:srgbClr val="000000"/>
                </a:solidFill>
                <a:round/>
              </a:ln>
            </p:spPr>
            <p:txBody>
              <a:bodyPr/>
              <a:lstStyle/>
              <a:p>
                <a:endParaRPr lang="zh-CN" altLang="en-US"/>
              </a:p>
            </p:txBody>
          </p:sp>
          <p:sp>
            <p:nvSpPr>
              <p:cNvPr id="154465" name="Rectangle 865"/>
              <p:cNvSpPr>
                <a:spLocks noChangeArrowheads="1"/>
              </p:cNvSpPr>
              <p:nvPr/>
            </p:nvSpPr>
            <p:spPr bwMode="auto">
              <a:xfrm>
                <a:off x="1256" y="2982"/>
                <a:ext cx="6" cy="5"/>
              </a:xfrm>
              <a:prstGeom prst="rect">
                <a:avLst/>
              </a:prstGeom>
              <a:solidFill>
                <a:srgbClr val="000000"/>
              </a:solidFill>
              <a:ln w="9525">
                <a:noFill/>
                <a:miter lim="800000"/>
              </a:ln>
            </p:spPr>
            <p:txBody>
              <a:bodyPr/>
              <a:lstStyle/>
              <a:p>
                <a:endParaRPr lang="zh-CN" altLang="en-US"/>
              </a:p>
            </p:txBody>
          </p:sp>
          <p:sp>
            <p:nvSpPr>
              <p:cNvPr id="154466" name="Line 866"/>
              <p:cNvSpPr>
                <a:spLocks noChangeShapeType="1"/>
              </p:cNvSpPr>
              <p:nvPr/>
            </p:nvSpPr>
            <p:spPr bwMode="auto">
              <a:xfrm>
                <a:off x="1256" y="2982"/>
                <a:ext cx="6" cy="0"/>
              </a:xfrm>
              <a:prstGeom prst="line">
                <a:avLst/>
              </a:prstGeom>
              <a:noFill/>
              <a:ln w="0">
                <a:solidFill>
                  <a:srgbClr val="000000"/>
                </a:solidFill>
                <a:round/>
              </a:ln>
            </p:spPr>
            <p:txBody>
              <a:bodyPr/>
              <a:lstStyle/>
              <a:p>
                <a:endParaRPr lang="zh-CN" altLang="en-US"/>
              </a:p>
            </p:txBody>
          </p:sp>
          <p:sp>
            <p:nvSpPr>
              <p:cNvPr id="154467" name="Line 867"/>
              <p:cNvSpPr>
                <a:spLocks noChangeShapeType="1"/>
              </p:cNvSpPr>
              <p:nvPr/>
            </p:nvSpPr>
            <p:spPr bwMode="auto">
              <a:xfrm>
                <a:off x="1256" y="2982"/>
                <a:ext cx="0" cy="5"/>
              </a:xfrm>
              <a:prstGeom prst="line">
                <a:avLst/>
              </a:prstGeom>
              <a:noFill/>
              <a:ln w="0">
                <a:solidFill>
                  <a:srgbClr val="000000"/>
                </a:solidFill>
                <a:round/>
              </a:ln>
            </p:spPr>
            <p:txBody>
              <a:bodyPr/>
              <a:lstStyle/>
              <a:p>
                <a:endParaRPr lang="zh-CN" altLang="en-US"/>
              </a:p>
            </p:txBody>
          </p:sp>
          <p:sp>
            <p:nvSpPr>
              <p:cNvPr id="154468" name="Rectangle 868"/>
              <p:cNvSpPr>
                <a:spLocks noChangeArrowheads="1"/>
              </p:cNvSpPr>
              <p:nvPr/>
            </p:nvSpPr>
            <p:spPr bwMode="auto">
              <a:xfrm>
                <a:off x="1256" y="2982"/>
                <a:ext cx="6" cy="5"/>
              </a:xfrm>
              <a:prstGeom prst="rect">
                <a:avLst/>
              </a:prstGeom>
              <a:solidFill>
                <a:srgbClr val="000000"/>
              </a:solidFill>
              <a:ln w="9525">
                <a:noFill/>
                <a:miter lim="800000"/>
              </a:ln>
            </p:spPr>
            <p:txBody>
              <a:bodyPr/>
              <a:lstStyle/>
              <a:p>
                <a:endParaRPr lang="zh-CN" altLang="en-US"/>
              </a:p>
            </p:txBody>
          </p:sp>
          <p:sp>
            <p:nvSpPr>
              <p:cNvPr id="154469" name="Line 869"/>
              <p:cNvSpPr>
                <a:spLocks noChangeShapeType="1"/>
              </p:cNvSpPr>
              <p:nvPr/>
            </p:nvSpPr>
            <p:spPr bwMode="auto">
              <a:xfrm>
                <a:off x="1256" y="2982"/>
                <a:ext cx="6" cy="0"/>
              </a:xfrm>
              <a:prstGeom prst="line">
                <a:avLst/>
              </a:prstGeom>
              <a:noFill/>
              <a:ln w="0">
                <a:solidFill>
                  <a:srgbClr val="000000"/>
                </a:solidFill>
                <a:round/>
              </a:ln>
            </p:spPr>
            <p:txBody>
              <a:bodyPr/>
              <a:lstStyle/>
              <a:p>
                <a:endParaRPr lang="zh-CN" altLang="en-US"/>
              </a:p>
            </p:txBody>
          </p:sp>
          <p:sp>
            <p:nvSpPr>
              <p:cNvPr id="154470" name="Line 870"/>
              <p:cNvSpPr>
                <a:spLocks noChangeShapeType="1"/>
              </p:cNvSpPr>
              <p:nvPr/>
            </p:nvSpPr>
            <p:spPr bwMode="auto">
              <a:xfrm>
                <a:off x="1256" y="2982"/>
                <a:ext cx="0" cy="5"/>
              </a:xfrm>
              <a:prstGeom prst="line">
                <a:avLst/>
              </a:prstGeom>
              <a:noFill/>
              <a:ln w="0">
                <a:solidFill>
                  <a:srgbClr val="000000"/>
                </a:solidFill>
                <a:round/>
              </a:ln>
            </p:spPr>
            <p:txBody>
              <a:bodyPr/>
              <a:lstStyle/>
              <a:p>
                <a:endParaRPr lang="zh-CN" altLang="en-US"/>
              </a:p>
            </p:txBody>
          </p:sp>
          <p:sp>
            <p:nvSpPr>
              <p:cNvPr id="154471" name="Rectangle 871"/>
              <p:cNvSpPr>
                <a:spLocks noChangeArrowheads="1"/>
              </p:cNvSpPr>
              <p:nvPr/>
            </p:nvSpPr>
            <p:spPr bwMode="auto">
              <a:xfrm>
                <a:off x="1262" y="2982"/>
                <a:ext cx="152" cy="5"/>
              </a:xfrm>
              <a:prstGeom prst="rect">
                <a:avLst/>
              </a:prstGeom>
              <a:solidFill>
                <a:srgbClr val="000000"/>
              </a:solidFill>
              <a:ln w="9525">
                <a:noFill/>
                <a:miter lim="800000"/>
              </a:ln>
            </p:spPr>
            <p:txBody>
              <a:bodyPr/>
              <a:lstStyle/>
              <a:p>
                <a:endParaRPr lang="zh-CN" altLang="en-US"/>
              </a:p>
            </p:txBody>
          </p:sp>
          <p:sp>
            <p:nvSpPr>
              <p:cNvPr id="154472" name="Line 872"/>
              <p:cNvSpPr>
                <a:spLocks noChangeShapeType="1"/>
              </p:cNvSpPr>
              <p:nvPr/>
            </p:nvSpPr>
            <p:spPr bwMode="auto">
              <a:xfrm>
                <a:off x="1262" y="2982"/>
                <a:ext cx="152" cy="0"/>
              </a:xfrm>
              <a:prstGeom prst="line">
                <a:avLst/>
              </a:prstGeom>
              <a:noFill/>
              <a:ln w="0">
                <a:solidFill>
                  <a:srgbClr val="000000"/>
                </a:solidFill>
                <a:round/>
              </a:ln>
            </p:spPr>
            <p:txBody>
              <a:bodyPr/>
              <a:lstStyle/>
              <a:p>
                <a:endParaRPr lang="zh-CN" altLang="en-US"/>
              </a:p>
            </p:txBody>
          </p:sp>
          <p:sp>
            <p:nvSpPr>
              <p:cNvPr id="154473" name="Rectangle 873"/>
              <p:cNvSpPr>
                <a:spLocks noChangeArrowheads="1"/>
              </p:cNvSpPr>
              <p:nvPr/>
            </p:nvSpPr>
            <p:spPr bwMode="auto">
              <a:xfrm>
                <a:off x="1414" y="2982"/>
                <a:ext cx="6" cy="5"/>
              </a:xfrm>
              <a:prstGeom prst="rect">
                <a:avLst/>
              </a:prstGeom>
              <a:solidFill>
                <a:srgbClr val="000000"/>
              </a:solidFill>
              <a:ln w="9525">
                <a:noFill/>
                <a:miter lim="800000"/>
              </a:ln>
            </p:spPr>
            <p:txBody>
              <a:bodyPr/>
              <a:lstStyle/>
              <a:p>
                <a:endParaRPr lang="zh-CN" altLang="en-US"/>
              </a:p>
            </p:txBody>
          </p:sp>
          <p:sp>
            <p:nvSpPr>
              <p:cNvPr id="154474" name="Line 874"/>
              <p:cNvSpPr>
                <a:spLocks noChangeShapeType="1"/>
              </p:cNvSpPr>
              <p:nvPr/>
            </p:nvSpPr>
            <p:spPr bwMode="auto">
              <a:xfrm>
                <a:off x="1414" y="2982"/>
                <a:ext cx="6" cy="0"/>
              </a:xfrm>
              <a:prstGeom prst="line">
                <a:avLst/>
              </a:prstGeom>
              <a:noFill/>
              <a:ln w="0">
                <a:solidFill>
                  <a:srgbClr val="000000"/>
                </a:solidFill>
                <a:round/>
              </a:ln>
            </p:spPr>
            <p:txBody>
              <a:bodyPr/>
              <a:lstStyle/>
              <a:p>
                <a:endParaRPr lang="zh-CN" altLang="en-US"/>
              </a:p>
            </p:txBody>
          </p:sp>
          <p:sp>
            <p:nvSpPr>
              <p:cNvPr id="154475" name="Line 875"/>
              <p:cNvSpPr>
                <a:spLocks noChangeShapeType="1"/>
              </p:cNvSpPr>
              <p:nvPr/>
            </p:nvSpPr>
            <p:spPr bwMode="auto">
              <a:xfrm>
                <a:off x="1414" y="2982"/>
                <a:ext cx="0" cy="5"/>
              </a:xfrm>
              <a:prstGeom prst="line">
                <a:avLst/>
              </a:prstGeom>
              <a:noFill/>
              <a:ln w="0">
                <a:solidFill>
                  <a:srgbClr val="000000"/>
                </a:solidFill>
                <a:round/>
              </a:ln>
            </p:spPr>
            <p:txBody>
              <a:bodyPr/>
              <a:lstStyle/>
              <a:p>
                <a:endParaRPr lang="zh-CN" altLang="en-US"/>
              </a:p>
            </p:txBody>
          </p:sp>
          <p:sp>
            <p:nvSpPr>
              <p:cNvPr id="154476" name="Rectangle 876"/>
              <p:cNvSpPr>
                <a:spLocks noChangeArrowheads="1"/>
              </p:cNvSpPr>
              <p:nvPr/>
            </p:nvSpPr>
            <p:spPr bwMode="auto">
              <a:xfrm>
                <a:off x="1414" y="2982"/>
                <a:ext cx="6" cy="5"/>
              </a:xfrm>
              <a:prstGeom prst="rect">
                <a:avLst/>
              </a:prstGeom>
              <a:solidFill>
                <a:srgbClr val="000000"/>
              </a:solidFill>
              <a:ln w="9525">
                <a:noFill/>
                <a:miter lim="800000"/>
              </a:ln>
            </p:spPr>
            <p:txBody>
              <a:bodyPr/>
              <a:lstStyle/>
              <a:p>
                <a:endParaRPr lang="zh-CN" altLang="en-US"/>
              </a:p>
            </p:txBody>
          </p:sp>
          <p:sp>
            <p:nvSpPr>
              <p:cNvPr id="154477" name="Line 877"/>
              <p:cNvSpPr>
                <a:spLocks noChangeShapeType="1"/>
              </p:cNvSpPr>
              <p:nvPr/>
            </p:nvSpPr>
            <p:spPr bwMode="auto">
              <a:xfrm>
                <a:off x="1414" y="2982"/>
                <a:ext cx="6" cy="0"/>
              </a:xfrm>
              <a:prstGeom prst="line">
                <a:avLst/>
              </a:prstGeom>
              <a:noFill/>
              <a:ln w="0">
                <a:solidFill>
                  <a:srgbClr val="000000"/>
                </a:solidFill>
                <a:round/>
              </a:ln>
            </p:spPr>
            <p:txBody>
              <a:bodyPr/>
              <a:lstStyle/>
              <a:p>
                <a:endParaRPr lang="zh-CN" altLang="en-US"/>
              </a:p>
            </p:txBody>
          </p:sp>
          <p:sp>
            <p:nvSpPr>
              <p:cNvPr id="154478" name="Line 878"/>
              <p:cNvSpPr>
                <a:spLocks noChangeShapeType="1"/>
              </p:cNvSpPr>
              <p:nvPr/>
            </p:nvSpPr>
            <p:spPr bwMode="auto">
              <a:xfrm>
                <a:off x="1414" y="2982"/>
                <a:ext cx="0" cy="5"/>
              </a:xfrm>
              <a:prstGeom prst="line">
                <a:avLst/>
              </a:prstGeom>
              <a:noFill/>
              <a:ln w="0">
                <a:solidFill>
                  <a:srgbClr val="000000"/>
                </a:solidFill>
                <a:round/>
              </a:ln>
            </p:spPr>
            <p:txBody>
              <a:bodyPr/>
              <a:lstStyle/>
              <a:p>
                <a:endParaRPr lang="zh-CN" altLang="en-US"/>
              </a:p>
            </p:txBody>
          </p:sp>
          <p:sp>
            <p:nvSpPr>
              <p:cNvPr id="154479" name="Rectangle 879"/>
              <p:cNvSpPr>
                <a:spLocks noChangeArrowheads="1"/>
              </p:cNvSpPr>
              <p:nvPr/>
            </p:nvSpPr>
            <p:spPr bwMode="auto">
              <a:xfrm>
                <a:off x="1566" y="2982"/>
                <a:ext cx="6" cy="5"/>
              </a:xfrm>
              <a:prstGeom prst="rect">
                <a:avLst/>
              </a:prstGeom>
              <a:solidFill>
                <a:srgbClr val="000000"/>
              </a:solidFill>
              <a:ln w="9525">
                <a:noFill/>
                <a:miter lim="800000"/>
              </a:ln>
            </p:spPr>
            <p:txBody>
              <a:bodyPr/>
              <a:lstStyle/>
              <a:p>
                <a:endParaRPr lang="zh-CN" altLang="en-US"/>
              </a:p>
            </p:txBody>
          </p:sp>
          <p:sp>
            <p:nvSpPr>
              <p:cNvPr id="154480" name="Line 880"/>
              <p:cNvSpPr>
                <a:spLocks noChangeShapeType="1"/>
              </p:cNvSpPr>
              <p:nvPr/>
            </p:nvSpPr>
            <p:spPr bwMode="auto">
              <a:xfrm>
                <a:off x="1566" y="2982"/>
                <a:ext cx="6" cy="0"/>
              </a:xfrm>
              <a:prstGeom prst="line">
                <a:avLst/>
              </a:prstGeom>
              <a:noFill/>
              <a:ln w="0">
                <a:solidFill>
                  <a:srgbClr val="000000"/>
                </a:solidFill>
                <a:round/>
              </a:ln>
            </p:spPr>
            <p:txBody>
              <a:bodyPr/>
              <a:lstStyle/>
              <a:p>
                <a:endParaRPr lang="zh-CN" altLang="en-US"/>
              </a:p>
            </p:txBody>
          </p:sp>
          <p:sp>
            <p:nvSpPr>
              <p:cNvPr id="154481" name="Line 881"/>
              <p:cNvSpPr>
                <a:spLocks noChangeShapeType="1"/>
              </p:cNvSpPr>
              <p:nvPr/>
            </p:nvSpPr>
            <p:spPr bwMode="auto">
              <a:xfrm>
                <a:off x="1566" y="2982"/>
                <a:ext cx="0" cy="5"/>
              </a:xfrm>
              <a:prstGeom prst="line">
                <a:avLst/>
              </a:prstGeom>
              <a:noFill/>
              <a:ln w="0">
                <a:solidFill>
                  <a:srgbClr val="000000"/>
                </a:solidFill>
                <a:round/>
              </a:ln>
            </p:spPr>
            <p:txBody>
              <a:bodyPr/>
              <a:lstStyle/>
              <a:p>
                <a:endParaRPr lang="zh-CN" altLang="en-US"/>
              </a:p>
            </p:txBody>
          </p:sp>
          <p:sp>
            <p:nvSpPr>
              <p:cNvPr id="154482" name="Rectangle 882"/>
              <p:cNvSpPr>
                <a:spLocks noChangeArrowheads="1"/>
              </p:cNvSpPr>
              <p:nvPr/>
            </p:nvSpPr>
            <p:spPr bwMode="auto">
              <a:xfrm>
                <a:off x="1566" y="2982"/>
                <a:ext cx="6" cy="5"/>
              </a:xfrm>
              <a:prstGeom prst="rect">
                <a:avLst/>
              </a:prstGeom>
              <a:solidFill>
                <a:srgbClr val="000000"/>
              </a:solidFill>
              <a:ln w="9525">
                <a:noFill/>
                <a:miter lim="800000"/>
              </a:ln>
            </p:spPr>
            <p:txBody>
              <a:bodyPr/>
              <a:lstStyle/>
              <a:p>
                <a:endParaRPr lang="zh-CN" altLang="en-US"/>
              </a:p>
            </p:txBody>
          </p:sp>
          <p:sp>
            <p:nvSpPr>
              <p:cNvPr id="154483" name="Line 883"/>
              <p:cNvSpPr>
                <a:spLocks noChangeShapeType="1"/>
              </p:cNvSpPr>
              <p:nvPr/>
            </p:nvSpPr>
            <p:spPr bwMode="auto">
              <a:xfrm>
                <a:off x="1566" y="2982"/>
                <a:ext cx="6" cy="0"/>
              </a:xfrm>
              <a:prstGeom prst="line">
                <a:avLst/>
              </a:prstGeom>
              <a:noFill/>
              <a:ln w="0">
                <a:solidFill>
                  <a:srgbClr val="000000"/>
                </a:solidFill>
                <a:round/>
              </a:ln>
            </p:spPr>
            <p:txBody>
              <a:bodyPr/>
              <a:lstStyle/>
              <a:p>
                <a:endParaRPr lang="zh-CN" altLang="en-US"/>
              </a:p>
            </p:txBody>
          </p:sp>
          <p:sp>
            <p:nvSpPr>
              <p:cNvPr id="154484" name="Line 884"/>
              <p:cNvSpPr>
                <a:spLocks noChangeShapeType="1"/>
              </p:cNvSpPr>
              <p:nvPr/>
            </p:nvSpPr>
            <p:spPr bwMode="auto">
              <a:xfrm>
                <a:off x="1566" y="2982"/>
                <a:ext cx="0" cy="5"/>
              </a:xfrm>
              <a:prstGeom prst="line">
                <a:avLst/>
              </a:prstGeom>
              <a:noFill/>
              <a:ln w="0">
                <a:solidFill>
                  <a:srgbClr val="000000"/>
                </a:solidFill>
                <a:round/>
              </a:ln>
            </p:spPr>
            <p:txBody>
              <a:bodyPr/>
              <a:lstStyle/>
              <a:p>
                <a:endParaRPr lang="zh-CN" altLang="en-US"/>
              </a:p>
            </p:txBody>
          </p:sp>
          <p:sp>
            <p:nvSpPr>
              <p:cNvPr id="154485" name="Rectangle 885"/>
              <p:cNvSpPr>
                <a:spLocks noChangeArrowheads="1"/>
              </p:cNvSpPr>
              <p:nvPr/>
            </p:nvSpPr>
            <p:spPr bwMode="auto">
              <a:xfrm>
                <a:off x="1572" y="2982"/>
                <a:ext cx="151" cy="5"/>
              </a:xfrm>
              <a:prstGeom prst="rect">
                <a:avLst/>
              </a:prstGeom>
              <a:solidFill>
                <a:srgbClr val="000000"/>
              </a:solidFill>
              <a:ln w="9525">
                <a:noFill/>
                <a:miter lim="800000"/>
              </a:ln>
            </p:spPr>
            <p:txBody>
              <a:bodyPr/>
              <a:lstStyle/>
              <a:p>
                <a:endParaRPr lang="zh-CN" altLang="en-US"/>
              </a:p>
            </p:txBody>
          </p:sp>
          <p:sp>
            <p:nvSpPr>
              <p:cNvPr id="154486" name="Line 886"/>
              <p:cNvSpPr>
                <a:spLocks noChangeShapeType="1"/>
              </p:cNvSpPr>
              <p:nvPr/>
            </p:nvSpPr>
            <p:spPr bwMode="auto">
              <a:xfrm>
                <a:off x="1572" y="2982"/>
                <a:ext cx="151" cy="0"/>
              </a:xfrm>
              <a:prstGeom prst="line">
                <a:avLst/>
              </a:prstGeom>
              <a:noFill/>
              <a:ln w="0">
                <a:solidFill>
                  <a:srgbClr val="000000"/>
                </a:solidFill>
                <a:round/>
              </a:ln>
            </p:spPr>
            <p:txBody>
              <a:bodyPr/>
              <a:lstStyle/>
              <a:p>
                <a:endParaRPr lang="zh-CN" altLang="en-US"/>
              </a:p>
            </p:txBody>
          </p:sp>
          <p:sp>
            <p:nvSpPr>
              <p:cNvPr id="154487" name="Rectangle 887"/>
              <p:cNvSpPr>
                <a:spLocks noChangeArrowheads="1"/>
              </p:cNvSpPr>
              <p:nvPr/>
            </p:nvSpPr>
            <p:spPr bwMode="auto">
              <a:xfrm>
                <a:off x="1723" y="2982"/>
                <a:ext cx="6" cy="5"/>
              </a:xfrm>
              <a:prstGeom prst="rect">
                <a:avLst/>
              </a:prstGeom>
              <a:solidFill>
                <a:srgbClr val="000000"/>
              </a:solidFill>
              <a:ln w="9525">
                <a:noFill/>
                <a:miter lim="800000"/>
              </a:ln>
            </p:spPr>
            <p:txBody>
              <a:bodyPr/>
              <a:lstStyle/>
              <a:p>
                <a:endParaRPr lang="zh-CN" altLang="en-US"/>
              </a:p>
            </p:txBody>
          </p:sp>
          <p:sp>
            <p:nvSpPr>
              <p:cNvPr id="154488" name="Line 888"/>
              <p:cNvSpPr>
                <a:spLocks noChangeShapeType="1"/>
              </p:cNvSpPr>
              <p:nvPr/>
            </p:nvSpPr>
            <p:spPr bwMode="auto">
              <a:xfrm>
                <a:off x="1723" y="2982"/>
                <a:ext cx="6" cy="0"/>
              </a:xfrm>
              <a:prstGeom prst="line">
                <a:avLst/>
              </a:prstGeom>
              <a:noFill/>
              <a:ln w="0">
                <a:solidFill>
                  <a:srgbClr val="000000"/>
                </a:solidFill>
                <a:round/>
              </a:ln>
            </p:spPr>
            <p:txBody>
              <a:bodyPr/>
              <a:lstStyle/>
              <a:p>
                <a:endParaRPr lang="zh-CN" altLang="en-US"/>
              </a:p>
            </p:txBody>
          </p:sp>
          <p:sp>
            <p:nvSpPr>
              <p:cNvPr id="154489" name="Line 889"/>
              <p:cNvSpPr>
                <a:spLocks noChangeShapeType="1"/>
              </p:cNvSpPr>
              <p:nvPr/>
            </p:nvSpPr>
            <p:spPr bwMode="auto">
              <a:xfrm>
                <a:off x="1723" y="2982"/>
                <a:ext cx="0" cy="5"/>
              </a:xfrm>
              <a:prstGeom prst="line">
                <a:avLst/>
              </a:prstGeom>
              <a:noFill/>
              <a:ln w="0">
                <a:solidFill>
                  <a:srgbClr val="000000"/>
                </a:solidFill>
                <a:round/>
              </a:ln>
            </p:spPr>
            <p:txBody>
              <a:bodyPr/>
              <a:lstStyle/>
              <a:p>
                <a:endParaRPr lang="zh-CN" altLang="en-US"/>
              </a:p>
            </p:txBody>
          </p:sp>
          <p:sp>
            <p:nvSpPr>
              <p:cNvPr id="154490" name="Rectangle 890"/>
              <p:cNvSpPr>
                <a:spLocks noChangeArrowheads="1"/>
              </p:cNvSpPr>
              <p:nvPr/>
            </p:nvSpPr>
            <p:spPr bwMode="auto">
              <a:xfrm>
                <a:off x="1723" y="2982"/>
                <a:ext cx="6" cy="5"/>
              </a:xfrm>
              <a:prstGeom prst="rect">
                <a:avLst/>
              </a:prstGeom>
              <a:solidFill>
                <a:srgbClr val="000000"/>
              </a:solidFill>
              <a:ln w="9525">
                <a:noFill/>
                <a:miter lim="800000"/>
              </a:ln>
            </p:spPr>
            <p:txBody>
              <a:bodyPr/>
              <a:lstStyle/>
              <a:p>
                <a:endParaRPr lang="zh-CN" altLang="en-US"/>
              </a:p>
            </p:txBody>
          </p:sp>
          <p:sp>
            <p:nvSpPr>
              <p:cNvPr id="154491" name="Line 891"/>
              <p:cNvSpPr>
                <a:spLocks noChangeShapeType="1"/>
              </p:cNvSpPr>
              <p:nvPr/>
            </p:nvSpPr>
            <p:spPr bwMode="auto">
              <a:xfrm>
                <a:off x="1723" y="2982"/>
                <a:ext cx="6" cy="0"/>
              </a:xfrm>
              <a:prstGeom prst="line">
                <a:avLst/>
              </a:prstGeom>
              <a:noFill/>
              <a:ln w="0">
                <a:solidFill>
                  <a:srgbClr val="000000"/>
                </a:solidFill>
                <a:round/>
              </a:ln>
            </p:spPr>
            <p:txBody>
              <a:bodyPr/>
              <a:lstStyle/>
              <a:p>
                <a:endParaRPr lang="zh-CN" altLang="en-US"/>
              </a:p>
            </p:txBody>
          </p:sp>
          <p:sp>
            <p:nvSpPr>
              <p:cNvPr id="154492" name="Line 892"/>
              <p:cNvSpPr>
                <a:spLocks noChangeShapeType="1"/>
              </p:cNvSpPr>
              <p:nvPr/>
            </p:nvSpPr>
            <p:spPr bwMode="auto">
              <a:xfrm>
                <a:off x="1723" y="2982"/>
                <a:ext cx="0" cy="5"/>
              </a:xfrm>
              <a:prstGeom prst="line">
                <a:avLst/>
              </a:prstGeom>
              <a:noFill/>
              <a:ln w="0">
                <a:solidFill>
                  <a:srgbClr val="000000"/>
                </a:solidFill>
                <a:round/>
              </a:ln>
            </p:spPr>
            <p:txBody>
              <a:bodyPr/>
              <a:lstStyle/>
              <a:p>
                <a:endParaRPr lang="zh-CN" altLang="en-US"/>
              </a:p>
            </p:txBody>
          </p:sp>
          <p:sp>
            <p:nvSpPr>
              <p:cNvPr id="154493" name="Rectangle 893"/>
              <p:cNvSpPr>
                <a:spLocks noChangeArrowheads="1"/>
              </p:cNvSpPr>
              <p:nvPr/>
            </p:nvSpPr>
            <p:spPr bwMode="auto">
              <a:xfrm>
                <a:off x="1881" y="2982"/>
                <a:ext cx="6" cy="5"/>
              </a:xfrm>
              <a:prstGeom prst="rect">
                <a:avLst/>
              </a:prstGeom>
              <a:solidFill>
                <a:srgbClr val="000000"/>
              </a:solidFill>
              <a:ln w="9525">
                <a:noFill/>
                <a:miter lim="800000"/>
              </a:ln>
            </p:spPr>
            <p:txBody>
              <a:bodyPr/>
              <a:lstStyle/>
              <a:p>
                <a:endParaRPr lang="zh-CN" altLang="en-US"/>
              </a:p>
            </p:txBody>
          </p:sp>
          <p:sp>
            <p:nvSpPr>
              <p:cNvPr id="154494" name="Line 894"/>
              <p:cNvSpPr>
                <a:spLocks noChangeShapeType="1"/>
              </p:cNvSpPr>
              <p:nvPr/>
            </p:nvSpPr>
            <p:spPr bwMode="auto">
              <a:xfrm>
                <a:off x="1881" y="2982"/>
                <a:ext cx="6" cy="0"/>
              </a:xfrm>
              <a:prstGeom prst="line">
                <a:avLst/>
              </a:prstGeom>
              <a:noFill/>
              <a:ln w="0">
                <a:solidFill>
                  <a:srgbClr val="000000"/>
                </a:solidFill>
                <a:round/>
              </a:ln>
            </p:spPr>
            <p:txBody>
              <a:bodyPr/>
              <a:lstStyle/>
              <a:p>
                <a:endParaRPr lang="zh-CN" altLang="en-US"/>
              </a:p>
            </p:txBody>
          </p:sp>
          <p:sp>
            <p:nvSpPr>
              <p:cNvPr id="154495" name="Line 895"/>
              <p:cNvSpPr>
                <a:spLocks noChangeShapeType="1"/>
              </p:cNvSpPr>
              <p:nvPr/>
            </p:nvSpPr>
            <p:spPr bwMode="auto">
              <a:xfrm>
                <a:off x="1881" y="2982"/>
                <a:ext cx="0" cy="5"/>
              </a:xfrm>
              <a:prstGeom prst="line">
                <a:avLst/>
              </a:prstGeom>
              <a:noFill/>
              <a:ln w="0">
                <a:solidFill>
                  <a:srgbClr val="000000"/>
                </a:solidFill>
                <a:round/>
              </a:ln>
            </p:spPr>
            <p:txBody>
              <a:bodyPr/>
              <a:lstStyle/>
              <a:p>
                <a:endParaRPr lang="zh-CN" altLang="en-US"/>
              </a:p>
            </p:txBody>
          </p:sp>
          <p:sp>
            <p:nvSpPr>
              <p:cNvPr id="154496" name="Rectangle 896"/>
              <p:cNvSpPr>
                <a:spLocks noChangeArrowheads="1"/>
              </p:cNvSpPr>
              <p:nvPr/>
            </p:nvSpPr>
            <p:spPr bwMode="auto">
              <a:xfrm>
                <a:off x="1881" y="2982"/>
                <a:ext cx="6" cy="5"/>
              </a:xfrm>
              <a:prstGeom prst="rect">
                <a:avLst/>
              </a:prstGeom>
              <a:solidFill>
                <a:srgbClr val="000000"/>
              </a:solidFill>
              <a:ln w="9525">
                <a:noFill/>
                <a:miter lim="800000"/>
              </a:ln>
            </p:spPr>
            <p:txBody>
              <a:bodyPr/>
              <a:lstStyle/>
              <a:p>
                <a:endParaRPr lang="zh-CN" altLang="en-US"/>
              </a:p>
            </p:txBody>
          </p:sp>
          <p:sp>
            <p:nvSpPr>
              <p:cNvPr id="154497" name="Line 897"/>
              <p:cNvSpPr>
                <a:spLocks noChangeShapeType="1"/>
              </p:cNvSpPr>
              <p:nvPr/>
            </p:nvSpPr>
            <p:spPr bwMode="auto">
              <a:xfrm>
                <a:off x="1881" y="2982"/>
                <a:ext cx="6" cy="0"/>
              </a:xfrm>
              <a:prstGeom prst="line">
                <a:avLst/>
              </a:prstGeom>
              <a:noFill/>
              <a:ln w="0">
                <a:solidFill>
                  <a:srgbClr val="000000"/>
                </a:solidFill>
                <a:round/>
              </a:ln>
            </p:spPr>
            <p:txBody>
              <a:bodyPr/>
              <a:lstStyle/>
              <a:p>
                <a:endParaRPr lang="zh-CN" altLang="en-US"/>
              </a:p>
            </p:txBody>
          </p:sp>
          <p:sp>
            <p:nvSpPr>
              <p:cNvPr id="154498" name="Line 898"/>
              <p:cNvSpPr>
                <a:spLocks noChangeShapeType="1"/>
              </p:cNvSpPr>
              <p:nvPr/>
            </p:nvSpPr>
            <p:spPr bwMode="auto">
              <a:xfrm>
                <a:off x="1881" y="2982"/>
                <a:ext cx="0" cy="5"/>
              </a:xfrm>
              <a:prstGeom prst="line">
                <a:avLst/>
              </a:prstGeom>
              <a:noFill/>
              <a:ln w="0">
                <a:solidFill>
                  <a:srgbClr val="000000"/>
                </a:solidFill>
                <a:round/>
              </a:ln>
            </p:spPr>
            <p:txBody>
              <a:bodyPr/>
              <a:lstStyle/>
              <a:p>
                <a:endParaRPr lang="zh-CN" altLang="en-US"/>
              </a:p>
            </p:txBody>
          </p:sp>
          <p:sp>
            <p:nvSpPr>
              <p:cNvPr id="154499" name="Rectangle 899"/>
              <p:cNvSpPr>
                <a:spLocks noChangeArrowheads="1"/>
              </p:cNvSpPr>
              <p:nvPr/>
            </p:nvSpPr>
            <p:spPr bwMode="auto">
              <a:xfrm>
                <a:off x="1887" y="2982"/>
                <a:ext cx="145" cy="5"/>
              </a:xfrm>
              <a:prstGeom prst="rect">
                <a:avLst/>
              </a:prstGeom>
              <a:solidFill>
                <a:srgbClr val="000000"/>
              </a:solidFill>
              <a:ln w="9525">
                <a:noFill/>
                <a:miter lim="800000"/>
              </a:ln>
            </p:spPr>
            <p:txBody>
              <a:bodyPr/>
              <a:lstStyle/>
              <a:p>
                <a:endParaRPr lang="zh-CN" altLang="en-US"/>
              </a:p>
            </p:txBody>
          </p:sp>
          <p:sp>
            <p:nvSpPr>
              <p:cNvPr id="154500" name="Line 900"/>
              <p:cNvSpPr>
                <a:spLocks noChangeShapeType="1"/>
              </p:cNvSpPr>
              <p:nvPr/>
            </p:nvSpPr>
            <p:spPr bwMode="auto">
              <a:xfrm>
                <a:off x="1887" y="2982"/>
                <a:ext cx="145" cy="0"/>
              </a:xfrm>
              <a:prstGeom prst="line">
                <a:avLst/>
              </a:prstGeom>
              <a:noFill/>
              <a:ln w="0">
                <a:solidFill>
                  <a:srgbClr val="000000"/>
                </a:solidFill>
                <a:round/>
              </a:ln>
            </p:spPr>
            <p:txBody>
              <a:bodyPr/>
              <a:lstStyle/>
              <a:p>
                <a:endParaRPr lang="zh-CN" altLang="en-US"/>
              </a:p>
            </p:txBody>
          </p:sp>
          <p:sp>
            <p:nvSpPr>
              <p:cNvPr id="154501" name="Rectangle 901"/>
              <p:cNvSpPr>
                <a:spLocks noChangeArrowheads="1"/>
              </p:cNvSpPr>
              <p:nvPr/>
            </p:nvSpPr>
            <p:spPr bwMode="auto">
              <a:xfrm>
                <a:off x="2032" y="2982"/>
                <a:ext cx="6" cy="5"/>
              </a:xfrm>
              <a:prstGeom prst="rect">
                <a:avLst/>
              </a:prstGeom>
              <a:solidFill>
                <a:srgbClr val="000000"/>
              </a:solidFill>
              <a:ln w="9525">
                <a:noFill/>
                <a:miter lim="800000"/>
              </a:ln>
            </p:spPr>
            <p:txBody>
              <a:bodyPr/>
              <a:lstStyle/>
              <a:p>
                <a:endParaRPr lang="zh-CN" altLang="en-US"/>
              </a:p>
            </p:txBody>
          </p:sp>
          <p:sp>
            <p:nvSpPr>
              <p:cNvPr id="154502" name="Line 902"/>
              <p:cNvSpPr>
                <a:spLocks noChangeShapeType="1"/>
              </p:cNvSpPr>
              <p:nvPr/>
            </p:nvSpPr>
            <p:spPr bwMode="auto">
              <a:xfrm>
                <a:off x="2032" y="2982"/>
                <a:ext cx="6" cy="0"/>
              </a:xfrm>
              <a:prstGeom prst="line">
                <a:avLst/>
              </a:prstGeom>
              <a:noFill/>
              <a:ln w="0">
                <a:solidFill>
                  <a:srgbClr val="000000"/>
                </a:solidFill>
                <a:round/>
              </a:ln>
            </p:spPr>
            <p:txBody>
              <a:bodyPr/>
              <a:lstStyle/>
              <a:p>
                <a:endParaRPr lang="zh-CN" altLang="en-US"/>
              </a:p>
            </p:txBody>
          </p:sp>
          <p:sp>
            <p:nvSpPr>
              <p:cNvPr id="154503" name="Line 903"/>
              <p:cNvSpPr>
                <a:spLocks noChangeShapeType="1"/>
              </p:cNvSpPr>
              <p:nvPr/>
            </p:nvSpPr>
            <p:spPr bwMode="auto">
              <a:xfrm>
                <a:off x="2032" y="2982"/>
                <a:ext cx="0" cy="5"/>
              </a:xfrm>
              <a:prstGeom prst="line">
                <a:avLst/>
              </a:prstGeom>
              <a:noFill/>
              <a:ln w="0">
                <a:solidFill>
                  <a:srgbClr val="000000"/>
                </a:solidFill>
                <a:round/>
              </a:ln>
            </p:spPr>
            <p:txBody>
              <a:bodyPr/>
              <a:lstStyle/>
              <a:p>
                <a:endParaRPr lang="zh-CN" altLang="en-US"/>
              </a:p>
            </p:txBody>
          </p:sp>
          <p:sp>
            <p:nvSpPr>
              <p:cNvPr id="154504" name="Rectangle 904"/>
              <p:cNvSpPr>
                <a:spLocks noChangeArrowheads="1"/>
              </p:cNvSpPr>
              <p:nvPr/>
            </p:nvSpPr>
            <p:spPr bwMode="auto">
              <a:xfrm>
                <a:off x="2032" y="2982"/>
                <a:ext cx="6" cy="5"/>
              </a:xfrm>
              <a:prstGeom prst="rect">
                <a:avLst/>
              </a:prstGeom>
              <a:solidFill>
                <a:srgbClr val="000000"/>
              </a:solidFill>
              <a:ln w="9525">
                <a:noFill/>
                <a:miter lim="800000"/>
              </a:ln>
            </p:spPr>
            <p:txBody>
              <a:bodyPr/>
              <a:lstStyle/>
              <a:p>
                <a:endParaRPr lang="zh-CN" altLang="en-US"/>
              </a:p>
            </p:txBody>
          </p:sp>
          <p:sp>
            <p:nvSpPr>
              <p:cNvPr id="154505" name="Line 905"/>
              <p:cNvSpPr>
                <a:spLocks noChangeShapeType="1"/>
              </p:cNvSpPr>
              <p:nvPr/>
            </p:nvSpPr>
            <p:spPr bwMode="auto">
              <a:xfrm>
                <a:off x="2032" y="2982"/>
                <a:ext cx="6" cy="0"/>
              </a:xfrm>
              <a:prstGeom prst="line">
                <a:avLst/>
              </a:prstGeom>
              <a:noFill/>
              <a:ln w="0">
                <a:solidFill>
                  <a:srgbClr val="000000"/>
                </a:solidFill>
                <a:round/>
              </a:ln>
            </p:spPr>
            <p:txBody>
              <a:bodyPr/>
              <a:lstStyle/>
              <a:p>
                <a:endParaRPr lang="zh-CN" altLang="en-US"/>
              </a:p>
            </p:txBody>
          </p:sp>
          <p:sp>
            <p:nvSpPr>
              <p:cNvPr id="154506" name="Line 906"/>
              <p:cNvSpPr>
                <a:spLocks noChangeShapeType="1"/>
              </p:cNvSpPr>
              <p:nvPr/>
            </p:nvSpPr>
            <p:spPr bwMode="auto">
              <a:xfrm>
                <a:off x="2032" y="2982"/>
                <a:ext cx="0" cy="5"/>
              </a:xfrm>
              <a:prstGeom prst="line">
                <a:avLst/>
              </a:prstGeom>
              <a:noFill/>
              <a:ln w="0">
                <a:solidFill>
                  <a:srgbClr val="000000"/>
                </a:solidFill>
                <a:round/>
              </a:ln>
            </p:spPr>
            <p:txBody>
              <a:bodyPr/>
              <a:lstStyle/>
              <a:p>
                <a:endParaRPr lang="zh-CN" altLang="en-US"/>
              </a:p>
            </p:txBody>
          </p:sp>
          <p:sp>
            <p:nvSpPr>
              <p:cNvPr id="154507" name="Rectangle 907"/>
              <p:cNvSpPr>
                <a:spLocks noChangeArrowheads="1"/>
              </p:cNvSpPr>
              <p:nvPr/>
            </p:nvSpPr>
            <p:spPr bwMode="auto">
              <a:xfrm>
                <a:off x="2190" y="2982"/>
                <a:ext cx="6" cy="5"/>
              </a:xfrm>
              <a:prstGeom prst="rect">
                <a:avLst/>
              </a:prstGeom>
              <a:solidFill>
                <a:srgbClr val="000000"/>
              </a:solidFill>
              <a:ln w="9525">
                <a:noFill/>
                <a:miter lim="800000"/>
              </a:ln>
            </p:spPr>
            <p:txBody>
              <a:bodyPr/>
              <a:lstStyle/>
              <a:p>
                <a:endParaRPr lang="zh-CN" altLang="en-US"/>
              </a:p>
            </p:txBody>
          </p:sp>
          <p:sp>
            <p:nvSpPr>
              <p:cNvPr id="154508" name="Line 908"/>
              <p:cNvSpPr>
                <a:spLocks noChangeShapeType="1"/>
              </p:cNvSpPr>
              <p:nvPr/>
            </p:nvSpPr>
            <p:spPr bwMode="auto">
              <a:xfrm>
                <a:off x="2190" y="2982"/>
                <a:ext cx="6" cy="0"/>
              </a:xfrm>
              <a:prstGeom prst="line">
                <a:avLst/>
              </a:prstGeom>
              <a:noFill/>
              <a:ln w="0">
                <a:solidFill>
                  <a:srgbClr val="000000"/>
                </a:solidFill>
                <a:round/>
              </a:ln>
            </p:spPr>
            <p:txBody>
              <a:bodyPr/>
              <a:lstStyle/>
              <a:p>
                <a:endParaRPr lang="zh-CN" altLang="en-US"/>
              </a:p>
            </p:txBody>
          </p:sp>
          <p:sp>
            <p:nvSpPr>
              <p:cNvPr id="154509" name="Line 909"/>
              <p:cNvSpPr>
                <a:spLocks noChangeShapeType="1"/>
              </p:cNvSpPr>
              <p:nvPr/>
            </p:nvSpPr>
            <p:spPr bwMode="auto">
              <a:xfrm>
                <a:off x="2190" y="2982"/>
                <a:ext cx="0" cy="5"/>
              </a:xfrm>
              <a:prstGeom prst="line">
                <a:avLst/>
              </a:prstGeom>
              <a:noFill/>
              <a:ln w="0">
                <a:solidFill>
                  <a:srgbClr val="000000"/>
                </a:solidFill>
                <a:round/>
              </a:ln>
            </p:spPr>
            <p:txBody>
              <a:bodyPr/>
              <a:lstStyle/>
              <a:p>
                <a:endParaRPr lang="zh-CN" altLang="en-US"/>
              </a:p>
            </p:txBody>
          </p:sp>
          <p:sp>
            <p:nvSpPr>
              <p:cNvPr id="154510" name="Rectangle 910"/>
              <p:cNvSpPr>
                <a:spLocks noChangeArrowheads="1"/>
              </p:cNvSpPr>
              <p:nvPr/>
            </p:nvSpPr>
            <p:spPr bwMode="auto">
              <a:xfrm>
                <a:off x="2190" y="2982"/>
                <a:ext cx="6" cy="5"/>
              </a:xfrm>
              <a:prstGeom prst="rect">
                <a:avLst/>
              </a:prstGeom>
              <a:solidFill>
                <a:srgbClr val="000000"/>
              </a:solidFill>
              <a:ln w="9525">
                <a:noFill/>
                <a:miter lim="800000"/>
              </a:ln>
            </p:spPr>
            <p:txBody>
              <a:bodyPr/>
              <a:lstStyle/>
              <a:p>
                <a:endParaRPr lang="zh-CN" altLang="en-US"/>
              </a:p>
            </p:txBody>
          </p:sp>
          <p:sp>
            <p:nvSpPr>
              <p:cNvPr id="154511" name="Line 911"/>
              <p:cNvSpPr>
                <a:spLocks noChangeShapeType="1"/>
              </p:cNvSpPr>
              <p:nvPr/>
            </p:nvSpPr>
            <p:spPr bwMode="auto">
              <a:xfrm>
                <a:off x="2190" y="2982"/>
                <a:ext cx="6" cy="0"/>
              </a:xfrm>
              <a:prstGeom prst="line">
                <a:avLst/>
              </a:prstGeom>
              <a:noFill/>
              <a:ln w="0">
                <a:solidFill>
                  <a:srgbClr val="000000"/>
                </a:solidFill>
                <a:round/>
              </a:ln>
            </p:spPr>
            <p:txBody>
              <a:bodyPr/>
              <a:lstStyle/>
              <a:p>
                <a:endParaRPr lang="zh-CN" altLang="en-US"/>
              </a:p>
            </p:txBody>
          </p:sp>
          <p:sp>
            <p:nvSpPr>
              <p:cNvPr id="154512" name="Line 912"/>
              <p:cNvSpPr>
                <a:spLocks noChangeShapeType="1"/>
              </p:cNvSpPr>
              <p:nvPr/>
            </p:nvSpPr>
            <p:spPr bwMode="auto">
              <a:xfrm>
                <a:off x="2190" y="2982"/>
                <a:ext cx="0" cy="5"/>
              </a:xfrm>
              <a:prstGeom prst="line">
                <a:avLst/>
              </a:prstGeom>
              <a:noFill/>
              <a:ln w="0">
                <a:solidFill>
                  <a:srgbClr val="000000"/>
                </a:solidFill>
                <a:round/>
              </a:ln>
            </p:spPr>
            <p:txBody>
              <a:bodyPr/>
              <a:lstStyle/>
              <a:p>
                <a:endParaRPr lang="zh-CN" altLang="en-US"/>
              </a:p>
            </p:txBody>
          </p:sp>
          <p:sp>
            <p:nvSpPr>
              <p:cNvPr id="154513" name="Rectangle 913"/>
              <p:cNvSpPr>
                <a:spLocks noChangeArrowheads="1"/>
              </p:cNvSpPr>
              <p:nvPr/>
            </p:nvSpPr>
            <p:spPr bwMode="auto">
              <a:xfrm>
                <a:off x="2196" y="2982"/>
                <a:ext cx="309" cy="5"/>
              </a:xfrm>
              <a:prstGeom prst="rect">
                <a:avLst/>
              </a:prstGeom>
              <a:solidFill>
                <a:srgbClr val="000000"/>
              </a:solidFill>
              <a:ln w="9525">
                <a:noFill/>
                <a:miter lim="800000"/>
              </a:ln>
            </p:spPr>
            <p:txBody>
              <a:bodyPr/>
              <a:lstStyle/>
              <a:p>
                <a:endParaRPr lang="zh-CN" altLang="en-US"/>
              </a:p>
            </p:txBody>
          </p:sp>
          <p:sp>
            <p:nvSpPr>
              <p:cNvPr id="154514" name="Line 914"/>
              <p:cNvSpPr>
                <a:spLocks noChangeShapeType="1"/>
              </p:cNvSpPr>
              <p:nvPr/>
            </p:nvSpPr>
            <p:spPr bwMode="auto">
              <a:xfrm>
                <a:off x="2196" y="2982"/>
                <a:ext cx="309" cy="0"/>
              </a:xfrm>
              <a:prstGeom prst="line">
                <a:avLst/>
              </a:prstGeom>
              <a:noFill/>
              <a:ln w="0">
                <a:solidFill>
                  <a:srgbClr val="000000"/>
                </a:solidFill>
                <a:round/>
              </a:ln>
            </p:spPr>
            <p:txBody>
              <a:bodyPr/>
              <a:lstStyle/>
              <a:p>
                <a:endParaRPr lang="zh-CN" altLang="en-US"/>
              </a:p>
            </p:txBody>
          </p:sp>
          <p:sp>
            <p:nvSpPr>
              <p:cNvPr id="154515" name="Rectangle 915"/>
              <p:cNvSpPr>
                <a:spLocks noChangeArrowheads="1"/>
              </p:cNvSpPr>
              <p:nvPr/>
            </p:nvSpPr>
            <p:spPr bwMode="auto">
              <a:xfrm>
                <a:off x="2505" y="2982"/>
                <a:ext cx="6" cy="5"/>
              </a:xfrm>
              <a:prstGeom prst="rect">
                <a:avLst/>
              </a:prstGeom>
              <a:solidFill>
                <a:srgbClr val="000000"/>
              </a:solidFill>
              <a:ln w="9525">
                <a:noFill/>
                <a:miter lim="800000"/>
              </a:ln>
            </p:spPr>
            <p:txBody>
              <a:bodyPr/>
              <a:lstStyle/>
              <a:p>
                <a:endParaRPr lang="zh-CN" altLang="en-US"/>
              </a:p>
            </p:txBody>
          </p:sp>
          <p:sp>
            <p:nvSpPr>
              <p:cNvPr id="154516" name="Line 916"/>
              <p:cNvSpPr>
                <a:spLocks noChangeShapeType="1"/>
              </p:cNvSpPr>
              <p:nvPr/>
            </p:nvSpPr>
            <p:spPr bwMode="auto">
              <a:xfrm>
                <a:off x="2505" y="2982"/>
                <a:ext cx="6" cy="0"/>
              </a:xfrm>
              <a:prstGeom prst="line">
                <a:avLst/>
              </a:prstGeom>
              <a:noFill/>
              <a:ln w="0">
                <a:solidFill>
                  <a:srgbClr val="000000"/>
                </a:solidFill>
                <a:round/>
              </a:ln>
            </p:spPr>
            <p:txBody>
              <a:bodyPr/>
              <a:lstStyle/>
              <a:p>
                <a:endParaRPr lang="zh-CN" altLang="en-US"/>
              </a:p>
            </p:txBody>
          </p:sp>
          <p:sp>
            <p:nvSpPr>
              <p:cNvPr id="154517" name="Line 917"/>
              <p:cNvSpPr>
                <a:spLocks noChangeShapeType="1"/>
              </p:cNvSpPr>
              <p:nvPr/>
            </p:nvSpPr>
            <p:spPr bwMode="auto">
              <a:xfrm>
                <a:off x="2505" y="2982"/>
                <a:ext cx="0" cy="5"/>
              </a:xfrm>
              <a:prstGeom prst="line">
                <a:avLst/>
              </a:prstGeom>
              <a:noFill/>
              <a:ln w="0">
                <a:solidFill>
                  <a:srgbClr val="000000"/>
                </a:solidFill>
                <a:round/>
              </a:ln>
            </p:spPr>
            <p:txBody>
              <a:bodyPr/>
              <a:lstStyle/>
              <a:p>
                <a:endParaRPr lang="zh-CN" altLang="en-US"/>
              </a:p>
            </p:txBody>
          </p:sp>
          <p:sp>
            <p:nvSpPr>
              <p:cNvPr id="154518" name="Rectangle 918"/>
              <p:cNvSpPr>
                <a:spLocks noChangeArrowheads="1"/>
              </p:cNvSpPr>
              <p:nvPr/>
            </p:nvSpPr>
            <p:spPr bwMode="auto">
              <a:xfrm>
                <a:off x="2505" y="2982"/>
                <a:ext cx="6" cy="5"/>
              </a:xfrm>
              <a:prstGeom prst="rect">
                <a:avLst/>
              </a:prstGeom>
              <a:solidFill>
                <a:srgbClr val="000000"/>
              </a:solidFill>
              <a:ln w="9525">
                <a:noFill/>
                <a:miter lim="800000"/>
              </a:ln>
            </p:spPr>
            <p:txBody>
              <a:bodyPr/>
              <a:lstStyle/>
              <a:p>
                <a:endParaRPr lang="zh-CN" altLang="en-US"/>
              </a:p>
            </p:txBody>
          </p:sp>
          <p:sp>
            <p:nvSpPr>
              <p:cNvPr id="154519" name="Line 919"/>
              <p:cNvSpPr>
                <a:spLocks noChangeShapeType="1"/>
              </p:cNvSpPr>
              <p:nvPr/>
            </p:nvSpPr>
            <p:spPr bwMode="auto">
              <a:xfrm>
                <a:off x="2505" y="2982"/>
                <a:ext cx="6" cy="0"/>
              </a:xfrm>
              <a:prstGeom prst="line">
                <a:avLst/>
              </a:prstGeom>
              <a:noFill/>
              <a:ln w="0">
                <a:solidFill>
                  <a:srgbClr val="000000"/>
                </a:solidFill>
                <a:round/>
              </a:ln>
            </p:spPr>
            <p:txBody>
              <a:bodyPr/>
              <a:lstStyle/>
              <a:p>
                <a:endParaRPr lang="zh-CN" altLang="en-US"/>
              </a:p>
            </p:txBody>
          </p:sp>
          <p:sp>
            <p:nvSpPr>
              <p:cNvPr id="154520" name="Line 920"/>
              <p:cNvSpPr>
                <a:spLocks noChangeShapeType="1"/>
              </p:cNvSpPr>
              <p:nvPr/>
            </p:nvSpPr>
            <p:spPr bwMode="auto">
              <a:xfrm>
                <a:off x="2505" y="2982"/>
                <a:ext cx="0" cy="5"/>
              </a:xfrm>
              <a:prstGeom prst="line">
                <a:avLst/>
              </a:prstGeom>
              <a:noFill/>
              <a:ln w="0">
                <a:solidFill>
                  <a:srgbClr val="000000"/>
                </a:solidFill>
                <a:round/>
              </a:ln>
            </p:spPr>
            <p:txBody>
              <a:bodyPr/>
              <a:lstStyle/>
              <a:p>
                <a:endParaRPr lang="zh-CN" altLang="en-US"/>
              </a:p>
            </p:txBody>
          </p:sp>
          <p:sp>
            <p:nvSpPr>
              <p:cNvPr id="154521" name="Rectangle 921"/>
              <p:cNvSpPr>
                <a:spLocks noChangeArrowheads="1"/>
              </p:cNvSpPr>
              <p:nvPr/>
            </p:nvSpPr>
            <p:spPr bwMode="auto">
              <a:xfrm>
                <a:off x="2662" y="2982"/>
                <a:ext cx="6" cy="5"/>
              </a:xfrm>
              <a:prstGeom prst="rect">
                <a:avLst/>
              </a:prstGeom>
              <a:solidFill>
                <a:srgbClr val="000000"/>
              </a:solidFill>
              <a:ln w="9525">
                <a:noFill/>
                <a:miter lim="800000"/>
              </a:ln>
            </p:spPr>
            <p:txBody>
              <a:bodyPr/>
              <a:lstStyle/>
              <a:p>
                <a:endParaRPr lang="zh-CN" altLang="en-US"/>
              </a:p>
            </p:txBody>
          </p:sp>
          <p:sp>
            <p:nvSpPr>
              <p:cNvPr id="154522" name="Line 922"/>
              <p:cNvSpPr>
                <a:spLocks noChangeShapeType="1"/>
              </p:cNvSpPr>
              <p:nvPr/>
            </p:nvSpPr>
            <p:spPr bwMode="auto">
              <a:xfrm>
                <a:off x="2662" y="2982"/>
                <a:ext cx="6" cy="0"/>
              </a:xfrm>
              <a:prstGeom prst="line">
                <a:avLst/>
              </a:prstGeom>
              <a:noFill/>
              <a:ln w="0">
                <a:solidFill>
                  <a:srgbClr val="000000"/>
                </a:solidFill>
                <a:round/>
              </a:ln>
            </p:spPr>
            <p:txBody>
              <a:bodyPr/>
              <a:lstStyle/>
              <a:p>
                <a:endParaRPr lang="zh-CN" altLang="en-US"/>
              </a:p>
            </p:txBody>
          </p:sp>
          <p:sp>
            <p:nvSpPr>
              <p:cNvPr id="154523" name="Line 923"/>
              <p:cNvSpPr>
                <a:spLocks noChangeShapeType="1"/>
              </p:cNvSpPr>
              <p:nvPr/>
            </p:nvSpPr>
            <p:spPr bwMode="auto">
              <a:xfrm>
                <a:off x="2662" y="2982"/>
                <a:ext cx="0" cy="5"/>
              </a:xfrm>
              <a:prstGeom prst="line">
                <a:avLst/>
              </a:prstGeom>
              <a:noFill/>
              <a:ln w="0">
                <a:solidFill>
                  <a:srgbClr val="000000"/>
                </a:solidFill>
                <a:round/>
              </a:ln>
            </p:spPr>
            <p:txBody>
              <a:bodyPr/>
              <a:lstStyle/>
              <a:p>
                <a:endParaRPr lang="zh-CN" altLang="en-US"/>
              </a:p>
            </p:txBody>
          </p:sp>
          <p:sp>
            <p:nvSpPr>
              <p:cNvPr id="154524" name="Rectangle 924"/>
              <p:cNvSpPr>
                <a:spLocks noChangeArrowheads="1"/>
              </p:cNvSpPr>
              <p:nvPr/>
            </p:nvSpPr>
            <p:spPr bwMode="auto">
              <a:xfrm>
                <a:off x="2662" y="2982"/>
                <a:ext cx="6" cy="5"/>
              </a:xfrm>
              <a:prstGeom prst="rect">
                <a:avLst/>
              </a:prstGeom>
              <a:solidFill>
                <a:srgbClr val="000000"/>
              </a:solidFill>
              <a:ln w="9525">
                <a:noFill/>
                <a:miter lim="800000"/>
              </a:ln>
            </p:spPr>
            <p:txBody>
              <a:bodyPr/>
              <a:lstStyle/>
              <a:p>
                <a:endParaRPr lang="zh-CN" altLang="en-US"/>
              </a:p>
            </p:txBody>
          </p:sp>
          <p:sp>
            <p:nvSpPr>
              <p:cNvPr id="154525" name="Line 925"/>
              <p:cNvSpPr>
                <a:spLocks noChangeShapeType="1"/>
              </p:cNvSpPr>
              <p:nvPr/>
            </p:nvSpPr>
            <p:spPr bwMode="auto">
              <a:xfrm>
                <a:off x="2662" y="2982"/>
                <a:ext cx="6" cy="0"/>
              </a:xfrm>
              <a:prstGeom prst="line">
                <a:avLst/>
              </a:prstGeom>
              <a:noFill/>
              <a:ln w="0">
                <a:solidFill>
                  <a:srgbClr val="000000"/>
                </a:solidFill>
                <a:round/>
              </a:ln>
            </p:spPr>
            <p:txBody>
              <a:bodyPr/>
              <a:lstStyle/>
              <a:p>
                <a:endParaRPr lang="zh-CN" altLang="en-US"/>
              </a:p>
            </p:txBody>
          </p:sp>
          <p:sp>
            <p:nvSpPr>
              <p:cNvPr id="154526" name="Line 926"/>
              <p:cNvSpPr>
                <a:spLocks noChangeShapeType="1"/>
              </p:cNvSpPr>
              <p:nvPr/>
            </p:nvSpPr>
            <p:spPr bwMode="auto">
              <a:xfrm>
                <a:off x="2662" y="2982"/>
                <a:ext cx="0" cy="5"/>
              </a:xfrm>
              <a:prstGeom prst="line">
                <a:avLst/>
              </a:prstGeom>
              <a:noFill/>
              <a:ln w="0">
                <a:solidFill>
                  <a:srgbClr val="000000"/>
                </a:solidFill>
                <a:round/>
              </a:ln>
            </p:spPr>
            <p:txBody>
              <a:bodyPr/>
              <a:lstStyle/>
              <a:p>
                <a:endParaRPr lang="zh-CN" altLang="en-US"/>
              </a:p>
            </p:txBody>
          </p:sp>
          <p:sp>
            <p:nvSpPr>
              <p:cNvPr id="154527" name="Rectangle 927"/>
              <p:cNvSpPr>
                <a:spLocks noChangeArrowheads="1"/>
              </p:cNvSpPr>
              <p:nvPr/>
            </p:nvSpPr>
            <p:spPr bwMode="auto">
              <a:xfrm>
                <a:off x="2668" y="2982"/>
                <a:ext cx="310" cy="5"/>
              </a:xfrm>
              <a:prstGeom prst="rect">
                <a:avLst/>
              </a:prstGeom>
              <a:solidFill>
                <a:srgbClr val="000000"/>
              </a:solidFill>
              <a:ln w="9525">
                <a:noFill/>
                <a:miter lim="800000"/>
              </a:ln>
            </p:spPr>
            <p:txBody>
              <a:bodyPr/>
              <a:lstStyle/>
              <a:p>
                <a:endParaRPr lang="zh-CN" altLang="en-US"/>
              </a:p>
            </p:txBody>
          </p:sp>
          <p:sp>
            <p:nvSpPr>
              <p:cNvPr id="154528" name="Line 928"/>
              <p:cNvSpPr>
                <a:spLocks noChangeShapeType="1"/>
              </p:cNvSpPr>
              <p:nvPr/>
            </p:nvSpPr>
            <p:spPr bwMode="auto">
              <a:xfrm>
                <a:off x="2668" y="2982"/>
                <a:ext cx="310" cy="0"/>
              </a:xfrm>
              <a:prstGeom prst="line">
                <a:avLst/>
              </a:prstGeom>
              <a:noFill/>
              <a:ln w="0">
                <a:solidFill>
                  <a:srgbClr val="000000"/>
                </a:solidFill>
                <a:round/>
              </a:ln>
            </p:spPr>
            <p:txBody>
              <a:bodyPr/>
              <a:lstStyle/>
              <a:p>
                <a:endParaRPr lang="zh-CN" altLang="en-US"/>
              </a:p>
            </p:txBody>
          </p:sp>
          <p:sp>
            <p:nvSpPr>
              <p:cNvPr id="154529" name="Rectangle 929"/>
              <p:cNvSpPr>
                <a:spLocks noChangeArrowheads="1"/>
              </p:cNvSpPr>
              <p:nvPr/>
            </p:nvSpPr>
            <p:spPr bwMode="auto">
              <a:xfrm>
                <a:off x="2978" y="2982"/>
                <a:ext cx="5" cy="5"/>
              </a:xfrm>
              <a:prstGeom prst="rect">
                <a:avLst/>
              </a:prstGeom>
              <a:solidFill>
                <a:srgbClr val="000000"/>
              </a:solidFill>
              <a:ln w="9525">
                <a:noFill/>
                <a:miter lim="800000"/>
              </a:ln>
            </p:spPr>
            <p:txBody>
              <a:bodyPr/>
              <a:lstStyle/>
              <a:p>
                <a:endParaRPr lang="zh-CN" altLang="en-US"/>
              </a:p>
            </p:txBody>
          </p:sp>
          <p:sp>
            <p:nvSpPr>
              <p:cNvPr id="154530" name="Line 930"/>
              <p:cNvSpPr>
                <a:spLocks noChangeShapeType="1"/>
              </p:cNvSpPr>
              <p:nvPr/>
            </p:nvSpPr>
            <p:spPr bwMode="auto">
              <a:xfrm>
                <a:off x="2978" y="2982"/>
                <a:ext cx="5" cy="0"/>
              </a:xfrm>
              <a:prstGeom prst="line">
                <a:avLst/>
              </a:prstGeom>
              <a:noFill/>
              <a:ln w="0">
                <a:solidFill>
                  <a:srgbClr val="000000"/>
                </a:solidFill>
                <a:round/>
              </a:ln>
            </p:spPr>
            <p:txBody>
              <a:bodyPr/>
              <a:lstStyle/>
              <a:p>
                <a:endParaRPr lang="zh-CN" altLang="en-US"/>
              </a:p>
            </p:txBody>
          </p:sp>
          <p:sp>
            <p:nvSpPr>
              <p:cNvPr id="154531" name="Line 931"/>
              <p:cNvSpPr>
                <a:spLocks noChangeShapeType="1"/>
              </p:cNvSpPr>
              <p:nvPr/>
            </p:nvSpPr>
            <p:spPr bwMode="auto">
              <a:xfrm>
                <a:off x="2978" y="2982"/>
                <a:ext cx="0" cy="5"/>
              </a:xfrm>
              <a:prstGeom prst="line">
                <a:avLst/>
              </a:prstGeom>
              <a:noFill/>
              <a:ln w="0">
                <a:solidFill>
                  <a:srgbClr val="000000"/>
                </a:solidFill>
                <a:round/>
              </a:ln>
            </p:spPr>
            <p:txBody>
              <a:bodyPr/>
              <a:lstStyle/>
              <a:p>
                <a:endParaRPr lang="zh-CN" altLang="en-US"/>
              </a:p>
            </p:txBody>
          </p:sp>
          <p:sp>
            <p:nvSpPr>
              <p:cNvPr id="154532" name="Rectangle 932"/>
              <p:cNvSpPr>
                <a:spLocks noChangeArrowheads="1"/>
              </p:cNvSpPr>
              <p:nvPr/>
            </p:nvSpPr>
            <p:spPr bwMode="auto">
              <a:xfrm>
                <a:off x="2978" y="2982"/>
                <a:ext cx="5" cy="5"/>
              </a:xfrm>
              <a:prstGeom prst="rect">
                <a:avLst/>
              </a:prstGeom>
              <a:solidFill>
                <a:srgbClr val="000000"/>
              </a:solidFill>
              <a:ln w="9525">
                <a:noFill/>
                <a:miter lim="800000"/>
              </a:ln>
            </p:spPr>
            <p:txBody>
              <a:bodyPr/>
              <a:lstStyle/>
              <a:p>
                <a:endParaRPr lang="zh-CN" altLang="en-US"/>
              </a:p>
            </p:txBody>
          </p:sp>
          <p:sp>
            <p:nvSpPr>
              <p:cNvPr id="154533" name="Line 933"/>
              <p:cNvSpPr>
                <a:spLocks noChangeShapeType="1"/>
              </p:cNvSpPr>
              <p:nvPr/>
            </p:nvSpPr>
            <p:spPr bwMode="auto">
              <a:xfrm>
                <a:off x="2978" y="2982"/>
                <a:ext cx="5" cy="0"/>
              </a:xfrm>
              <a:prstGeom prst="line">
                <a:avLst/>
              </a:prstGeom>
              <a:noFill/>
              <a:ln w="0">
                <a:solidFill>
                  <a:srgbClr val="000000"/>
                </a:solidFill>
                <a:round/>
              </a:ln>
            </p:spPr>
            <p:txBody>
              <a:bodyPr/>
              <a:lstStyle/>
              <a:p>
                <a:endParaRPr lang="zh-CN" altLang="en-US"/>
              </a:p>
            </p:txBody>
          </p:sp>
          <p:sp>
            <p:nvSpPr>
              <p:cNvPr id="154534" name="Line 934"/>
              <p:cNvSpPr>
                <a:spLocks noChangeShapeType="1"/>
              </p:cNvSpPr>
              <p:nvPr/>
            </p:nvSpPr>
            <p:spPr bwMode="auto">
              <a:xfrm>
                <a:off x="2978" y="2982"/>
                <a:ext cx="0" cy="5"/>
              </a:xfrm>
              <a:prstGeom prst="line">
                <a:avLst/>
              </a:prstGeom>
              <a:noFill/>
              <a:ln w="0">
                <a:solidFill>
                  <a:srgbClr val="000000"/>
                </a:solidFill>
                <a:round/>
              </a:ln>
            </p:spPr>
            <p:txBody>
              <a:bodyPr/>
              <a:lstStyle/>
              <a:p>
                <a:endParaRPr lang="zh-CN" altLang="en-US"/>
              </a:p>
            </p:txBody>
          </p:sp>
          <p:sp>
            <p:nvSpPr>
              <p:cNvPr id="154535" name="Rectangle 935"/>
              <p:cNvSpPr>
                <a:spLocks noChangeArrowheads="1"/>
              </p:cNvSpPr>
              <p:nvPr/>
            </p:nvSpPr>
            <p:spPr bwMode="auto">
              <a:xfrm>
                <a:off x="3135" y="2982"/>
                <a:ext cx="6" cy="5"/>
              </a:xfrm>
              <a:prstGeom prst="rect">
                <a:avLst/>
              </a:prstGeom>
              <a:solidFill>
                <a:srgbClr val="000000"/>
              </a:solidFill>
              <a:ln w="9525">
                <a:noFill/>
                <a:miter lim="800000"/>
              </a:ln>
            </p:spPr>
            <p:txBody>
              <a:bodyPr/>
              <a:lstStyle/>
              <a:p>
                <a:endParaRPr lang="zh-CN" altLang="en-US"/>
              </a:p>
            </p:txBody>
          </p:sp>
          <p:sp>
            <p:nvSpPr>
              <p:cNvPr id="154536" name="Line 936"/>
              <p:cNvSpPr>
                <a:spLocks noChangeShapeType="1"/>
              </p:cNvSpPr>
              <p:nvPr/>
            </p:nvSpPr>
            <p:spPr bwMode="auto">
              <a:xfrm>
                <a:off x="3135" y="2982"/>
                <a:ext cx="6" cy="0"/>
              </a:xfrm>
              <a:prstGeom prst="line">
                <a:avLst/>
              </a:prstGeom>
              <a:noFill/>
              <a:ln w="0">
                <a:solidFill>
                  <a:srgbClr val="000000"/>
                </a:solidFill>
                <a:round/>
              </a:ln>
            </p:spPr>
            <p:txBody>
              <a:bodyPr/>
              <a:lstStyle/>
              <a:p>
                <a:endParaRPr lang="zh-CN" altLang="en-US"/>
              </a:p>
            </p:txBody>
          </p:sp>
          <p:sp>
            <p:nvSpPr>
              <p:cNvPr id="154537" name="Line 937"/>
              <p:cNvSpPr>
                <a:spLocks noChangeShapeType="1"/>
              </p:cNvSpPr>
              <p:nvPr/>
            </p:nvSpPr>
            <p:spPr bwMode="auto">
              <a:xfrm>
                <a:off x="3135" y="2982"/>
                <a:ext cx="0" cy="5"/>
              </a:xfrm>
              <a:prstGeom prst="line">
                <a:avLst/>
              </a:prstGeom>
              <a:noFill/>
              <a:ln w="0">
                <a:solidFill>
                  <a:srgbClr val="000000"/>
                </a:solidFill>
                <a:round/>
              </a:ln>
            </p:spPr>
            <p:txBody>
              <a:bodyPr/>
              <a:lstStyle/>
              <a:p>
                <a:endParaRPr lang="zh-CN" altLang="en-US"/>
              </a:p>
            </p:txBody>
          </p:sp>
          <p:sp>
            <p:nvSpPr>
              <p:cNvPr id="154538" name="Rectangle 938"/>
              <p:cNvSpPr>
                <a:spLocks noChangeArrowheads="1"/>
              </p:cNvSpPr>
              <p:nvPr/>
            </p:nvSpPr>
            <p:spPr bwMode="auto">
              <a:xfrm>
                <a:off x="3135" y="2982"/>
                <a:ext cx="6" cy="5"/>
              </a:xfrm>
              <a:prstGeom prst="rect">
                <a:avLst/>
              </a:prstGeom>
              <a:solidFill>
                <a:srgbClr val="000000"/>
              </a:solidFill>
              <a:ln w="9525">
                <a:noFill/>
                <a:miter lim="800000"/>
              </a:ln>
            </p:spPr>
            <p:txBody>
              <a:bodyPr/>
              <a:lstStyle/>
              <a:p>
                <a:endParaRPr lang="zh-CN" altLang="en-US"/>
              </a:p>
            </p:txBody>
          </p:sp>
          <p:sp>
            <p:nvSpPr>
              <p:cNvPr id="154539" name="Line 939"/>
              <p:cNvSpPr>
                <a:spLocks noChangeShapeType="1"/>
              </p:cNvSpPr>
              <p:nvPr/>
            </p:nvSpPr>
            <p:spPr bwMode="auto">
              <a:xfrm>
                <a:off x="3135" y="2982"/>
                <a:ext cx="6" cy="0"/>
              </a:xfrm>
              <a:prstGeom prst="line">
                <a:avLst/>
              </a:prstGeom>
              <a:noFill/>
              <a:ln w="0">
                <a:solidFill>
                  <a:srgbClr val="000000"/>
                </a:solidFill>
                <a:round/>
              </a:ln>
            </p:spPr>
            <p:txBody>
              <a:bodyPr/>
              <a:lstStyle/>
              <a:p>
                <a:endParaRPr lang="zh-CN" altLang="en-US"/>
              </a:p>
            </p:txBody>
          </p:sp>
          <p:sp>
            <p:nvSpPr>
              <p:cNvPr id="154540" name="Line 940"/>
              <p:cNvSpPr>
                <a:spLocks noChangeShapeType="1"/>
              </p:cNvSpPr>
              <p:nvPr/>
            </p:nvSpPr>
            <p:spPr bwMode="auto">
              <a:xfrm>
                <a:off x="3135" y="2982"/>
                <a:ext cx="0" cy="5"/>
              </a:xfrm>
              <a:prstGeom prst="line">
                <a:avLst/>
              </a:prstGeom>
              <a:noFill/>
              <a:ln w="0">
                <a:solidFill>
                  <a:srgbClr val="000000"/>
                </a:solidFill>
                <a:round/>
              </a:ln>
            </p:spPr>
            <p:txBody>
              <a:bodyPr/>
              <a:lstStyle/>
              <a:p>
                <a:endParaRPr lang="zh-CN" altLang="en-US"/>
              </a:p>
            </p:txBody>
          </p:sp>
          <p:sp>
            <p:nvSpPr>
              <p:cNvPr id="154541" name="Rectangle 941"/>
              <p:cNvSpPr>
                <a:spLocks noChangeArrowheads="1"/>
              </p:cNvSpPr>
              <p:nvPr/>
            </p:nvSpPr>
            <p:spPr bwMode="auto">
              <a:xfrm>
                <a:off x="3141" y="2982"/>
                <a:ext cx="309" cy="5"/>
              </a:xfrm>
              <a:prstGeom prst="rect">
                <a:avLst/>
              </a:prstGeom>
              <a:solidFill>
                <a:srgbClr val="000000"/>
              </a:solidFill>
              <a:ln w="9525">
                <a:noFill/>
                <a:miter lim="800000"/>
              </a:ln>
            </p:spPr>
            <p:txBody>
              <a:bodyPr/>
              <a:lstStyle/>
              <a:p>
                <a:endParaRPr lang="zh-CN" altLang="en-US"/>
              </a:p>
            </p:txBody>
          </p:sp>
          <p:sp>
            <p:nvSpPr>
              <p:cNvPr id="154542" name="Line 942"/>
              <p:cNvSpPr>
                <a:spLocks noChangeShapeType="1"/>
              </p:cNvSpPr>
              <p:nvPr/>
            </p:nvSpPr>
            <p:spPr bwMode="auto">
              <a:xfrm>
                <a:off x="3141" y="2982"/>
                <a:ext cx="309" cy="0"/>
              </a:xfrm>
              <a:prstGeom prst="line">
                <a:avLst/>
              </a:prstGeom>
              <a:noFill/>
              <a:ln w="0">
                <a:solidFill>
                  <a:srgbClr val="000000"/>
                </a:solidFill>
                <a:round/>
              </a:ln>
            </p:spPr>
            <p:txBody>
              <a:bodyPr/>
              <a:lstStyle/>
              <a:p>
                <a:endParaRPr lang="zh-CN" altLang="en-US"/>
              </a:p>
            </p:txBody>
          </p:sp>
          <p:sp>
            <p:nvSpPr>
              <p:cNvPr id="154543" name="Rectangle 943"/>
              <p:cNvSpPr>
                <a:spLocks noChangeArrowheads="1"/>
              </p:cNvSpPr>
              <p:nvPr/>
            </p:nvSpPr>
            <p:spPr bwMode="auto">
              <a:xfrm>
                <a:off x="3450" y="2982"/>
                <a:ext cx="6" cy="5"/>
              </a:xfrm>
              <a:prstGeom prst="rect">
                <a:avLst/>
              </a:prstGeom>
              <a:solidFill>
                <a:srgbClr val="000000"/>
              </a:solidFill>
              <a:ln w="9525">
                <a:noFill/>
                <a:miter lim="800000"/>
              </a:ln>
            </p:spPr>
            <p:txBody>
              <a:bodyPr/>
              <a:lstStyle/>
              <a:p>
                <a:endParaRPr lang="zh-CN" altLang="en-US"/>
              </a:p>
            </p:txBody>
          </p:sp>
          <p:sp>
            <p:nvSpPr>
              <p:cNvPr id="154544" name="Line 944"/>
              <p:cNvSpPr>
                <a:spLocks noChangeShapeType="1"/>
              </p:cNvSpPr>
              <p:nvPr/>
            </p:nvSpPr>
            <p:spPr bwMode="auto">
              <a:xfrm>
                <a:off x="3450" y="2982"/>
                <a:ext cx="6" cy="0"/>
              </a:xfrm>
              <a:prstGeom prst="line">
                <a:avLst/>
              </a:prstGeom>
              <a:noFill/>
              <a:ln w="0">
                <a:solidFill>
                  <a:srgbClr val="000000"/>
                </a:solidFill>
                <a:round/>
              </a:ln>
            </p:spPr>
            <p:txBody>
              <a:bodyPr/>
              <a:lstStyle/>
              <a:p>
                <a:endParaRPr lang="zh-CN" altLang="en-US"/>
              </a:p>
            </p:txBody>
          </p:sp>
          <p:sp>
            <p:nvSpPr>
              <p:cNvPr id="154545" name="Line 945"/>
              <p:cNvSpPr>
                <a:spLocks noChangeShapeType="1"/>
              </p:cNvSpPr>
              <p:nvPr/>
            </p:nvSpPr>
            <p:spPr bwMode="auto">
              <a:xfrm>
                <a:off x="3450" y="2982"/>
                <a:ext cx="0" cy="5"/>
              </a:xfrm>
              <a:prstGeom prst="line">
                <a:avLst/>
              </a:prstGeom>
              <a:noFill/>
              <a:ln w="0">
                <a:solidFill>
                  <a:srgbClr val="000000"/>
                </a:solidFill>
                <a:round/>
              </a:ln>
            </p:spPr>
            <p:txBody>
              <a:bodyPr/>
              <a:lstStyle/>
              <a:p>
                <a:endParaRPr lang="zh-CN" altLang="en-US"/>
              </a:p>
            </p:txBody>
          </p:sp>
          <p:sp>
            <p:nvSpPr>
              <p:cNvPr id="154546" name="Rectangle 946"/>
              <p:cNvSpPr>
                <a:spLocks noChangeArrowheads="1"/>
              </p:cNvSpPr>
              <p:nvPr/>
            </p:nvSpPr>
            <p:spPr bwMode="auto">
              <a:xfrm>
                <a:off x="3450" y="2982"/>
                <a:ext cx="6" cy="5"/>
              </a:xfrm>
              <a:prstGeom prst="rect">
                <a:avLst/>
              </a:prstGeom>
              <a:solidFill>
                <a:srgbClr val="000000"/>
              </a:solidFill>
              <a:ln w="9525">
                <a:noFill/>
                <a:miter lim="800000"/>
              </a:ln>
            </p:spPr>
            <p:txBody>
              <a:bodyPr/>
              <a:lstStyle/>
              <a:p>
                <a:endParaRPr lang="zh-CN" altLang="en-US"/>
              </a:p>
            </p:txBody>
          </p:sp>
          <p:sp>
            <p:nvSpPr>
              <p:cNvPr id="154547" name="Line 947"/>
              <p:cNvSpPr>
                <a:spLocks noChangeShapeType="1"/>
              </p:cNvSpPr>
              <p:nvPr/>
            </p:nvSpPr>
            <p:spPr bwMode="auto">
              <a:xfrm>
                <a:off x="3450" y="2982"/>
                <a:ext cx="6" cy="0"/>
              </a:xfrm>
              <a:prstGeom prst="line">
                <a:avLst/>
              </a:prstGeom>
              <a:noFill/>
              <a:ln w="0">
                <a:solidFill>
                  <a:srgbClr val="000000"/>
                </a:solidFill>
                <a:round/>
              </a:ln>
            </p:spPr>
            <p:txBody>
              <a:bodyPr/>
              <a:lstStyle/>
              <a:p>
                <a:endParaRPr lang="zh-CN" altLang="en-US"/>
              </a:p>
            </p:txBody>
          </p:sp>
          <p:sp>
            <p:nvSpPr>
              <p:cNvPr id="154548" name="Line 948"/>
              <p:cNvSpPr>
                <a:spLocks noChangeShapeType="1"/>
              </p:cNvSpPr>
              <p:nvPr/>
            </p:nvSpPr>
            <p:spPr bwMode="auto">
              <a:xfrm>
                <a:off x="3450" y="2982"/>
                <a:ext cx="0" cy="5"/>
              </a:xfrm>
              <a:prstGeom prst="line">
                <a:avLst/>
              </a:prstGeom>
              <a:noFill/>
              <a:ln w="0">
                <a:solidFill>
                  <a:srgbClr val="000000"/>
                </a:solidFill>
                <a:round/>
              </a:ln>
            </p:spPr>
            <p:txBody>
              <a:bodyPr/>
              <a:lstStyle/>
              <a:p>
                <a:endParaRPr lang="zh-CN" altLang="en-US"/>
              </a:p>
            </p:txBody>
          </p:sp>
          <p:sp>
            <p:nvSpPr>
              <p:cNvPr id="154549" name="Rectangle 949"/>
              <p:cNvSpPr>
                <a:spLocks noChangeArrowheads="1"/>
              </p:cNvSpPr>
              <p:nvPr/>
            </p:nvSpPr>
            <p:spPr bwMode="auto">
              <a:xfrm>
                <a:off x="3608" y="2982"/>
                <a:ext cx="5" cy="5"/>
              </a:xfrm>
              <a:prstGeom prst="rect">
                <a:avLst/>
              </a:prstGeom>
              <a:solidFill>
                <a:srgbClr val="000000"/>
              </a:solidFill>
              <a:ln w="9525">
                <a:noFill/>
                <a:miter lim="800000"/>
              </a:ln>
            </p:spPr>
            <p:txBody>
              <a:bodyPr/>
              <a:lstStyle/>
              <a:p>
                <a:endParaRPr lang="zh-CN" altLang="en-US"/>
              </a:p>
            </p:txBody>
          </p:sp>
          <p:sp>
            <p:nvSpPr>
              <p:cNvPr id="154550" name="Line 950"/>
              <p:cNvSpPr>
                <a:spLocks noChangeShapeType="1"/>
              </p:cNvSpPr>
              <p:nvPr/>
            </p:nvSpPr>
            <p:spPr bwMode="auto">
              <a:xfrm>
                <a:off x="3608" y="2982"/>
                <a:ext cx="5" cy="0"/>
              </a:xfrm>
              <a:prstGeom prst="line">
                <a:avLst/>
              </a:prstGeom>
              <a:noFill/>
              <a:ln w="0">
                <a:solidFill>
                  <a:srgbClr val="000000"/>
                </a:solidFill>
                <a:round/>
              </a:ln>
            </p:spPr>
            <p:txBody>
              <a:bodyPr/>
              <a:lstStyle/>
              <a:p>
                <a:endParaRPr lang="zh-CN" altLang="en-US"/>
              </a:p>
            </p:txBody>
          </p:sp>
          <p:sp>
            <p:nvSpPr>
              <p:cNvPr id="154551" name="Line 951"/>
              <p:cNvSpPr>
                <a:spLocks noChangeShapeType="1"/>
              </p:cNvSpPr>
              <p:nvPr/>
            </p:nvSpPr>
            <p:spPr bwMode="auto">
              <a:xfrm>
                <a:off x="3608" y="2982"/>
                <a:ext cx="0" cy="5"/>
              </a:xfrm>
              <a:prstGeom prst="line">
                <a:avLst/>
              </a:prstGeom>
              <a:noFill/>
              <a:ln w="0">
                <a:solidFill>
                  <a:srgbClr val="000000"/>
                </a:solidFill>
                <a:round/>
              </a:ln>
            </p:spPr>
            <p:txBody>
              <a:bodyPr/>
              <a:lstStyle/>
              <a:p>
                <a:endParaRPr lang="zh-CN" altLang="en-US"/>
              </a:p>
            </p:txBody>
          </p:sp>
          <p:sp>
            <p:nvSpPr>
              <p:cNvPr id="154552" name="Rectangle 952"/>
              <p:cNvSpPr>
                <a:spLocks noChangeArrowheads="1"/>
              </p:cNvSpPr>
              <p:nvPr/>
            </p:nvSpPr>
            <p:spPr bwMode="auto">
              <a:xfrm>
                <a:off x="3608" y="2982"/>
                <a:ext cx="5" cy="5"/>
              </a:xfrm>
              <a:prstGeom prst="rect">
                <a:avLst/>
              </a:prstGeom>
              <a:solidFill>
                <a:srgbClr val="000000"/>
              </a:solidFill>
              <a:ln w="9525">
                <a:noFill/>
                <a:miter lim="800000"/>
              </a:ln>
            </p:spPr>
            <p:txBody>
              <a:bodyPr/>
              <a:lstStyle/>
              <a:p>
                <a:endParaRPr lang="zh-CN" altLang="en-US"/>
              </a:p>
            </p:txBody>
          </p:sp>
          <p:sp>
            <p:nvSpPr>
              <p:cNvPr id="154553" name="Line 953"/>
              <p:cNvSpPr>
                <a:spLocks noChangeShapeType="1"/>
              </p:cNvSpPr>
              <p:nvPr/>
            </p:nvSpPr>
            <p:spPr bwMode="auto">
              <a:xfrm>
                <a:off x="3608" y="2982"/>
                <a:ext cx="5" cy="0"/>
              </a:xfrm>
              <a:prstGeom prst="line">
                <a:avLst/>
              </a:prstGeom>
              <a:noFill/>
              <a:ln w="0">
                <a:solidFill>
                  <a:srgbClr val="000000"/>
                </a:solidFill>
                <a:round/>
              </a:ln>
            </p:spPr>
            <p:txBody>
              <a:bodyPr/>
              <a:lstStyle/>
              <a:p>
                <a:endParaRPr lang="zh-CN" altLang="en-US"/>
              </a:p>
            </p:txBody>
          </p:sp>
          <p:sp>
            <p:nvSpPr>
              <p:cNvPr id="154554" name="Line 954"/>
              <p:cNvSpPr>
                <a:spLocks noChangeShapeType="1"/>
              </p:cNvSpPr>
              <p:nvPr/>
            </p:nvSpPr>
            <p:spPr bwMode="auto">
              <a:xfrm>
                <a:off x="3608" y="2982"/>
                <a:ext cx="0" cy="5"/>
              </a:xfrm>
              <a:prstGeom prst="line">
                <a:avLst/>
              </a:prstGeom>
              <a:noFill/>
              <a:ln w="0">
                <a:solidFill>
                  <a:srgbClr val="000000"/>
                </a:solidFill>
                <a:round/>
              </a:ln>
            </p:spPr>
            <p:txBody>
              <a:bodyPr/>
              <a:lstStyle/>
              <a:p>
                <a:endParaRPr lang="zh-CN" altLang="en-US"/>
              </a:p>
            </p:txBody>
          </p:sp>
          <p:sp>
            <p:nvSpPr>
              <p:cNvPr id="154555" name="Rectangle 955"/>
              <p:cNvSpPr>
                <a:spLocks noChangeArrowheads="1"/>
              </p:cNvSpPr>
              <p:nvPr/>
            </p:nvSpPr>
            <p:spPr bwMode="auto">
              <a:xfrm>
                <a:off x="3613" y="2982"/>
                <a:ext cx="146" cy="5"/>
              </a:xfrm>
              <a:prstGeom prst="rect">
                <a:avLst/>
              </a:prstGeom>
              <a:solidFill>
                <a:srgbClr val="000000"/>
              </a:solidFill>
              <a:ln w="9525">
                <a:noFill/>
                <a:miter lim="800000"/>
              </a:ln>
            </p:spPr>
            <p:txBody>
              <a:bodyPr/>
              <a:lstStyle/>
              <a:p>
                <a:endParaRPr lang="zh-CN" altLang="en-US"/>
              </a:p>
            </p:txBody>
          </p:sp>
          <p:sp>
            <p:nvSpPr>
              <p:cNvPr id="154556" name="Line 956"/>
              <p:cNvSpPr>
                <a:spLocks noChangeShapeType="1"/>
              </p:cNvSpPr>
              <p:nvPr/>
            </p:nvSpPr>
            <p:spPr bwMode="auto">
              <a:xfrm>
                <a:off x="3613" y="2982"/>
                <a:ext cx="146" cy="0"/>
              </a:xfrm>
              <a:prstGeom prst="line">
                <a:avLst/>
              </a:prstGeom>
              <a:noFill/>
              <a:ln w="0">
                <a:solidFill>
                  <a:srgbClr val="000000"/>
                </a:solidFill>
                <a:round/>
              </a:ln>
            </p:spPr>
            <p:txBody>
              <a:bodyPr/>
              <a:lstStyle/>
              <a:p>
                <a:endParaRPr lang="zh-CN" altLang="en-US"/>
              </a:p>
            </p:txBody>
          </p:sp>
          <p:sp>
            <p:nvSpPr>
              <p:cNvPr id="154557" name="Rectangle 957"/>
              <p:cNvSpPr>
                <a:spLocks noChangeArrowheads="1"/>
              </p:cNvSpPr>
              <p:nvPr/>
            </p:nvSpPr>
            <p:spPr bwMode="auto">
              <a:xfrm>
                <a:off x="3759" y="2982"/>
                <a:ext cx="6" cy="5"/>
              </a:xfrm>
              <a:prstGeom prst="rect">
                <a:avLst/>
              </a:prstGeom>
              <a:solidFill>
                <a:srgbClr val="000000"/>
              </a:solidFill>
              <a:ln w="9525">
                <a:noFill/>
                <a:miter lim="800000"/>
              </a:ln>
            </p:spPr>
            <p:txBody>
              <a:bodyPr/>
              <a:lstStyle/>
              <a:p>
                <a:endParaRPr lang="zh-CN" altLang="en-US"/>
              </a:p>
            </p:txBody>
          </p:sp>
          <p:sp>
            <p:nvSpPr>
              <p:cNvPr id="154558" name="Line 958"/>
              <p:cNvSpPr>
                <a:spLocks noChangeShapeType="1"/>
              </p:cNvSpPr>
              <p:nvPr/>
            </p:nvSpPr>
            <p:spPr bwMode="auto">
              <a:xfrm>
                <a:off x="3759" y="2982"/>
                <a:ext cx="6" cy="0"/>
              </a:xfrm>
              <a:prstGeom prst="line">
                <a:avLst/>
              </a:prstGeom>
              <a:noFill/>
              <a:ln w="0">
                <a:solidFill>
                  <a:srgbClr val="000000"/>
                </a:solidFill>
                <a:round/>
              </a:ln>
            </p:spPr>
            <p:txBody>
              <a:bodyPr/>
              <a:lstStyle/>
              <a:p>
                <a:endParaRPr lang="zh-CN" altLang="en-US"/>
              </a:p>
            </p:txBody>
          </p:sp>
          <p:sp>
            <p:nvSpPr>
              <p:cNvPr id="154559" name="Line 959"/>
              <p:cNvSpPr>
                <a:spLocks noChangeShapeType="1"/>
              </p:cNvSpPr>
              <p:nvPr/>
            </p:nvSpPr>
            <p:spPr bwMode="auto">
              <a:xfrm>
                <a:off x="3759" y="2982"/>
                <a:ext cx="0" cy="5"/>
              </a:xfrm>
              <a:prstGeom prst="line">
                <a:avLst/>
              </a:prstGeom>
              <a:noFill/>
              <a:ln w="0">
                <a:solidFill>
                  <a:srgbClr val="000000"/>
                </a:solidFill>
                <a:round/>
              </a:ln>
            </p:spPr>
            <p:txBody>
              <a:bodyPr/>
              <a:lstStyle/>
              <a:p>
                <a:endParaRPr lang="zh-CN" altLang="en-US"/>
              </a:p>
            </p:txBody>
          </p:sp>
          <p:sp>
            <p:nvSpPr>
              <p:cNvPr id="154560" name="Rectangle 960"/>
              <p:cNvSpPr>
                <a:spLocks noChangeArrowheads="1"/>
              </p:cNvSpPr>
              <p:nvPr/>
            </p:nvSpPr>
            <p:spPr bwMode="auto">
              <a:xfrm>
                <a:off x="3759" y="2982"/>
                <a:ext cx="6" cy="5"/>
              </a:xfrm>
              <a:prstGeom prst="rect">
                <a:avLst/>
              </a:prstGeom>
              <a:solidFill>
                <a:srgbClr val="000000"/>
              </a:solidFill>
              <a:ln w="9525">
                <a:noFill/>
                <a:miter lim="800000"/>
              </a:ln>
            </p:spPr>
            <p:txBody>
              <a:bodyPr/>
              <a:lstStyle/>
              <a:p>
                <a:endParaRPr lang="zh-CN" altLang="en-US"/>
              </a:p>
            </p:txBody>
          </p:sp>
          <p:sp>
            <p:nvSpPr>
              <p:cNvPr id="154561" name="Line 961"/>
              <p:cNvSpPr>
                <a:spLocks noChangeShapeType="1"/>
              </p:cNvSpPr>
              <p:nvPr/>
            </p:nvSpPr>
            <p:spPr bwMode="auto">
              <a:xfrm>
                <a:off x="3759" y="2982"/>
                <a:ext cx="6" cy="0"/>
              </a:xfrm>
              <a:prstGeom prst="line">
                <a:avLst/>
              </a:prstGeom>
              <a:noFill/>
              <a:ln w="0">
                <a:solidFill>
                  <a:srgbClr val="000000"/>
                </a:solidFill>
                <a:round/>
              </a:ln>
            </p:spPr>
            <p:txBody>
              <a:bodyPr/>
              <a:lstStyle/>
              <a:p>
                <a:endParaRPr lang="zh-CN" altLang="en-US"/>
              </a:p>
            </p:txBody>
          </p:sp>
          <p:sp>
            <p:nvSpPr>
              <p:cNvPr id="154562" name="Line 962"/>
              <p:cNvSpPr>
                <a:spLocks noChangeShapeType="1"/>
              </p:cNvSpPr>
              <p:nvPr/>
            </p:nvSpPr>
            <p:spPr bwMode="auto">
              <a:xfrm>
                <a:off x="3759" y="2982"/>
                <a:ext cx="0" cy="5"/>
              </a:xfrm>
              <a:prstGeom prst="line">
                <a:avLst/>
              </a:prstGeom>
              <a:noFill/>
              <a:ln w="0">
                <a:solidFill>
                  <a:srgbClr val="000000"/>
                </a:solidFill>
                <a:round/>
              </a:ln>
            </p:spPr>
            <p:txBody>
              <a:bodyPr/>
              <a:lstStyle/>
              <a:p>
                <a:endParaRPr lang="zh-CN" altLang="en-US"/>
              </a:p>
            </p:txBody>
          </p:sp>
          <p:sp>
            <p:nvSpPr>
              <p:cNvPr id="154563" name="Rectangle 963"/>
              <p:cNvSpPr>
                <a:spLocks noChangeArrowheads="1"/>
              </p:cNvSpPr>
              <p:nvPr/>
            </p:nvSpPr>
            <p:spPr bwMode="auto">
              <a:xfrm>
                <a:off x="3917" y="2982"/>
                <a:ext cx="6" cy="5"/>
              </a:xfrm>
              <a:prstGeom prst="rect">
                <a:avLst/>
              </a:prstGeom>
              <a:solidFill>
                <a:srgbClr val="000000"/>
              </a:solidFill>
              <a:ln w="9525">
                <a:noFill/>
                <a:miter lim="800000"/>
              </a:ln>
            </p:spPr>
            <p:txBody>
              <a:bodyPr/>
              <a:lstStyle/>
              <a:p>
                <a:endParaRPr lang="zh-CN" altLang="en-US"/>
              </a:p>
            </p:txBody>
          </p:sp>
          <p:sp>
            <p:nvSpPr>
              <p:cNvPr id="154564" name="Line 964"/>
              <p:cNvSpPr>
                <a:spLocks noChangeShapeType="1"/>
              </p:cNvSpPr>
              <p:nvPr/>
            </p:nvSpPr>
            <p:spPr bwMode="auto">
              <a:xfrm>
                <a:off x="3917" y="2982"/>
                <a:ext cx="6" cy="0"/>
              </a:xfrm>
              <a:prstGeom prst="line">
                <a:avLst/>
              </a:prstGeom>
              <a:noFill/>
              <a:ln w="0">
                <a:solidFill>
                  <a:srgbClr val="000000"/>
                </a:solidFill>
                <a:round/>
              </a:ln>
            </p:spPr>
            <p:txBody>
              <a:bodyPr/>
              <a:lstStyle/>
              <a:p>
                <a:endParaRPr lang="zh-CN" altLang="en-US"/>
              </a:p>
            </p:txBody>
          </p:sp>
          <p:sp>
            <p:nvSpPr>
              <p:cNvPr id="154565" name="Line 965"/>
              <p:cNvSpPr>
                <a:spLocks noChangeShapeType="1"/>
              </p:cNvSpPr>
              <p:nvPr/>
            </p:nvSpPr>
            <p:spPr bwMode="auto">
              <a:xfrm>
                <a:off x="3917" y="2982"/>
                <a:ext cx="0" cy="5"/>
              </a:xfrm>
              <a:prstGeom prst="line">
                <a:avLst/>
              </a:prstGeom>
              <a:noFill/>
              <a:ln w="0">
                <a:solidFill>
                  <a:srgbClr val="000000"/>
                </a:solidFill>
                <a:round/>
              </a:ln>
            </p:spPr>
            <p:txBody>
              <a:bodyPr/>
              <a:lstStyle/>
              <a:p>
                <a:endParaRPr lang="zh-CN" altLang="en-US"/>
              </a:p>
            </p:txBody>
          </p:sp>
          <p:sp>
            <p:nvSpPr>
              <p:cNvPr id="154566" name="Rectangle 966"/>
              <p:cNvSpPr>
                <a:spLocks noChangeArrowheads="1"/>
              </p:cNvSpPr>
              <p:nvPr/>
            </p:nvSpPr>
            <p:spPr bwMode="auto">
              <a:xfrm>
                <a:off x="3917" y="2982"/>
                <a:ext cx="6" cy="5"/>
              </a:xfrm>
              <a:prstGeom prst="rect">
                <a:avLst/>
              </a:prstGeom>
              <a:solidFill>
                <a:srgbClr val="000000"/>
              </a:solidFill>
              <a:ln w="9525">
                <a:noFill/>
                <a:miter lim="800000"/>
              </a:ln>
            </p:spPr>
            <p:txBody>
              <a:bodyPr/>
              <a:lstStyle/>
              <a:p>
                <a:endParaRPr lang="zh-CN" altLang="en-US"/>
              </a:p>
            </p:txBody>
          </p:sp>
          <p:sp>
            <p:nvSpPr>
              <p:cNvPr id="154567" name="Line 967"/>
              <p:cNvSpPr>
                <a:spLocks noChangeShapeType="1"/>
              </p:cNvSpPr>
              <p:nvPr/>
            </p:nvSpPr>
            <p:spPr bwMode="auto">
              <a:xfrm>
                <a:off x="3917" y="2982"/>
                <a:ext cx="6" cy="0"/>
              </a:xfrm>
              <a:prstGeom prst="line">
                <a:avLst/>
              </a:prstGeom>
              <a:noFill/>
              <a:ln w="0">
                <a:solidFill>
                  <a:srgbClr val="000000"/>
                </a:solidFill>
                <a:round/>
              </a:ln>
            </p:spPr>
            <p:txBody>
              <a:bodyPr/>
              <a:lstStyle/>
              <a:p>
                <a:endParaRPr lang="zh-CN" altLang="en-US"/>
              </a:p>
            </p:txBody>
          </p:sp>
          <p:sp>
            <p:nvSpPr>
              <p:cNvPr id="154568" name="Line 968"/>
              <p:cNvSpPr>
                <a:spLocks noChangeShapeType="1"/>
              </p:cNvSpPr>
              <p:nvPr/>
            </p:nvSpPr>
            <p:spPr bwMode="auto">
              <a:xfrm>
                <a:off x="3917" y="2982"/>
                <a:ext cx="0" cy="5"/>
              </a:xfrm>
              <a:prstGeom prst="line">
                <a:avLst/>
              </a:prstGeom>
              <a:noFill/>
              <a:ln w="0">
                <a:solidFill>
                  <a:srgbClr val="000000"/>
                </a:solidFill>
                <a:round/>
              </a:ln>
            </p:spPr>
            <p:txBody>
              <a:bodyPr/>
              <a:lstStyle/>
              <a:p>
                <a:endParaRPr lang="zh-CN" altLang="en-US"/>
              </a:p>
            </p:txBody>
          </p:sp>
          <p:sp>
            <p:nvSpPr>
              <p:cNvPr id="154569" name="Rectangle 969"/>
              <p:cNvSpPr>
                <a:spLocks noChangeArrowheads="1"/>
              </p:cNvSpPr>
              <p:nvPr/>
            </p:nvSpPr>
            <p:spPr bwMode="auto">
              <a:xfrm>
                <a:off x="3923" y="2982"/>
                <a:ext cx="309" cy="5"/>
              </a:xfrm>
              <a:prstGeom prst="rect">
                <a:avLst/>
              </a:prstGeom>
              <a:solidFill>
                <a:srgbClr val="000000"/>
              </a:solidFill>
              <a:ln w="9525">
                <a:noFill/>
                <a:miter lim="800000"/>
              </a:ln>
            </p:spPr>
            <p:txBody>
              <a:bodyPr/>
              <a:lstStyle/>
              <a:p>
                <a:endParaRPr lang="zh-CN" altLang="en-US"/>
              </a:p>
            </p:txBody>
          </p:sp>
          <p:sp>
            <p:nvSpPr>
              <p:cNvPr id="154570" name="Line 970"/>
              <p:cNvSpPr>
                <a:spLocks noChangeShapeType="1"/>
              </p:cNvSpPr>
              <p:nvPr/>
            </p:nvSpPr>
            <p:spPr bwMode="auto">
              <a:xfrm>
                <a:off x="3923" y="2982"/>
                <a:ext cx="309" cy="0"/>
              </a:xfrm>
              <a:prstGeom prst="line">
                <a:avLst/>
              </a:prstGeom>
              <a:noFill/>
              <a:ln w="0">
                <a:solidFill>
                  <a:srgbClr val="000000"/>
                </a:solidFill>
                <a:round/>
              </a:ln>
            </p:spPr>
            <p:txBody>
              <a:bodyPr/>
              <a:lstStyle/>
              <a:p>
                <a:endParaRPr lang="zh-CN" altLang="en-US"/>
              </a:p>
            </p:txBody>
          </p:sp>
          <p:sp>
            <p:nvSpPr>
              <p:cNvPr id="154571" name="Rectangle 971"/>
              <p:cNvSpPr>
                <a:spLocks noChangeArrowheads="1"/>
              </p:cNvSpPr>
              <p:nvPr/>
            </p:nvSpPr>
            <p:spPr bwMode="auto">
              <a:xfrm>
                <a:off x="4232" y="2982"/>
                <a:ext cx="6" cy="5"/>
              </a:xfrm>
              <a:prstGeom prst="rect">
                <a:avLst/>
              </a:prstGeom>
              <a:solidFill>
                <a:srgbClr val="000000"/>
              </a:solidFill>
              <a:ln w="9525">
                <a:noFill/>
                <a:miter lim="800000"/>
              </a:ln>
            </p:spPr>
            <p:txBody>
              <a:bodyPr/>
              <a:lstStyle/>
              <a:p>
                <a:endParaRPr lang="zh-CN" altLang="en-US"/>
              </a:p>
            </p:txBody>
          </p:sp>
          <p:sp>
            <p:nvSpPr>
              <p:cNvPr id="154572" name="Line 972"/>
              <p:cNvSpPr>
                <a:spLocks noChangeShapeType="1"/>
              </p:cNvSpPr>
              <p:nvPr/>
            </p:nvSpPr>
            <p:spPr bwMode="auto">
              <a:xfrm>
                <a:off x="4232" y="2982"/>
                <a:ext cx="6" cy="0"/>
              </a:xfrm>
              <a:prstGeom prst="line">
                <a:avLst/>
              </a:prstGeom>
              <a:noFill/>
              <a:ln w="0">
                <a:solidFill>
                  <a:srgbClr val="000000"/>
                </a:solidFill>
                <a:round/>
              </a:ln>
            </p:spPr>
            <p:txBody>
              <a:bodyPr/>
              <a:lstStyle/>
              <a:p>
                <a:endParaRPr lang="zh-CN" altLang="en-US"/>
              </a:p>
            </p:txBody>
          </p:sp>
          <p:sp>
            <p:nvSpPr>
              <p:cNvPr id="154573" name="Line 973"/>
              <p:cNvSpPr>
                <a:spLocks noChangeShapeType="1"/>
              </p:cNvSpPr>
              <p:nvPr/>
            </p:nvSpPr>
            <p:spPr bwMode="auto">
              <a:xfrm>
                <a:off x="4232" y="2982"/>
                <a:ext cx="0" cy="5"/>
              </a:xfrm>
              <a:prstGeom prst="line">
                <a:avLst/>
              </a:prstGeom>
              <a:noFill/>
              <a:ln w="0">
                <a:solidFill>
                  <a:srgbClr val="000000"/>
                </a:solidFill>
                <a:round/>
              </a:ln>
            </p:spPr>
            <p:txBody>
              <a:bodyPr/>
              <a:lstStyle/>
              <a:p>
                <a:endParaRPr lang="zh-CN" altLang="en-US"/>
              </a:p>
            </p:txBody>
          </p:sp>
          <p:sp>
            <p:nvSpPr>
              <p:cNvPr id="154574" name="Rectangle 974"/>
              <p:cNvSpPr>
                <a:spLocks noChangeArrowheads="1"/>
              </p:cNvSpPr>
              <p:nvPr/>
            </p:nvSpPr>
            <p:spPr bwMode="auto">
              <a:xfrm>
                <a:off x="4232" y="2982"/>
                <a:ext cx="6" cy="5"/>
              </a:xfrm>
              <a:prstGeom prst="rect">
                <a:avLst/>
              </a:prstGeom>
              <a:solidFill>
                <a:srgbClr val="000000"/>
              </a:solidFill>
              <a:ln w="9525">
                <a:noFill/>
                <a:miter lim="800000"/>
              </a:ln>
            </p:spPr>
            <p:txBody>
              <a:bodyPr/>
              <a:lstStyle/>
              <a:p>
                <a:endParaRPr lang="zh-CN" altLang="en-US"/>
              </a:p>
            </p:txBody>
          </p:sp>
          <p:sp>
            <p:nvSpPr>
              <p:cNvPr id="154575" name="Line 975"/>
              <p:cNvSpPr>
                <a:spLocks noChangeShapeType="1"/>
              </p:cNvSpPr>
              <p:nvPr/>
            </p:nvSpPr>
            <p:spPr bwMode="auto">
              <a:xfrm>
                <a:off x="4232" y="2982"/>
                <a:ext cx="6" cy="0"/>
              </a:xfrm>
              <a:prstGeom prst="line">
                <a:avLst/>
              </a:prstGeom>
              <a:noFill/>
              <a:ln w="0">
                <a:solidFill>
                  <a:srgbClr val="000000"/>
                </a:solidFill>
                <a:round/>
              </a:ln>
            </p:spPr>
            <p:txBody>
              <a:bodyPr/>
              <a:lstStyle/>
              <a:p>
                <a:endParaRPr lang="zh-CN" altLang="en-US"/>
              </a:p>
            </p:txBody>
          </p:sp>
          <p:sp>
            <p:nvSpPr>
              <p:cNvPr id="154576" name="Line 976"/>
              <p:cNvSpPr>
                <a:spLocks noChangeShapeType="1"/>
              </p:cNvSpPr>
              <p:nvPr/>
            </p:nvSpPr>
            <p:spPr bwMode="auto">
              <a:xfrm>
                <a:off x="4232" y="2982"/>
                <a:ext cx="0" cy="5"/>
              </a:xfrm>
              <a:prstGeom prst="line">
                <a:avLst/>
              </a:prstGeom>
              <a:noFill/>
              <a:ln w="0">
                <a:solidFill>
                  <a:srgbClr val="000000"/>
                </a:solidFill>
                <a:round/>
              </a:ln>
            </p:spPr>
            <p:txBody>
              <a:bodyPr/>
              <a:lstStyle/>
              <a:p>
                <a:endParaRPr lang="zh-CN" altLang="en-US"/>
              </a:p>
            </p:txBody>
          </p:sp>
          <p:sp>
            <p:nvSpPr>
              <p:cNvPr id="154577" name="Rectangle 977"/>
              <p:cNvSpPr>
                <a:spLocks noChangeArrowheads="1"/>
              </p:cNvSpPr>
              <p:nvPr/>
            </p:nvSpPr>
            <p:spPr bwMode="auto">
              <a:xfrm>
                <a:off x="4430" y="2982"/>
                <a:ext cx="6" cy="5"/>
              </a:xfrm>
              <a:prstGeom prst="rect">
                <a:avLst/>
              </a:prstGeom>
              <a:solidFill>
                <a:srgbClr val="000000"/>
              </a:solidFill>
              <a:ln w="9525">
                <a:noFill/>
                <a:miter lim="800000"/>
              </a:ln>
            </p:spPr>
            <p:txBody>
              <a:bodyPr/>
              <a:lstStyle/>
              <a:p>
                <a:endParaRPr lang="zh-CN" altLang="en-US"/>
              </a:p>
            </p:txBody>
          </p:sp>
          <p:sp>
            <p:nvSpPr>
              <p:cNvPr id="154578" name="Line 978"/>
              <p:cNvSpPr>
                <a:spLocks noChangeShapeType="1"/>
              </p:cNvSpPr>
              <p:nvPr/>
            </p:nvSpPr>
            <p:spPr bwMode="auto">
              <a:xfrm>
                <a:off x="4430" y="2982"/>
                <a:ext cx="6" cy="0"/>
              </a:xfrm>
              <a:prstGeom prst="line">
                <a:avLst/>
              </a:prstGeom>
              <a:noFill/>
              <a:ln w="0">
                <a:solidFill>
                  <a:srgbClr val="000000"/>
                </a:solidFill>
                <a:round/>
              </a:ln>
            </p:spPr>
            <p:txBody>
              <a:bodyPr/>
              <a:lstStyle/>
              <a:p>
                <a:endParaRPr lang="zh-CN" altLang="en-US"/>
              </a:p>
            </p:txBody>
          </p:sp>
          <p:sp>
            <p:nvSpPr>
              <p:cNvPr id="154579" name="Line 979"/>
              <p:cNvSpPr>
                <a:spLocks noChangeShapeType="1"/>
              </p:cNvSpPr>
              <p:nvPr/>
            </p:nvSpPr>
            <p:spPr bwMode="auto">
              <a:xfrm>
                <a:off x="4430" y="2982"/>
                <a:ext cx="0" cy="5"/>
              </a:xfrm>
              <a:prstGeom prst="line">
                <a:avLst/>
              </a:prstGeom>
              <a:noFill/>
              <a:ln w="0">
                <a:solidFill>
                  <a:srgbClr val="000000"/>
                </a:solidFill>
                <a:round/>
              </a:ln>
            </p:spPr>
            <p:txBody>
              <a:bodyPr/>
              <a:lstStyle/>
              <a:p>
                <a:endParaRPr lang="zh-CN" altLang="en-US"/>
              </a:p>
            </p:txBody>
          </p:sp>
          <p:sp>
            <p:nvSpPr>
              <p:cNvPr id="154580" name="Rectangle 980"/>
              <p:cNvSpPr>
                <a:spLocks noChangeArrowheads="1"/>
              </p:cNvSpPr>
              <p:nvPr/>
            </p:nvSpPr>
            <p:spPr bwMode="auto">
              <a:xfrm>
                <a:off x="4430" y="2982"/>
                <a:ext cx="6" cy="5"/>
              </a:xfrm>
              <a:prstGeom prst="rect">
                <a:avLst/>
              </a:prstGeom>
              <a:solidFill>
                <a:srgbClr val="000000"/>
              </a:solidFill>
              <a:ln w="9525">
                <a:noFill/>
                <a:miter lim="800000"/>
              </a:ln>
            </p:spPr>
            <p:txBody>
              <a:bodyPr/>
              <a:lstStyle/>
              <a:p>
                <a:endParaRPr lang="zh-CN" altLang="en-US"/>
              </a:p>
            </p:txBody>
          </p:sp>
          <p:sp>
            <p:nvSpPr>
              <p:cNvPr id="154581" name="Line 981"/>
              <p:cNvSpPr>
                <a:spLocks noChangeShapeType="1"/>
              </p:cNvSpPr>
              <p:nvPr/>
            </p:nvSpPr>
            <p:spPr bwMode="auto">
              <a:xfrm>
                <a:off x="4430" y="2982"/>
                <a:ext cx="6" cy="0"/>
              </a:xfrm>
              <a:prstGeom prst="line">
                <a:avLst/>
              </a:prstGeom>
              <a:noFill/>
              <a:ln w="0">
                <a:solidFill>
                  <a:srgbClr val="000000"/>
                </a:solidFill>
                <a:round/>
              </a:ln>
            </p:spPr>
            <p:txBody>
              <a:bodyPr/>
              <a:lstStyle/>
              <a:p>
                <a:endParaRPr lang="zh-CN" altLang="en-US"/>
              </a:p>
            </p:txBody>
          </p:sp>
          <p:sp>
            <p:nvSpPr>
              <p:cNvPr id="154582" name="Line 982"/>
              <p:cNvSpPr>
                <a:spLocks noChangeShapeType="1"/>
              </p:cNvSpPr>
              <p:nvPr/>
            </p:nvSpPr>
            <p:spPr bwMode="auto">
              <a:xfrm>
                <a:off x="4430" y="2982"/>
                <a:ext cx="0" cy="5"/>
              </a:xfrm>
              <a:prstGeom prst="line">
                <a:avLst/>
              </a:prstGeom>
              <a:noFill/>
              <a:ln w="0">
                <a:solidFill>
                  <a:srgbClr val="000000"/>
                </a:solidFill>
                <a:round/>
              </a:ln>
            </p:spPr>
            <p:txBody>
              <a:bodyPr/>
              <a:lstStyle/>
              <a:p>
                <a:endParaRPr lang="zh-CN" altLang="en-US"/>
              </a:p>
            </p:txBody>
          </p:sp>
          <p:sp>
            <p:nvSpPr>
              <p:cNvPr id="154583" name="Rectangle 983"/>
              <p:cNvSpPr>
                <a:spLocks noChangeArrowheads="1"/>
              </p:cNvSpPr>
              <p:nvPr/>
            </p:nvSpPr>
            <p:spPr bwMode="auto">
              <a:xfrm>
                <a:off x="4436" y="2982"/>
                <a:ext cx="152" cy="5"/>
              </a:xfrm>
              <a:prstGeom prst="rect">
                <a:avLst/>
              </a:prstGeom>
              <a:solidFill>
                <a:srgbClr val="000000"/>
              </a:solidFill>
              <a:ln w="9525">
                <a:noFill/>
                <a:miter lim="800000"/>
              </a:ln>
            </p:spPr>
            <p:txBody>
              <a:bodyPr/>
              <a:lstStyle/>
              <a:p>
                <a:endParaRPr lang="zh-CN" altLang="en-US"/>
              </a:p>
            </p:txBody>
          </p:sp>
          <p:sp>
            <p:nvSpPr>
              <p:cNvPr id="154584" name="Line 984"/>
              <p:cNvSpPr>
                <a:spLocks noChangeShapeType="1"/>
              </p:cNvSpPr>
              <p:nvPr/>
            </p:nvSpPr>
            <p:spPr bwMode="auto">
              <a:xfrm>
                <a:off x="4436" y="2982"/>
                <a:ext cx="152" cy="0"/>
              </a:xfrm>
              <a:prstGeom prst="line">
                <a:avLst/>
              </a:prstGeom>
              <a:noFill/>
              <a:ln w="0">
                <a:solidFill>
                  <a:srgbClr val="000000"/>
                </a:solidFill>
                <a:round/>
              </a:ln>
            </p:spPr>
            <p:txBody>
              <a:bodyPr/>
              <a:lstStyle/>
              <a:p>
                <a:endParaRPr lang="zh-CN" altLang="en-US"/>
              </a:p>
            </p:txBody>
          </p:sp>
          <p:sp>
            <p:nvSpPr>
              <p:cNvPr id="154585" name="Rectangle 985"/>
              <p:cNvSpPr>
                <a:spLocks noChangeArrowheads="1"/>
              </p:cNvSpPr>
              <p:nvPr/>
            </p:nvSpPr>
            <p:spPr bwMode="auto">
              <a:xfrm>
                <a:off x="4588" y="2982"/>
                <a:ext cx="6" cy="5"/>
              </a:xfrm>
              <a:prstGeom prst="rect">
                <a:avLst/>
              </a:prstGeom>
              <a:solidFill>
                <a:srgbClr val="000000"/>
              </a:solidFill>
              <a:ln w="9525">
                <a:noFill/>
                <a:miter lim="800000"/>
              </a:ln>
            </p:spPr>
            <p:txBody>
              <a:bodyPr/>
              <a:lstStyle/>
              <a:p>
                <a:endParaRPr lang="zh-CN" altLang="en-US"/>
              </a:p>
            </p:txBody>
          </p:sp>
          <p:sp>
            <p:nvSpPr>
              <p:cNvPr id="154586" name="Line 986"/>
              <p:cNvSpPr>
                <a:spLocks noChangeShapeType="1"/>
              </p:cNvSpPr>
              <p:nvPr/>
            </p:nvSpPr>
            <p:spPr bwMode="auto">
              <a:xfrm>
                <a:off x="4588" y="2982"/>
                <a:ext cx="6" cy="0"/>
              </a:xfrm>
              <a:prstGeom prst="line">
                <a:avLst/>
              </a:prstGeom>
              <a:noFill/>
              <a:ln w="0">
                <a:solidFill>
                  <a:srgbClr val="000000"/>
                </a:solidFill>
                <a:round/>
              </a:ln>
            </p:spPr>
            <p:txBody>
              <a:bodyPr/>
              <a:lstStyle/>
              <a:p>
                <a:endParaRPr lang="zh-CN" altLang="en-US"/>
              </a:p>
            </p:txBody>
          </p:sp>
          <p:sp>
            <p:nvSpPr>
              <p:cNvPr id="154587" name="Line 987"/>
              <p:cNvSpPr>
                <a:spLocks noChangeShapeType="1"/>
              </p:cNvSpPr>
              <p:nvPr/>
            </p:nvSpPr>
            <p:spPr bwMode="auto">
              <a:xfrm>
                <a:off x="4588" y="2982"/>
                <a:ext cx="0" cy="5"/>
              </a:xfrm>
              <a:prstGeom prst="line">
                <a:avLst/>
              </a:prstGeom>
              <a:noFill/>
              <a:ln w="0">
                <a:solidFill>
                  <a:srgbClr val="000000"/>
                </a:solidFill>
                <a:round/>
              </a:ln>
            </p:spPr>
            <p:txBody>
              <a:bodyPr/>
              <a:lstStyle/>
              <a:p>
                <a:endParaRPr lang="zh-CN" altLang="en-US"/>
              </a:p>
            </p:txBody>
          </p:sp>
          <p:sp>
            <p:nvSpPr>
              <p:cNvPr id="154588" name="Rectangle 988"/>
              <p:cNvSpPr>
                <a:spLocks noChangeArrowheads="1"/>
              </p:cNvSpPr>
              <p:nvPr/>
            </p:nvSpPr>
            <p:spPr bwMode="auto">
              <a:xfrm>
                <a:off x="4588" y="2982"/>
                <a:ext cx="6" cy="5"/>
              </a:xfrm>
              <a:prstGeom prst="rect">
                <a:avLst/>
              </a:prstGeom>
              <a:solidFill>
                <a:srgbClr val="000000"/>
              </a:solidFill>
              <a:ln w="9525">
                <a:noFill/>
                <a:miter lim="800000"/>
              </a:ln>
            </p:spPr>
            <p:txBody>
              <a:bodyPr/>
              <a:lstStyle/>
              <a:p>
                <a:endParaRPr lang="zh-CN" altLang="en-US"/>
              </a:p>
            </p:txBody>
          </p:sp>
          <p:sp>
            <p:nvSpPr>
              <p:cNvPr id="154589" name="Line 989"/>
              <p:cNvSpPr>
                <a:spLocks noChangeShapeType="1"/>
              </p:cNvSpPr>
              <p:nvPr/>
            </p:nvSpPr>
            <p:spPr bwMode="auto">
              <a:xfrm>
                <a:off x="4588" y="2982"/>
                <a:ext cx="6" cy="0"/>
              </a:xfrm>
              <a:prstGeom prst="line">
                <a:avLst/>
              </a:prstGeom>
              <a:noFill/>
              <a:ln w="0">
                <a:solidFill>
                  <a:srgbClr val="000000"/>
                </a:solidFill>
                <a:round/>
              </a:ln>
            </p:spPr>
            <p:txBody>
              <a:bodyPr/>
              <a:lstStyle/>
              <a:p>
                <a:endParaRPr lang="zh-CN" altLang="en-US"/>
              </a:p>
            </p:txBody>
          </p:sp>
          <p:sp>
            <p:nvSpPr>
              <p:cNvPr id="154590" name="Line 990"/>
              <p:cNvSpPr>
                <a:spLocks noChangeShapeType="1"/>
              </p:cNvSpPr>
              <p:nvPr/>
            </p:nvSpPr>
            <p:spPr bwMode="auto">
              <a:xfrm>
                <a:off x="4588" y="2982"/>
                <a:ext cx="0" cy="5"/>
              </a:xfrm>
              <a:prstGeom prst="line">
                <a:avLst/>
              </a:prstGeom>
              <a:noFill/>
              <a:ln w="0">
                <a:solidFill>
                  <a:srgbClr val="000000"/>
                </a:solidFill>
                <a:round/>
              </a:ln>
            </p:spPr>
            <p:txBody>
              <a:bodyPr/>
              <a:lstStyle/>
              <a:p>
                <a:endParaRPr lang="zh-CN" altLang="en-US"/>
              </a:p>
            </p:txBody>
          </p:sp>
          <p:sp>
            <p:nvSpPr>
              <p:cNvPr id="154591" name="Rectangle 991"/>
              <p:cNvSpPr>
                <a:spLocks noChangeArrowheads="1"/>
              </p:cNvSpPr>
              <p:nvPr/>
            </p:nvSpPr>
            <p:spPr bwMode="auto">
              <a:xfrm>
                <a:off x="4739" y="2982"/>
                <a:ext cx="6" cy="5"/>
              </a:xfrm>
              <a:prstGeom prst="rect">
                <a:avLst/>
              </a:prstGeom>
              <a:solidFill>
                <a:srgbClr val="000000"/>
              </a:solidFill>
              <a:ln w="9525">
                <a:noFill/>
                <a:miter lim="800000"/>
              </a:ln>
            </p:spPr>
            <p:txBody>
              <a:bodyPr/>
              <a:lstStyle/>
              <a:p>
                <a:endParaRPr lang="zh-CN" altLang="en-US"/>
              </a:p>
            </p:txBody>
          </p:sp>
          <p:sp>
            <p:nvSpPr>
              <p:cNvPr id="154592" name="Line 992"/>
              <p:cNvSpPr>
                <a:spLocks noChangeShapeType="1"/>
              </p:cNvSpPr>
              <p:nvPr/>
            </p:nvSpPr>
            <p:spPr bwMode="auto">
              <a:xfrm>
                <a:off x="4739" y="2982"/>
                <a:ext cx="6" cy="0"/>
              </a:xfrm>
              <a:prstGeom prst="line">
                <a:avLst/>
              </a:prstGeom>
              <a:noFill/>
              <a:ln w="0">
                <a:solidFill>
                  <a:srgbClr val="000000"/>
                </a:solidFill>
                <a:round/>
              </a:ln>
            </p:spPr>
            <p:txBody>
              <a:bodyPr/>
              <a:lstStyle/>
              <a:p>
                <a:endParaRPr lang="zh-CN" altLang="en-US"/>
              </a:p>
            </p:txBody>
          </p:sp>
          <p:sp>
            <p:nvSpPr>
              <p:cNvPr id="154593" name="Line 993"/>
              <p:cNvSpPr>
                <a:spLocks noChangeShapeType="1"/>
              </p:cNvSpPr>
              <p:nvPr/>
            </p:nvSpPr>
            <p:spPr bwMode="auto">
              <a:xfrm>
                <a:off x="4739" y="2982"/>
                <a:ext cx="0" cy="5"/>
              </a:xfrm>
              <a:prstGeom prst="line">
                <a:avLst/>
              </a:prstGeom>
              <a:noFill/>
              <a:ln w="0">
                <a:solidFill>
                  <a:srgbClr val="000000"/>
                </a:solidFill>
                <a:round/>
              </a:ln>
            </p:spPr>
            <p:txBody>
              <a:bodyPr/>
              <a:lstStyle/>
              <a:p>
                <a:endParaRPr lang="zh-CN" altLang="en-US"/>
              </a:p>
            </p:txBody>
          </p:sp>
          <p:sp>
            <p:nvSpPr>
              <p:cNvPr id="154594" name="Rectangle 994"/>
              <p:cNvSpPr>
                <a:spLocks noChangeArrowheads="1"/>
              </p:cNvSpPr>
              <p:nvPr/>
            </p:nvSpPr>
            <p:spPr bwMode="auto">
              <a:xfrm>
                <a:off x="4739" y="2982"/>
                <a:ext cx="6" cy="5"/>
              </a:xfrm>
              <a:prstGeom prst="rect">
                <a:avLst/>
              </a:prstGeom>
              <a:solidFill>
                <a:srgbClr val="000000"/>
              </a:solidFill>
              <a:ln w="9525">
                <a:noFill/>
                <a:miter lim="800000"/>
              </a:ln>
            </p:spPr>
            <p:txBody>
              <a:bodyPr/>
              <a:lstStyle/>
              <a:p>
                <a:endParaRPr lang="zh-CN" altLang="en-US"/>
              </a:p>
            </p:txBody>
          </p:sp>
          <p:sp>
            <p:nvSpPr>
              <p:cNvPr id="154595" name="Line 995"/>
              <p:cNvSpPr>
                <a:spLocks noChangeShapeType="1"/>
              </p:cNvSpPr>
              <p:nvPr/>
            </p:nvSpPr>
            <p:spPr bwMode="auto">
              <a:xfrm>
                <a:off x="4739" y="2982"/>
                <a:ext cx="6" cy="0"/>
              </a:xfrm>
              <a:prstGeom prst="line">
                <a:avLst/>
              </a:prstGeom>
              <a:noFill/>
              <a:ln w="0">
                <a:solidFill>
                  <a:srgbClr val="000000"/>
                </a:solidFill>
                <a:round/>
              </a:ln>
            </p:spPr>
            <p:txBody>
              <a:bodyPr/>
              <a:lstStyle/>
              <a:p>
                <a:endParaRPr lang="zh-CN" altLang="en-US"/>
              </a:p>
            </p:txBody>
          </p:sp>
          <p:sp>
            <p:nvSpPr>
              <p:cNvPr id="154596" name="Line 996"/>
              <p:cNvSpPr>
                <a:spLocks noChangeShapeType="1"/>
              </p:cNvSpPr>
              <p:nvPr/>
            </p:nvSpPr>
            <p:spPr bwMode="auto">
              <a:xfrm>
                <a:off x="4739" y="2982"/>
                <a:ext cx="0" cy="5"/>
              </a:xfrm>
              <a:prstGeom prst="line">
                <a:avLst/>
              </a:prstGeom>
              <a:noFill/>
              <a:ln w="0">
                <a:solidFill>
                  <a:srgbClr val="000000"/>
                </a:solidFill>
                <a:round/>
              </a:ln>
            </p:spPr>
            <p:txBody>
              <a:bodyPr/>
              <a:lstStyle/>
              <a:p>
                <a:endParaRPr lang="zh-CN" altLang="en-US"/>
              </a:p>
            </p:txBody>
          </p:sp>
          <p:sp>
            <p:nvSpPr>
              <p:cNvPr id="154597" name="Rectangle 997"/>
              <p:cNvSpPr>
                <a:spLocks noChangeArrowheads="1"/>
              </p:cNvSpPr>
              <p:nvPr/>
            </p:nvSpPr>
            <p:spPr bwMode="auto">
              <a:xfrm>
                <a:off x="4745" y="2982"/>
                <a:ext cx="315" cy="5"/>
              </a:xfrm>
              <a:prstGeom prst="rect">
                <a:avLst/>
              </a:prstGeom>
              <a:solidFill>
                <a:srgbClr val="000000"/>
              </a:solidFill>
              <a:ln w="9525">
                <a:noFill/>
                <a:miter lim="800000"/>
              </a:ln>
            </p:spPr>
            <p:txBody>
              <a:bodyPr/>
              <a:lstStyle/>
              <a:p>
                <a:endParaRPr lang="zh-CN" altLang="en-US"/>
              </a:p>
            </p:txBody>
          </p:sp>
          <p:sp>
            <p:nvSpPr>
              <p:cNvPr id="154598" name="Line 998"/>
              <p:cNvSpPr>
                <a:spLocks noChangeShapeType="1"/>
              </p:cNvSpPr>
              <p:nvPr/>
            </p:nvSpPr>
            <p:spPr bwMode="auto">
              <a:xfrm>
                <a:off x="4745" y="2982"/>
                <a:ext cx="315" cy="0"/>
              </a:xfrm>
              <a:prstGeom prst="line">
                <a:avLst/>
              </a:prstGeom>
              <a:noFill/>
              <a:ln w="0">
                <a:solidFill>
                  <a:srgbClr val="000000"/>
                </a:solidFill>
                <a:round/>
              </a:ln>
            </p:spPr>
            <p:txBody>
              <a:bodyPr/>
              <a:lstStyle/>
              <a:p>
                <a:endParaRPr lang="zh-CN" altLang="en-US"/>
              </a:p>
            </p:txBody>
          </p:sp>
          <p:sp>
            <p:nvSpPr>
              <p:cNvPr id="154599" name="Rectangle 999"/>
              <p:cNvSpPr>
                <a:spLocks noChangeArrowheads="1"/>
              </p:cNvSpPr>
              <p:nvPr/>
            </p:nvSpPr>
            <p:spPr bwMode="auto">
              <a:xfrm>
                <a:off x="5060" y="2982"/>
                <a:ext cx="6" cy="5"/>
              </a:xfrm>
              <a:prstGeom prst="rect">
                <a:avLst/>
              </a:prstGeom>
              <a:solidFill>
                <a:srgbClr val="000000"/>
              </a:solidFill>
              <a:ln w="9525">
                <a:noFill/>
                <a:miter lim="800000"/>
              </a:ln>
            </p:spPr>
            <p:txBody>
              <a:bodyPr/>
              <a:lstStyle/>
              <a:p>
                <a:endParaRPr lang="zh-CN" altLang="en-US"/>
              </a:p>
            </p:txBody>
          </p:sp>
          <p:sp>
            <p:nvSpPr>
              <p:cNvPr id="154600" name="Line 1000"/>
              <p:cNvSpPr>
                <a:spLocks noChangeShapeType="1"/>
              </p:cNvSpPr>
              <p:nvPr/>
            </p:nvSpPr>
            <p:spPr bwMode="auto">
              <a:xfrm>
                <a:off x="5060" y="2982"/>
                <a:ext cx="6" cy="0"/>
              </a:xfrm>
              <a:prstGeom prst="line">
                <a:avLst/>
              </a:prstGeom>
              <a:noFill/>
              <a:ln w="0">
                <a:solidFill>
                  <a:srgbClr val="000000"/>
                </a:solidFill>
                <a:round/>
              </a:ln>
            </p:spPr>
            <p:txBody>
              <a:bodyPr/>
              <a:lstStyle/>
              <a:p>
                <a:endParaRPr lang="zh-CN" altLang="en-US"/>
              </a:p>
            </p:txBody>
          </p:sp>
          <p:sp>
            <p:nvSpPr>
              <p:cNvPr id="154601" name="Line 1001"/>
              <p:cNvSpPr>
                <a:spLocks noChangeShapeType="1"/>
              </p:cNvSpPr>
              <p:nvPr/>
            </p:nvSpPr>
            <p:spPr bwMode="auto">
              <a:xfrm>
                <a:off x="5060" y="2982"/>
                <a:ext cx="0" cy="5"/>
              </a:xfrm>
              <a:prstGeom prst="line">
                <a:avLst/>
              </a:prstGeom>
              <a:noFill/>
              <a:ln w="0">
                <a:solidFill>
                  <a:srgbClr val="000000"/>
                </a:solidFill>
                <a:round/>
              </a:ln>
            </p:spPr>
            <p:txBody>
              <a:bodyPr/>
              <a:lstStyle/>
              <a:p>
                <a:endParaRPr lang="zh-CN" altLang="en-US"/>
              </a:p>
            </p:txBody>
          </p:sp>
          <p:sp>
            <p:nvSpPr>
              <p:cNvPr id="154602" name="Rectangle 1002"/>
              <p:cNvSpPr>
                <a:spLocks noChangeArrowheads="1"/>
              </p:cNvSpPr>
              <p:nvPr/>
            </p:nvSpPr>
            <p:spPr bwMode="auto">
              <a:xfrm>
                <a:off x="5060" y="2982"/>
                <a:ext cx="6" cy="5"/>
              </a:xfrm>
              <a:prstGeom prst="rect">
                <a:avLst/>
              </a:prstGeom>
              <a:solidFill>
                <a:srgbClr val="000000"/>
              </a:solidFill>
              <a:ln w="9525">
                <a:noFill/>
                <a:miter lim="800000"/>
              </a:ln>
            </p:spPr>
            <p:txBody>
              <a:bodyPr/>
              <a:lstStyle/>
              <a:p>
                <a:endParaRPr lang="zh-CN" altLang="en-US"/>
              </a:p>
            </p:txBody>
          </p:sp>
          <p:sp>
            <p:nvSpPr>
              <p:cNvPr id="154603" name="Line 1003"/>
              <p:cNvSpPr>
                <a:spLocks noChangeShapeType="1"/>
              </p:cNvSpPr>
              <p:nvPr/>
            </p:nvSpPr>
            <p:spPr bwMode="auto">
              <a:xfrm>
                <a:off x="5060" y="2982"/>
                <a:ext cx="6" cy="0"/>
              </a:xfrm>
              <a:prstGeom prst="line">
                <a:avLst/>
              </a:prstGeom>
              <a:noFill/>
              <a:ln w="0">
                <a:solidFill>
                  <a:srgbClr val="000000"/>
                </a:solidFill>
                <a:round/>
              </a:ln>
            </p:spPr>
            <p:txBody>
              <a:bodyPr/>
              <a:lstStyle/>
              <a:p>
                <a:endParaRPr lang="zh-CN" altLang="en-US"/>
              </a:p>
            </p:txBody>
          </p:sp>
          <p:sp>
            <p:nvSpPr>
              <p:cNvPr id="154604" name="Line 1004"/>
              <p:cNvSpPr>
                <a:spLocks noChangeShapeType="1"/>
              </p:cNvSpPr>
              <p:nvPr/>
            </p:nvSpPr>
            <p:spPr bwMode="auto">
              <a:xfrm>
                <a:off x="5060" y="2982"/>
                <a:ext cx="0" cy="5"/>
              </a:xfrm>
              <a:prstGeom prst="line">
                <a:avLst/>
              </a:prstGeom>
              <a:noFill/>
              <a:ln w="0">
                <a:solidFill>
                  <a:srgbClr val="000000"/>
                </a:solidFill>
                <a:round/>
              </a:ln>
            </p:spPr>
            <p:txBody>
              <a:bodyPr/>
              <a:lstStyle/>
              <a:p>
                <a:endParaRPr lang="zh-CN" altLang="en-US"/>
              </a:p>
            </p:txBody>
          </p:sp>
          <p:sp>
            <p:nvSpPr>
              <p:cNvPr id="154605" name="Rectangle 1005"/>
              <p:cNvSpPr>
                <a:spLocks noChangeArrowheads="1"/>
              </p:cNvSpPr>
              <p:nvPr/>
            </p:nvSpPr>
            <p:spPr bwMode="auto">
              <a:xfrm>
                <a:off x="5212" y="2982"/>
                <a:ext cx="6" cy="5"/>
              </a:xfrm>
              <a:prstGeom prst="rect">
                <a:avLst/>
              </a:prstGeom>
              <a:solidFill>
                <a:srgbClr val="000000"/>
              </a:solidFill>
              <a:ln w="9525">
                <a:noFill/>
                <a:miter lim="800000"/>
              </a:ln>
            </p:spPr>
            <p:txBody>
              <a:bodyPr/>
              <a:lstStyle/>
              <a:p>
                <a:endParaRPr lang="zh-CN" altLang="en-US"/>
              </a:p>
            </p:txBody>
          </p:sp>
          <p:sp>
            <p:nvSpPr>
              <p:cNvPr id="154606" name="Line 1006"/>
              <p:cNvSpPr>
                <a:spLocks noChangeShapeType="1"/>
              </p:cNvSpPr>
              <p:nvPr/>
            </p:nvSpPr>
            <p:spPr bwMode="auto">
              <a:xfrm>
                <a:off x="5212" y="2982"/>
                <a:ext cx="6" cy="0"/>
              </a:xfrm>
              <a:prstGeom prst="line">
                <a:avLst/>
              </a:prstGeom>
              <a:noFill/>
              <a:ln w="0">
                <a:solidFill>
                  <a:srgbClr val="000000"/>
                </a:solidFill>
                <a:round/>
              </a:ln>
            </p:spPr>
            <p:txBody>
              <a:bodyPr/>
              <a:lstStyle/>
              <a:p>
                <a:endParaRPr lang="zh-CN" altLang="en-US"/>
              </a:p>
            </p:txBody>
          </p:sp>
          <p:sp>
            <p:nvSpPr>
              <p:cNvPr id="154607" name="Line 1007"/>
              <p:cNvSpPr>
                <a:spLocks noChangeShapeType="1"/>
              </p:cNvSpPr>
              <p:nvPr/>
            </p:nvSpPr>
            <p:spPr bwMode="auto">
              <a:xfrm>
                <a:off x="5212" y="2982"/>
                <a:ext cx="0" cy="5"/>
              </a:xfrm>
              <a:prstGeom prst="line">
                <a:avLst/>
              </a:prstGeom>
              <a:noFill/>
              <a:ln w="0">
                <a:solidFill>
                  <a:srgbClr val="000000"/>
                </a:solidFill>
                <a:round/>
              </a:ln>
            </p:spPr>
            <p:txBody>
              <a:bodyPr/>
              <a:lstStyle/>
              <a:p>
                <a:endParaRPr lang="zh-CN" altLang="en-US"/>
              </a:p>
            </p:txBody>
          </p:sp>
          <p:sp>
            <p:nvSpPr>
              <p:cNvPr id="154608" name="Rectangle 1008"/>
              <p:cNvSpPr>
                <a:spLocks noChangeArrowheads="1"/>
              </p:cNvSpPr>
              <p:nvPr/>
            </p:nvSpPr>
            <p:spPr bwMode="auto">
              <a:xfrm>
                <a:off x="5212" y="2982"/>
                <a:ext cx="6" cy="5"/>
              </a:xfrm>
              <a:prstGeom prst="rect">
                <a:avLst/>
              </a:prstGeom>
              <a:solidFill>
                <a:srgbClr val="000000"/>
              </a:solidFill>
              <a:ln w="9525">
                <a:noFill/>
                <a:miter lim="800000"/>
              </a:ln>
            </p:spPr>
            <p:txBody>
              <a:bodyPr/>
              <a:lstStyle/>
              <a:p>
                <a:endParaRPr lang="zh-CN" altLang="en-US"/>
              </a:p>
            </p:txBody>
          </p:sp>
          <p:sp>
            <p:nvSpPr>
              <p:cNvPr id="154609" name="Line 1009"/>
              <p:cNvSpPr>
                <a:spLocks noChangeShapeType="1"/>
              </p:cNvSpPr>
              <p:nvPr/>
            </p:nvSpPr>
            <p:spPr bwMode="auto">
              <a:xfrm>
                <a:off x="5212" y="2982"/>
                <a:ext cx="6" cy="0"/>
              </a:xfrm>
              <a:prstGeom prst="line">
                <a:avLst/>
              </a:prstGeom>
              <a:noFill/>
              <a:ln w="0">
                <a:solidFill>
                  <a:srgbClr val="000000"/>
                </a:solidFill>
                <a:round/>
              </a:ln>
            </p:spPr>
            <p:txBody>
              <a:bodyPr/>
              <a:lstStyle/>
              <a:p>
                <a:endParaRPr lang="zh-CN" altLang="en-US"/>
              </a:p>
            </p:txBody>
          </p:sp>
          <p:sp>
            <p:nvSpPr>
              <p:cNvPr id="154610" name="Line 1010"/>
              <p:cNvSpPr>
                <a:spLocks noChangeShapeType="1"/>
              </p:cNvSpPr>
              <p:nvPr/>
            </p:nvSpPr>
            <p:spPr bwMode="auto">
              <a:xfrm>
                <a:off x="5212" y="2982"/>
                <a:ext cx="0" cy="5"/>
              </a:xfrm>
              <a:prstGeom prst="line">
                <a:avLst/>
              </a:prstGeom>
              <a:noFill/>
              <a:ln w="0">
                <a:solidFill>
                  <a:srgbClr val="000000"/>
                </a:solidFill>
                <a:round/>
              </a:ln>
            </p:spPr>
            <p:txBody>
              <a:bodyPr/>
              <a:lstStyle/>
              <a:p>
                <a:endParaRPr lang="zh-CN" altLang="en-US"/>
              </a:p>
            </p:txBody>
          </p:sp>
          <p:sp>
            <p:nvSpPr>
              <p:cNvPr id="154611" name="Rectangle 1011"/>
              <p:cNvSpPr>
                <a:spLocks noChangeArrowheads="1"/>
              </p:cNvSpPr>
              <p:nvPr/>
            </p:nvSpPr>
            <p:spPr bwMode="auto">
              <a:xfrm>
                <a:off x="5218" y="2982"/>
                <a:ext cx="151" cy="5"/>
              </a:xfrm>
              <a:prstGeom prst="rect">
                <a:avLst/>
              </a:prstGeom>
              <a:solidFill>
                <a:srgbClr val="000000"/>
              </a:solidFill>
              <a:ln w="9525">
                <a:noFill/>
                <a:miter lim="800000"/>
              </a:ln>
            </p:spPr>
            <p:txBody>
              <a:bodyPr/>
              <a:lstStyle/>
              <a:p>
                <a:endParaRPr lang="zh-CN" altLang="en-US"/>
              </a:p>
            </p:txBody>
          </p:sp>
          <p:sp>
            <p:nvSpPr>
              <p:cNvPr id="154612" name="Line 1012"/>
              <p:cNvSpPr>
                <a:spLocks noChangeShapeType="1"/>
              </p:cNvSpPr>
              <p:nvPr/>
            </p:nvSpPr>
            <p:spPr bwMode="auto">
              <a:xfrm>
                <a:off x="5218" y="2982"/>
                <a:ext cx="151" cy="0"/>
              </a:xfrm>
              <a:prstGeom prst="line">
                <a:avLst/>
              </a:prstGeom>
              <a:noFill/>
              <a:ln w="0">
                <a:solidFill>
                  <a:srgbClr val="000000"/>
                </a:solidFill>
                <a:round/>
              </a:ln>
            </p:spPr>
            <p:txBody>
              <a:bodyPr/>
              <a:lstStyle/>
              <a:p>
                <a:endParaRPr lang="zh-CN" altLang="en-US"/>
              </a:p>
            </p:txBody>
          </p:sp>
        </p:grpSp>
        <p:grpSp>
          <p:nvGrpSpPr>
            <p:cNvPr id="179390" name="Group 1214"/>
            <p:cNvGrpSpPr/>
            <p:nvPr/>
          </p:nvGrpSpPr>
          <p:grpSpPr bwMode="auto">
            <a:xfrm>
              <a:off x="385" y="3107"/>
              <a:ext cx="4684" cy="472"/>
              <a:chOff x="691" y="2982"/>
              <a:chExt cx="4684" cy="472"/>
            </a:xfrm>
          </p:grpSpPr>
          <p:sp>
            <p:nvSpPr>
              <p:cNvPr id="154614" name="Rectangle 1014"/>
              <p:cNvSpPr>
                <a:spLocks noChangeArrowheads="1"/>
              </p:cNvSpPr>
              <p:nvPr/>
            </p:nvSpPr>
            <p:spPr bwMode="auto">
              <a:xfrm>
                <a:off x="5369" y="2982"/>
                <a:ext cx="6" cy="5"/>
              </a:xfrm>
              <a:prstGeom prst="rect">
                <a:avLst/>
              </a:prstGeom>
              <a:solidFill>
                <a:srgbClr val="000000"/>
              </a:solidFill>
              <a:ln w="9525">
                <a:noFill/>
                <a:miter lim="800000"/>
              </a:ln>
            </p:spPr>
            <p:txBody>
              <a:bodyPr/>
              <a:lstStyle/>
              <a:p>
                <a:endParaRPr lang="zh-CN" altLang="en-US"/>
              </a:p>
            </p:txBody>
          </p:sp>
          <p:sp>
            <p:nvSpPr>
              <p:cNvPr id="154615" name="Line 1015"/>
              <p:cNvSpPr>
                <a:spLocks noChangeShapeType="1"/>
              </p:cNvSpPr>
              <p:nvPr/>
            </p:nvSpPr>
            <p:spPr bwMode="auto">
              <a:xfrm>
                <a:off x="5369" y="2982"/>
                <a:ext cx="6" cy="0"/>
              </a:xfrm>
              <a:prstGeom prst="line">
                <a:avLst/>
              </a:prstGeom>
              <a:noFill/>
              <a:ln w="0">
                <a:solidFill>
                  <a:srgbClr val="000000"/>
                </a:solidFill>
                <a:round/>
              </a:ln>
            </p:spPr>
            <p:txBody>
              <a:bodyPr/>
              <a:lstStyle/>
              <a:p>
                <a:endParaRPr lang="zh-CN" altLang="en-US"/>
              </a:p>
            </p:txBody>
          </p:sp>
          <p:sp>
            <p:nvSpPr>
              <p:cNvPr id="154616" name="Line 1016"/>
              <p:cNvSpPr>
                <a:spLocks noChangeShapeType="1"/>
              </p:cNvSpPr>
              <p:nvPr/>
            </p:nvSpPr>
            <p:spPr bwMode="auto">
              <a:xfrm>
                <a:off x="5369" y="2982"/>
                <a:ext cx="0" cy="5"/>
              </a:xfrm>
              <a:prstGeom prst="line">
                <a:avLst/>
              </a:prstGeom>
              <a:noFill/>
              <a:ln w="0">
                <a:solidFill>
                  <a:srgbClr val="000000"/>
                </a:solidFill>
                <a:round/>
              </a:ln>
            </p:spPr>
            <p:txBody>
              <a:bodyPr/>
              <a:lstStyle/>
              <a:p>
                <a:endParaRPr lang="zh-CN" altLang="en-US"/>
              </a:p>
            </p:txBody>
          </p:sp>
          <p:sp>
            <p:nvSpPr>
              <p:cNvPr id="154617" name="Rectangle 1017"/>
              <p:cNvSpPr>
                <a:spLocks noChangeArrowheads="1"/>
              </p:cNvSpPr>
              <p:nvPr/>
            </p:nvSpPr>
            <p:spPr bwMode="auto">
              <a:xfrm>
                <a:off x="5369" y="2982"/>
                <a:ext cx="6" cy="5"/>
              </a:xfrm>
              <a:prstGeom prst="rect">
                <a:avLst/>
              </a:prstGeom>
              <a:solidFill>
                <a:srgbClr val="000000"/>
              </a:solidFill>
              <a:ln w="9525">
                <a:noFill/>
                <a:miter lim="800000"/>
              </a:ln>
            </p:spPr>
            <p:txBody>
              <a:bodyPr/>
              <a:lstStyle/>
              <a:p>
                <a:endParaRPr lang="zh-CN" altLang="en-US"/>
              </a:p>
            </p:txBody>
          </p:sp>
          <p:sp>
            <p:nvSpPr>
              <p:cNvPr id="154618" name="Line 1018"/>
              <p:cNvSpPr>
                <a:spLocks noChangeShapeType="1"/>
              </p:cNvSpPr>
              <p:nvPr/>
            </p:nvSpPr>
            <p:spPr bwMode="auto">
              <a:xfrm>
                <a:off x="5369" y="2982"/>
                <a:ext cx="6" cy="0"/>
              </a:xfrm>
              <a:prstGeom prst="line">
                <a:avLst/>
              </a:prstGeom>
              <a:noFill/>
              <a:ln w="0">
                <a:solidFill>
                  <a:srgbClr val="000000"/>
                </a:solidFill>
                <a:round/>
              </a:ln>
            </p:spPr>
            <p:txBody>
              <a:bodyPr/>
              <a:lstStyle/>
              <a:p>
                <a:endParaRPr lang="zh-CN" altLang="en-US"/>
              </a:p>
            </p:txBody>
          </p:sp>
          <p:sp>
            <p:nvSpPr>
              <p:cNvPr id="154619" name="Line 1019"/>
              <p:cNvSpPr>
                <a:spLocks noChangeShapeType="1"/>
              </p:cNvSpPr>
              <p:nvPr/>
            </p:nvSpPr>
            <p:spPr bwMode="auto">
              <a:xfrm>
                <a:off x="5369" y="2982"/>
                <a:ext cx="0" cy="5"/>
              </a:xfrm>
              <a:prstGeom prst="line">
                <a:avLst/>
              </a:prstGeom>
              <a:noFill/>
              <a:ln w="0">
                <a:solidFill>
                  <a:srgbClr val="000000"/>
                </a:solidFill>
                <a:round/>
              </a:ln>
            </p:spPr>
            <p:txBody>
              <a:bodyPr/>
              <a:lstStyle/>
              <a:p>
                <a:endParaRPr lang="zh-CN" altLang="en-US"/>
              </a:p>
            </p:txBody>
          </p:sp>
          <p:sp>
            <p:nvSpPr>
              <p:cNvPr id="154620" name="Rectangle 1020"/>
              <p:cNvSpPr>
                <a:spLocks noChangeArrowheads="1"/>
              </p:cNvSpPr>
              <p:nvPr/>
            </p:nvSpPr>
            <p:spPr bwMode="auto">
              <a:xfrm>
                <a:off x="860" y="2987"/>
                <a:ext cx="6" cy="234"/>
              </a:xfrm>
              <a:prstGeom prst="rect">
                <a:avLst/>
              </a:prstGeom>
              <a:solidFill>
                <a:srgbClr val="000000"/>
              </a:solidFill>
              <a:ln w="9525">
                <a:noFill/>
                <a:miter lim="800000"/>
              </a:ln>
            </p:spPr>
            <p:txBody>
              <a:bodyPr/>
              <a:lstStyle/>
              <a:p>
                <a:endParaRPr lang="zh-CN" altLang="en-US"/>
              </a:p>
            </p:txBody>
          </p:sp>
          <p:sp>
            <p:nvSpPr>
              <p:cNvPr id="154621" name="Line 1021"/>
              <p:cNvSpPr>
                <a:spLocks noChangeShapeType="1"/>
              </p:cNvSpPr>
              <p:nvPr/>
            </p:nvSpPr>
            <p:spPr bwMode="auto">
              <a:xfrm>
                <a:off x="860" y="2987"/>
                <a:ext cx="0" cy="234"/>
              </a:xfrm>
              <a:prstGeom prst="line">
                <a:avLst/>
              </a:prstGeom>
              <a:noFill/>
              <a:ln w="0">
                <a:solidFill>
                  <a:srgbClr val="000000"/>
                </a:solidFill>
                <a:round/>
              </a:ln>
            </p:spPr>
            <p:txBody>
              <a:bodyPr/>
              <a:lstStyle/>
              <a:p>
                <a:endParaRPr lang="zh-CN" altLang="en-US"/>
              </a:p>
            </p:txBody>
          </p:sp>
          <p:sp>
            <p:nvSpPr>
              <p:cNvPr id="154622" name="Rectangle 1022"/>
              <p:cNvSpPr>
                <a:spLocks noChangeArrowheads="1"/>
              </p:cNvSpPr>
              <p:nvPr/>
            </p:nvSpPr>
            <p:spPr bwMode="auto">
              <a:xfrm>
                <a:off x="1017" y="2987"/>
                <a:ext cx="6" cy="234"/>
              </a:xfrm>
              <a:prstGeom prst="rect">
                <a:avLst/>
              </a:prstGeom>
              <a:solidFill>
                <a:srgbClr val="000000"/>
              </a:solidFill>
              <a:ln w="9525">
                <a:noFill/>
                <a:miter lim="800000"/>
              </a:ln>
            </p:spPr>
            <p:txBody>
              <a:bodyPr/>
              <a:lstStyle/>
              <a:p>
                <a:endParaRPr lang="zh-CN" altLang="en-US"/>
              </a:p>
            </p:txBody>
          </p:sp>
          <p:sp>
            <p:nvSpPr>
              <p:cNvPr id="154623" name="Line 1023"/>
              <p:cNvSpPr>
                <a:spLocks noChangeShapeType="1"/>
              </p:cNvSpPr>
              <p:nvPr/>
            </p:nvSpPr>
            <p:spPr bwMode="auto">
              <a:xfrm>
                <a:off x="1017" y="2987"/>
                <a:ext cx="0" cy="234"/>
              </a:xfrm>
              <a:prstGeom prst="line">
                <a:avLst/>
              </a:prstGeom>
              <a:noFill/>
              <a:ln w="0">
                <a:solidFill>
                  <a:srgbClr val="000000"/>
                </a:solidFill>
                <a:round/>
              </a:ln>
            </p:spPr>
            <p:txBody>
              <a:bodyPr/>
              <a:lstStyle/>
              <a:p>
                <a:endParaRPr lang="zh-CN" altLang="en-US"/>
              </a:p>
            </p:txBody>
          </p:sp>
          <p:sp>
            <p:nvSpPr>
              <p:cNvPr id="179200" name="Rectangle 1024"/>
              <p:cNvSpPr>
                <a:spLocks noChangeArrowheads="1"/>
              </p:cNvSpPr>
              <p:nvPr/>
            </p:nvSpPr>
            <p:spPr bwMode="auto">
              <a:xfrm>
                <a:off x="1256" y="2987"/>
                <a:ext cx="6" cy="234"/>
              </a:xfrm>
              <a:prstGeom prst="rect">
                <a:avLst/>
              </a:prstGeom>
              <a:solidFill>
                <a:srgbClr val="000000"/>
              </a:solidFill>
              <a:ln w="9525">
                <a:noFill/>
                <a:miter lim="800000"/>
              </a:ln>
            </p:spPr>
            <p:txBody>
              <a:bodyPr/>
              <a:lstStyle/>
              <a:p>
                <a:endParaRPr lang="zh-CN" altLang="en-US"/>
              </a:p>
            </p:txBody>
          </p:sp>
          <p:sp>
            <p:nvSpPr>
              <p:cNvPr id="179201" name="Line 1025"/>
              <p:cNvSpPr>
                <a:spLocks noChangeShapeType="1"/>
              </p:cNvSpPr>
              <p:nvPr/>
            </p:nvSpPr>
            <p:spPr bwMode="auto">
              <a:xfrm>
                <a:off x="1256" y="2987"/>
                <a:ext cx="0" cy="234"/>
              </a:xfrm>
              <a:prstGeom prst="line">
                <a:avLst/>
              </a:prstGeom>
              <a:noFill/>
              <a:ln w="0">
                <a:solidFill>
                  <a:srgbClr val="000000"/>
                </a:solidFill>
                <a:round/>
              </a:ln>
            </p:spPr>
            <p:txBody>
              <a:bodyPr/>
              <a:lstStyle/>
              <a:p>
                <a:endParaRPr lang="zh-CN" altLang="en-US"/>
              </a:p>
            </p:txBody>
          </p:sp>
          <p:sp>
            <p:nvSpPr>
              <p:cNvPr id="179202" name="Rectangle 1026"/>
              <p:cNvSpPr>
                <a:spLocks noChangeArrowheads="1"/>
              </p:cNvSpPr>
              <p:nvPr/>
            </p:nvSpPr>
            <p:spPr bwMode="auto">
              <a:xfrm>
                <a:off x="1414" y="2987"/>
                <a:ext cx="6" cy="234"/>
              </a:xfrm>
              <a:prstGeom prst="rect">
                <a:avLst/>
              </a:prstGeom>
              <a:solidFill>
                <a:srgbClr val="000000"/>
              </a:solidFill>
              <a:ln w="9525">
                <a:noFill/>
                <a:miter lim="800000"/>
              </a:ln>
            </p:spPr>
            <p:txBody>
              <a:bodyPr/>
              <a:lstStyle/>
              <a:p>
                <a:endParaRPr lang="zh-CN" altLang="en-US"/>
              </a:p>
            </p:txBody>
          </p:sp>
          <p:sp>
            <p:nvSpPr>
              <p:cNvPr id="179203" name="Line 1027"/>
              <p:cNvSpPr>
                <a:spLocks noChangeShapeType="1"/>
              </p:cNvSpPr>
              <p:nvPr/>
            </p:nvSpPr>
            <p:spPr bwMode="auto">
              <a:xfrm>
                <a:off x="1414" y="2987"/>
                <a:ext cx="0" cy="234"/>
              </a:xfrm>
              <a:prstGeom prst="line">
                <a:avLst/>
              </a:prstGeom>
              <a:noFill/>
              <a:ln w="0">
                <a:solidFill>
                  <a:srgbClr val="000000"/>
                </a:solidFill>
                <a:round/>
              </a:ln>
            </p:spPr>
            <p:txBody>
              <a:bodyPr/>
              <a:lstStyle/>
              <a:p>
                <a:endParaRPr lang="zh-CN" altLang="en-US"/>
              </a:p>
            </p:txBody>
          </p:sp>
          <p:sp>
            <p:nvSpPr>
              <p:cNvPr id="179204" name="Rectangle 1028"/>
              <p:cNvSpPr>
                <a:spLocks noChangeArrowheads="1"/>
              </p:cNvSpPr>
              <p:nvPr/>
            </p:nvSpPr>
            <p:spPr bwMode="auto">
              <a:xfrm>
                <a:off x="1566" y="2987"/>
                <a:ext cx="6" cy="234"/>
              </a:xfrm>
              <a:prstGeom prst="rect">
                <a:avLst/>
              </a:prstGeom>
              <a:solidFill>
                <a:srgbClr val="000000"/>
              </a:solidFill>
              <a:ln w="9525">
                <a:noFill/>
                <a:miter lim="800000"/>
              </a:ln>
            </p:spPr>
            <p:txBody>
              <a:bodyPr/>
              <a:lstStyle/>
              <a:p>
                <a:endParaRPr lang="zh-CN" altLang="en-US"/>
              </a:p>
            </p:txBody>
          </p:sp>
          <p:sp>
            <p:nvSpPr>
              <p:cNvPr id="179205" name="Line 1029"/>
              <p:cNvSpPr>
                <a:spLocks noChangeShapeType="1"/>
              </p:cNvSpPr>
              <p:nvPr/>
            </p:nvSpPr>
            <p:spPr bwMode="auto">
              <a:xfrm>
                <a:off x="1566" y="2987"/>
                <a:ext cx="0" cy="234"/>
              </a:xfrm>
              <a:prstGeom prst="line">
                <a:avLst/>
              </a:prstGeom>
              <a:noFill/>
              <a:ln w="0">
                <a:solidFill>
                  <a:srgbClr val="000000"/>
                </a:solidFill>
                <a:round/>
              </a:ln>
            </p:spPr>
            <p:txBody>
              <a:bodyPr/>
              <a:lstStyle/>
              <a:p>
                <a:endParaRPr lang="zh-CN" altLang="en-US"/>
              </a:p>
            </p:txBody>
          </p:sp>
          <p:sp>
            <p:nvSpPr>
              <p:cNvPr id="179206" name="Rectangle 1030"/>
              <p:cNvSpPr>
                <a:spLocks noChangeArrowheads="1"/>
              </p:cNvSpPr>
              <p:nvPr/>
            </p:nvSpPr>
            <p:spPr bwMode="auto">
              <a:xfrm>
                <a:off x="1723" y="2987"/>
                <a:ext cx="6" cy="234"/>
              </a:xfrm>
              <a:prstGeom prst="rect">
                <a:avLst/>
              </a:prstGeom>
              <a:solidFill>
                <a:srgbClr val="000000"/>
              </a:solidFill>
              <a:ln w="9525">
                <a:noFill/>
                <a:miter lim="800000"/>
              </a:ln>
            </p:spPr>
            <p:txBody>
              <a:bodyPr/>
              <a:lstStyle/>
              <a:p>
                <a:endParaRPr lang="zh-CN" altLang="en-US"/>
              </a:p>
            </p:txBody>
          </p:sp>
          <p:sp>
            <p:nvSpPr>
              <p:cNvPr id="179207" name="Line 1031"/>
              <p:cNvSpPr>
                <a:spLocks noChangeShapeType="1"/>
              </p:cNvSpPr>
              <p:nvPr/>
            </p:nvSpPr>
            <p:spPr bwMode="auto">
              <a:xfrm>
                <a:off x="1723" y="2987"/>
                <a:ext cx="0" cy="234"/>
              </a:xfrm>
              <a:prstGeom prst="line">
                <a:avLst/>
              </a:prstGeom>
              <a:noFill/>
              <a:ln w="0">
                <a:solidFill>
                  <a:srgbClr val="000000"/>
                </a:solidFill>
                <a:round/>
              </a:ln>
            </p:spPr>
            <p:txBody>
              <a:bodyPr/>
              <a:lstStyle/>
              <a:p>
                <a:endParaRPr lang="zh-CN" altLang="en-US"/>
              </a:p>
            </p:txBody>
          </p:sp>
          <p:sp>
            <p:nvSpPr>
              <p:cNvPr id="179208" name="Rectangle 1032"/>
              <p:cNvSpPr>
                <a:spLocks noChangeArrowheads="1"/>
              </p:cNvSpPr>
              <p:nvPr/>
            </p:nvSpPr>
            <p:spPr bwMode="auto">
              <a:xfrm>
                <a:off x="1881" y="2987"/>
                <a:ext cx="6" cy="234"/>
              </a:xfrm>
              <a:prstGeom prst="rect">
                <a:avLst/>
              </a:prstGeom>
              <a:solidFill>
                <a:srgbClr val="000000"/>
              </a:solidFill>
              <a:ln w="9525">
                <a:noFill/>
                <a:miter lim="800000"/>
              </a:ln>
            </p:spPr>
            <p:txBody>
              <a:bodyPr/>
              <a:lstStyle/>
              <a:p>
                <a:endParaRPr lang="zh-CN" altLang="en-US"/>
              </a:p>
            </p:txBody>
          </p:sp>
          <p:sp>
            <p:nvSpPr>
              <p:cNvPr id="179209" name="Line 1033"/>
              <p:cNvSpPr>
                <a:spLocks noChangeShapeType="1"/>
              </p:cNvSpPr>
              <p:nvPr/>
            </p:nvSpPr>
            <p:spPr bwMode="auto">
              <a:xfrm>
                <a:off x="1881" y="2987"/>
                <a:ext cx="0" cy="234"/>
              </a:xfrm>
              <a:prstGeom prst="line">
                <a:avLst/>
              </a:prstGeom>
              <a:noFill/>
              <a:ln w="0">
                <a:solidFill>
                  <a:srgbClr val="000000"/>
                </a:solidFill>
                <a:round/>
              </a:ln>
            </p:spPr>
            <p:txBody>
              <a:bodyPr/>
              <a:lstStyle/>
              <a:p>
                <a:endParaRPr lang="zh-CN" altLang="en-US"/>
              </a:p>
            </p:txBody>
          </p:sp>
          <p:sp>
            <p:nvSpPr>
              <p:cNvPr id="179210" name="Rectangle 1034"/>
              <p:cNvSpPr>
                <a:spLocks noChangeArrowheads="1"/>
              </p:cNvSpPr>
              <p:nvPr/>
            </p:nvSpPr>
            <p:spPr bwMode="auto">
              <a:xfrm>
                <a:off x="2032" y="2987"/>
                <a:ext cx="6" cy="234"/>
              </a:xfrm>
              <a:prstGeom prst="rect">
                <a:avLst/>
              </a:prstGeom>
              <a:solidFill>
                <a:srgbClr val="000000"/>
              </a:solidFill>
              <a:ln w="9525">
                <a:noFill/>
                <a:miter lim="800000"/>
              </a:ln>
            </p:spPr>
            <p:txBody>
              <a:bodyPr/>
              <a:lstStyle/>
              <a:p>
                <a:endParaRPr lang="zh-CN" altLang="en-US"/>
              </a:p>
            </p:txBody>
          </p:sp>
          <p:sp>
            <p:nvSpPr>
              <p:cNvPr id="179211" name="Line 1035"/>
              <p:cNvSpPr>
                <a:spLocks noChangeShapeType="1"/>
              </p:cNvSpPr>
              <p:nvPr/>
            </p:nvSpPr>
            <p:spPr bwMode="auto">
              <a:xfrm>
                <a:off x="2032" y="2987"/>
                <a:ext cx="0" cy="234"/>
              </a:xfrm>
              <a:prstGeom prst="line">
                <a:avLst/>
              </a:prstGeom>
              <a:noFill/>
              <a:ln w="0">
                <a:solidFill>
                  <a:srgbClr val="000000"/>
                </a:solidFill>
                <a:round/>
              </a:ln>
            </p:spPr>
            <p:txBody>
              <a:bodyPr/>
              <a:lstStyle/>
              <a:p>
                <a:endParaRPr lang="zh-CN" altLang="en-US"/>
              </a:p>
            </p:txBody>
          </p:sp>
          <p:sp>
            <p:nvSpPr>
              <p:cNvPr id="179212" name="Rectangle 1036"/>
              <p:cNvSpPr>
                <a:spLocks noChangeArrowheads="1"/>
              </p:cNvSpPr>
              <p:nvPr/>
            </p:nvSpPr>
            <p:spPr bwMode="auto">
              <a:xfrm>
                <a:off x="2190" y="2987"/>
                <a:ext cx="6" cy="234"/>
              </a:xfrm>
              <a:prstGeom prst="rect">
                <a:avLst/>
              </a:prstGeom>
              <a:solidFill>
                <a:srgbClr val="000000"/>
              </a:solidFill>
              <a:ln w="9525">
                <a:noFill/>
                <a:miter lim="800000"/>
              </a:ln>
            </p:spPr>
            <p:txBody>
              <a:bodyPr/>
              <a:lstStyle/>
              <a:p>
                <a:endParaRPr lang="zh-CN" altLang="en-US"/>
              </a:p>
            </p:txBody>
          </p:sp>
          <p:sp>
            <p:nvSpPr>
              <p:cNvPr id="179213" name="Line 1037"/>
              <p:cNvSpPr>
                <a:spLocks noChangeShapeType="1"/>
              </p:cNvSpPr>
              <p:nvPr/>
            </p:nvSpPr>
            <p:spPr bwMode="auto">
              <a:xfrm>
                <a:off x="2190" y="2987"/>
                <a:ext cx="0" cy="234"/>
              </a:xfrm>
              <a:prstGeom prst="line">
                <a:avLst/>
              </a:prstGeom>
              <a:noFill/>
              <a:ln w="0">
                <a:solidFill>
                  <a:srgbClr val="000000"/>
                </a:solidFill>
                <a:round/>
              </a:ln>
            </p:spPr>
            <p:txBody>
              <a:bodyPr/>
              <a:lstStyle/>
              <a:p>
                <a:endParaRPr lang="zh-CN" altLang="en-US"/>
              </a:p>
            </p:txBody>
          </p:sp>
          <p:sp>
            <p:nvSpPr>
              <p:cNvPr id="179214" name="Rectangle 1038"/>
              <p:cNvSpPr>
                <a:spLocks noChangeArrowheads="1"/>
              </p:cNvSpPr>
              <p:nvPr/>
            </p:nvSpPr>
            <p:spPr bwMode="auto">
              <a:xfrm>
                <a:off x="2505" y="2987"/>
                <a:ext cx="6" cy="234"/>
              </a:xfrm>
              <a:prstGeom prst="rect">
                <a:avLst/>
              </a:prstGeom>
              <a:solidFill>
                <a:srgbClr val="000000"/>
              </a:solidFill>
              <a:ln w="9525">
                <a:noFill/>
                <a:miter lim="800000"/>
              </a:ln>
            </p:spPr>
            <p:txBody>
              <a:bodyPr/>
              <a:lstStyle/>
              <a:p>
                <a:endParaRPr lang="zh-CN" altLang="en-US"/>
              </a:p>
            </p:txBody>
          </p:sp>
          <p:sp>
            <p:nvSpPr>
              <p:cNvPr id="179215" name="Line 1039"/>
              <p:cNvSpPr>
                <a:spLocks noChangeShapeType="1"/>
              </p:cNvSpPr>
              <p:nvPr/>
            </p:nvSpPr>
            <p:spPr bwMode="auto">
              <a:xfrm>
                <a:off x="2505" y="2987"/>
                <a:ext cx="0" cy="234"/>
              </a:xfrm>
              <a:prstGeom prst="line">
                <a:avLst/>
              </a:prstGeom>
              <a:noFill/>
              <a:ln w="0">
                <a:solidFill>
                  <a:srgbClr val="000000"/>
                </a:solidFill>
                <a:round/>
              </a:ln>
            </p:spPr>
            <p:txBody>
              <a:bodyPr/>
              <a:lstStyle/>
              <a:p>
                <a:endParaRPr lang="zh-CN" altLang="en-US"/>
              </a:p>
            </p:txBody>
          </p:sp>
          <p:sp>
            <p:nvSpPr>
              <p:cNvPr id="179216" name="Rectangle 1040"/>
              <p:cNvSpPr>
                <a:spLocks noChangeArrowheads="1"/>
              </p:cNvSpPr>
              <p:nvPr/>
            </p:nvSpPr>
            <p:spPr bwMode="auto">
              <a:xfrm>
                <a:off x="2662" y="2987"/>
                <a:ext cx="6" cy="234"/>
              </a:xfrm>
              <a:prstGeom prst="rect">
                <a:avLst/>
              </a:prstGeom>
              <a:solidFill>
                <a:srgbClr val="000000"/>
              </a:solidFill>
              <a:ln w="9525">
                <a:noFill/>
                <a:miter lim="800000"/>
              </a:ln>
            </p:spPr>
            <p:txBody>
              <a:bodyPr/>
              <a:lstStyle/>
              <a:p>
                <a:endParaRPr lang="zh-CN" altLang="en-US"/>
              </a:p>
            </p:txBody>
          </p:sp>
          <p:sp>
            <p:nvSpPr>
              <p:cNvPr id="179217" name="Line 1041"/>
              <p:cNvSpPr>
                <a:spLocks noChangeShapeType="1"/>
              </p:cNvSpPr>
              <p:nvPr/>
            </p:nvSpPr>
            <p:spPr bwMode="auto">
              <a:xfrm>
                <a:off x="2662" y="2987"/>
                <a:ext cx="0" cy="234"/>
              </a:xfrm>
              <a:prstGeom prst="line">
                <a:avLst/>
              </a:prstGeom>
              <a:noFill/>
              <a:ln w="0">
                <a:solidFill>
                  <a:srgbClr val="000000"/>
                </a:solidFill>
                <a:round/>
              </a:ln>
            </p:spPr>
            <p:txBody>
              <a:bodyPr/>
              <a:lstStyle/>
              <a:p>
                <a:endParaRPr lang="zh-CN" altLang="en-US"/>
              </a:p>
            </p:txBody>
          </p:sp>
          <p:sp>
            <p:nvSpPr>
              <p:cNvPr id="179218" name="Rectangle 1042"/>
              <p:cNvSpPr>
                <a:spLocks noChangeArrowheads="1"/>
              </p:cNvSpPr>
              <p:nvPr/>
            </p:nvSpPr>
            <p:spPr bwMode="auto">
              <a:xfrm>
                <a:off x="2978" y="2987"/>
                <a:ext cx="5" cy="234"/>
              </a:xfrm>
              <a:prstGeom prst="rect">
                <a:avLst/>
              </a:prstGeom>
              <a:solidFill>
                <a:srgbClr val="000000"/>
              </a:solidFill>
              <a:ln w="9525">
                <a:noFill/>
                <a:miter lim="800000"/>
              </a:ln>
            </p:spPr>
            <p:txBody>
              <a:bodyPr/>
              <a:lstStyle/>
              <a:p>
                <a:endParaRPr lang="zh-CN" altLang="en-US"/>
              </a:p>
            </p:txBody>
          </p:sp>
          <p:sp>
            <p:nvSpPr>
              <p:cNvPr id="179219" name="Line 1043"/>
              <p:cNvSpPr>
                <a:spLocks noChangeShapeType="1"/>
              </p:cNvSpPr>
              <p:nvPr/>
            </p:nvSpPr>
            <p:spPr bwMode="auto">
              <a:xfrm>
                <a:off x="2978" y="2987"/>
                <a:ext cx="0" cy="234"/>
              </a:xfrm>
              <a:prstGeom prst="line">
                <a:avLst/>
              </a:prstGeom>
              <a:noFill/>
              <a:ln w="0">
                <a:solidFill>
                  <a:srgbClr val="000000"/>
                </a:solidFill>
                <a:round/>
              </a:ln>
            </p:spPr>
            <p:txBody>
              <a:bodyPr/>
              <a:lstStyle/>
              <a:p>
                <a:endParaRPr lang="zh-CN" altLang="en-US"/>
              </a:p>
            </p:txBody>
          </p:sp>
          <p:sp>
            <p:nvSpPr>
              <p:cNvPr id="179220" name="Rectangle 1044"/>
              <p:cNvSpPr>
                <a:spLocks noChangeArrowheads="1"/>
              </p:cNvSpPr>
              <p:nvPr/>
            </p:nvSpPr>
            <p:spPr bwMode="auto">
              <a:xfrm>
                <a:off x="3135" y="2987"/>
                <a:ext cx="6" cy="234"/>
              </a:xfrm>
              <a:prstGeom prst="rect">
                <a:avLst/>
              </a:prstGeom>
              <a:solidFill>
                <a:srgbClr val="000000"/>
              </a:solidFill>
              <a:ln w="9525">
                <a:noFill/>
                <a:miter lim="800000"/>
              </a:ln>
            </p:spPr>
            <p:txBody>
              <a:bodyPr/>
              <a:lstStyle/>
              <a:p>
                <a:endParaRPr lang="zh-CN" altLang="en-US"/>
              </a:p>
            </p:txBody>
          </p:sp>
          <p:sp>
            <p:nvSpPr>
              <p:cNvPr id="179221" name="Line 1045"/>
              <p:cNvSpPr>
                <a:spLocks noChangeShapeType="1"/>
              </p:cNvSpPr>
              <p:nvPr/>
            </p:nvSpPr>
            <p:spPr bwMode="auto">
              <a:xfrm>
                <a:off x="3135" y="2987"/>
                <a:ext cx="0" cy="234"/>
              </a:xfrm>
              <a:prstGeom prst="line">
                <a:avLst/>
              </a:prstGeom>
              <a:noFill/>
              <a:ln w="0">
                <a:solidFill>
                  <a:srgbClr val="000000"/>
                </a:solidFill>
                <a:round/>
              </a:ln>
            </p:spPr>
            <p:txBody>
              <a:bodyPr/>
              <a:lstStyle/>
              <a:p>
                <a:endParaRPr lang="zh-CN" altLang="en-US"/>
              </a:p>
            </p:txBody>
          </p:sp>
          <p:sp>
            <p:nvSpPr>
              <p:cNvPr id="179222" name="Rectangle 1046"/>
              <p:cNvSpPr>
                <a:spLocks noChangeArrowheads="1"/>
              </p:cNvSpPr>
              <p:nvPr/>
            </p:nvSpPr>
            <p:spPr bwMode="auto">
              <a:xfrm>
                <a:off x="3450" y="2987"/>
                <a:ext cx="6" cy="234"/>
              </a:xfrm>
              <a:prstGeom prst="rect">
                <a:avLst/>
              </a:prstGeom>
              <a:solidFill>
                <a:srgbClr val="000000"/>
              </a:solidFill>
              <a:ln w="9525">
                <a:noFill/>
                <a:miter lim="800000"/>
              </a:ln>
            </p:spPr>
            <p:txBody>
              <a:bodyPr/>
              <a:lstStyle/>
              <a:p>
                <a:endParaRPr lang="zh-CN" altLang="en-US"/>
              </a:p>
            </p:txBody>
          </p:sp>
          <p:sp>
            <p:nvSpPr>
              <p:cNvPr id="179223" name="Line 1047"/>
              <p:cNvSpPr>
                <a:spLocks noChangeShapeType="1"/>
              </p:cNvSpPr>
              <p:nvPr/>
            </p:nvSpPr>
            <p:spPr bwMode="auto">
              <a:xfrm>
                <a:off x="3450" y="2987"/>
                <a:ext cx="0" cy="234"/>
              </a:xfrm>
              <a:prstGeom prst="line">
                <a:avLst/>
              </a:prstGeom>
              <a:noFill/>
              <a:ln w="0">
                <a:solidFill>
                  <a:srgbClr val="000000"/>
                </a:solidFill>
                <a:round/>
              </a:ln>
            </p:spPr>
            <p:txBody>
              <a:bodyPr/>
              <a:lstStyle/>
              <a:p>
                <a:endParaRPr lang="zh-CN" altLang="en-US"/>
              </a:p>
            </p:txBody>
          </p:sp>
          <p:sp>
            <p:nvSpPr>
              <p:cNvPr id="179224" name="Rectangle 1048"/>
              <p:cNvSpPr>
                <a:spLocks noChangeArrowheads="1"/>
              </p:cNvSpPr>
              <p:nvPr/>
            </p:nvSpPr>
            <p:spPr bwMode="auto">
              <a:xfrm>
                <a:off x="3608" y="2987"/>
                <a:ext cx="5" cy="234"/>
              </a:xfrm>
              <a:prstGeom prst="rect">
                <a:avLst/>
              </a:prstGeom>
              <a:solidFill>
                <a:srgbClr val="000000"/>
              </a:solidFill>
              <a:ln w="9525">
                <a:noFill/>
                <a:miter lim="800000"/>
              </a:ln>
            </p:spPr>
            <p:txBody>
              <a:bodyPr/>
              <a:lstStyle/>
              <a:p>
                <a:endParaRPr lang="zh-CN" altLang="en-US"/>
              </a:p>
            </p:txBody>
          </p:sp>
          <p:sp>
            <p:nvSpPr>
              <p:cNvPr id="179225" name="Line 1049"/>
              <p:cNvSpPr>
                <a:spLocks noChangeShapeType="1"/>
              </p:cNvSpPr>
              <p:nvPr/>
            </p:nvSpPr>
            <p:spPr bwMode="auto">
              <a:xfrm>
                <a:off x="3608" y="2987"/>
                <a:ext cx="0" cy="234"/>
              </a:xfrm>
              <a:prstGeom prst="line">
                <a:avLst/>
              </a:prstGeom>
              <a:noFill/>
              <a:ln w="0">
                <a:solidFill>
                  <a:srgbClr val="000000"/>
                </a:solidFill>
                <a:round/>
              </a:ln>
            </p:spPr>
            <p:txBody>
              <a:bodyPr/>
              <a:lstStyle/>
              <a:p>
                <a:endParaRPr lang="zh-CN" altLang="en-US"/>
              </a:p>
            </p:txBody>
          </p:sp>
          <p:sp>
            <p:nvSpPr>
              <p:cNvPr id="179226" name="Rectangle 1050"/>
              <p:cNvSpPr>
                <a:spLocks noChangeArrowheads="1"/>
              </p:cNvSpPr>
              <p:nvPr/>
            </p:nvSpPr>
            <p:spPr bwMode="auto">
              <a:xfrm>
                <a:off x="3759" y="2987"/>
                <a:ext cx="6" cy="234"/>
              </a:xfrm>
              <a:prstGeom prst="rect">
                <a:avLst/>
              </a:prstGeom>
              <a:solidFill>
                <a:srgbClr val="000000"/>
              </a:solidFill>
              <a:ln w="9525">
                <a:noFill/>
                <a:miter lim="800000"/>
              </a:ln>
            </p:spPr>
            <p:txBody>
              <a:bodyPr/>
              <a:lstStyle/>
              <a:p>
                <a:endParaRPr lang="zh-CN" altLang="en-US"/>
              </a:p>
            </p:txBody>
          </p:sp>
          <p:sp>
            <p:nvSpPr>
              <p:cNvPr id="179227" name="Line 1051"/>
              <p:cNvSpPr>
                <a:spLocks noChangeShapeType="1"/>
              </p:cNvSpPr>
              <p:nvPr/>
            </p:nvSpPr>
            <p:spPr bwMode="auto">
              <a:xfrm>
                <a:off x="3759" y="2987"/>
                <a:ext cx="0" cy="234"/>
              </a:xfrm>
              <a:prstGeom prst="line">
                <a:avLst/>
              </a:prstGeom>
              <a:noFill/>
              <a:ln w="0">
                <a:solidFill>
                  <a:srgbClr val="000000"/>
                </a:solidFill>
                <a:round/>
              </a:ln>
            </p:spPr>
            <p:txBody>
              <a:bodyPr/>
              <a:lstStyle/>
              <a:p>
                <a:endParaRPr lang="zh-CN" altLang="en-US"/>
              </a:p>
            </p:txBody>
          </p:sp>
          <p:sp>
            <p:nvSpPr>
              <p:cNvPr id="179228" name="Rectangle 1052"/>
              <p:cNvSpPr>
                <a:spLocks noChangeArrowheads="1"/>
              </p:cNvSpPr>
              <p:nvPr/>
            </p:nvSpPr>
            <p:spPr bwMode="auto">
              <a:xfrm>
                <a:off x="3917" y="2987"/>
                <a:ext cx="6" cy="234"/>
              </a:xfrm>
              <a:prstGeom prst="rect">
                <a:avLst/>
              </a:prstGeom>
              <a:solidFill>
                <a:srgbClr val="000000"/>
              </a:solidFill>
              <a:ln w="9525">
                <a:noFill/>
                <a:miter lim="800000"/>
              </a:ln>
            </p:spPr>
            <p:txBody>
              <a:bodyPr/>
              <a:lstStyle/>
              <a:p>
                <a:endParaRPr lang="zh-CN" altLang="en-US"/>
              </a:p>
            </p:txBody>
          </p:sp>
          <p:sp>
            <p:nvSpPr>
              <p:cNvPr id="179229" name="Line 1053"/>
              <p:cNvSpPr>
                <a:spLocks noChangeShapeType="1"/>
              </p:cNvSpPr>
              <p:nvPr/>
            </p:nvSpPr>
            <p:spPr bwMode="auto">
              <a:xfrm>
                <a:off x="3917" y="2987"/>
                <a:ext cx="0" cy="234"/>
              </a:xfrm>
              <a:prstGeom prst="line">
                <a:avLst/>
              </a:prstGeom>
              <a:noFill/>
              <a:ln w="0">
                <a:solidFill>
                  <a:srgbClr val="000000"/>
                </a:solidFill>
                <a:round/>
              </a:ln>
            </p:spPr>
            <p:txBody>
              <a:bodyPr/>
              <a:lstStyle/>
              <a:p>
                <a:endParaRPr lang="zh-CN" altLang="en-US"/>
              </a:p>
            </p:txBody>
          </p:sp>
          <p:sp>
            <p:nvSpPr>
              <p:cNvPr id="179230" name="Rectangle 1054"/>
              <p:cNvSpPr>
                <a:spLocks noChangeArrowheads="1"/>
              </p:cNvSpPr>
              <p:nvPr/>
            </p:nvSpPr>
            <p:spPr bwMode="auto">
              <a:xfrm>
                <a:off x="4232" y="2987"/>
                <a:ext cx="6" cy="234"/>
              </a:xfrm>
              <a:prstGeom prst="rect">
                <a:avLst/>
              </a:prstGeom>
              <a:solidFill>
                <a:srgbClr val="000000"/>
              </a:solidFill>
              <a:ln w="9525">
                <a:noFill/>
                <a:miter lim="800000"/>
              </a:ln>
            </p:spPr>
            <p:txBody>
              <a:bodyPr/>
              <a:lstStyle/>
              <a:p>
                <a:endParaRPr lang="zh-CN" altLang="en-US"/>
              </a:p>
            </p:txBody>
          </p:sp>
          <p:sp>
            <p:nvSpPr>
              <p:cNvPr id="179231" name="Line 1055"/>
              <p:cNvSpPr>
                <a:spLocks noChangeShapeType="1"/>
              </p:cNvSpPr>
              <p:nvPr/>
            </p:nvSpPr>
            <p:spPr bwMode="auto">
              <a:xfrm>
                <a:off x="4232" y="2987"/>
                <a:ext cx="0" cy="234"/>
              </a:xfrm>
              <a:prstGeom prst="line">
                <a:avLst/>
              </a:prstGeom>
              <a:noFill/>
              <a:ln w="0">
                <a:solidFill>
                  <a:srgbClr val="000000"/>
                </a:solidFill>
                <a:round/>
              </a:ln>
            </p:spPr>
            <p:txBody>
              <a:bodyPr/>
              <a:lstStyle/>
              <a:p>
                <a:endParaRPr lang="zh-CN" altLang="en-US"/>
              </a:p>
            </p:txBody>
          </p:sp>
          <p:sp>
            <p:nvSpPr>
              <p:cNvPr id="179232" name="Rectangle 1056"/>
              <p:cNvSpPr>
                <a:spLocks noChangeArrowheads="1"/>
              </p:cNvSpPr>
              <p:nvPr/>
            </p:nvSpPr>
            <p:spPr bwMode="auto">
              <a:xfrm>
                <a:off x="4430" y="2987"/>
                <a:ext cx="6" cy="234"/>
              </a:xfrm>
              <a:prstGeom prst="rect">
                <a:avLst/>
              </a:prstGeom>
              <a:solidFill>
                <a:srgbClr val="000000"/>
              </a:solidFill>
              <a:ln w="9525">
                <a:noFill/>
                <a:miter lim="800000"/>
              </a:ln>
            </p:spPr>
            <p:txBody>
              <a:bodyPr/>
              <a:lstStyle/>
              <a:p>
                <a:endParaRPr lang="zh-CN" altLang="en-US"/>
              </a:p>
            </p:txBody>
          </p:sp>
          <p:sp>
            <p:nvSpPr>
              <p:cNvPr id="179233" name="Line 1057"/>
              <p:cNvSpPr>
                <a:spLocks noChangeShapeType="1"/>
              </p:cNvSpPr>
              <p:nvPr/>
            </p:nvSpPr>
            <p:spPr bwMode="auto">
              <a:xfrm>
                <a:off x="4430" y="2987"/>
                <a:ext cx="0" cy="234"/>
              </a:xfrm>
              <a:prstGeom prst="line">
                <a:avLst/>
              </a:prstGeom>
              <a:noFill/>
              <a:ln w="0">
                <a:solidFill>
                  <a:srgbClr val="000000"/>
                </a:solidFill>
                <a:round/>
              </a:ln>
            </p:spPr>
            <p:txBody>
              <a:bodyPr/>
              <a:lstStyle/>
              <a:p>
                <a:endParaRPr lang="zh-CN" altLang="en-US"/>
              </a:p>
            </p:txBody>
          </p:sp>
          <p:sp>
            <p:nvSpPr>
              <p:cNvPr id="179234" name="Rectangle 1058"/>
              <p:cNvSpPr>
                <a:spLocks noChangeArrowheads="1"/>
              </p:cNvSpPr>
              <p:nvPr/>
            </p:nvSpPr>
            <p:spPr bwMode="auto">
              <a:xfrm>
                <a:off x="4588" y="2987"/>
                <a:ext cx="6" cy="234"/>
              </a:xfrm>
              <a:prstGeom prst="rect">
                <a:avLst/>
              </a:prstGeom>
              <a:solidFill>
                <a:srgbClr val="000000"/>
              </a:solidFill>
              <a:ln w="9525">
                <a:noFill/>
                <a:miter lim="800000"/>
              </a:ln>
            </p:spPr>
            <p:txBody>
              <a:bodyPr/>
              <a:lstStyle/>
              <a:p>
                <a:endParaRPr lang="zh-CN" altLang="en-US"/>
              </a:p>
            </p:txBody>
          </p:sp>
          <p:sp>
            <p:nvSpPr>
              <p:cNvPr id="179235" name="Line 1059"/>
              <p:cNvSpPr>
                <a:spLocks noChangeShapeType="1"/>
              </p:cNvSpPr>
              <p:nvPr/>
            </p:nvSpPr>
            <p:spPr bwMode="auto">
              <a:xfrm>
                <a:off x="4588" y="2987"/>
                <a:ext cx="0" cy="234"/>
              </a:xfrm>
              <a:prstGeom prst="line">
                <a:avLst/>
              </a:prstGeom>
              <a:noFill/>
              <a:ln w="0">
                <a:solidFill>
                  <a:srgbClr val="000000"/>
                </a:solidFill>
                <a:round/>
              </a:ln>
            </p:spPr>
            <p:txBody>
              <a:bodyPr/>
              <a:lstStyle/>
              <a:p>
                <a:endParaRPr lang="zh-CN" altLang="en-US"/>
              </a:p>
            </p:txBody>
          </p:sp>
          <p:sp>
            <p:nvSpPr>
              <p:cNvPr id="179236" name="Rectangle 1060"/>
              <p:cNvSpPr>
                <a:spLocks noChangeArrowheads="1"/>
              </p:cNvSpPr>
              <p:nvPr/>
            </p:nvSpPr>
            <p:spPr bwMode="auto">
              <a:xfrm>
                <a:off x="4739" y="2987"/>
                <a:ext cx="6" cy="234"/>
              </a:xfrm>
              <a:prstGeom prst="rect">
                <a:avLst/>
              </a:prstGeom>
              <a:solidFill>
                <a:srgbClr val="000000"/>
              </a:solidFill>
              <a:ln w="9525">
                <a:noFill/>
                <a:miter lim="800000"/>
              </a:ln>
            </p:spPr>
            <p:txBody>
              <a:bodyPr/>
              <a:lstStyle/>
              <a:p>
                <a:endParaRPr lang="zh-CN" altLang="en-US"/>
              </a:p>
            </p:txBody>
          </p:sp>
          <p:sp>
            <p:nvSpPr>
              <p:cNvPr id="179237" name="Line 1061"/>
              <p:cNvSpPr>
                <a:spLocks noChangeShapeType="1"/>
              </p:cNvSpPr>
              <p:nvPr/>
            </p:nvSpPr>
            <p:spPr bwMode="auto">
              <a:xfrm>
                <a:off x="4739" y="2987"/>
                <a:ext cx="0" cy="234"/>
              </a:xfrm>
              <a:prstGeom prst="line">
                <a:avLst/>
              </a:prstGeom>
              <a:noFill/>
              <a:ln w="0">
                <a:solidFill>
                  <a:srgbClr val="000000"/>
                </a:solidFill>
                <a:round/>
              </a:ln>
            </p:spPr>
            <p:txBody>
              <a:bodyPr/>
              <a:lstStyle/>
              <a:p>
                <a:endParaRPr lang="zh-CN" altLang="en-US"/>
              </a:p>
            </p:txBody>
          </p:sp>
          <p:sp>
            <p:nvSpPr>
              <p:cNvPr id="179238" name="Rectangle 1062"/>
              <p:cNvSpPr>
                <a:spLocks noChangeArrowheads="1"/>
              </p:cNvSpPr>
              <p:nvPr/>
            </p:nvSpPr>
            <p:spPr bwMode="auto">
              <a:xfrm>
                <a:off x="5060" y="2987"/>
                <a:ext cx="6" cy="234"/>
              </a:xfrm>
              <a:prstGeom prst="rect">
                <a:avLst/>
              </a:prstGeom>
              <a:solidFill>
                <a:srgbClr val="000000"/>
              </a:solidFill>
              <a:ln w="9525">
                <a:noFill/>
                <a:miter lim="800000"/>
              </a:ln>
            </p:spPr>
            <p:txBody>
              <a:bodyPr/>
              <a:lstStyle/>
              <a:p>
                <a:endParaRPr lang="zh-CN" altLang="en-US"/>
              </a:p>
            </p:txBody>
          </p:sp>
          <p:sp>
            <p:nvSpPr>
              <p:cNvPr id="179239" name="Line 1063"/>
              <p:cNvSpPr>
                <a:spLocks noChangeShapeType="1"/>
              </p:cNvSpPr>
              <p:nvPr/>
            </p:nvSpPr>
            <p:spPr bwMode="auto">
              <a:xfrm>
                <a:off x="5060" y="2987"/>
                <a:ext cx="0" cy="234"/>
              </a:xfrm>
              <a:prstGeom prst="line">
                <a:avLst/>
              </a:prstGeom>
              <a:noFill/>
              <a:ln w="0">
                <a:solidFill>
                  <a:srgbClr val="000000"/>
                </a:solidFill>
                <a:round/>
              </a:ln>
            </p:spPr>
            <p:txBody>
              <a:bodyPr/>
              <a:lstStyle/>
              <a:p>
                <a:endParaRPr lang="zh-CN" altLang="en-US"/>
              </a:p>
            </p:txBody>
          </p:sp>
          <p:sp>
            <p:nvSpPr>
              <p:cNvPr id="179240" name="Rectangle 1064"/>
              <p:cNvSpPr>
                <a:spLocks noChangeArrowheads="1"/>
              </p:cNvSpPr>
              <p:nvPr/>
            </p:nvSpPr>
            <p:spPr bwMode="auto">
              <a:xfrm>
                <a:off x="5212" y="2987"/>
                <a:ext cx="6" cy="234"/>
              </a:xfrm>
              <a:prstGeom prst="rect">
                <a:avLst/>
              </a:prstGeom>
              <a:solidFill>
                <a:srgbClr val="000000"/>
              </a:solidFill>
              <a:ln w="9525">
                <a:noFill/>
                <a:miter lim="800000"/>
              </a:ln>
            </p:spPr>
            <p:txBody>
              <a:bodyPr/>
              <a:lstStyle/>
              <a:p>
                <a:endParaRPr lang="zh-CN" altLang="en-US"/>
              </a:p>
            </p:txBody>
          </p:sp>
          <p:sp>
            <p:nvSpPr>
              <p:cNvPr id="179241" name="Line 1065"/>
              <p:cNvSpPr>
                <a:spLocks noChangeShapeType="1"/>
              </p:cNvSpPr>
              <p:nvPr/>
            </p:nvSpPr>
            <p:spPr bwMode="auto">
              <a:xfrm>
                <a:off x="5212" y="2987"/>
                <a:ext cx="0" cy="234"/>
              </a:xfrm>
              <a:prstGeom prst="line">
                <a:avLst/>
              </a:prstGeom>
              <a:noFill/>
              <a:ln w="0">
                <a:solidFill>
                  <a:srgbClr val="000000"/>
                </a:solidFill>
                <a:round/>
              </a:ln>
            </p:spPr>
            <p:txBody>
              <a:bodyPr/>
              <a:lstStyle/>
              <a:p>
                <a:endParaRPr lang="zh-CN" altLang="en-US"/>
              </a:p>
            </p:txBody>
          </p:sp>
          <p:sp>
            <p:nvSpPr>
              <p:cNvPr id="179242" name="Rectangle 1066"/>
              <p:cNvSpPr>
                <a:spLocks noChangeArrowheads="1"/>
              </p:cNvSpPr>
              <p:nvPr/>
            </p:nvSpPr>
            <p:spPr bwMode="auto">
              <a:xfrm>
                <a:off x="5369" y="2987"/>
                <a:ext cx="6" cy="234"/>
              </a:xfrm>
              <a:prstGeom prst="rect">
                <a:avLst/>
              </a:prstGeom>
              <a:solidFill>
                <a:srgbClr val="000000"/>
              </a:solidFill>
              <a:ln w="9525">
                <a:noFill/>
                <a:miter lim="800000"/>
              </a:ln>
            </p:spPr>
            <p:txBody>
              <a:bodyPr/>
              <a:lstStyle/>
              <a:p>
                <a:endParaRPr lang="zh-CN" altLang="en-US"/>
              </a:p>
            </p:txBody>
          </p:sp>
          <p:sp>
            <p:nvSpPr>
              <p:cNvPr id="179243" name="Line 1067"/>
              <p:cNvSpPr>
                <a:spLocks noChangeShapeType="1"/>
              </p:cNvSpPr>
              <p:nvPr/>
            </p:nvSpPr>
            <p:spPr bwMode="auto">
              <a:xfrm>
                <a:off x="5369" y="2987"/>
                <a:ext cx="0" cy="234"/>
              </a:xfrm>
              <a:prstGeom prst="line">
                <a:avLst/>
              </a:prstGeom>
              <a:noFill/>
              <a:ln w="0">
                <a:solidFill>
                  <a:srgbClr val="000000"/>
                </a:solidFill>
                <a:round/>
              </a:ln>
            </p:spPr>
            <p:txBody>
              <a:bodyPr/>
              <a:lstStyle/>
              <a:p>
                <a:endParaRPr lang="zh-CN" altLang="en-US"/>
              </a:p>
            </p:txBody>
          </p:sp>
          <p:sp>
            <p:nvSpPr>
              <p:cNvPr id="179244" name="Rectangle 1068"/>
              <p:cNvSpPr>
                <a:spLocks noChangeArrowheads="1"/>
              </p:cNvSpPr>
              <p:nvPr/>
            </p:nvSpPr>
            <p:spPr bwMode="auto">
              <a:xfrm>
                <a:off x="691" y="3239"/>
                <a:ext cx="112"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a:t>
                </a:r>
                <a:endParaRPr lang="zh-CN" altLang="en-US"/>
              </a:p>
            </p:txBody>
          </p:sp>
          <p:sp>
            <p:nvSpPr>
              <p:cNvPr id="179245" name="Rectangle 1069"/>
              <p:cNvSpPr>
                <a:spLocks noChangeArrowheads="1"/>
              </p:cNvSpPr>
              <p:nvPr/>
            </p:nvSpPr>
            <p:spPr bwMode="auto">
              <a:xfrm>
                <a:off x="801" y="323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6" name="Rectangle 1070"/>
              <p:cNvSpPr>
                <a:spLocks noChangeArrowheads="1"/>
              </p:cNvSpPr>
              <p:nvPr/>
            </p:nvSpPr>
            <p:spPr bwMode="auto">
              <a:xfrm>
                <a:off x="94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7" name="Rectangle 1071"/>
              <p:cNvSpPr>
                <a:spLocks noChangeArrowheads="1"/>
              </p:cNvSpPr>
              <p:nvPr/>
            </p:nvSpPr>
            <p:spPr bwMode="auto">
              <a:xfrm>
                <a:off x="1286"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48" name="Rectangle 1072"/>
              <p:cNvSpPr>
                <a:spLocks noChangeArrowheads="1"/>
              </p:cNvSpPr>
              <p:nvPr/>
            </p:nvSpPr>
            <p:spPr bwMode="auto">
              <a:xfrm>
                <a:off x="139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9" name="Rectangle 1073"/>
              <p:cNvSpPr>
                <a:spLocks noChangeArrowheads="1"/>
              </p:cNvSpPr>
              <p:nvPr/>
            </p:nvSpPr>
            <p:spPr bwMode="auto">
              <a:xfrm>
                <a:off x="1601"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0" name="Rectangle 1074"/>
              <p:cNvSpPr>
                <a:spLocks noChangeArrowheads="1"/>
              </p:cNvSpPr>
              <p:nvPr/>
            </p:nvSpPr>
            <p:spPr bwMode="auto">
              <a:xfrm>
                <a:off x="170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1" name="Rectangle 1075"/>
              <p:cNvSpPr>
                <a:spLocks noChangeArrowheads="1"/>
              </p:cNvSpPr>
              <p:nvPr/>
            </p:nvSpPr>
            <p:spPr bwMode="auto">
              <a:xfrm>
                <a:off x="1904"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2" name="Rectangle 1076"/>
              <p:cNvSpPr>
                <a:spLocks noChangeArrowheads="1"/>
              </p:cNvSpPr>
              <p:nvPr/>
            </p:nvSpPr>
            <p:spPr bwMode="auto">
              <a:xfrm>
                <a:off x="2009"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3" name="Rectangle 1077"/>
              <p:cNvSpPr>
                <a:spLocks noChangeArrowheads="1"/>
              </p:cNvSpPr>
              <p:nvPr/>
            </p:nvSpPr>
            <p:spPr bwMode="auto">
              <a:xfrm>
                <a:off x="2318"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4" name="Rectangle 1078"/>
              <p:cNvSpPr>
                <a:spLocks noChangeArrowheads="1"/>
              </p:cNvSpPr>
              <p:nvPr/>
            </p:nvSpPr>
            <p:spPr bwMode="auto">
              <a:xfrm>
                <a:off x="237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5" name="Rectangle 1079"/>
              <p:cNvSpPr>
                <a:spLocks noChangeArrowheads="1"/>
              </p:cNvSpPr>
              <p:nvPr/>
            </p:nvSpPr>
            <p:spPr bwMode="auto">
              <a:xfrm>
                <a:off x="2773"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56" name="Rectangle 1080"/>
              <p:cNvSpPr>
                <a:spLocks noChangeArrowheads="1"/>
              </p:cNvSpPr>
              <p:nvPr/>
            </p:nvSpPr>
            <p:spPr bwMode="auto">
              <a:xfrm>
                <a:off x="2878"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7" name="Rectangle 1081"/>
              <p:cNvSpPr>
                <a:spLocks noChangeArrowheads="1"/>
              </p:cNvSpPr>
              <p:nvPr/>
            </p:nvSpPr>
            <p:spPr bwMode="auto">
              <a:xfrm>
                <a:off x="3240"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58" name="Rectangle 1082"/>
              <p:cNvSpPr>
                <a:spLocks noChangeArrowheads="1"/>
              </p:cNvSpPr>
              <p:nvPr/>
            </p:nvSpPr>
            <p:spPr bwMode="auto">
              <a:xfrm>
                <a:off x="3345"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9" name="Rectangle 1083"/>
              <p:cNvSpPr>
                <a:spLocks noChangeArrowheads="1"/>
              </p:cNvSpPr>
              <p:nvPr/>
            </p:nvSpPr>
            <p:spPr bwMode="auto">
              <a:xfrm>
                <a:off x="3637"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0" name="Rectangle 1084"/>
              <p:cNvSpPr>
                <a:spLocks noChangeArrowheads="1"/>
              </p:cNvSpPr>
              <p:nvPr/>
            </p:nvSpPr>
            <p:spPr bwMode="auto">
              <a:xfrm>
                <a:off x="3742"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1" name="Rectangle 1085"/>
              <p:cNvSpPr>
                <a:spLocks noChangeArrowheads="1"/>
              </p:cNvSpPr>
              <p:nvPr/>
            </p:nvSpPr>
            <p:spPr bwMode="auto">
              <a:xfrm>
                <a:off x="4045"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2" name="Rectangle 1086"/>
              <p:cNvSpPr>
                <a:spLocks noChangeArrowheads="1"/>
              </p:cNvSpPr>
              <p:nvPr/>
            </p:nvSpPr>
            <p:spPr bwMode="auto">
              <a:xfrm>
                <a:off x="4098"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3" name="Rectangle 1087"/>
              <p:cNvSpPr>
                <a:spLocks noChangeArrowheads="1"/>
              </p:cNvSpPr>
              <p:nvPr/>
            </p:nvSpPr>
            <p:spPr bwMode="auto">
              <a:xfrm>
                <a:off x="4454"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4" name="Rectangle 1088"/>
              <p:cNvSpPr>
                <a:spLocks noChangeArrowheads="1"/>
              </p:cNvSpPr>
              <p:nvPr/>
            </p:nvSpPr>
            <p:spPr bwMode="auto">
              <a:xfrm>
                <a:off x="4559"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5" name="Rectangle 1089"/>
              <p:cNvSpPr>
                <a:spLocks noChangeArrowheads="1"/>
              </p:cNvSpPr>
              <p:nvPr/>
            </p:nvSpPr>
            <p:spPr bwMode="auto">
              <a:xfrm>
                <a:off x="4874"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6" name="Rectangle 1090"/>
              <p:cNvSpPr>
                <a:spLocks noChangeArrowheads="1"/>
              </p:cNvSpPr>
              <p:nvPr/>
            </p:nvSpPr>
            <p:spPr bwMode="auto">
              <a:xfrm>
                <a:off x="492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7" name="Rectangle 1091"/>
              <p:cNvSpPr>
                <a:spLocks noChangeArrowheads="1"/>
              </p:cNvSpPr>
              <p:nvPr/>
            </p:nvSpPr>
            <p:spPr bwMode="auto">
              <a:xfrm>
                <a:off x="5241"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8" name="Rectangle 1092"/>
              <p:cNvSpPr>
                <a:spLocks noChangeArrowheads="1"/>
              </p:cNvSpPr>
              <p:nvPr/>
            </p:nvSpPr>
            <p:spPr bwMode="auto">
              <a:xfrm>
                <a:off x="534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9" name="Rectangle 1093"/>
              <p:cNvSpPr>
                <a:spLocks noChangeArrowheads="1"/>
              </p:cNvSpPr>
              <p:nvPr/>
            </p:nvSpPr>
            <p:spPr bwMode="auto">
              <a:xfrm>
                <a:off x="860" y="3221"/>
                <a:ext cx="6" cy="6"/>
              </a:xfrm>
              <a:prstGeom prst="rect">
                <a:avLst/>
              </a:prstGeom>
              <a:solidFill>
                <a:srgbClr val="000000"/>
              </a:solidFill>
              <a:ln w="9525">
                <a:noFill/>
                <a:miter lim="800000"/>
              </a:ln>
            </p:spPr>
            <p:txBody>
              <a:bodyPr/>
              <a:lstStyle/>
              <a:p>
                <a:endParaRPr lang="zh-CN" altLang="en-US"/>
              </a:p>
            </p:txBody>
          </p:sp>
          <p:sp>
            <p:nvSpPr>
              <p:cNvPr id="179270" name="Line 1094"/>
              <p:cNvSpPr>
                <a:spLocks noChangeShapeType="1"/>
              </p:cNvSpPr>
              <p:nvPr/>
            </p:nvSpPr>
            <p:spPr bwMode="auto">
              <a:xfrm>
                <a:off x="860" y="3221"/>
                <a:ext cx="6" cy="0"/>
              </a:xfrm>
              <a:prstGeom prst="line">
                <a:avLst/>
              </a:prstGeom>
              <a:noFill/>
              <a:ln w="0">
                <a:solidFill>
                  <a:srgbClr val="000000"/>
                </a:solidFill>
                <a:round/>
              </a:ln>
            </p:spPr>
            <p:txBody>
              <a:bodyPr/>
              <a:lstStyle/>
              <a:p>
                <a:endParaRPr lang="zh-CN" altLang="en-US"/>
              </a:p>
            </p:txBody>
          </p:sp>
          <p:sp>
            <p:nvSpPr>
              <p:cNvPr id="179271" name="Line 1095"/>
              <p:cNvSpPr>
                <a:spLocks noChangeShapeType="1"/>
              </p:cNvSpPr>
              <p:nvPr/>
            </p:nvSpPr>
            <p:spPr bwMode="auto">
              <a:xfrm>
                <a:off x="860" y="3221"/>
                <a:ext cx="0" cy="6"/>
              </a:xfrm>
              <a:prstGeom prst="line">
                <a:avLst/>
              </a:prstGeom>
              <a:noFill/>
              <a:ln w="0">
                <a:solidFill>
                  <a:srgbClr val="000000"/>
                </a:solidFill>
                <a:round/>
              </a:ln>
            </p:spPr>
            <p:txBody>
              <a:bodyPr/>
              <a:lstStyle/>
              <a:p>
                <a:endParaRPr lang="zh-CN" altLang="en-US"/>
              </a:p>
            </p:txBody>
          </p:sp>
          <p:sp>
            <p:nvSpPr>
              <p:cNvPr id="179272" name="Rectangle 1096"/>
              <p:cNvSpPr>
                <a:spLocks noChangeArrowheads="1"/>
              </p:cNvSpPr>
              <p:nvPr/>
            </p:nvSpPr>
            <p:spPr bwMode="auto">
              <a:xfrm>
                <a:off x="866" y="3221"/>
                <a:ext cx="151" cy="6"/>
              </a:xfrm>
              <a:prstGeom prst="rect">
                <a:avLst/>
              </a:prstGeom>
              <a:solidFill>
                <a:srgbClr val="000000"/>
              </a:solidFill>
              <a:ln w="9525">
                <a:noFill/>
                <a:miter lim="800000"/>
              </a:ln>
            </p:spPr>
            <p:txBody>
              <a:bodyPr/>
              <a:lstStyle/>
              <a:p>
                <a:endParaRPr lang="zh-CN" altLang="en-US"/>
              </a:p>
            </p:txBody>
          </p:sp>
          <p:sp>
            <p:nvSpPr>
              <p:cNvPr id="179273" name="Line 1097"/>
              <p:cNvSpPr>
                <a:spLocks noChangeShapeType="1"/>
              </p:cNvSpPr>
              <p:nvPr/>
            </p:nvSpPr>
            <p:spPr bwMode="auto">
              <a:xfrm>
                <a:off x="866" y="3221"/>
                <a:ext cx="151" cy="0"/>
              </a:xfrm>
              <a:prstGeom prst="line">
                <a:avLst/>
              </a:prstGeom>
              <a:noFill/>
              <a:ln w="0">
                <a:solidFill>
                  <a:srgbClr val="000000"/>
                </a:solidFill>
                <a:round/>
              </a:ln>
            </p:spPr>
            <p:txBody>
              <a:bodyPr/>
              <a:lstStyle/>
              <a:p>
                <a:endParaRPr lang="zh-CN" altLang="en-US"/>
              </a:p>
            </p:txBody>
          </p:sp>
          <p:sp>
            <p:nvSpPr>
              <p:cNvPr id="179274" name="Rectangle 1098"/>
              <p:cNvSpPr>
                <a:spLocks noChangeArrowheads="1"/>
              </p:cNvSpPr>
              <p:nvPr/>
            </p:nvSpPr>
            <p:spPr bwMode="auto">
              <a:xfrm>
                <a:off x="1017" y="3221"/>
                <a:ext cx="6" cy="6"/>
              </a:xfrm>
              <a:prstGeom prst="rect">
                <a:avLst/>
              </a:prstGeom>
              <a:solidFill>
                <a:srgbClr val="000000"/>
              </a:solidFill>
              <a:ln w="9525">
                <a:noFill/>
                <a:miter lim="800000"/>
              </a:ln>
            </p:spPr>
            <p:txBody>
              <a:bodyPr/>
              <a:lstStyle/>
              <a:p>
                <a:endParaRPr lang="zh-CN" altLang="en-US"/>
              </a:p>
            </p:txBody>
          </p:sp>
          <p:sp>
            <p:nvSpPr>
              <p:cNvPr id="179275" name="Line 1099"/>
              <p:cNvSpPr>
                <a:spLocks noChangeShapeType="1"/>
              </p:cNvSpPr>
              <p:nvPr/>
            </p:nvSpPr>
            <p:spPr bwMode="auto">
              <a:xfrm>
                <a:off x="1017" y="3221"/>
                <a:ext cx="6" cy="0"/>
              </a:xfrm>
              <a:prstGeom prst="line">
                <a:avLst/>
              </a:prstGeom>
              <a:noFill/>
              <a:ln w="0">
                <a:solidFill>
                  <a:srgbClr val="000000"/>
                </a:solidFill>
                <a:round/>
              </a:ln>
            </p:spPr>
            <p:txBody>
              <a:bodyPr/>
              <a:lstStyle/>
              <a:p>
                <a:endParaRPr lang="zh-CN" altLang="en-US"/>
              </a:p>
            </p:txBody>
          </p:sp>
          <p:sp>
            <p:nvSpPr>
              <p:cNvPr id="179276" name="Line 1100"/>
              <p:cNvSpPr>
                <a:spLocks noChangeShapeType="1"/>
              </p:cNvSpPr>
              <p:nvPr/>
            </p:nvSpPr>
            <p:spPr bwMode="auto">
              <a:xfrm>
                <a:off x="1017" y="3221"/>
                <a:ext cx="0" cy="6"/>
              </a:xfrm>
              <a:prstGeom prst="line">
                <a:avLst/>
              </a:prstGeom>
              <a:noFill/>
              <a:ln w="0">
                <a:solidFill>
                  <a:srgbClr val="000000"/>
                </a:solidFill>
                <a:round/>
              </a:ln>
            </p:spPr>
            <p:txBody>
              <a:bodyPr/>
              <a:lstStyle/>
              <a:p>
                <a:endParaRPr lang="zh-CN" altLang="en-US"/>
              </a:p>
            </p:txBody>
          </p:sp>
          <p:sp>
            <p:nvSpPr>
              <p:cNvPr id="179277" name="Rectangle 1101"/>
              <p:cNvSpPr>
                <a:spLocks noChangeArrowheads="1"/>
              </p:cNvSpPr>
              <p:nvPr/>
            </p:nvSpPr>
            <p:spPr bwMode="auto">
              <a:xfrm>
                <a:off x="1256" y="3221"/>
                <a:ext cx="6" cy="6"/>
              </a:xfrm>
              <a:prstGeom prst="rect">
                <a:avLst/>
              </a:prstGeom>
              <a:solidFill>
                <a:srgbClr val="000000"/>
              </a:solidFill>
              <a:ln w="9525">
                <a:noFill/>
                <a:miter lim="800000"/>
              </a:ln>
            </p:spPr>
            <p:txBody>
              <a:bodyPr/>
              <a:lstStyle/>
              <a:p>
                <a:endParaRPr lang="zh-CN" altLang="en-US"/>
              </a:p>
            </p:txBody>
          </p:sp>
          <p:sp>
            <p:nvSpPr>
              <p:cNvPr id="179278" name="Line 1102"/>
              <p:cNvSpPr>
                <a:spLocks noChangeShapeType="1"/>
              </p:cNvSpPr>
              <p:nvPr/>
            </p:nvSpPr>
            <p:spPr bwMode="auto">
              <a:xfrm>
                <a:off x="1256" y="3221"/>
                <a:ext cx="6" cy="0"/>
              </a:xfrm>
              <a:prstGeom prst="line">
                <a:avLst/>
              </a:prstGeom>
              <a:noFill/>
              <a:ln w="0">
                <a:solidFill>
                  <a:srgbClr val="000000"/>
                </a:solidFill>
                <a:round/>
              </a:ln>
            </p:spPr>
            <p:txBody>
              <a:bodyPr/>
              <a:lstStyle/>
              <a:p>
                <a:endParaRPr lang="zh-CN" altLang="en-US"/>
              </a:p>
            </p:txBody>
          </p:sp>
          <p:sp>
            <p:nvSpPr>
              <p:cNvPr id="179279" name="Line 1103"/>
              <p:cNvSpPr>
                <a:spLocks noChangeShapeType="1"/>
              </p:cNvSpPr>
              <p:nvPr/>
            </p:nvSpPr>
            <p:spPr bwMode="auto">
              <a:xfrm>
                <a:off x="1256" y="3221"/>
                <a:ext cx="0" cy="6"/>
              </a:xfrm>
              <a:prstGeom prst="line">
                <a:avLst/>
              </a:prstGeom>
              <a:noFill/>
              <a:ln w="0">
                <a:solidFill>
                  <a:srgbClr val="000000"/>
                </a:solidFill>
                <a:round/>
              </a:ln>
            </p:spPr>
            <p:txBody>
              <a:bodyPr/>
              <a:lstStyle/>
              <a:p>
                <a:endParaRPr lang="zh-CN" altLang="en-US"/>
              </a:p>
            </p:txBody>
          </p:sp>
          <p:sp>
            <p:nvSpPr>
              <p:cNvPr id="179280" name="Rectangle 1104"/>
              <p:cNvSpPr>
                <a:spLocks noChangeArrowheads="1"/>
              </p:cNvSpPr>
              <p:nvPr/>
            </p:nvSpPr>
            <p:spPr bwMode="auto">
              <a:xfrm>
                <a:off x="1262" y="3221"/>
                <a:ext cx="152" cy="6"/>
              </a:xfrm>
              <a:prstGeom prst="rect">
                <a:avLst/>
              </a:prstGeom>
              <a:solidFill>
                <a:srgbClr val="000000"/>
              </a:solidFill>
              <a:ln w="9525">
                <a:noFill/>
                <a:miter lim="800000"/>
              </a:ln>
            </p:spPr>
            <p:txBody>
              <a:bodyPr/>
              <a:lstStyle/>
              <a:p>
                <a:endParaRPr lang="zh-CN" altLang="en-US"/>
              </a:p>
            </p:txBody>
          </p:sp>
          <p:sp>
            <p:nvSpPr>
              <p:cNvPr id="179281" name="Line 1105"/>
              <p:cNvSpPr>
                <a:spLocks noChangeShapeType="1"/>
              </p:cNvSpPr>
              <p:nvPr/>
            </p:nvSpPr>
            <p:spPr bwMode="auto">
              <a:xfrm>
                <a:off x="1262" y="3221"/>
                <a:ext cx="152" cy="0"/>
              </a:xfrm>
              <a:prstGeom prst="line">
                <a:avLst/>
              </a:prstGeom>
              <a:noFill/>
              <a:ln w="0">
                <a:solidFill>
                  <a:srgbClr val="000000"/>
                </a:solidFill>
                <a:round/>
              </a:ln>
            </p:spPr>
            <p:txBody>
              <a:bodyPr/>
              <a:lstStyle/>
              <a:p>
                <a:endParaRPr lang="zh-CN" altLang="en-US"/>
              </a:p>
            </p:txBody>
          </p:sp>
          <p:sp>
            <p:nvSpPr>
              <p:cNvPr id="179282" name="Rectangle 1106"/>
              <p:cNvSpPr>
                <a:spLocks noChangeArrowheads="1"/>
              </p:cNvSpPr>
              <p:nvPr/>
            </p:nvSpPr>
            <p:spPr bwMode="auto">
              <a:xfrm>
                <a:off x="1414" y="3221"/>
                <a:ext cx="6" cy="6"/>
              </a:xfrm>
              <a:prstGeom prst="rect">
                <a:avLst/>
              </a:prstGeom>
              <a:solidFill>
                <a:srgbClr val="000000"/>
              </a:solidFill>
              <a:ln w="9525">
                <a:noFill/>
                <a:miter lim="800000"/>
              </a:ln>
            </p:spPr>
            <p:txBody>
              <a:bodyPr/>
              <a:lstStyle/>
              <a:p>
                <a:endParaRPr lang="zh-CN" altLang="en-US"/>
              </a:p>
            </p:txBody>
          </p:sp>
          <p:sp>
            <p:nvSpPr>
              <p:cNvPr id="179283" name="Line 1107"/>
              <p:cNvSpPr>
                <a:spLocks noChangeShapeType="1"/>
              </p:cNvSpPr>
              <p:nvPr/>
            </p:nvSpPr>
            <p:spPr bwMode="auto">
              <a:xfrm>
                <a:off x="1414" y="3221"/>
                <a:ext cx="6" cy="0"/>
              </a:xfrm>
              <a:prstGeom prst="line">
                <a:avLst/>
              </a:prstGeom>
              <a:noFill/>
              <a:ln w="0">
                <a:solidFill>
                  <a:srgbClr val="000000"/>
                </a:solidFill>
                <a:round/>
              </a:ln>
            </p:spPr>
            <p:txBody>
              <a:bodyPr/>
              <a:lstStyle/>
              <a:p>
                <a:endParaRPr lang="zh-CN" altLang="en-US"/>
              </a:p>
            </p:txBody>
          </p:sp>
          <p:sp>
            <p:nvSpPr>
              <p:cNvPr id="179284" name="Line 1108"/>
              <p:cNvSpPr>
                <a:spLocks noChangeShapeType="1"/>
              </p:cNvSpPr>
              <p:nvPr/>
            </p:nvSpPr>
            <p:spPr bwMode="auto">
              <a:xfrm>
                <a:off x="1414" y="3221"/>
                <a:ext cx="0" cy="6"/>
              </a:xfrm>
              <a:prstGeom prst="line">
                <a:avLst/>
              </a:prstGeom>
              <a:noFill/>
              <a:ln w="0">
                <a:solidFill>
                  <a:srgbClr val="000000"/>
                </a:solidFill>
                <a:round/>
              </a:ln>
            </p:spPr>
            <p:txBody>
              <a:bodyPr/>
              <a:lstStyle/>
              <a:p>
                <a:endParaRPr lang="zh-CN" altLang="en-US"/>
              </a:p>
            </p:txBody>
          </p:sp>
          <p:sp>
            <p:nvSpPr>
              <p:cNvPr id="179285" name="Rectangle 1109"/>
              <p:cNvSpPr>
                <a:spLocks noChangeArrowheads="1"/>
              </p:cNvSpPr>
              <p:nvPr/>
            </p:nvSpPr>
            <p:spPr bwMode="auto">
              <a:xfrm>
                <a:off x="1566" y="3221"/>
                <a:ext cx="6" cy="6"/>
              </a:xfrm>
              <a:prstGeom prst="rect">
                <a:avLst/>
              </a:prstGeom>
              <a:solidFill>
                <a:srgbClr val="000000"/>
              </a:solidFill>
              <a:ln w="9525">
                <a:noFill/>
                <a:miter lim="800000"/>
              </a:ln>
            </p:spPr>
            <p:txBody>
              <a:bodyPr/>
              <a:lstStyle/>
              <a:p>
                <a:endParaRPr lang="zh-CN" altLang="en-US"/>
              </a:p>
            </p:txBody>
          </p:sp>
          <p:sp>
            <p:nvSpPr>
              <p:cNvPr id="179286" name="Line 1110"/>
              <p:cNvSpPr>
                <a:spLocks noChangeShapeType="1"/>
              </p:cNvSpPr>
              <p:nvPr/>
            </p:nvSpPr>
            <p:spPr bwMode="auto">
              <a:xfrm>
                <a:off x="1566" y="3221"/>
                <a:ext cx="6" cy="0"/>
              </a:xfrm>
              <a:prstGeom prst="line">
                <a:avLst/>
              </a:prstGeom>
              <a:noFill/>
              <a:ln w="0">
                <a:solidFill>
                  <a:srgbClr val="000000"/>
                </a:solidFill>
                <a:round/>
              </a:ln>
            </p:spPr>
            <p:txBody>
              <a:bodyPr/>
              <a:lstStyle/>
              <a:p>
                <a:endParaRPr lang="zh-CN" altLang="en-US"/>
              </a:p>
            </p:txBody>
          </p:sp>
          <p:sp>
            <p:nvSpPr>
              <p:cNvPr id="179287" name="Line 1111"/>
              <p:cNvSpPr>
                <a:spLocks noChangeShapeType="1"/>
              </p:cNvSpPr>
              <p:nvPr/>
            </p:nvSpPr>
            <p:spPr bwMode="auto">
              <a:xfrm>
                <a:off x="1566" y="3221"/>
                <a:ext cx="0" cy="6"/>
              </a:xfrm>
              <a:prstGeom prst="line">
                <a:avLst/>
              </a:prstGeom>
              <a:noFill/>
              <a:ln w="0">
                <a:solidFill>
                  <a:srgbClr val="000000"/>
                </a:solidFill>
                <a:round/>
              </a:ln>
            </p:spPr>
            <p:txBody>
              <a:bodyPr/>
              <a:lstStyle/>
              <a:p>
                <a:endParaRPr lang="zh-CN" altLang="en-US"/>
              </a:p>
            </p:txBody>
          </p:sp>
          <p:sp>
            <p:nvSpPr>
              <p:cNvPr id="179288" name="Rectangle 1112"/>
              <p:cNvSpPr>
                <a:spLocks noChangeArrowheads="1"/>
              </p:cNvSpPr>
              <p:nvPr/>
            </p:nvSpPr>
            <p:spPr bwMode="auto">
              <a:xfrm>
                <a:off x="1572" y="3221"/>
                <a:ext cx="151" cy="6"/>
              </a:xfrm>
              <a:prstGeom prst="rect">
                <a:avLst/>
              </a:prstGeom>
              <a:solidFill>
                <a:srgbClr val="000000"/>
              </a:solidFill>
              <a:ln w="9525">
                <a:noFill/>
                <a:miter lim="800000"/>
              </a:ln>
            </p:spPr>
            <p:txBody>
              <a:bodyPr/>
              <a:lstStyle/>
              <a:p>
                <a:endParaRPr lang="zh-CN" altLang="en-US"/>
              </a:p>
            </p:txBody>
          </p:sp>
          <p:sp>
            <p:nvSpPr>
              <p:cNvPr id="179289" name="Line 1113"/>
              <p:cNvSpPr>
                <a:spLocks noChangeShapeType="1"/>
              </p:cNvSpPr>
              <p:nvPr/>
            </p:nvSpPr>
            <p:spPr bwMode="auto">
              <a:xfrm>
                <a:off x="1572" y="3221"/>
                <a:ext cx="151" cy="0"/>
              </a:xfrm>
              <a:prstGeom prst="line">
                <a:avLst/>
              </a:prstGeom>
              <a:noFill/>
              <a:ln w="0">
                <a:solidFill>
                  <a:srgbClr val="000000"/>
                </a:solidFill>
                <a:round/>
              </a:ln>
            </p:spPr>
            <p:txBody>
              <a:bodyPr/>
              <a:lstStyle/>
              <a:p>
                <a:endParaRPr lang="zh-CN" altLang="en-US"/>
              </a:p>
            </p:txBody>
          </p:sp>
          <p:sp>
            <p:nvSpPr>
              <p:cNvPr id="179290" name="Rectangle 1114"/>
              <p:cNvSpPr>
                <a:spLocks noChangeArrowheads="1"/>
              </p:cNvSpPr>
              <p:nvPr/>
            </p:nvSpPr>
            <p:spPr bwMode="auto">
              <a:xfrm>
                <a:off x="1723" y="3221"/>
                <a:ext cx="6" cy="6"/>
              </a:xfrm>
              <a:prstGeom prst="rect">
                <a:avLst/>
              </a:prstGeom>
              <a:solidFill>
                <a:srgbClr val="000000"/>
              </a:solidFill>
              <a:ln w="9525">
                <a:noFill/>
                <a:miter lim="800000"/>
              </a:ln>
            </p:spPr>
            <p:txBody>
              <a:bodyPr/>
              <a:lstStyle/>
              <a:p>
                <a:endParaRPr lang="zh-CN" altLang="en-US"/>
              </a:p>
            </p:txBody>
          </p:sp>
          <p:sp>
            <p:nvSpPr>
              <p:cNvPr id="179291" name="Line 1115"/>
              <p:cNvSpPr>
                <a:spLocks noChangeShapeType="1"/>
              </p:cNvSpPr>
              <p:nvPr/>
            </p:nvSpPr>
            <p:spPr bwMode="auto">
              <a:xfrm>
                <a:off x="1723" y="3221"/>
                <a:ext cx="6" cy="0"/>
              </a:xfrm>
              <a:prstGeom prst="line">
                <a:avLst/>
              </a:prstGeom>
              <a:noFill/>
              <a:ln w="0">
                <a:solidFill>
                  <a:srgbClr val="000000"/>
                </a:solidFill>
                <a:round/>
              </a:ln>
            </p:spPr>
            <p:txBody>
              <a:bodyPr/>
              <a:lstStyle/>
              <a:p>
                <a:endParaRPr lang="zh-CN" altLang="en-US"/>
              </a:p>
            </p:txBody>
          </p:sp>
          <p:sp>
            <p:nvSpPr>
              <p:cNvPr id="179292" name="Line 1116"/>
              <p:cNvSpPr>
                <a:spLocks noChangeShapeType="1"/>
              </p:cNvSpPr>
              <p:nvPr/>
            </p:nvSpPr>
            <p:spPr bwMode="auto">
              <a:xfrm>
                <a:off x="1723" y="3221"/>
                <a:ext cx="0" cy="6"/>
              </a:xfrm>
              <a:prstGeom prst="line">
                <a:avLst/>
              </a:prstGeom>
              <a:noFill/>
              <a:ln w="0">
                <a:solidFill>
                  <a:srgbClr val="000000"/>
                </a:solidFill>
                <a:round/>
              </a:ln>
            </p:spPr>
            <p:txBody>
              <a:bodyPr/>
              <a:lstStyle/>
              <a:p>
                <a:endParaRPr lang="zh-CN" altLang="en-US"/>
              </a:p>
            </p:txBody>
          </p:sp>
          <p:sp>
            <p:nvSpPr>
              <p:cNvPr id="179293" name="Rectangle 1117"/>
              <p:cNvSpPr>
                <a:spLocks noChangeArrowheads="1"/>
              </p:cNvSpPr>
              <p:nvPr/>
            </p:nvSpPr>
            <p:spPr bwMode="auto">
              <a:xfrm>
                <a:off x="1881" y="3221"/>
                <a:ext cx="6" cy="6"/>
              </a:xfrm>
              <a:prstGeom prst="rect">
                <a:avLst/>
              </a:prstGeom>
              <a:solidFill>
                <a:srgbClr val="000000"/>
              </a:solidFill>
              <a:ln w="9525">
                <a:noFill/>
                <a:miter lim="800000"/>
              </a:ln>
            </p:spPr>
            <p:txBody>
              <a:bodyPr/>
              <a:lstStyle/>
              <a:p>
                <a:endParaRPr lang="zh-CN" altLang="en-US"/>
              </a:p>
            </p:txBody>
          </p:sp>
          <p:sp>
            <p:nvSpPr>
              <p:cNvPr id="179294" name="Line 1118"/>
              <p:cNvSpPr>
                <a:spLocks noChangeShapeType="1"/>
              </p:cNvSpPr>
              <p:nvPr/>
            </p:nvSpPr>
            <p:spPr bwMode="auto">
              <a:xfrm>
                <a:off x="1881" y="3221"/>
                <a:ext cx="6" cy="0"/>
              </a:xfrm>
              <a:prstGeom prst="line">
                <a:avLst/>
              </a:prstGeom>
              <a:noFill/>
              <a:ln w="0">
                <a:solidFill>
                  <a:srgbClr val="000000"/>
                </a:solidFill>
                <a:round/>
              </a:ln>
            </p:spPr>
            <p:txBody>
              <a:bodyPr/>
              <a:lstStyle/>
              <a:p>
                <a:endParaRPr lang="zh-CN" altLang="en-US"/>
              </a:p>
            </p:txBody>
          </p:sp>
          <p:sp>
            <p:nvSpPr>
              <p:cNvPr id="179295" name="Line 1119"/>
              <p:cNvSpPr>
                <a:spLocks noChangeShapeType="1"/>
              </p:cNvSpPr>
              <p:nvPr/>
            </p:nvSpPr>
            <p:spPr bwMode="auto">
              <a:xfrm>
                <a:off x="1881" y="3221"/>
                <a:ext cx="0" cy="6"/>
              </a:xfrm>
              <a:prstGeom prst="line">
                <a:avLst/>
              </a:prstGeom>
              <a:noFill/>
              <a:ln w="0">
                <a:solidFill>
                  <a:srgbClr val="000000"/>
                </a:solidFill>
                <a:round/>
              </a:ln>
            </p:spPr>
            <p:txBody>
              <a:bodyPr/>
              <a:lstStyle/>
              <a:p>
                <a:endParaRPr lang="zh-CN" altLang="en-US"/>
              </a:p>
            </p:txBody>
          </p:sp>
          <p:sp>
            <p:nvSpPr>
              <p:cNvPr id="179296" name="Rectangle 1120"/>
              <p:cNvSpPr>
                <a:spLocks noChangeArrowheads="1"/>
              </p:cNvSpPr>
              <p:nvPr/>
            </p:nvSpPr>
            <p:spPr bwMode="auto">
              <a:xfrm>
                <a:off x="1887" y="3221"/>
                <a:ext cx="145" cy="6"/>
              </a:xfrm>
              <a:prstGeom prst="rect">
                <a:avLst/>
              </a:prstGeom>
              <a:solidFill>
                <a:srgbClr val="000000"/>
              </a:solidFill>
              <a:ln w="9525">
                <a:noFill/>
                <a:miter lim="800000"/>
              </a:ln>
            </p:spPr>
            <p:txBody>
              <a:bodyPr/>
              <a:lstStyle/>
              <a:p>
                <a:endParaRPr lang="zh-CN" altLang="en-US"/>
              </a:p>
            </p:txBody>
          </p:sp>
          <p:sp>
            <p:nvSpPr>
              <p:cNvPr id="179297" name="Line 1121"/>
              <p:cNvSpPr>
                <a:spLocks noChangeShapeType="1"/>
              </p:cNvSpPr>
              <p:nvPr/>
            </p:nvSpPr>
            <p:spPr bwMode="auto">
              <a:xfrm>
                <a:off x="1887" y="3221"/>
                <a:ext cx="145" cy="0"/>
              </a:xfrm>
              <a:prstGeom prst="line">
                <a:avLst/>
              </a:prstGeom>
              <a:noFill/>
              <a:ln w="0">
                <a:solidFill>
                  <a:srgbClr val="000000"/>
                </a:solidFill>
                <a:round/>
              </a:ln>
            </p:spPr>
            <p:txBody>
              <a:bodyPr/>
              <a:lstStyle/>
              <a:p>
                <a:endParaRPr lang="zh-CN" altLang="en-US"/>
              </a:p>
            </p:txBody>
          </p:sp>
          <p:sp>
            <p:nvSpPr>
              <p:cNvPr id="179298" name="Rectangle 1122"/>
              <p:cNvSpPr>
                <a:spLocks noChangeArrowheads="1"/>
              </p:cNvSpPr>
              <p:nvPr/>
            </p:nvSpPr>
            <p:spPr bwMode="auto">
              <a:xfrm>
                <a:off x="2032" y="3221"/>
                <a:ext cx="6" cy="6"/>
              </a:xfrm>
              <a:prstGeom prst="rect">
                <a:avLst/>
              </a:prstGeom>
              <a:solidFill>
                <a:srgbClr val="000000"/>
              </a:solidFill>
              <a:ln w="9525">
                <a:noFill/>
                <a:miter lim="800000"/>
              </a:ln>
            </p:spPr>
            <p:txBody>
              <a:bodyPr/>
              <a:lstStyle/>
              <a:p>
                <a:endParaRPr lang="zh-CN" altLang="en-US"/>
              </a:p>
            </p:txBody>
          </p:sp>
          <p:sp>
            <p:nvSpPr>
              <p:cNvPr id="179299" name="Line 1123"/>
              <p:cNvSpPr>
                <a:spLocks noChangeShapeType="1"/>
              </p:cNvSpPr>
              <p:nvPr/>
            </p:nvSpPr>
            <p:spPr bwMode="auto">
              <a:xfrm>
                <a:off x="2032" y="3221"/>
                <a:ext cx="6" cy="0"/>
              </a:xfrm>
              <a:prstGeom prst="line">
                <a:avLst/>
              </a:prstGeom>
              <a:noFill/>
              <a:ln w="0">
                <a:solidFill>
                  <a:srgbClr val="000000"/>
                </a:solidFill>
                <a:round/>
              </a:ln>
            </p:spPr>
            <p:txBody>
              <a:bodyPr/>
              <a:lstStyle/>
              <a:p>
                <a:endParaRPr lang="zh-CN" altLang="en-US"/>
              </a:p>
            </p:txBody>
          </p:sp>
          <p:sp>
            <p:nvSpPr>
              <p:cNvPr id="179300" name="Line 1124"/>
              <p:cNvSpPr>
                <a:spLocks noChangeShapeType="1"/>
              </p:cNvSpPr>
              <p:nvPr/>
            </p:nvSpPr>
            <p:spPr bwMode="auto">
              <a:xfrm>
                <a:off x="2032" y="3221"/>
                <a:ext cx="0" cy="6"/>
              </a:xfrm>
              <a:prstGeom prst="line">
                <a:avLst/>
              </a:prstGeom>
              <a:noFill/>
              <a:ln w="0">
                <a:solidFill>
                  <a:srgbClr val="000000"/>
                </a:solidFill>
                <a:round/>
              </a:ln>
            </p:spPr>
            <p:txBody>
              <a:bodyPr/>
              <a:lstStyle/>
              <a:p>
                <a:endParaRPr lang="zh-CN" altLang="en-US"/>
              </a:p>
            </p:txBody>
          </p:sp>
          <p:sp>
            <p:nvSpPr>
              <p:cNvPr id="179301" name="Rectangle 1125"/>
              <p:cNvSpPr>
                <a:spLocks noChangeArrowheads="1"/>
              </p:cNvSpPr>
              <p:nvPr/>
            </p:nvSpPr>
            <p:spPr bwMode="auto">
              <a:xfrm>
                <a:off x="2190" y="3221"/>
                <a:ext cx="6" cy="6"/>
              </a:xfrm>
              <a:prstGeom prst="rect">
                <a:avLst/>
              </a:prstGeom>
              <a:solidFill>
                <a:srgbClr val="000000"/>
              </a:solidFill>
              <a:ln w="9525">
                <a:noFill/>
                <a:miter lim="800000"/>
              </a:ln>
            </p:spPr>
            <p:txBody>
              <a:bodyPr/>
              <a:lstStyle/>
              <a:p>
                <a:endParaRPr lang="zh-CN" altLang="en-US"/>
              </a:p>
            </p:txBody>
          </p:sp>
          <p:sp>
            <p:nvSpPr>
              <p:cNvPr id="179302" name="Line 1126"/>
              <p:cNvSpPr>
                <a:spLocks noChangeShapeType="1"/>
              </p:cNvSpPr>
              <p:nvPr/>
            </p:nvSpPr>
            <p:spPr bwMode="auto">
              <a:xfrm>
                <a:off x="2190" y="3221"/>
                <a:ext cx="6" cy="0"/>
              </a:xfrm>
              <a:prstGeom prst="line">
                <a:avLst/>
              </a:prstGeom>
              <a:noFill/>
              <a:ln w="0">
                <a:solidFill>
                  <a:srgbClr val="000000"/>
                </a:solidFill>
                <a:round/>
              </a:ln>
            </p:spPr>
            <p:txBody>
              <a:bodyPr/>
              <a:lstStyle/>
              <a:p>
                <a:endParaRPr lang="zh-CN" altLang="en-US"/>
              </a:p>
            </p:txBody>
          </p:sp>
          <p:sp>
            <p:nvSpPr>
              <p:cNvPr id="179303" name="Line 1127"/>
              <p:cNvSpPr>
                <a:spLocks noChangeShapeType="1"/>
              </p:cNvSpPr>
              <p:nvPr/>
            </p:nvSpPr>
            <p:spPr bwMode="auto">
              <a:xfrm>
                <a:off x="2190" y="3221"/>
                <a:ext cx="0" cy="6"/>
              </a:xfrm>
              <a:prstGeom prst="line">
                <a:avLst/>
              </a:prstGeom>
              <a:noFill/>
              <a:ln w="0">
                <a:solidFill>
                  <a:srgbClr val="000000"/>
                </a:solidFill>
                <a:round/>
              </a:ln>
            </p:spPr>
            <p:txBody>
              <a:bodyPr/>
              <a:lstStyle/>
              <a:p>
                <a:endParaRPr lang="zh-CN" altLang="en-US"/>
              </a:p>
            </p:txBody>
          </p:sp>
          <p:sp>
            <p:nvSpPr>
              <p:cNvPr id="179304" name="Rectangle 1128"/>
              <p:cNvSpPr>
                <a:spLocks noChangeArrowheads="1"/>
              </p:cNvSpPr>
              <p:nvPr/>
            </p:nvSpPr>
            <p:spPr bwMode="auto">
              <a:xfrm>
                <a:off x="2196" y="3221"/>
                <a:ext cx="309" cy="6"/>
              </a:xfrm>
              <a:prstGeom prst="rect">
                <a:avLst/>
              </a:prstGeom>
              <a:solidFill>
                <a:srgbClr val="000000"/>
              </a:solidFill>
              <a:ln w="9525">
                <a:noFill/>
                <a:miter lim="800000"/>
              </a:ln>
            </p:spPr>
            <p:txBody>
              <a:bodyPr/>
              <a:lstStyle/>
              <a:p>
                <a:endParaRPr lang="zh-CN" altLang="en-US"/>
              </a:p>
            </p:txBody>
          </p:sp>
          <p:sp>
            <p:nvSpPr>
              <p:cNvPr id="179305" name="Line 1129"/>
              <p:cNvSpPr>
                <a:spLocks noChangeShapeType="1"/>
              </p:cNvSpPr>
              <p:nvPr/>
            </p:nvSpPr>
            <p:spPr bwMode="auto">
              <a:xfrm>
                <a:off x="2196" y="3221"/>
                <a:ext cx="309" cy="0"/>
              </a:xfrm>
              <a:prstGeom prst="line">
                <a:avLst/>
              </a:prstGeom>
              <a:noFill/>
              <a:ln w="0">
                <a:solidFill>
                  <a:srgbClr val="000000"/>
                </a:solidFill>
                <a:round/>
              </a:ln>
            </p:spPr>
            <p:txBody>
              <a:bodyPr/>
              <a:lstStyle/>
              <a:p>
                <a:endParaRPr lang="zh-CN" altLang="en-US"/>
              </a:p>
            </p:txBody>
          </p:sp>
          <p:sp>
            <p:nvSpPr>
              <p:cNvPr id="179306" name="Rectangle 1130"/>
              <p:cNvSpPr>
                <a:spLocks noChangeArrowheads="1"/>
              </p:cNvSpPr>
              <p:nvPr/>
            </p:nvSpPr>
            <p:spPr bwMode="auto">
              <a:xfrm>
                <a:off x="2505" y="3221"/>
                <a:ext cx="6" cy="6"/>
              </a:xfrm>
              <a:prstGeom prst="rect">
                <a:avLst/>
              </a:prstGeom>
              <a:solidFill>
                <a:srgbClr val="000000"/>
              </a:solidFill>
              <a:ln w="9525">
                <a:noFill/>
                <a:miter lim="800000"/>
              </a:ln>
            </p:spPr>
            <p:txBody>
              <a:bodyPr/>
              <a:lstStyle/>
              <a:p>
                <a:endParaRPr lang="zh-CN" altLang="en-US"/>
              </a:p>
            </p:txBody>
          </p:sp>
          <p:sp>
            <p:nvSpPr>
              <p:cNvPr id="179307" name="Line 1131"/>
              <p:cNvSpPr>
                <a:spLocks noChangeShapeType="1"/>
              </p:cNvSpPr>
              <p:nvPr/>
            </p:nvSpPr>
            <p:spPr bwMode="auto">
              <a:xfrm>
                <a:off x="2505" y="3221"/>
                <a:ext cx="6" cy="0"/>
              </a:xfrm>
              <a:prstGeom prst="line">
                <a:avLst/>
              </a:prstGeom>
              <a:noFill/>
              <a:ln w="0">
                <a:solidFill>
                  <a:srgbClr val="000000"/>
                </a:solidFill>
                <a:round/>
              </a:ln>
            </p:spPr>
            <p:txBody>
              <a:bodyPr/>
              <a:lstStyle/>
              <a:p>
                <a:endParaRPr lang="zh-CN" altLang="en-US"/>
              </a:p>
            </p:txBody>
          </p:sp>
          <p:sp>
            <p:nvSpPr>
              <p:cNvPr id="179308" name="Line 1132"/>
              <p:cNvSpPr>
                <a:spLocks noChangeShapeType="1"/>
              </p:cNvSpPr>
              <p:nvPr/>
            </p:nvSpPr>
            <p:spPr bwMode="auto">
              <a:xfrm>
                <a:off x="2505" y="3221"/>
                <a:ext cx="0" cy="6"/>
              </a:xfrm>
              <a:prstGeom prst="line">
                <a:avLst/>
              </a:prstGeom>
              <a:noFill/>
              <a:ln w="0">
                <a:solidFill>
                  <a:srgbClr val="000000"/>
                </a:solidFill>
                <a:round/>
              </a:ln>
            </p:spPr>
            <p:txBody>
              <a:bodyPr/>
              <a:lstStyle/>
              <a:p>
                <a:endParaRPr lang="zh-CN" altLang="en-US"/>
              </a:p>
            </p:txBody>
          </p:sp>
          <p:sp>
            <p:nvSpPr>
              <p:cNvPr id="179309" name="Rectangle 1133"/>
              <p:cNvSpPr>
                <a:spLocks noChangeArrowheads="1"/>
              </p:cNvSpPr>
              <p:nvPr/>
            </p:nvSpPr>
            <p:spPr bwMode="auto">
              <a:xfrm>
                <a:off x="2662" y="3221"/>
                <a:ext cx="6" cy="6"/>
              </a:xfrm>
              <a:prstGeom prst="rect">
                <a:avLst/>
              </a:prstGeom>
              <a:solidFill>
                <a:srgbClr val="000000"/>
              </a:solidFill>
              <a:ln w="9525">
                <a:noFill/>
                <a:miter lim="800000"/>
              </a:ln>
            </p:spPr>
            <p:txBody>
              <a:bodyPr/>
              <a:lstStyle/>
              <a:p>
                <a:endParaRPr lang="zh-CN" altLang="en-US"/>
              </a:p>
            </p:txBody>
          </p:sp>
          <p:sp>
            <p:nvSpPr>
              <p:cNvPr id="179310" name="Line 1134"/>
              <p:cNvSpPr>
                <a:spLocks noChangeShapeType="1"/>
              </p:cNvSpPr>
              <p:nvPr/>
            </p:nvSpPr>
            <p:spPr bwMode="auto">
              <a:xfrm>
                <a:off x="2662" y="3221"/>
                <a:ext cx="6" cy="0"/>
              </a:xfrm>
              <a:prstGeom prst="line">
                <a:avLst/>
              </a:prstGeom>
              <a:noFill/>
              <a:ln w="0">
                <a:solidFill>
                  <a:srgbClr val="000000"/>
                </a:solidFill>
                <a:round/>
              </a:ln>
            </p:spPr>
            <p:txBody>
              <a:bodyPr/>
              <a:lstStyle/>
              <a:p>
                <a:endParaRPr lang="zh-CN" altLang="en-US"/>
              </a:p>
            </p:txBody>
          </p:sp>
          <p:sp>
            <p:nvSpPr>
              <p:cNvPr id="179311" name="Line 1135"/>
              <p:cNvSpPr>
                <a:spLocks noChangeShapeType="1"/>
              </p:cNvSpPr>
              <p:nvPr/>
            </p:nvSpPr>
            <p:spPr bwMode="auto">
              <a:xfrm>
                <a:off x="2662" y="3221"/>
                <a:ext cx="0" cy="6"/>
              </a:xfrm>
              <a:prstGeom prst="line">
                <a:avLst/>
              </a:prstGeom>
              <a:noFill/>
              <a:ln w="0">
                <a:solidFill>
                  <a:srgbClr val="000000"/>
                </a:solidFill>
                <a:round/>
              </a:ln>
            </p:spPr>
            <p:txBody>
              <a:bodyPr/>
              <a:lstStyle/>
              <a:p>
                <a:endParaRPr lang="zh-CN" altLang="en-US"/>
              </a:p>
            </p:txBody>
          </p:sp>
          <p:sp>
            <p:nvSpPr>
              <p:cNvPr id="179312" name="Rectangle 1136"/>
              <p:cNvSpPr>
                <a:spLocks noChangeArrowheads="1"/>
              </p:cNvSpPr>
              <p:nvPr/>
            </p:nvSpPr>
            <p:spPr bwMode="auto">
              <a:xfrm>
                <a:off x="2668" y="3221"/>
                <a:ext cx="310" cy="6"/>
              </a:xfrm>
              <a:prstGeom prst="rect">
                <a:avLst/>
              </a:prstGeom>
              <a:solidFill>
                <a:srgbClr val="000000"/>
              </a:solidFill>
              <a:ln w="9525">
                <a:noFill/>
                <a:miter lim="800000"/>
              </a:ln>
            </p:spPr>
            <p:txBody>
              <a:bodyPr/>
              <a:lstStyle/>
              <a:p>
                <a:endParaRPr lang="zh-CN" altLang="en-US"/>
              </a:p>
            </p:txBody>
          </p:sp>
          <p:sp>
            <p:nvSpPr>
              <p:cNvPr id="179313" name="Line 1137"/>
              <p:cNvSpPr>
                <a:spLocks noChangeShapeType="1"/>
              </p:cNvSpPr>
              <p:nvPr/>
            </p:nvSpPr>
            <p:spPr bwMode="auto">
              <a:xfrm>
                <a:off x="2668" y="3221"/>
                <a:ext cx="310" cy="0"/>
              </a:xfrm>
              <a:prstGeom prst="line">
                <a:avLst/>
              </a:prstGeom>
              <a:noFill/>
              <a:ln w="0">
                <a:solidFill>
                  <a:srgbClr val="000000"/>
                </a:solidFill>
                <a:round/>
              </a:ln>
            </p:spPr>
            <p:txBody>
              <a:bodyPr/>
              <a:lstStyle/>
              <a:p>
                <a:endParaRPr lang="zh-CN" altLang="en-US"/>
              </a:p>
            </p:txBody>
          </p:sp>
          <p:sp>
            <p:nvSpPr>
              <p:cNvPr id="179314" name="Rectangle 1138"/>
              <p:cNvSpPr>
                <a:spLocks noChangeArrowheads="1"/>
              </p:cNvSpPr>
              <p:nvPr/>
            </p:nvSpPr>
            <p:spPr bwMode="auto">
              <a:xfrm>
                <a:off x="2978" y="3221"/>
                <a:ext cx="5" cy="6"/>
              </a:xfrm>
              <a:prstGeom prst="rect">
                <a:avLst/>
              </a:prstGeom>
              <a:solidFill>
                <a:srgbClr val="000000"/>
              </a:solidFill>
              <a:ln w="9525">
                <a:noFill/>
                <a:miter lim="800000"/>
              </a:ln>
            </p:spPr>
            <p:txBody>
              <a:bodyPr/>
              <a:lstStyle/>
              <a:p>
                <a:endParaRPr lang="zh-CN" altLang="en-US"/>
              </a:p>
            </p:txBody>
          </p:sp>
          <p:sp>
            <p:nvSpPr>
              <p:cNvPr id="179315" name="Line 1139"/>
              <p:cNvSpPr>
                <a:spLocks noChangeShapeType="1"/>
              </p:cNvSpPr>
              <p:nvPr/>
            </p:nvSpPr>
            <p:spPr bwMode="auto">
              <a:xfrm>
                <a:off x="2978" y="3221"/>
                <a:ext cx="5" cy="0"/>
              </a:xfrm>
              <a:prstGeom prst="line">
                <a:avLst/>
              </a:prstGeom>
              <a:noFill/>
              <a:ln w="0">
                <a:solidFill>
                  <a:srgbClr val="000000"/>
                </a:solidFill>
                <a:round/>
              </a:ln>
            </p:spPr>
            <p:txBody>
              <a:bodyPr/>
              <a:lstStyle/>
              <a:p>
                <a:endParaRPr lang="zh-CN" altLang="en-US"/>
              </a:p>
            </p:txBody>
          </p:sp>
          <p:sp>
            <p:nvSpPr>
              <p:cNvPr id="179316" name="Line 1140"/>
              <p:cNvSpPr>
                <a:spLocks noChangeShapeType="1"/>
              </p:cNvSpPr>
              <p:nvPr/>
            </p:nvSpPr>
            <p:spPr bwMode="auto">
              <a:xfrm>
                <a:off x="2978" y="3221"/>
                <a:ext cx="0" cy="6"/>
              </a:xfrm>
              <a:prstGeom prst="line">
                <a:avLst/>
              </a:prstGeom>
              <a:noFill/>
              <a:ln w="0">
                <a:solidFill>
                  <a:srgbClr val="000000"/>
                </a:solidFill>
                <a:round/>
              </a:ln>
            </p:spPr>
            <p:txBody>
              <a:bodyPr/>
              <a:lstStyle/>
              <a:p>
                <a:endParaRPr lang="zh-CN" altLang="en-US"/>
              </a:p>
            </p:txBody>
          </p:sp>
          <p:sp>
            <p:nvSpPr>
              <p:cNvPr id="179317" name="Rectangle 1141"/>
              <p:cNvSpPr>
                <a:spLocks noChangeArrowheads="1"/>
              </p:cNvSpPr>
              <p:nvPr/>
            </p:nvSpPr>
            <p:spPr bwMode="auto">
              <a:xfrm>
                <a:off x="3135" y="3221"/>
                <a:ext cx="6" cy="6"/>
              </a:xfrm>
              <a:prstGeom prst="rect">
                <a:avLst/>
              </a:prstGeom>
              <a:solidFill>
                <a:srgbClr val="000000"/>
              </a:solidFill>
              <a:ln w="9525">
                <a:noFill/>
                <a:miter lim="800000"/>
              </a:ln>
            </p:spPr>
            <p:txBody>
              <a:bodyPr/>
              <a:lstStyle/>
              <a:p>
                <a:endParaRPr lang="zh-CN" altLang="en-US"/>
              </a:p>
            </p:txBody>
          </p:sp>
          <p:sp>
            <p:nvSpPr>
              <p:cNvPr id="179318" name="Line 1142"/>
              <p:cNvSpPr>
                <a:spLocks noChangeShapeType="1"/>
              </p:cNvSpPr>
              <p:nvPr/>
            </p:nvSpPr>
            <p:spPr bwMode="auto">
              <a:xfrm>
                <a:off x="3135" y="3221"/>
                <a:ext cx="6" cy="0"/>
              </a:xfrm>
              <a:prstGeom prst="line">
                <a:avLst/>
              </a:prstGeom>
              <a:noFill/>
              <a:ln w="0">
                <a:solidFill>
                  <a:srgbClr val="000000"/>
                </a:solidFill>
                <a:round/>
              </a:ln>
            </p:spPr>
            <p:txBody>
              <a:bodyPr/>
              <a:lstStyle/>
              <a:p>
                <a:endParaRPr lang="zh-CN" altLang="en-US"/>
              </a:p>
            </p:txBody>
          </p:sp>
          <p:sp>
            <p:nvSpPr>
              <p:cNvPr id="179319" name="Line 1143"/>
              <p:cNvSpPr>
                <a:spLocks noChangeShapeType="1"/>
              </p:cNvSpPr>
              <p:nvPr/>
            </p:nvSpPr>
            <p:spPr bwMode="auto">
              <a:xfrm>
                <a:off x="3135" y="3221"/>
                <a:ext cx="0" cy="6"/>
              </a:xfrm>
              <a:prstGeom prst="line">
                <a:avLst/>
              </a:prstGeom>
              <a:noFill/>
              <a:ln w="0">
                <a:solidFill>
                  <a:srgbClr val="000000"/>
                </a:solidFill>
                <a:round/>
              </a:ln>
            </p:spPr>
            <p:txBody>
              <a:bodyPr/>
              <a:lstStyle/>
              <a:p>
                <a:endParaRPr lang="zh-CN" altLang="en-US"/>
              </a:p>
            </p:txBody>
          </p:sp>
          <p:sp>
            <p:nvSpPr>
              <p:cNvPr id="179320" name="Rectangle 1144"/>
              <p:cNvSpPr>
                <a:spLocks noChangeArrowheads="1"/>
              </p:cNvSpPr>
              <p:nvPr/>
            </p:nvSpPr>
            <p:spPr bwMode="auto">
              <a:xfrm>
                <a:off x="3141" y="3221"/>
                <a:ext cx="309" cy="6"/>
              </a:xfrm>
              <a:prstGeom prst="rect">
                <a:avLst/>
              </a:prstGeom>
              <a:solidFill>
                <a:srgbClr val="000000"/>
              </a:solidFill>
              <a:ln w="9525">
                <a:noFill/>
                <a:miter lim="800000"/>
              </a:ln>
            </p:spPr>
            <p:txBody>
              <a:bodyPr/>
              <a:lstStyle/>
              <a:p>
                <a:endParaRPr lang="zh-CN" altLang="en-US"/>
              </a:p>
            </p:txBody>
          </p:sp>
          <p:sp>
            <p:nvSpPr>
              <p:cNvPr id="179321" name="Line 1145"/>
              <p:cNvSpPr>
                <a:spLocks noChangeShapeType="1"/>
              </p:cNvSpPr>
              <p:nvPr/>
            </p:nvSpPr>
            <p:spPr bwMode="auto">
              <a:xfrm>
                <a:off x="3141" y="3221"/>
                <a:ext cx="309" cy="0"/>
              </a:xfrm>
              <a:prstGeom prst="line">
                <a:avLst/>
              </a:prstGeom>
              <a:noFill/>
              <a:ln w="0">
                <a:solidFill>
                  <a:srgbClr val="000000"/>
                </a:solidFill>
                <a:round/>
              </a:ln>
            </p:spPr>
            <p:txBody>
              <a:bodyPr/>
              <a:lstStyle/>
              <a:p>
                <a:endParaRPr lang="zh-CN" altLang="en-US"/>
              </a:p>
            </p:txBody>
          </p:sp>
          <p:sp>
            <p:nvSpPr>
              <p:cNvPr id="179322" name="Rectangle 1146"/>
              <p:cNvSpPr>
                <a:spLocks noChangeArrowheads="1"/>
              </p:cNvSpPr>
              <p:nvPr/>
            </p:nvSpPr>
            <p:spPr bwMode="auto">
              <a:xfrm>
                <a:off x="3450" y="3221"/>
                <a:ext cx="6" cy="6"/>
              </a:xfrm>
              <a:prstGeom prst="rect">
                <a:avLst/>
              </a:prstGeom>
              <a:solidFill>
                <a:srgbClr val="000000"/>
              </a:solidFill>
              <a:ln w="9525">
                <a:noFill/>
                <a:miter lim="800000"/>
              </a:ln>
            </p:spPr>
            <p:txBody>
              <a:bodyPr/>
              <a:lstStyle/>
              <a:p>
                <a:endParaRPr lang="zh-CN" altLang="en-US"/>
              </a:p>
            </p:txBody>
          </p:sp>
          <p:sp>
            <p:nvSpPr>
              <p:cNvPr id="179323" name="Line 1147"/>
              <p:cNvSpPr>
                <a:spLocks noChangeShapeType="1"/>
              </p:cNvSpPr>
              <p:nvPr/>
            </p:nvSpPr>
            <p:spPr bwMode="auto">
              <a:xfrm>
                <a:off x="3450" y="3221"/>
                <a:ext cx="6" cy="0"/>
              </a:xfrm>
              <a:prstGeom prst="line">
                <a:avLst/>
              </a:prstGeom>
              <a:noFill/>
              <a:ln w="0">
                <a:solidFill>
                  <a:srgbClr val="000000"/>
                </a:solidFill>
                <a:round/>
              </a:ln>
            </p:spPr>
            <p:txBody>
              <a:bodyPr/>
              <a:lstStyle/>
              <a:p>
                <a:endParaRPr lang="zh-CN" altLang="en-US"/>
              </a:p>
            </p:txBody>
          </p:sp>
          <p:sp>
            <p:nvSpPr>
              <p:cNvPr id="179324" name="Line 1148"/>
              <p:cNvSpPr>
                <a:spLocks noChangeShapeType="1"/>
              </p:cNvSpPr>
              <p:nvPr/>
            </p:nvSpPr>
            <p:spPr bwMode="auto">
              <a:xfrm>
                <a:off x="3450" y="3221"/>
                <a:ext cx="0" cy="6"/>
              </a:xfrm>
              <a:prstGeom prst="line">
                <a:avLst/>
              </a:prstGeom>
              <a:noFill/>
              <a:ln w="0">
                <a:solidFill>
                  <a:srgbClr val="000000"/>
                </a:solidFill>
                <a:round/>
              </a:ln>
            </p:spPr>
            <p:txBody>
              <a:bodyPr/>
              <a:lstStyle/>
              <a:p>
                <a:endParaRPr lang="zh-CN" altLang="en-US"/>
              </a:p>
            </p:txBody>
          </p:sp>
          <p:sp>
            <p:nvSpPr>
              <p:cNvPr id="179325" name="Rectangle 1149"/>
              <p:cNvSpPr>
                <a:spLocks noChangeArrowheads="1"/>
              </p:cNvSpPr>
              <p:nvPr/>
            </p:nvSpPr>
            <p:spPr bwMode="auto">
              <a:xfrm>
                <a:off x="3608" y="3221"/>
                <a:ext cx="5" cy="6"/>
              </a:xfrm>
              <a:prstGeom prst="rect">
                <a:avLst/>
              </a:prstGeom>
              <a:solidFill>
                <a:srgbClr val="000000"/>
              </a:solidFill>
              <a:ln w="9525">
                <a:noFill/>
                <a:miter lim="800000"/>
              </a:ln>
            </p:spPr>
            <p:txBody>
              <a:bodyPr/>
              <a:lstStyle/>
              <a:p>
                <a:endParaRPr lang="zh-CN" altLang="en-US"/>
              </a:p>
            </p:txBody>
          </p:sp>
          <p:sp>
            <p:nvSpPr>
              <p:cNvPr id="179326" name="Line 1150"/>
              <p:cNvSpPr>
                <a:spLocks noChangeShapeType="1"/>
              </p:cNvSpPr>
              <p:nvPr/>
            </p:nvSpPr>
            <p:spPr bwMode="auto">
              <a:xfrm>
                <a:off x="3608" y="3221"/>
                <a:ext cx="5" cy="0"/>
              </a:xfrm>
              <a:prstGeom prst="line">
                <a:avLst/>
              </a:prstGeom>
              <a:noFill/>
              <a:ln w="0">
                <a:solidFill>
                  <a:srgbClr val="000000"/>
                </a:solidFill>
                <a:round/>
              </a:ln>
            </p:spPr>
            <p:txBody>
              <a:bodyPr/>
              <a:lstStyle/>
              <a:p>
                <a:endParaRPr lang="zh-CN" altLang="en-US"/>
              </a:p>
            </p:txBody>
          </p:sp>
          <p:sp>
            <p:nvSpPr>
              <p:cNvPr id="179327" name="Line 1151"/>
              <p:cNvSpPr>
                <a:spLocks noChangeShapeType="1"/>
              </p:cNvSpPr>
              <p:nvPr/>
            </p:nvSpPr>
            <p:spPr bwMode="auto">
              <a:xfrm>
                <a:off x="3608" y="3221"/>
                <a:ext cx="0" cy="6"/>
              </a:xfrm>
              <a:prstGeom prst="line">
                <a:avLst/>
              </a:prstGeom>
              <a:noFill/>
              <a:ln w="0">
                <a:solidFill>
                  <a:srgbClr val="000000"/>
                </a:solidFill>
                <a:round/>
              </a:ln>
            </p:spPr>
            <p:txBody>
              <a:bodyPr/>
              <a:lstStyle/>
              <a:p>
                <a:endParaRPr lang="zh-CN" altLang="en-US"/>
              </a:p>
            </p:txBody>
          </p:sp>
          <p:sp>
            <p:nvSpPr>
              <p:cNvPr id="179328" name="Rectangle 1152"/>
              <p:cNvSpPr>
                <a:spLocks noChangeArrowheads="1"/>
              </p:cNvSpPr>
              <p:nvPr/>
            </p:nvSpPr>
            <p:spPr bwMode="auto">
              <a:xfrm>
                <a:off x="3613" y="3221"/>
                <a:ext cx="146" cy="6"/>
              </a:xfrm>
              <a:prstGeom prst="rect">
                <a:avLst/>
              </a:prstGeom>
              <a:solidFill>
                <a:srgbClr val="000000"/>
              </a:solidFill>
              <a:ln w="9525">
                <a:noFill/>
                <a:miter lim="800000"/>
              </a:ln>
            </p:spPr>
            <p:txBody>
              <a:bodyPr/>
              <a:lstStyle/>
              <a:p>
                <a:endParaRPr lang="zh-CN" altLang="en-US"/>
              </a:p>
            </p:txBody>
          </p:sp>
          <p:sp>
            <p:nvSpPr>
              <p:cNvPr id="179329" name="Line 1153"/>
              <p:cNvSpPr>
                <a:spLocks noChangeShapeType="1"/>
              </p:cNvSpPr>
              <p:nvPr/>
            </p:nvSpPr>
            <p:spPr bwMode="auto">
              <a:xfrm>
                <a:off x="3613" y="3221"/>
                <a:ext cx="146" cy="0"/>
              </a:xfrm>
              <a:prstGeom prst="line">
                <a:avLst/>
              </a:prstGeom>
              <a:noFill/>
              <a:ln w="0">
                <a:solidFill>
                  <a:srgbClr val="000000"/>
                </a:solidFill>
                <a:round/>
              </a:ln>
            </p:spPr>
            <p:txBody>
              <a:bodyPr/>
              <a:lstStyle/>
              <a:p>
                <a:endParaRPr lang="zh-CN" altLang="en-US"/>
              </a:p>
            </p:txBody>
          </p:sp>
          <p:sp>
            <p:nvSpPr>
              <p:cNvPr id="179330" name="Rectangle 1154"/>
              <p:cNvSpPr>
                <a:spLocks noChangeArrowheads="1"/>
              </p:cNvSpPr>
              <p:nvPr/>
            </p:nvSpPr>
            <p:spPr bwMode="auto">
              <a:xfrm>
                <a:off x="3759" y="3221"/>
                <a:ext cx="6" cy="6"/>
              </a:xfrm>
              <a:prstGeom prst="rect">
                <a:avLst/>
              </a:prstGeom>
              <a:solidFill>
                <a:srgbClr val="000000"/>
              </a:solidFill>
              <a:ln w="9525">
                <a:noFill/>
                <a:miter lim="800000"/>
              </a:ln>
            </p:spPr>
            <p:txBody>
              <a:bodyPr/>
              <a:lstStyle/>
              <a:p>
                <a:endParaRPr lang="zh-CN" altLang="en-US"/>
              </a:p>
            </p:txBody>
          </p:sp>
          <p:sp>
            <p:nvSpPr>
              <p:cNvPr id="179331" name="Line 1155"/>
              <p:cNvSpPr>
                <a:spLocks noChangeShapeType="1"/>
              </p:cNvSpPr>
              <p:nvPr/>
            </p:nvSpPr>
            <p:spPr bwMode="auto">
              <a:xfrm>
                <a:off x="3759" y="3221"/>
                <a:ext cx="6" cy="0"/>
              </a:xfrm>
              <a:prstGeom prst="line">
                <a:avLst/>
              </a:prstGeom>
              <a:noFill/>
              <a:ln w="0">
                <a:solidFill>
                  <a:srgbClr val="000000"/>
                </a:solidFill>
                <a:round/>
              </a:ln>
            </p:spPr>
            <p:txBody>
              <a:bodyPr/>
              <a:lstStyle/>
              <a:p>
                <a:endParaRPr lang="zh-CN" altLang="en-US"/>
              </a:p>
            </p:txBody>
          </p:sp>
          <p:sp>
            <p:nvSpPr>
              <p:cNvPr id="179332" name="Line 1156"/>
              <p:cNvSpPr>
                <a:spLocks noChangeShapeType="1"/>
              </p:cNvSpPr>
              <p:nvPr/>
            </p:nvSpPr>
            <p:spPr bwMode="auto">
              <a:xfrm>
                <a:off x="3759" y="3221"/>
                <a:ext cx="0" cy="6"/>
              </a:xfrm>
              <a:prstGeom prst="line">
                <a:avLst/>
              </a:prstGeom>
              <a:noFill/>
              <a:ln w="0">
                <a:solidFill>
                  <a:srgbClr val="000000"/>
                </a:solidFill>
                <a:round/>
              </a:ln>
            </p:spPr>
            <p:txBody>
              <a:bodyPr/>
              <a:lstStyle/>
              <a:p>
                <a:endParaRPr lang="zh-CN" altLang="en-US"/>
              </a:p>
            </p:txBody>
          </p:sp>
          <p:sp>
            <p:nvSpPr>
              <p:cNvPr id="179333" name="Rectangle 1157"/>
              <p:cNvSpPr>
                <a:spLocks noChangeArrowheads="1"/>
              </p:cNvSpPr>
              <p:nvPr/>
            </p:nvSpPr>
            <p:spPr bwMode="auto">
              <a:xfrm>
                <a:off x="3917" y="3221"/>
                <a:ext cx="6" cy="6"/>
              </a:xfrm>
              <a:prstGeom prst="rect">
                <a:avLst/>
              </a:prstGeom>
              <a:solidFill>
                <a:srgbClr val="000000"/>
              </a:solidFill>
              <a:ln w="9525">
                <a:noFill/>
                <a:miter lim="800000"/>
              </a:ln>
            </p:spPr>
            <p:txBody>
              <a:bodyPr/>
              <a:lstStyle/>
              <a:p>
                <a:endParaRPr lang="zh-CN" altLang="en-US"/>
              </a:p>
            </p:txBody>
          </p:sp>
          <p:sp>
            <p:nvSpPr>
              <p:cNvPr id="179334" name="Line 1158"/>
              <p:cNvSpPr>
                <a:spLocks noChangeShapeType="1"/>
              </p:cNvSpPr>
              <p:nvPr/>
            </p:nvSpPr>
            <p:spPr bwMode="auto">
              <a:xfrm>
                <a:off x="3917" y="3221"/>
                <a:ext cx="6" cy="0"/>
              </a:xfrm>
              <a:prstGeom prst="line">
                <a:avLst/>
              </a:prstGeom>
              <a:noFill/>
              <a:ln w="0">
                <a:solidFill>
                  <a:srgbClr val="000000"/>
                </a:solidFill>
                <a:round/>
              </a:ln>
            </p:spPr>
            <p:txBody>
              <a:bodyPr/>
              <a:lstStyle/>
              <a:p>
                <a:endParaRPr lang="zh-CN" altLang="en-US"/>
              </a:p>
            </p:txBody>
          </p:sp>
          <p:sp>
            <p:nvSpPr>
              <p:cNvPr id="179335" name="Line 1159"/>
              <p:cNvSpPr>
                <a:spLocks noChangeShapeType="1"/>
              </p:cNvSpPr>
              <p:nvPr/>
            </p:nvSpPr>
            <p:spPr bwMode="auto">
              <a:xfrm>
                <a:off x="3917" y="3221"/>
                <a:ext cx="0" cy="6"/>
              </a:xfrm>
              <a:prstGeom prst="line">
                <a:avLst/>
              </a:prstGeom>
              <a:noFill/>
              <a:ln w="0">
                <a:solidFill>
                  <a:srgbClr val="000000"/>
                </a:solidFill>
                <a:round/>
              </a:ln>
            </p:spPr>
            <p:txBody>
              <a:bodyPr/>
              <a:lstStyle/>
              <a:p>
                <a:endParaRPr lang="zh-CN" altLang="en-US"/>
              </a:p>
            </p:txBody>
          </p:sp>
          <p:sp>
            <p:nvSpPr>
              <p:cNvPr id="179336" name="Rectangle 1160"/>
              <p:cNvSpPr>
                <a:spLocks noChangeArrowheads="1"/>
              </p:cNvSpPr>
              <p:nvPr/>
            </p:nvSpPr>
            <p:spPr bwMode="auto">
              <a:xfrm>
                <a:off x="3923" y="3221"/>
                <a:ext cx="309" cy="6"/>
              </a:xfrm>
              <a:prstGeom prst="rect">
                <a:avLst/>
              </a:prstGeom>
              <a:solidFill>
                <a:srgbClr val="000000"/>
              </a:solidFill>
              <a:ln w="9525">
                <a:noFill/>
                <a:miter lim="800000"/>
              </a:ln>
            </p:spPr>
            <p:txBody>
              <a:bodyPr/>
              <a:lstStyle/>
              <a:p>
                <a:endParaRPr lang="zh-CN" altLang="en-US"/>
              </a:p>
            </p:txBody>
          </p:sp>
          <p:sp>
            <p:nvSpPr>
              <p:cNvPr id="179337" name="Line 1161"/>
              <p:cNvSpPr>
                <a:spLocks noChangeShapeType="1"/>
              </p:cNvSpPr>
              <p:nvPr/>
            </p:nvSpPr>
            <p:spPr bwMode="auto">
              <a:xfrm>
                <a:off x="3923" y="3221"/>
                <a:ext cx="309" cy="0"/>
              </a:xfrm>
              <a:prstGeom prst="line">
                <a:avLst/>
              </a:prstGeom>
              <a:noFill/>
              <a:ln w="0">
                <a:solidFill>
                  <a:srgbClr val="000000"/>
                </a:solidFill>
                <a:round/>
              </a:ln>
            </p:spPr>
            <p:txBody>
              <a:bodyPr/>
              <a:lstStyle/>
              <a:p>
                <a:endParaRPr lang="zh-CN" altLang="en-US"/>
              </a:p>
            </p:txBody>
          </p:sp>
          <p:sp>
            <p:nvSpPr>
              <p:cNvPr id="179338" name="Rectangle 1162"/>
              <p:cNvSpPr>
                <a:spLocks noChangeArrowheads="1"/>
              </p:cNvSpPr>
              <p:nvPr/>
            </p:nvSpPr>
            <p:spPr bwMode="auto">
              <a:xfrm>
                <a:off x="4232" y="3221"/>
                <a:ext cx="6" cy="6"/>
              </a:xfrm>
              <a:prstGeom prst="rect">
                <a:avLst/>
              </a:prstGeom>
              <a:solidFill>
                <a:srgbClr val="000000"/>
              </a:solidFill>
              <a:ln w="9525">
                <a:noFill/>
                <a:miter lim="800000"/>
              </a:ln>
            </p:spPr>
            <p:txBody>
              <a:bodyPr/>
              <a:lstStyle/>
              <a:p>
                <a:endParaRPr lang="zh-CN" altLang="en-US"/>
              </a:p>
            </p:txBody>
          </p:sp>
          <p:sp>
            <p:nvSpPr>
              <p:cNvPr id="179339" name="Line 1163"/>
              <p:cNvSpPr>
                <a:spLocks noChangeShapeType="1"/>
              </p:cNvSpPr>
              <p:nvPr/>
            </p:nvSpPr>
            <p:spPr bwMode="auto">
              <a:xfrm>
                <a:off x="4232" y="3221"/>
                <a:ext cx="6" cy="0"/>
              </a:xfrm>
              <a:prstGeom prst="line">
                <a:avLst/>
              </a:prstGeom>
              <a:noFill/>
              <a:ln w="0">
                <a:solidFill>
                  <a:srgbClr val="000000"/>
                </a:solidFill>
                <a:round/>
              </a:ln>
            </p:spPr>
            <p:txBody>
              <a:bodyPr/>
              <a:lstStyle/>
              <a:p>
                <a:endParaRPr lang="zh-CN" altLang="en-US"/>
              </a:p>
            </p:txBody>
          </p:sp>
          <p:sp>
            <p:nvSpPr>
              <p:cNvPr id="179340" name="Line 1164"/>
              <p:cNvSpPr>
                <a:spLocks noChangeShapeType="1"/>
              </p:cNvSpPr>
              <p:nvPr/>
            </p:nvSpPr>
            <p:spPr bwMode="auto">
              <a:xfrm>
                <a:off x="4232" y="3221"/>
                <a:ext cx="0" cy="6"/>
              </a:xfrm>
              <a:prstGeom prst="line">
                <a:avLst/>
              </a:prstGeom>
              <a:noFill/>
              <a:ln w="0">
                <a:solidFill>
                  <a:srgbClr val="000000"/>
                </a:solidFill>
                <a:round/>
              </a:ln>
            </p:spPr>
            <p:txBody>
              <a:bodyPr/>
              <a:lstStyle/>
              <a:p>
                <a:endParaRPr lang="zh-CN" altLang="en-US"/>
              </a:p>
            </p:txBody>
          </p:sp>
          <p:sp>
            <p:nvSpPr>
              <p:cNvPr id="179341" name="Rectangle 1165"/>
              <p:cNvSpPr>
                <a:spLocks noChangeArrowheads="1"/>
              </p:cNvSpPr>
              <p:nvPr/>
            </p:nvSpPr>
            <p:spPr bwMode="auto">
              <a:xfrm>
                <a:off x="4430" y="3221"/>
                <a:ext cx="6" cy="6"/>
              </a:xfrm>
              <a:prstGeom prst="rect">
                <a:avLst/>
              </a:prstGeom>
              <a:solidFill>
                <a:srgbClr val="000000"/>
              </a:solidFill>
              <a:ln w="9525">
                <a:noFill/>
                <a:miter lim="800000"/>
              </a:ln>
            </p:spPr>
            <p:txBody>
              <a:bodyPr/>
              <a:lstStyle/>
              <a:p>
                <a:endParaRPr lang="zh-CN" altLang="en-US"/>
              </a:p>
            </p:txBody>
          </p:sp>
          <p:sp>
            <p:nvSpPr>
              <p:cNvPr id="179342" name="Line 1166"/>
              <p:cNvSpPr>
                <a:spLocks noChangeShapeType="1"/>
              </p:cNvSpPr>
              <p:nvPr/>
            </p:nvSpPr>
            <p:spPr bwMode="auto">
              <a:xfrm>
                <a:off x="4430" y="3221"/>
                <a:ext cx="6" cy="0"/>
              </a:xfrm>
              <a:prstGeom prst="line">
                <a:avLst/>
              </a:prstGeom>
              <a:noFill/>
              <a:ln w="0">
                <a:solidFill>
                  <a:srgbClr val="000000"/>
                </a:solidFill>
                <a:round/>
              </a:ln>
            </p:spPr>
            <p:txBody>
              <a:bodyPr/>
              <a:lstStyle/>
              <a:p>
                <a:endParaRPr lang="zh-CN" altLang="en-US"/>
              </a:p>
            </p:txBody>
          </p:sp>
          <p:sp>
            <p:nvSpPr>
              <p:cNvPr id="179343" name="Line 1167"/>
              <p:cNvSpPr>
                <a:spLocks noChangeShapeType="1"/>
              </p:cNvSpPr>
              <p:nvPr/>
            </p:nvSpPr>
            <p:spPr bwMode="auto">
              <a:xfrm>
                <a:off x="4430" y="3221"/>
                <a:ext cx="0" cy="6"/>
              </a:xfrm>
              <a:prstGeom prst="line">
                <a:avLst/>
              </a:prstGeom>
              <a:noFill/>
              <a:ln w="0">
                <a:solidFill>
                  <a:srgbClr val="000000"/>
                </a:solidFill>
                <a:round/>
              </a:ln>
            </p:spPr>
            <p:txBody>
              <a:bodyPr/>
              <a:lstStyle/>
              <a:p>
                <a:endParaRPr lang="zh-CN" altLang="en-US"/>
              </a:p>
            </p:txBody>
          </p:sp>
          <p:sp>
            <p:nvSpPr>
              <p:cNvPr id="179344" name="Rectangle 1168"/>
              <p:cNvSpPr>
                <a:spLocks noChangeArrowheads="1"/>
              </p:cNvSpPr>
              <p:nvPr/>
            </p:nvSpPr>
            <p:spPr bwMode="auto">
              <a:xfrm>
                <a:off x="4436" y="3221"/>
                <a:ext cx="152" cy="6"/>
              </a:xfrm>
              <a:prstGeom prst="rect">
                <a:avLst/>
              </a:prstGeom>
              <a:solidFill>
                <a:srgbClr val="000000"/>
              </a:solidFill>
              <a:ln w="9525">
                <a:noFill/>
                <a:miter lim="800000"/>
              </a:ln>
            </p:spPr>
            <p:txBody>
              <a:bodyPr/>
              <a:lstStyle/>
              <a:p>
                <a:endParaRPr lang="zh-CN" altLang="en-US"/>
              </a:p>
            </p:txBody>
          </p:sp>
          <p:sp>
            <p:nvSpPr>
              <p:cNvPr id="179345" name="Line 1169"/>
              <p:cNvSpPr>
                <a:spLocks noChangeShapeType="1"/>
              </p:cNvSpPr>
              <p:nvPr/>
            </p:nvSpPr>
            <p:spPr bwMode="auto">
              <a:xfrm>
                <a:off x="4436" y="3221"/>
                <a:ext cx="152" cy="0"/>
              </a:xfrm>
              <a:prstGeom prst="line">
                <a:avLst/>
              </a:prstGeom>
              <a:noFill/>
              <a:ln w="0">
                <a:solidFill>
                  <a:srgbClr val="000000"/>
                </a:solidFill>
                <a:round/>
              </a:ln>
            </p:spPr>
            <p:txBody>
              <a:bodyPr/>
              <a:lstStyle/>
              <a:p>
                <a:endParaRPr lang="zh-CN" altLang="en-US"/>
              </a:p>
            </p:txBody>
          </p:sp>
          <p:sp>
            <p:nvSpPr>
              <p:cNvPr id="179346" name="Rectangle 1170"/>
              <p:cNvSpPr>
                <a:spLocks noChangeArrowheads="1"/>
              </p:cNvSpPr>
              <p:nvPr/>
            </p:nvSpPr>
            <p:spPr bwMode="auto">
              <a:xfrm>
                <a:off x="4588" y="3221"/>
                <a:ext cx="6" cy="6"/>
              </a:xfrm>
              <a:prstGeom prst="rect">
                <a:avLst/>
              </a:prstGeom>
              <a:solidFill>
                <a:srgbClr val="000000"/>
              </a:solidFill>
              <a:ln w="9525">
                <a:noFill/>
                <a:miter lim="800000"/>
              </a:ln>
            </p:spPr>
            <p:txBody>
              <a:bodyPr/>
              <a:lstStyle/>
              <a:p>
                <a:endParaRPr lang="zh-CN" altLang="en-US"/>
              </a:p>
            </p:txBody>
          </p:sp>
          <p:sp>
            <p:nvSpPr>
              <p:cNvPr id="179347" name="Line 1171"/>
              <p:cNvSpPr>
                <a:spLocks noChangeShapeType="1"/>
              </p:cNvSpPr>
              <p:nvPr/>
            </p:nvSpPr>
            <p:spPr bwMode="auto">
              <a:xfrm>
                <a:off x="4588" y="3221"/>
                <a:ext cx="6" cy="0"/>
              </a:xfrm>
              <a:prstGeom prst="line">
                <a:avLst/>
              </a:prstGeom>
              <a:noFill/>
              <a:ln w="0">
                <a:solidFill>
                  <a:srgbClr val="000000"/>
                </a:solidFill>
                <a:round/>
              </a:ln>
            </p:spPr>
            <p:txBody>
              <a:bodyPr/>
              <a:lstStyle/>
              <a:p>
                <a:endParaRPr lang="zh-CN" altLang="en-US"/>
              </a:p>
            </p:txBody>
          </p:sp>
          <p:sp>
            <p:nvSpPr>
              <p:cNvPr id="179348" name="Line 1172"/>
              <p:cNvSpPr>
                <a:spLocks noChangeShapeType="1"/>
              </p:cNvSpPr>
              <p:nvPr/>
            </p:nvSpPr>
            <p:spPr bwMode="auto">
              <a:xfrm>
                <a:off x="4588" y="3221"/>
                <a:ext cx="0" cy="6"/>
              </a:xfrm>
              <a:prstGeom prst="line">
                <a:avLst/>
              </a:prstGeom>
              <a:noFill/>
              <a:ln w="0">
                <a:solidFill>
                  <a:srgbClr val="000000"/>
                </a:solidFill>
                <a:round/>
              </a:ln>
            </p:spPr>
            <p:txBody>
              <a:bodyPr/>
              <a:lstStyle/>
              <a:p>
                <a:endParaRPr lang="zh-CN" altLang="en-US"/>
              </a:p>
            </p:txBody>
          </p:sp>
          <p:sp>
            <p:nvSpPr>
              <p:cNvPr id="179349" name="Rectangle 1173"/>
              <p:cNvSpPr>
                <a:spLocks noChangeArrowheads="1"/>
              </p:cNvSpPr>
              <p:nvPr/>
            </p:nvSpPr>
            <p:spPr bwMode="auto">
              <a:xfrm>
                <a:off x="4739" y="3221"/>
                <a:ext cx="6" cy="6"/>
              </a:xfrm>
              <a:prstGeom prst="rect">
                <a:avLst/>
              </a:prstGeom>
              <a:solidFill>
                <a:srgbClr val="000000"/>
              </a:solidFill>
              <a:ln w="9525">
                <a:noFill/>
                <a:miter lim="800000"/>
              </a:ln>
            </p:spPr>
            <p:txBody>
              <a:bodyPr/>
              <a:lstStyle/>
              <a:p>
                <a:endParaRPr lang="zh-CN" altLang="en-US"/>
              </a:p>
            </p:txBody>
          </p:sp>
          <p:sp>
            <p:nvSpPr>
              <p:cNvPr id="179350" name="Line 1174"/>
              <p:cNvSpPr>
                <a:spLocks noChangeShapeType="1"/>
              </p:cNvSpPr>
              <p:nvPr/>
            </p:nvSpPr>
            <p:spPr bwMode="auto">
              <a:xfrm>
                <a:off x="4739" y="3221"/>
                <a:ext cx="6" cy="0"/>
              </a:xfrm>
              <a:prstGeom prst="line">
                <a:avLst/>
              </a:prstGeom>
              <a:noFill/>
              <a:ln w="0">
                <a:solidFill>
                  <a:srgbClr val="000000"/>
                </a:solidFill>
                <a:round/>
              </a:ln>
            </p:spPr>
            <p:txBody>
              <a:bodyPr/>
              <a:lstStyle/>
              <a:p>
                <a:endParaRPr lang="zh-CN" altLang="en-US"/>
              </a:p>
            </p:txBody>
          </p:sp>
          <p:sp>
            <p:nvSpPr>
              <p:cNvPr id="179351" name="Line 1175"/>
              <p:cNvSpPr>
                <a:spLocks noChangeShapeType="1"/>
              </p:cNvSpPr>
              <p:nvPr/>
            </p:nvSpPr>
            <p:spPr bwMode="auto">
              <a:xfrm>
                <a:off x="4739" y="3221"/>
                <a:ext cx="0" cy="6"/>
              </a:xfrm>
              <a:prstGeom prst="line">
                <a:avLst/>
              </a:prstGeom>
              <a:noFill/>
              <a:ln w="0">
                <a:solidFill>
                  <a:srgbClr val="000000"/>
                </a:solidFill>
                <a:round/>
              </a:ln>
            </p:spPr>
            <p:txBody>
              <a:bodyPr/>
              <a:lstStyle/>
              <a:p>
                <a:endParaRPr lang="zh-CN" altLang="en-US"/>
              </a:p>
            </p:txBody>
          </p:sp>
          <p:sp>
            <p:nvSpPr>
              <p:cNvPr id="179352" name="Rectangle 1176"/>
              <p:cNvSpPr>
                <a:spLocks noChangeArrowheads="1"/>
              </p:cNvSpPr>
              <p:nvPr/>
            </p:nvSpPr>
            <p:spPr bwMode="auto">
              <a:xfrm>
                <a:off x="4745" y="3221"/>
                <a:ext cx="315" cy="6"/>
              </a:xfrm>
              <a:prstGeom prst="rect">
                <a:avLst/>
              </a:prstGeom>
              <a:solidFill>
                <a:srgbClr val="000000"/>
              </a:solidFill>
              <a:ln w="9525">
                <a:noFill/>
                <a:miter lim="800000"/>
              </a:ln>
            </p:spPr>
            <p:txBody>
              <a:bodyPr/>
              <a:lstStyle/>
              <a:p>
                <a:endParaRPr lang="zh-CN" altLang="en-US"/>
              </a:p>
            </p:txBody>
          </p:sp>
          <p:sp>
            <p:nvSpPr>
              <p:cNvPr id="179353" name="Line 1177"/>
              <p:cNvSpPr>
                <a:spLocks noChangeShapeType="1"/>
              </p:cNvSpPr>
              <p:nvPr/>
            </p:nvSpPr>
            <p:spPr bwMode="auto">
              <a:xfrm>
                <a:off x="4745" y="3221"/>
                <a:ext cx="315" cy="0"/>
              </a:xfrm>
              <a:prstGeom prst="line">
                <a:avLst/>
              </a:prstGeom>
              <a:noFill/>
              <a:ln w="0">
                <a:solidFill>
                  <a:srgbClr val="000000"/>
                </a:solidFill>
                <a:round/>
              </a:ln>
            </p:spPr>
            <p:txBody>
              <a:bodyPr/>
              <a:lstStyle/>
              <a:p>
                <a:endParaRPr lang="zh-CN" altLang="en-US"/>
              </a:p>
            </p:txBody>
          </p:sp>
          <p:sp>
            <p:nvSpPr>
              <p:cNvPr id="179354" name="Rectangle 1178"/>
              <p:cNvSpPr>
                <a:spLocks noChangeArrowheads="1"/>
              </p:cNvSpPr>
              <p:nvPr/>
            </p:nvSpPr>
            <p:spPr bwMode="auto">
              <a:xfrm>
                <a:off x="5060" y="3221"/>
                <a:ext cx="6" cy="6"/>
              </a:xfrm>
              <a:prstGeom prst="rect">
                <a:avLst/>
              </a:prstGeom>
              <a:solidFill>
                <a:srgbClr val="000000"/>
              </a:solidFill>
              <a:ln w="9525">
                <a:noFill/>
                <a:miter lim="800000"/>
              </a:ln>
            </p:spPr>
            <p:txBody>
              <a:bodyPr/>
              <a:lstStyle/>
              <a:p>
                <a:endParaRPr lang="zh-CN" altLang="en-US"/>
              </a:p>
            </p:txBody>
          </p:sp>
          <p:sp>
            <p:nvSpPr>
              <p:cNvPr id="179355" name="Line 1179"/>
              <p:cNvSpPr>
                <a:spLocks noChangeShapeType="1"/>
              </p:cNvSpPr>
              <p:nvPr/>
            </p:nvSpPr>
            <p:spPr bwMode="auto">
              <a:xfrm>
                <a:off x="5060" y="3221"/>
                <a:ext cx="6" cy="0"/>
              </a:xfrm>
              <a:prstGeom prst="line">
                <a:avLst/>
              </a:prstGeom>
              <a:noFill/>
              <a:ln w="0">
                <a:solidFill>
                  <a:srgbClr val="000000"/>
                </a:solidFill>
                <a:round/>
              </a:ln>
            </p:spPr>
            <p:txBody>
              <a:bodyPr/>
              <a:lstStyle/>
              <a:p>
                <a:endParaRPr lang="zh-CN" altLang="en-US"/>
              </a:p>
            </p:txBody>
          </p:sp>
          <p:sp>
            <p:nvSpPr>
              <p:cNvPr id="179356" name="Line 1180"/>
              <p:cNvSpPr>
                <a:spLocks noChangeShapeType="1"/>
              </p:cNvSpPr>
              <p:nvPr/>
            </p:nvSpPr>
            <p:spPr bwMode="auto">
              <a:xfrm>
                <a:off x="5060" y="3221"/>
                <a:ext cx="0" cy="6"/>
              </a:xfrm>
              <a:prstGeom prst="line">
                <a:avLst/>
              </a:prstGeom>
              <a:noFill/>
              <a:ln w="0">
                <a:solidFill>
                  <a:srgbClr val="000000"/>
                </a:solidFill>
                <a:round/>
              </a:ln>
            </p:spPr>
            <p:txBody>
              <a:bodyPr/>
              <a:lstStyle/>
              <a:p>
                <a:endParaRPr lang="zh-CN" altLang="en-US"/>
              </a:p>
            </p:txBody>
          </p:sp>
          <p:sp>
            <p:nvSpPr>
              <p:cNvPr id="179357" name="Rectangle 1181"/>
              <p:cNvSpPr>
                <a:spLocks noChangeArrowheads="1"/>
              </p:cNvSpPr>
              <p:nvPr/>
            </p:nvSpPr>
            <p:spPr bwMode="auto">
              <a:xfrm>
                <a:off x="5212" y="3221"/>
                <a:ext cx="6" cy="6"/>
              </a:xfrm>
              <a:prstGeom prst="rect">
                <a:avLst/>
              </a:prstGeom>
              <a:solidFill>
                <a:srgbClr val="000000"/>
              </a:solidFill>
              <a:ln w="9525">
                <a:noFill/>
                <a:miter lim="800000"/>
              </a:ln>
            </p:spPr>
            <p:txBody>
              <a:bodyPr/>
              <a:lstStyle/>
              <a:p>
                <a:endParaRPr lang="zh-CN" altLang="en-US"/>
              </a:p>
            </p:txBody>
          </p:sp>
          <p:sp>
            <p:nvSpPr>
              <p:cNvPr id="179358" name="Line 1182"/>
              <p:cNvSpPr>
                <a:spLocks noChangeShapeType="1"/>
              </p:cNvSpPr>
              <p:nvPr/>
            </p:nvSpPr>
            <p:spPr bwMode="auto">
              <a:xfrm>
                <a:off x="5212" y="3221"/>
                <a:ext cx="6" cy="0"/>
              </a:xfrm>
              <a:prstGeom prst="line">
                <a:avLst/>
              </a:prstGeom>
              <a:noFill/>
              <a:ln w="0">
                <a:solidFill>
                  <a:srgbClr val="000000"/>
                </a:solidFill>
                <a:round/>
              </a:ln>
            </p:spPr>
            <p:txBody>
              <a:bodyPr/>
              <a:lstStyle/>
              <a:p>
                <a:endParaRPr lang="zh-CN" altLang="en-US"/>
              </a:p>
            </p:txBody>
          </p:sp>
          <p:sp>
            <p:nvSpPr>
              <p:cNvPr id="179359" name="Line 1183"/>
              <p:cNvSpPr>
                <a:spLocks noChangeShapeType="1"/>
              </p:cNvSpPr>
              <p:nvPr/>
            </p:nvSpPr>
            <p:spPr bwMode="auto">
              <a:xfrm>
                <a:off x="5212" y="3221"/>
                <a:ext cx="0" cy="6"/>
              </a:xfrm>
              <a:prstGeom prst="line">
                <a:avLst/>
              </a:prstGeom>
              <a:noFill/>
              <a:ln w="0">
                <a:solidFill>
                  <a:srgbClr val="000000"/>
                </a:solidFill>
                <a:round/>
              </a:ln>
            </p:spPr>
            <p:txBody>
              <a:bodyPr/>
              <a:lstStyle/>
              <a:p>
                <a:endParaRPr lang="zh-CN" altLang="en-US"/>
              </a:p>
            </p:txBody>
          </p:sp>
          <p:sp>
            <p:nvSpPr>
              <p:cNvPr id="179360" name="Rectangle 1184"/>
              <p:cNvSpPr>
                <a:spLocks noChangeArrowheads="1"/>
              </p:cNvSpPr>
              <p:nvPr/>
            </p:nvSpPr>
            <p:spPr bwMode="auto">
              <a:xfrm>
                <a:off x="5218" y="3221"/>
                <a:ext cx="151" cy="6"/>
              </a:xfrm>
              <a:prstGeom prst="rect">
                <a:avLst/>
              </a:prstGeom>
              <a:solidFill>
                <a:srgbClr val="000000"/>
              </a:solidFill>
              <a:ln w="9525">
                <a:noFill/>
                <a:miter lim="800000"/>
              </a:ln>
            </p:spPr>
            <p:txBody>
              <a:bodyPr/>
              <a:lstStyle/>
              <a:p>
                <a:endParaRPr lang="zh-CN" altLang="en-US"/>
              </a:p>
            </p:txBody>
          </p:sp>
          <p:sp>
            <p:nvSpPr>
              <p:cNvPr id="179361" name="Line 1185"/>
              <p:cNvSpPr>
                <a:spLocks noChangeShapeType="1"/>
              </p:cNvSpPr>
              <p:nvPr/>
            </p:nvSpPr>
            <p:spPr bwMode="auto">
              <a:xfrm>
                <a:off x="5218" y="3221"/>
                <a:ext cx="151" cy="0"/>
              </a:xfrm>
              <a:prstGeom prst="line">
                <a:avLst/>
              </a:prstGeom>
              <a:noFill/>
              <a:ln w="0">
                <a:solidFill>
                  <a:srgbClr val="000000"/>
                </a:solidFill>
                <a:round/>
              </a:ln>
            </p:spPr>
            <p:txBody>
              <a:bodyPr/>
              <a:lstStyle/>
              <a:p>
                <a:endParaRPr lang="zh-CN" altLang="en-US"/>
              </a:p>
            </p:txBody>
          </p:sp>
          <p:sp>
            <p:nvSpPr>
              <p:cNvPr id="179362" name="Rectangle 1186"/>
              <p:cNvSpPr>
                <a:spLocks noChangeArrowheads="1"/>
              </p:cNvSpPr>
              <p:nvPr/>
            </p:nvSpPr>
            <p:spPr bwMode="auto">
              <a:xfrm>
                <a:off x="5369" y="3221"/>
                <a:ext cx="6" cy="6"/>
              </a:xfrm>
              <a:prstGeom prst="rect">
                <a:avLst/>
              </a:prstGeom>
              <a:solidFill>
                <a:srgbClr val="000000"/>
              </a:solidFill>
              <a:ln w="9525">
                <a:noFill/>
                <a:miter lim="800000"/>
              </a:ln>
            </p:spPr>
            <p:txBody>
              <a:bodyPr/>
              <a:lstStyle/>
              <a:p>
                <a:endParaRPr lang="zh-CN" altLang="en-US"/>
              </a:p>
            </p:txBody>
          </p:sp>
          <p:sp>
            <p:nvSpPr>
              <p:cNvPr id="179363" name="Line 1187"/>
              <p:cNvSpPr>
                <a:spLocks noChangeShapeType="1"/>
              </p:cNvSpPr>
              <p:nvPr/>
            </p:nvSpPr>
            <p:spPr bwMode="auto">
              <a:xfrm>
                <a:off x="5369" y="3221"/>
                <a:ext cx="6" cy="0"/>
              </a:xfrm>
              <a:prstGeom prst="line">
                <a:avLst/>
              </a:prstGeom>
              <a:noFill/>
              <a:ln w="0">
                <a:solidFill>
                  <a:srgbClr val="000000"/>
                </a:solidFill>
                <a:round/>
              </a:ln>
            </p:spPr>
            <p:txBody>
              <a:bodyPr/>
              <a:lstStyle/>
              <a:p>
                <a:endParaRPr lang="zh-CN" altLang="en-US"/>
              </a:p>
            </p:txBody>
          </p:sp>
          <p:sp>
            <p:nvSpPr>
              <p:cNvPr id="179364" name="Line 1188"/>
              <p:cNvSpPr>
                <a:spLocks noChangeShapeType="1"/>
              </p:cNvSpPr>
              <p:nvPr/>
            </p:nvSpPr>
            <p:spPr bwMode="auto">
              <a:xfrm>
                <a:off x="5369" y="3221"/>
                <a:ext cx="0" cy="6"/>
              </a:xfrm>
              <a:prstGeom prst="line">
                <a:avLst/>
              </a:prstGeom>
              <a:noFill/>
              <a:ln w="0">
                <a:solidFill>
                  <a:srgbClr val="000000"/>
                </a:solidFill>
                <a:round/>
              </a:ln>
            </p:spPr>
            <p:txBody>
              <a:bodyPr/>
              <a:lstStyle/>
              <a:p>
                <a:endParaRPr lang="zh-CN" altLang="en-US"/>
              </a:p>
            </p:txBody>
          </p:sp>
          <p:sp>
            <p:nvSpPr>
              <p:cNvPr id="179365" name="Rectangle 1189"/>
              <p:cNvSpPr>
                <a:spLocks noChangeArrowheads="1"/>
              </p:cNvSpPr>
              <p:nvPr/>
            </p:nvSpPr>
            <p:spPr bwMode="auto">
              <a:xfrm>
                <a:off x="860" y="3227"/>
                <a:ext cx="6" cy="227"/>
              </a:xfrm>
              <a:prstGeom prst="rect">
                <a:avLst/>
              </a:prstGeom>
              <a:solidFill>
                <a:srgbClr val="000000"/>
              </a:solidFill>
              <a:ln w="9525">
                <a:noFill/>
                <a:miter lim="800000"/>
              </a:ln>
            </p:spPr>
            <p:txBody>
              <a:bodyPr/>
              <a:lstStyle/>
              <a:p>
                <a:endParaRPr lang="zh-CN" altLang="en-US"/>
              </a:p>
            </p:txBody>
          </p:sp>
          <p:sp>
            <p:nvSpPr>
              <p:cNvPr id="179366" name="Line 1190"/>
              <p:cNvSpPr>
                <a:spLocks noChangeShapeType="1"/>
              </p:cNvSpPr>
              <p:nvPr/>
            </p:nvSpPr>
            <p:spPr bwMode="auto">
              <a:xfrm>
                <a:off x="860" y="3227"/>
                <a:ext cx="0" cy="227"/>
              </a:xfrm>
              <a:prstGeom prst="line">
                <a:avLst/>
              </a:prstGeom>
              <a:noFill/>
              <a:ln w="0">
                <a:solidFill>
                  <a:srgbClr val="000000"/>
                </a:solidFill>
                <a:round/>
              </a:ln>
            </p:spPr>
            <p:txBody>
              <a:bodyPr/>
              <a:lstStyle/>
              <a:p>
                <a:endParaRPr lang="zh-CN" altLang="en-US"/>
              </a:p>
            </p:txBody>
          </p:sp>
          <p:sp>
            <p:nvSpPr>
              <p:cNvPr id="179367" name="Rectangle 1191"/>
              <p:cNvSpPr>
                <a:spLocks noChangeArrowheads="1"/>
              </p:cNvSpPr>
              <p:nvPr/>
            </p:nvSpPr>
            <p:spPr bwMode="auto">
              <a:xfrm>
                <a:off x="1017" y="3227"/>
                <a:ext cx="6" cy="227"/>
              </a:xfrm>
              <a:prstGeom prst="rect">
                <a:avLst/>
              </a:prstGeom>
              <a:solidFill>
                <a:srgbClr val="000000"/>
              </a:solidFill>
              <a:ln w="9525">
                <a:noFill/>
                <a:miter lim="800000"/>
              </a:ln>
            </p:spPr>
            <p:txBody>
              <a:bodyPr/>
              <a:lstStyle/>
              <a:p>
                <a:endParaRPr lang="zh-CN" altLang="en-US"/>
              </a:p>
            </p:txBody>
          </p:sp>
          <p:sp>
            <p:nvSpPr>
              <p:cNvPr id="179368" name="Line 1192"/>
              <p:cNvSpPr>
                <a:spLocks noChangeShapeType="1"/>
              </p:cNvSpPr>
              <p:nvPr/>
            </p:nvSpPr>
            <p:spPr bwMode="auto">
              <a:xfrm>
                <a:off x="1017" y="3227"/>
                <a:ext cx="0" cy="227"/>
              </a:xfrm>
              <a:prstGeom prst="line">
                <a:avLst/>
              </a:prstGeom>
              <a:noFill/>
              <a:ln w="0">
                <a:solidFill>
                  <a:srgbClr val="000000"/>
                </a:solidFill>
                <a:round/>
              </a:ln>
            </p:spPr>
            <p:txBody>
              <a:bodyPr/>
              <a:lstStyle/>
              <a:p>
                <a:endParaRPr lang="zh-CN" altLang="en-US"/>
              </a:p>
            </p:txBody>
          </p:sp>
          <p:sp>
            <p:nvSpPr>
              <p:cNvPr id="179369" name="Rectangle 1193"/>
              <p:cNvSpPr>
                <a:spLocks noChangeArrowheads="1"/>
              </p:cNvSpPr>
              <p:nvPr/>
            </p:nvSpPr>
            <p:spPr bwMode="auto">
              <a:xfrm>
                <a:off x="1256" y="3227"/>
                <a:ext cx="6" cy="227"/>
              </a:xfrm>
              <a:prstGeom prst="rect">
                <a:avLst/>
              </a:prstGeom>
              <a:solidFill>
                <a:srgbClr val="000000"/>
              </a:solidFill>
              <a:ln w="9525">
                <a:noFill/>
                <a:miter lim="800000"/>
              </a:ln>
            </p:spPr>
            <p:txBody>
              <a:bodyPr/>
              <a:lstStyle/>
              <a:p>
                <a:endParaRPr lang="zh-CN" altLang="en-US"/>
              </a:p>
            </p:txBody>
          </p:sp>
          <p:sp>
            <p:nvSpPr>
              <p:cNvPr id="179370" name="Line 1194"/>
              <p:cNvSpPr>
                <a:spLocks noChangeShapeType="1"/>
              </p:cNvSpPr>
              <p:nvPr/>
            </p:nvSpPr>
            <p:spPr bwMode="auto">
              <a:xfrm>
                <a:off x="1256" y="3227"/>
                <a:ext cx="0" cy="227"/>
              </a:xfrm>
              <a:prstGeom prst="line">
                <a:avLst/>
              </a:prstGeom>
              <a:noFill/>
              <a:ln w="0">
                <a:solidFill>
                  <a:srgbClr val="000000"/>
                </a:solidFill>
                <a:round/>
              </a:ln>
            </p:spPr>
            <p:txBody>
              <a:bodyPr/>
              <a:lstStyle/>
              <a:p>
                <a:endParaRPr lang="zh-CN" altLang="en-US"/>
              </a:p>
            </p:txBody>
          </p:sp>
          <p:sp>
            <p:nvSpPr>
              <p:cNvPr id="179371" name="Rectangle 1195"/>
              <p:cNvSpPr>
                <a:spLocks noChangeArrowheads="1"/>
              </p:cNvSpPr>
              <p:nvPr/>
            </p:nvSpPr>
            <p:spPr bwMode="auto">
              <a:xfrm>
                <a:off x="1414" y="3227"/>
                <a:ext cx="6" cy="227"/>
              </a:xfrm>
              <a:prstGeom prst="rect">
                <a:avLst/>
              </a:prstGeom>
              <a:solidFill>
                <a:srgbClr val="000000"/>
              </a:solidFill>
              <a:ln w="9525">
                <a:noFill/>
                <a:miter lim="800000"/>
              </a:ln>
            </p:spPr>
            <p:txBody>
              <a:bodyPr/>
              <a:lstStyle/>
              <a:p>
                <a:endParaRPr lang="zh-CN" altLang="en-US"/>
              </a:p>
            </p:txBody>
          </p:sp>
          <p:sp>
            <p:nvSpPr>
              <p:cNvPr id="179372" name="Line 1196"/>
              <p:cNvSpPr>
                <a:spLocks noChangeShapeType="1"/>
              </p:cNvSpPr>
              <p:nvPr/>
            </p:nvSpPr>
            <p:spPr bwMode="auto">
              <a:xfrm>
                <a:off x="1414" y="3227"/>
                <a:ext cx="0" cy="227"/>
              </a:xfrm>
              <a:prstGeom prst="line">
                <a:avLst/>
              </a:prstGeom>
              <a:noFill/>
              <a:ln w="0">
                <a:solidFill>
                  <a:srgbClr val="000000"/>
                </a:solidFill>
                <a:round/>
              </a:ln>
            </p:spPr>
            <p:txBody>
              <a:bodyPr/>
              <a:lstStyle/>
              <a:p>
                <a:endParaRPr lang="zh-CN" altLang="en-US"/>
              </a:p>
            </p:txBody>
          </p:sp>
          <p:sp>
            <p:nvSpPr>
              <p:cNvPr id="179373" name="Rectangle 1197"/>
              <p:cNvSpPr>
                <a:spLocks noChangeArrowheads="1"/>
              </p:cNvSpPr>
              <p:nvPr/>
            </p:nvSpPr>
            <p:spPr bwMode="auto">
              <a:xfrm>
                <a:off x="1566" y="3227"/>
                <a:ext cx="6" cy="227"/>
              </a:xfrm>
              <a:prstGeom prst="rect">
                <a:avLst/>
              </a:prstGeom>
              <a:solidFill>
                <a:srgbClr val="000000"/>
              </a:solidFill>
              <a:ln w="9525">
                <a:noFill/>
                <a:miter lim="800000"/>
              </a:ln>
            </p:spPr>
            <p:txBody>
              <a:bodyPr/>
              <a:lstStyle/>
              <a:p>
                <a:endParaRPr lang="zh-CN" altLang="en-US"/>
              </a:p>
            </p:txBody>
          </p:sp>
          <p:sp>
            <p:nvSpPr>
              <p:cNvPr id="179374" name="Line 1198"/>
              <p:cNvSpPr>
                <a:spLocks noChangeShapeType="1"/>
              </p:cNvSpPr>
              <p:nvPr/>
            </p:nvSpPr>
            <p:spPr bwMode="auto">
              <a:xfrm>
                <a:off x="1566" y="3227"/>
                <a:ext cx="0" cy="227"/>
              </a:xfrm>
              <a:prstGeom prst="line">
                <a:avLst/>
              </a:prstGeom>
              <a:noFill/>
              <a:ln w="0">
                <a:solidFill>
                  <a:srgbClr val="000000"/>
                </a:solidFill>
                <a:round/>
              </a:ln>
            </p:spPr>
            <p:txBody>
              <a:bodyPr/>
              <a:lstStyle/>
              <a:p>
                <a:endParaRPr lang="zh-CN" altLang="en-US"/>
              </a:p>
            </p:txBody>
          </p:sp>
          <p:sp>
            <p:nvSpPr>
              <p:cNvPr id="179375" name="Rectangle 1199"/>
              <p:cNvSpPr>
                <a:spLocks noChangeArrowheads="1"/>
              </p:cNvSpPr>
              <p:nvPr/>
            </p:nvSpPr>
            <p:spPr bwMode="auto">
              <a:xfrm>
                <a:off x="1723" y="3227"/>
                <a:ext cx="6" cy="227"/>
              </a:xfrm>
              <a:prstGeom prst="rect">
                <a:avLst/>
              </a:prstGeom>
              <a:solidFill>
                <a:srgbClr val="000000"/>
              </a:solidFill>
              <a:ln w="9525">
                <a:noFill/>
                <a:miter lim="800000"/>
              </a:ln>
            </p:spPr>
            <p:txBody>
              <a:bodyPr/>
              <a:lstStyle/>
              <a:p>
                <a:endParaRPr lang="zh-CN" altLang="en-US"/>
              </a:p>
            </p:txBody>
          </p:sp>
          <p:sp>
            <p:nvSpPr>
              <p:cNvPr id="179376" name="Line 1200"/>
              <p:cNvSpPr>
                <a:spLocks noChangeShapeType="1"/>
              </p:cNvSpPr>
              <p:nvPr/>
            </p:nvSpPr>
            <p:spPr bwMode="auto">
              <a:xfrm>
                <a:off x="1723" y="3227"/>
                <a:ext cx="0" cy="227"/>
              </a:xfrm>
              <a:prstGeom prst="line">
                <a:avLst/>
              </a:prstGeom>
              <a:noFill/>
              <a:ln w="0">
                <a:solidFill>
                  <a:srgbClr val="000000"/>
                </a:solidFill>
                <a:round/>
              </a:ln>
            </p:spPr>
            <p:txBody>
              <a:bodyPr/>
              <a:lstStyle/>
              <a:p>
                <a:endParaRPr lang="zh-CN" altLang="en-US"/>
              </a:p>
            </p:txBody>
          </p:sp>
          <p:sp>
            <p:nvSpPr>
              <p:cNvPr id="179377" name="Rectangle 1201"/>
              <p:cNvSpPr>
                <a:spLocks noChangeArrowheads="1"/>
              </p:cNvSpPr>
              <p:nvPr/>
            </p:nvSpPr>
            <p:spPr bwMode="auto">
              <a:xfrm>
                <a:off x="1881" y="3227"/>
                <a:ext cx="6" cy="227"/>
              </a:xfrm>
              <a:prstGeom prst="rect">
                <a:avLst/>
              </a:prstGeom>
              <a:solidFill>
                <a:srgbClr val="000000"/>
              </a:solidFill>
              <a:ln w="9525">
                <a:noFill/>
                <a:miter lim="800000"/>
              </a:ln>
            </p:spPr>
            <p:txBody>
              <a:bodyPr/>
              <a:lstStyle/>
              <a:p>
                <a:endParaRPr lang="zh-CN" altLang="en-US"/>
              </a:p>
            </p:txBody>
          </p:sp>
          <p:sp>
            <p:nvSpPr>
              <p:cNvPr id="179378" name="Line 1202"/>
              <p:cNvSpPr>
                <a:spLocks noChangeShapeType="1"/>
              </p:cNvSpPr>
              <p:nvPr/>
            </p:nvSpPr>
            <p:spPr bwMode="auto">
              <a:xfrm>
                <a:off x="1881" y="3227"/>
                <a:ext cx="0" cy="227"/>
              </a:xfrm>
              <a:prstGeom prst="line">
                <a:avLst/>
              </a:prstGeom>
              <a:noFill/>
              <a:ln w="0">
                <a:solidFill>
                  <a:srgbClr val="000000"/>
                </a:solidFill>
                <a:round/>
              </a:ln>
            </p:spPr>
            <p:txBody>
              <a:bodyPr/>
              <a:lstStyle/>
              <a:p>
                <a:endParaRPr lang="zh-CN" altLang="en-US"/>
              </a:p>
            </p:txBody>
          </p:sp>
          <p:sp>
            <p:nvSpPr>
              <p:cNvPr id="179379" name="Rectangle 1203"/>
              <p:cNvSpPr>
                <a:spLocks noChangeArrowheads="1"/>
              </p:cNvSpPr>
              <p:nvPr/>
            </p:nvSpPr>
            <p:spPr bwMode="auto">
              <a:xfrm>
                <a:off x="2032" y="3227"/>
                <a:ext cx="6" cy="227"/>
              </a:xfrm>
              <a:prstGeom prst="rect">
                <a:avLst/>
              </a:prstGeom>
              <a:solidFill>
                <a:srgbClr val="000000"/>
              </a:solidFill>
              <a:ln w="9525">
                <a:noFill/>
                <a:miter lim="800000"/>
              </a:ln>
            </p:spPr>
            <p:txBody>
              <a:bodyPr/>
              <a:lstStyle/>
              <a:p>
                <a:endParaRPr lang="zh-CN" altLang="en-US"/>
              </a:p>
            </p:txBody>
          </p:sp>
          <p:sp>
            <p:nvSpPr>
              <p:cNvPr id="179380" name="Line 1204"/>
              <p:cNvSpPr>
                <a:spLocks noChangeShapeType="1"/>
              </p:cNvSpPr>
              <p:nvPr/>
            </p:nvSpPr>
            <p:spPr bwMode="auto">
              <a:xfrm>
                <a:off x="2032" y="3227"/>
                <a:ext cx="0" cy="227"/>
              </a:xfrm>
              <a:prstGeom prst="line">
                <a:avLst/>
              </a:prstGeom>
              <a:noFill/>
              <a:ln w="0">
                <a:solidFill>
                  <a:srgbClr val="000000"/>
                </a:solidFill>
                <a:round/>
              </a:ln>
            </p:spPr>
            <p:txBody>
              <a:bodyPr/>
              <a:lstStyle/>
              <a:p>
                <a:endParaRPr lang="zh-CN" altLang="en-US"/>
              </a:p>
            </p:txBody>
          </p:sp>
          <p:sp>
            <p:nvSpPr>
              <p:cNvPr id="179381" name="Rectangle 1205"/>
              <p:cNvSpPr>
                <a:spLocks noChangeArrowheads="1"/>
              </p:cNvSpPr>
              <p:nvPr/>
            </p:nvSpPr>
            <p:spPr bwMode="auto">
              <a:xfrm>
                <a:off x="2190" y="3227"/>
                <a:ext cx="6" cy="227"/>
              </a:xfrm>
              <a:prstGeom prst="rect">
                <a:avLst/>
              </a:prstGeom>
              <a:solidFill>
                <a:srgbClr val="000000"/>
              </a:solidFill>
              <a:ln w="9525">
                <a:noFill/>
                <a:miter lim="800000"/>
              </a:ln>
            </p:spPr>
            <p:txBody>
              <a:bodyPr/>
              <a:lstStyle/>
              <a:p>
                <a:endParaRPr lang="zh-CN" altLang="en-US"/>
              </a:p>
            </p:txBody>
          </p:sp>
          <p:sp>
            <p:nvSpPr>
              <p:cNvPr id="179382" name="Line 1206"/>
              <p:cNvSpPr>
                <a:spLocks noChangeShapeType="1"/>
              </p:cNvSpPr>
              <p:nvPr/>
            </p:nvSpPr>
            <p:spPr bwMode="auto">
              <a:xfrm>
                <a:off x="2190" y="3227"/>
                <a:ext cx="0" cy="227"/>
              </a:xfrm>
              <a:prstGeom prst="line">
                <a:avLst/>
              </a:prstGeom>
              <a:noFill/>
              <a:ln w="0">
                <a:solidFill>
                  <a:srgbClr val="000000"/>
                </a:solidFill>
                <a:round/>
              </a:ln>
            </p:spPr>
            <p:txBody>
              <a:bodyPr/>
              <a:lstStyle/>
              <a:p>
                <a:endParaRPr lang="zh-CN" altLang="en-US"/>
              </a:p>
            </p:txBody>
          </p:sp>
          <p:sp>
            <p:nvSpPr>
              <p:cNvPr id="179383" name="Rectangle 1207"/>
              <p:cNvSpPr>
                <a:spLocks noChangeArrowheads="1"/>
              </p:cNvSpPr>
              <p:nvPr/>
            </p:nvSpPr>
            <p:spPr bwMode="auto">
              <a:xfrm>
                <a:off x="2505" y="3227"/>
                <a:ext cx="6" cy="227"/>
              </a:xfrm>
              <a:prstGeom prst="rect">
                <a:avLst/>
              </a:prstGeom>
              <a:solidFill>
                <a:srgbClr val="000000"/>
              </a:solidFill>
              <a:ln w="9525">
                <a:noFill/>
                <a:miter lim="800000"/>
              </a:ln>
            </p:spPr>
            <p:txBody>
              <a:bodyPr/>
              <a:lstStyle/>
              <a:p>
                <a:endParaRPr lang="zh-CN" altLang="en-US"/>
              </a:p>
            </p:txBody>
          </p:sp>
          <p:sp>
            <p:nvSpPr>
              <p:cNvPr id="179384" name="Line 1208"/>
              <p:cNvSpPr>
                <a:spLocks noChangeShapeType="1"/>
              </p:cNvSpPr>
              <p:nvPr/>
            </p:nvSpPr>
            <p:spPr bwMode="auto">
              <a:xfrm>
                <a:off x="2505" y="3227"/>
                <a:ext cx="0" cy="227"/>
              </a:xfrm>
              <a:prstGeom prst="line">
                <a:avLst/>
              </a:prstGeom>
              <a:noFill/>
              <a:ln w="0">
                <a:solidFill>
                  <a:srgbClr val="000000"/>
                </a:solidFill>
                <a:round/>
              </a:ln>
            </p:spPr>
            <p:txBody>
              <a:bodyPr/>
              <a:lstStyle/>
              <a:p>
                <a:endParaRPr lang="zh-CN" altLang="en-US"/>
              </a:p>
            </p:txBody>
          </p:sp>
          <p:sp>
            <p:nvSpPr>
              <p:cNvPr id="179385" name="Rectangle 1209"/>
              <p:cNvSpPr>
                <a:spLocks noChangeArrowheads="1"/>
              </p:cNvSpPr>
              <p:nvPr/>
            </p:nvSpPr>
            <p:spPr bwMode="auto">
              <a:xfrm>
                <a:off x="2662" y="3227"/>
                <a:ext cx="6" cy="227"/>
              </a:xfrm>
              <a:prstGeom prst="rect">
                <a:avLst/>
              </a:prstGeom>
              <a:solidFill>
                <a:srgbClr val="000000"/>
              </a:solidFill>
              <a:ln w="9525">
                <a:noFill/>
                <a:miter lim="800000"/>
              </a:ln>
            </p:spPr>
            <p:txBody>
              <a:bodyPr/>
              <a:lstStyle/>
              <a:p>
                <a:endParaRPr lang="zh-CN" altLang="en-US"/>
              </a:p>
            </p:txBody>
          </p:sp>
          <p:sp>
            <p:nvSpPr>
              <p:cNvPr id="179386" name="Line 1210"/>
              <p:cNvSpPr>
                <a:spLocks noChangeShapeType="1"/>
              </p:cNvSpPr>
              <p:nvPr/>
            </p:nvSpPr>
            <p:spPr bwMode="auto">
              <a:xfrm>
                <a:off x="2662" y="3227"/>
                <a:ext cx="0" cy="227"/>
              </a:xfrm>
              <a:prstGeom prst="line">
                <a:avLst/>
              </a:prstGeom>
              <a:noFill/>
              <a:ln w="0">
                <a:solidFill>
                  <a:srgbClr val="000000"/>
                </a:solidFill>
                <a:round/>
              </a:ln>
            </p:spPr>
            <p:txBody>
              <a:bodyPr/>
              <a:lstStyle/>
              <a:p>
                <a:endParaRPr lang="zh-CN" altLang="en-US"/>
              </a:p>
            </p:txBody>
          </p:sp>
          <p:sp>
            <p:nvSpPr>
              <p:cNvPr id="179387" name="Rectangle 1211"/>
              <p:cNvSpPr>
                <a:spLocks noChangeArrowheads="1"/>
              </p:cNvSpPr>
              <p:nvPr/>
            </p:nvSpPr>
            <p:spPr bwMode="auto">
              <a:xfrm>
                <a:off x="2978" y="3227"/>
                <a:ext cx="5" cy="227"/>
              </a:xfrm>
              <a:prstGeom prst="rect">
                <a:avLst/>
              </a:prstGeom>
              <a:solidFill>
                <a:srgbClr val="000000"/>
              </a:solidFill>
              <a:ln w="9525">
                <a:noFill/>
                <a:miter lim="800000"/>
              </a:ln>
            </p:spPr>
            <p:txBody>
              <a:bodyPr/>
              <a:lstStyle/>
              <a:p>
                <a:endParaRPr lang="zh-CN" altLang="en-US"/>
              </a:p>
            </p:txBody>
          </p:sp>
          <p:sp>
            <p:nvSpPr>
              <p:cNvPr id="179388" name="Line 1212"/>
              <p:cNvSpPr>
                <a:spLocks noChangeShapeType="1"/>
              </p:cNvSpPr>
              <p:nvPr/>
            </p:nvSpPr>
            <p:spPr bwMode="auto">
              <a:xfrm>
                <a:off x="2978" y="3227"/>
                <a:ext cx="0" cy="227"/>
              </a:xfrm>
              <a:prstGeom prst="line">
                <a:avLst/>
              </a:prstGeom>
              <a:noFill/>
              <a:ln w="0">
                <a:solidFill>
                  <a:srgbClr val="000000"/>
                </a:solidFill>
                <a:round/>
              </a:ln>
            </p:spPr>
            <p:txBody>
              <a:bodyPr/>
              <a:lstStyle/>
              <a:p>
                <a:endParaRPr lang="zh-CN" altLang="en-US"/>
              </a:p>
            </p:txBody>
          </p:sp>
          <p:sp>
            <p:nvSpPr>
              <p:cNvPr id="179389" name="Rectangle 1213"/>
              <p:cNvSpPr>
                <a:spLocks noChangeArrowheads="1"/>
              </p:cNvSpPr>
              <p:nvPr/>
            </p:nvSpPr>
            <p:spPr bwMode="auto">
              <a:xfrm>
                <a:off x="3135" y="3227"/>
                <a:ext cx="6" cy="227"/>
              </a:xfrm>
              <a:prstGeom prst="rect">
                <a:avLst/>
              </a:prstGeom>
              <a:solidFill>
                <a:srgbClr val="000000"/>
              </a:solidFill>
              <a:ln w="9525">
                <a:noFill/>
                <a:miter lim="800000"/>
              </a:ln>
            </p:spPr>
            <p:txBody>
              <a:bodyPr/>
              <a:lstStyle/>
              <a:p>
                <a:endParaRPr lang="zh-CN" altLang="en-US"/>
              </a:p>
            </p:txBody>
          </p:sp>
        </p:grpSp>
        <p:sp>
          <p:nvSpPr>
            <p:cNvPr id="179391" name="Line 1215"/>
            <p:cNvSpPr>
              <a:spLocks noChangeShapeType="1"/>
            </p:cNvSpPr>
            <p:nvPr/>
          </p:nvSpPr>
          <p:spPr bwMode="auto">
            <a:xfrm>
              <a:off x="2829" y="3352"/>
              <a:ext cx="0" cy="227"/>
            </a:xfrm>
            <a:prstGeom prst="line">
              <a:avLst/>
            </a:prstGeom>
            <a:noFill/>
            <a:ln w="0">
              <a:solidFill>
                <a:srgbClr val="000000"/>
              </a:solidFill>
              <a:round/>
            </a:ln>
          </p:spPr>
          <p:txBody>
            <a:bodyPr/>
            <a:lstStyle/>
            <a:p>
              <a:endParaRPr lang="zh-CN" altLang="en-US"/>
            </a:p>
          </p:txBody>
        </p:sp>
        <p:sp>
          <p:nvSpPr>
            <p:cNvPr id="179392" name="Rectangle 1216"/>
            <p:cNvSpPr>
              <a:spLocks noChangeArrowheads="1"/>
            </p:cNvSpPr>
            <p:nvPr/>
          </p:nvSpPr>
          <p:spPr bwMode="auto">
            <a:xfrm>
              <a:off x="3144" y="3352"/>
              <a:ext cx="6" cy="227"/>
            </a:xfrm>
            <a:prstGeom prst="rect">
              <a:avLst/>
            </a:prstGeom>
            <a:solidFill>
              <a:srgbClr val="000000"/>
            </a:solidFill>
            <a:ln w="9525">
              <a:noFill/>
              <a:miter lim="800000"/>
            </a:ln>
          </p:spPr>
          <p:txBody>
            <a:bodyPr/>
            <a:lstStyle/>
            <a:p>
              <a:endParaRPr lang="zh-CN" altLang="en-US"/>
            </a:p>
          </p:txBody>
        </p:sp>
        <p:sp>
          <p:nvSpPr>
            <p:cNvPr id="179393" name="Line 1217"/>
            <p:cNvSpPr>
              <a:spLocks noChangeShapeType="1"/>
            </p:cNvSpPr>
            <p:nvPr/>
          </p:nvSpPr>
          <p:spPr bwMode="auto">
            <a:xfrm>
              <a:off x="3144" y="3352"/>
              <a:ext cx="0" cy="227"/>
            </a:xfrm>
            <a:prstGeom prst="line">
              <a:avLst/>
            </a:prstGeom>
            <a:noFill/>
            <a:ln w="0">
              <a:solidFill>
                <a:srgbClr val="000000"/>
              </a:solidFill>
              <a:round/>
            </a:ln>
          </p:spPr>
          <p:txBody>
            <a:bodyPr/>
            <a:lstStyle/>
            <a:p>
              <a:endParaRPr lang="zh-CN" altLang="en-US"/>
            </a:p>
          </p:txBody>
        </p:sp>
        <p:sp>
          <p:nvSpPr>
            <p:cNvPr id="179394" name="Rectangle 1218"/>
            <p:cNvSpPr>
              <a:spLocks noChangeArrowheads="1"/>
            </p:cNvSpPr>
            <p:nvPr/>
          </p:nvSpPr>
          <p:spPr bwMode="auto">
            <a:xfrm>
              <a:off x="3302" y="3352"/>
              <a:ext cx="5" cy="227"/>
            </a:xfrm>
            <a:prstGeom prst="rect">
              <a:avLst/>
            </a:prstGeom>
            <a:solidFill>
              <a:srgbClr val="000000"/>
            </a:solidFill>
            <a:ln w="9525">
              <a:noFill/>
              <a:miter lim="800000"/>
            </a:ln>
          </p:spPr>
          <p:txBody>
            <a:bodyPr/>
            <a:lstStyle/>
            <a:p>
              <a:endParaRPr lang="zh-CN" altLang="en-US"/>
            </a:p>
          </p:txBody>
        </p:sp>
        <p:sp>
          <p:nvSpPr>
            <p:cNvPr id="179395" name="Line 1219"/>
            <p:cNvSpPr>
              <a:spLocks noChangeShapeType="1"/>
            </p:cNvSpPr>
            <p:nvPr/>
          </p:nvSpPr>
          <p:spPr bwMode="auto">
            <a:xfrm>
              <a:off x="3302" y="3352"/>
              <a:ext cx="0" cy="227"/>
            </a:xfrm>
            <a:prstGeom prst="line">
              <a:avLst/>
            </a:prstGeom>
            <a:noFill/>
            <a:ln w="0">
              <a:solidFill>
                <a:srgbClr val="000000"/>
              </a:solidFill>
              <a:round/>
            </a:ln>
          </p:spPr>
          <p:txBody>
            <a:bodyPr/>
            <a:lstStyle/>
            <a:p>
              <a:endParaRPr lang="zh-CN" altLang="en-US"/>
            </a:p>
          </p:txBody>
        </p:sp>
        <p:sp>
          <p:nvSpPr>
            <p:cNvPr id="179396" name="Rectangle 1220"/>
            <p:cNvSpPr>
              <a:spLocks noChangeArrowheads="1"/>
            </p:cNvSpPr>
            <p:nvPr/>
          </p:nvSpPr>
          <p:spPr bwMode="auto">
            <a:xfrm>
              <a:off x="3453" y="3352"/>
              <a:ext cx="6" cy="227"/>
            </a:xfrm>
            <a:prstGeom prst="rect">
              <a:avLst/>
            </a:prstGeom>
            <a:solidFill>
              <a:srgbClr val="000000"/>
            </a:solidFill>
            <a:ln w="9525">
              <a:noFill/>
              <a:miter lim="800000"/>
            </a:ln>
          </p:spPr>
          <p:txBody>
            <a:bodyPr/>
            <a:lstStyle/>
            <a:p>
              <a:endParaRPr lang="zh-CN" altLang="en-US"/>
            </a:p>
          </p:txBody>
        </p:sp>
        <p:sp>
          <p:nvSpPr>
            <p:cNvPr id="179397" name="Line 1221"/>
            <p:cNvSpPr>
              <a:spLocks noChangeShapeType="1"/>
            </p:cNvSpPr>
            <p:nvPr/>
          </p:nvSpPr>
          <p:spPr bwMode="auto">
            <a:xfrm>
              <a:off x="3453" y="3352"/>
              <a:ext cx="0" cy="227"/>
            </a:xfrm>
            <a:prstGeom prst="line">
              <a:avLst/>
            </a:prstGeom>
            <a:noFill/>
            <a:ln w="0">
              <a:solidFill>
                <a:srgbClr val="000000"/>
              </a:solidFill>
              <a:round/>
            </a:ln>
          </p:spPr>
          <p:txBody>
            <a:bodyPr/>
            <a:lstStyle/>
            <a:p>
              <a:endParaRPr lang="zh-CN" altLang="en-US"/>
            </a:p>
          </p:txBody>
        </p:sp>
        <p:sp>
          <p:nvSpPr>
            <p:cNvPr id="179398" name="Rectangle 1222"/>
            <p:cNvSpPr>
              <a:spLocks noChangeArrowheads="1"/>
            </p:cNvSpPr>
            <p:nvPr/>
          </p:nvSpPr>
          <p:spPr bwMode="auto">
            <a:xfrm>
              <a:off x="3611" y="3352"/>
              <a:ext cx="6" cy="227"/>
            </a:xfrm>
            <a:prstGeom prst="rect">
              <a:avLst/>
            </a:prstGeom>
            <a:solidFill>
              <a:srgbClr val="000000"/>
            </a:solidFill>
            <a:ln w="9525">
              <a:noFill/>
              <a:miter lim="800000"/>
            </a:ln>
          </p:spPr>
          <p:txBody>
            <a:bodyPr/>
            <a:lstStyle/>
            <a:p>
              <a:endParaRPr lang="zh-CN" altLang="en-US"/>
            </a:p>
          </p:txBody>
        </p:sp>
        <p:sp>
          <p:nvSpPr>
            <p:cNvPr id="179399" name="Line 1223"/>
            <p:cNvSpPr>
              <a:spLocks noChangeShapeType="1"/>
            </p:cNvSpPr>
            <p:nvPr/>
          </p:nvSpPr>
          <p:spPr bwMode="auto">
            <a:xfrm>
              <a:off x="3611" y="3352"/>
              <a:ext cx="0" cy="227"/>
            </a:xfrm>
            <a:prstGeom prst="line">
              <a:avLst/>
            </a:prstGeom>
            <a:noFill/>
            <a:ln w="0">
              <a:solidFill>
                <a:srgbClr val="000000"/>
              </a:solidFill>
              <a:round/>
            </a:ln>
          </p:spPr>
          <p:txBody>
            <a:bodyPr/>
            <a:lstStyle/>
            <a:p>
              <a:endParaRPr lang="zh-CN" altLang="en-US"/>
            </a:p>
          </p:txBody>
        </p:sp>
        <p:sp>
          <p:nvSpPr>
            <p:cNvPr id="179400" name="Rectangle 1224"/>
            <p:cNvSpPr>
              <a:spLocks noChangeArrowheads="1"/>
            </p:cNvSpPr>
            <p:nvPr/>
          </p:nvSpPr>
          <p:spPr bwMode="auto">
            <a:xfrm>
              <a:off x="3926" y="3352"/>
              <a:ext cx="6" cy="227"/>
            </a:xfrm>
            <a:prstGeom prst="rect">
              <a:avLst/>
            </a:prstGeom>
            <a:solidFill>
              <a:srgbClr val="000000"/>
            </a:solidFill>
            <a:ln w="9525">
              <a:noFill/>
              <a:miter lim="800000"/>
            </a:ln>
          </p:spPr>
          <p:txBody>
            <a:bodyPr/>
            <a:lstStyle/>
            <a:p>
              <a:endParaRPr lang="zh-CN" altLang="en-US"/>
            </a:p>
          </p:txBody>
        </p:sp>
        <p:sp>
          <p:nvSpPr>
            <p:cNvPr id="179401" name="Line 1225"/>
            <p:cNvSpPr>
              <a:spLocks noChangeShapeType="1"/>
            </p:cNvSpPr>
            <p:nvPr/>
          </p:nvSpPr>
          <p:spPr bwMode="auto">
            <a:xfrm>
              <a:off x="3926" y="3352"/>
              <a:ext cx="0" cy="227"/>
            </a:xfrm>
            <a:prstGeom prst="line">
              <a:avLst/>
            </a:prstGeom>
            <a:noFill/>
            <a:ln w="0">
              <a:solidFill>
                <a:srgbClr val="000000"/>
              </a:solidFill>
              <a:round/>
            </a:ln>
          </p:spPr>
          <p:txBody>
            <a:bodyPr/>
            <a:lstStyle/>
            <a:p>
              <a:endParaRPr lang="zh-CN" altLang="en-US"/>
            </a:p>
          </p:txBody>
        </p:sp>
        <p:sp>
          <p:nvSpPr>
            <p:cNvPr id="179402" name="Rectangle 1226"/>
            <p:cNvSpPr>
              <a:spLocks noChangeArrowheads="1"/>
            </p:cNvSpPr>
            <p:nvPr/>
          </p:nvSpPr>
          <p:spPr bwMode="auto">
            <a:xfrm>
              <a:off x="4124" y="3352"/>
              <a:ext cx="6" cy="227"/>
            </a:xfrm>
            <a:prstGeom prst="rect">
              <a:avLst/>
            </a:prstGeom>
            <a:solidFill>
              <a:srgbClr val="000000"/>
            </a:solidFill>
            <a:ln w="9525">
              <a:noFill/>
              <a:miter lim="800000"/>
            </a:ln>
          </p:spPr>
          <p:txBody>
            <a:bodyPr/>
            <a:lstStyle/>
            <a:p>
              <a:endParaRPr lang="zh-CN" altLang="en-US"/>
            </a:p>
          </p:txBody>
        </p:sp>
        <p:sp>
          <p:nvSpPr>
            <p:cNvPr id="179403" name="Line 1227"/>
            <p:cNvSpPr>
              <a:spLocks noChangeShapeType="1"/>
            </p:cNvSpPr>
            <p:nvPr/>
          </p:nvSpPr>
          <p:spPr bwMode="auto">
            <a:xfrm>
              <a:off x="4124" y="3352"/>
              <a:ext cx="0" cy="227"/>
            </a:xfrm>
            <a:prstGeom prst="line">
              <a:avLst/>
            </a:prstGeom>
            <a:noFill/>
            <a:ln w="0">
              <a:solidFill>
                <a:srgbClr val="000000"/>
              </a:solidFill>
              <a:round/>
            </a:ln>
          </p:spPr>
          <p:txBody>
            <a:bodyPr/>
            <a:lstStyle/>
            <a:p>
              <a:endParaRPr lang="zh-CN" altLang="en-US"/>
            </a:p>
          </p:txBody>
        </p:sp>
        <p:sp>
          <p:nvSpPr>
            <p:cNvPr id="179404" name="Rectangle 1228"/>
            <p:cNvSpPr>
              <a:spLocks noChangeArrowheads="1"/>
            </p:cNvSpPr>
            <p:nvPr/>
          </p:nvSpPr>
          <p:spPr bwMode="auto">
            <a:xfrm>
              <a:off x="4282" y="3352"/>
              <a:ext cx="6" cy="227"/>
            </a:xfrm>
            <a:prstGeom prst="rect">
              <a:avLst/>
            </a:prstGeom>
            <a:solidFill>
              <a:srgbClr val="000000"/>
            </a:solidFill>
            <a:ln w="9525">
              <a:noFill/>
              <a:miter lim="800000"/>
            </a:ln>
          </p:spPr>
          <p:txBody>
            <a:bodyPr/>
            <a:lstStyle/>
            <a:p>
              <a:endParaRPr lang="zh-CN" altLang="en-US"/>
            </a:p>
          </p:txBody>
        </p:sp>
        <p:sp>
          <p:nvSpPr>
            <p:cNvPr id="179405" name="Line 1229"/>
            <p:cNvSpPr>
              <a:spLocks noChangeShapeType="1"/>
            </p:cNvSpPr>
            <p:nvPr/>
          </p:nvSpPr>
          <p:spPr bwMode="auto">
            <a:xfrm>
              <a:off x="4282" y="3352"/>
              <a:ext cx="0" cy="227"/>
            </a:xfrm>
            <a:prstGeom prst="line">
              <a:avLst/>
            </a:prstGeom>
            <a:noFill/>
            <a:ln w="0">
              <a:solidFill>
                <a:srgbClr val="000000"/>
              </a:solidFill>
              <a:round/>
            </a:ln>
          </p:spPr>
          <p:txBody>
            <a:bodyPr/>
            <a:lstStyle/>
            <a:p>
              <a:endParaRPr lang="zh-CN" altLang="en-US"/>
            </a:p>
          </p:txBody>
        </p:sp>
        <p:sp>
          <p:nvSpPr>
            <p:cNvPr id="179406" name="Rectangle 1230"/>
            <p:cNvSpPr>
              <a:spLocks noChangeArrowheads="1"/>
            </p:cNvSpPr>
            <p:nvPr/>
          </p:nvSpPr>
          <p:spPr bwMode="auto">
            <a:xfrm>
              <a:off x="4433" y="3352"/>
              <a:ext cx="6" cy="227"/>
            </a:xfrm>
            <a:prstGeom prst="rect">
              <a:avLst/>
            </a:prstGeom>
            <a:solidFill>
              <a:srgbClr val="000000"/>
            </a:solidFill>
            <a:ln w="9525">
              <a:noFill/>
              <a:miter lim="800000"/>
            </a:ln>
          </p:spPr>
          <p:txBody>
            <a:bodyPr/>
            <a:lstStyle/>
            <a:p>
              <a:endParaRPr lang="zh-CN" altLang="en-US"/>
            </a:p>
          </p:txBody>
        </p:sp>
        <p:sp>
          <p:nvSpPr>
            <p:cNvPr id="179407" name="Line 1231"/>
            <p:cNvSpPr>
              <a:spLocks noChangeShapeType="1"/>
            </p:cNvSpPr>
            <p:nvPr/>
          </p:nvSpPr>
          <p:spPr bwMode="auto">
            <a:xfrm>
              <a:off x="4433" y="3352"/>
              <a:ext cx="0" cy="227"/>
            </a:xfrm>
            <a:prstGeom prst="line">
              <a:avLst/>
            </a:prstGeom>
            <a:noFill/>
            <a:ln w="0">
              <a:solidFill>
                <a:srgbClr val="000000"/>
              </a:solidFill>
              <a:round/>
            </a:ln>
          </p:spPr>
          <p:txBody>
            <a:bodyPr/>
            <a:lstStyle/>
            <a:p>
              <a:endParaRPr lang="zh-CN" altLang="en-US"/>
            </a:p>
          </p:txBody>
        </p:sp>
        <p:sp>
          <p:nvSpPr>
            <p:cNvPr id="179408" name="Rectangle 1232"/>
            <p:cNvSpPr>
              <a:spLocks noChangeArrowheads="1"/>
            </p:cNvSpPr>
            <p:nvPr/>
          </p:nvSpPr>
          <p:spPr bwMode="auto">
            <a:xfrm>
              <a:off x="4754" y="3352"/>
              <a:ext cx="6" cy="227"/>
            </a:xfrm>
            <a:prstGeom prst="rect">
              <a:avLst/>
            </a:prstGeom>
            <a:solidFill>
              <a:srgbClr val="000000"/>
            </a:solidFill>
            <a:ln w="9525">
              <a:noFill/>
              <a:miter lim="800000"/>
            </a:ln>
          </p:spPr>
          <p:txBody>
            <a:bodyPr/>
            <a:lstStyle/>
            <a:p>
              <a:endParaRPr lang="zh-CN" altLang="en-US"/>
            </a:p>
          </p:txBody>
        </p:sp>
        <p:sp>
          <p:nvSpPr>
            <p:cNvPr id="179409" name="Line 1233"/>
            <p:cNvSpPr>
              <a:spLocks noChangeShapeType="1"/>
            </p:cNvSpPr>
            <p:nvPr/>
          </p:nvSpPr>
          <p:spPr bwMode="auto">
            <a:xfrm>
              <a:off x="4754" y="3352"/>
              <a:ext cx="0" cy="227"/>
            </a:xfrm>
            <a:prstGeom prst="line">
              <a:avLst/>
            </a:prstGeom>
            <a:noFill/>
            <a:ln w="0">
              <a:solidFill>
                <a:srgbClr val="000000"/>
              </a:solidFill>
              <a:round/>
            </a:ln>
          </p:spPr>
          <p:txBody>
            <a:bodyPr/>
            <a:lstStyle/>
            <a:p>
              <a:endParaRPr lang="zh-CN" altLang="en-US"/>
            </a:p>
          </p:txBody>
        </p:sp>
        <p:sp>
          <p:nvSpPr>
            <p:cNvPr id="179410" name="Rectangle 1234"/>
            <p:cNvSpPr>
              <a:spLocks noChangeArrowheads="1"/>
            </p:cNvSpPr>
            <p:nvPr/>
          </p:nvSpPr>
          <p:spPr bwMode="auto">
            <a:xfrm>
              <a:off x="4906" y="3352"/>
              <a:ext cx="6" cy="227"/>
            </a:xfrm>
            <a:prstGeom prst="rect">
              <a:avLst/>
            </a:prstGeom>
            <a:solidFill>
              <a:srgbClr val="000000"/>
            </a:solidFill>
            <a:ln w="9525">
              <a:noFill/>
              <a:miter lim="800000"/>
            </a:ln>
          </p:spPr>
          <p:txBody>
            <a:bodyPr/>
            <a:lstStyle/>
            <a:p>
              <a:endParaRPr lang="zh-CN" altLang="en-US"/>
            </a:p>
          </p:txBody>
        </p:sp>
        <p:sp>
          <p:nvSpPr>
            <p:cNvPr id="179411" name="Line 1235"/>
            <p:cNvSpPr>
              <a:spLocks noChangeShapeType="1"/>
            </p:cNvSpPr>
            <p:nvPr/>
          </p:nvSpPr>
          <p:spPr bwMode="auto">
            <a:xfrm>
              <a:off x="4906" y="3352"/>
              <a:ext cx="0" cy="227"/>
            </a:xfrm>
            <a:prstGeom prst="line">
              <a:avLst/>
            </a:prstGeom>
            <a:noFill/>
            <a:ln w="0">
              <a:solidFill>
                <a:srgbClr val="000000"/>
              </a:solidFill>
              <a:round/>
            </a:ln>
          </p:spPr>
          <p:txBody>
            <a:bodyPr/>
            <a:lstStyle/>
            <a:p>
              <a:endParaRPr lang="zh-CN" altLang="en-US"/>
            </a:p>
          </p:txBody>
        </p:sp>
        <p:sp>
          <p:nvSpPr>
            <p:cNvPr id="179412" name="Rectangle 1236"/>
            <p:cNvSpPr>
              <a:spLocks noChangeArrowheads="1"/>
            </p:cNvSpPr>
            <p:nvPr/>
          </p:nvSpPr>
          <p:spPr bwMode="auto">
            <a:xfrm>
              <a:off x="5063" y="3352"/>
              <a:ext cx="6" cy="227"/>
            </a:xfrm>
            <a:prstGeom prst="rect">
              <a:avLst/>
            </a:prstGeom>
            <a:solidFill>
              <a:srgbClr val="000000"/>
            </a:solidFill>
            <a:ln w="9525">
              <a:noFill/>
              <a:miter lim="800000"/>
            </a:ln>
          </p:spPr>
          <p:txBody>
            <a:bodyPr/>
            <a:lstStyle/>
            <a:p>
              <a:endParaRPr lang="zh-CN" altLang="en-US"/>
            </a:p>
          </p:txBody>
        </p:sp>
        <p:sp>
          <p:nvSpPr>
            <p:cNvPr id="179413" name="Line 1237"/>
            <p:cNvSpPr>
              <a:spLocks noChangeShapeType="1"/>
            </p:cNvSpPr>
            <p:nvPr/>
          </p:nvSpPr>
          <p:spPr bwMode="auto">
            <a:xfrm>
              <a:off x="5063" y="3352"/>
              <a:ext cx="0" cy="227"/>
            </a:xfrm>
            <a:prstGeom prst="line">
              <a:avLst/>
            </a:prstGeom>
            <a:noFill/>
            <a:ln w="0">
              <a:solidFill>
                <a:srgbClr val="000000"/>
              </a:solidFill>
              <a:round/>
            </a:ln>
          </p:spPr>
          <p:txBody>
            <a:bodyPr/>
            <a:lstStyle/>
            <a:p>
              <a:endParaRPr lang="zh-CN" altLang="en-US"/>
            </a:p>
          </p:txBody>
        </p:sp>
        <p:sp>
          <p:nvSpPr>
            <p:cNvPr id="179414" name="Rectangle 1238"/>
            <p:cNvSpPr>
              <a:spLocks noChangeArrowheads="1"/>
            </p:cNvSpPr>
            <p:nvPr/>
          </p:nvSpPr>
          <p:spPr bwMode="auto">
            <a:xfrm>
              <a:off x="624" y="3596"/>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79415" name="Rectangle 1239"/>
            <p:cNvSpPr>
              <a:spLocks noChangeArrowheads="1"/>
            </p:cNvSpPr>
            <p:nvPr/>
          </p:nvSpPr>
          <p:spPr bwMode="auto">
            <a:xfrm>
              <a:off x="775" y="2873"/>
              <a:ext cx="68" cy="134"/>
            </a:xfrm>
            <a:prstGeom prst="rect">
              <a:avLst/>
            </a:prstGeom>
            <a:noFill/>
            <a:ln w="9525">
              <a:noFill/>
              <a:miter lim="800000"/>
            </a:ln>
          </p:spPr>
          <p:txBody>
            <a:bodyPr wrap="none" lIns="0" tIns="0" rIns="0" bIns="0">
              <a:spAutoFit/>
            </a:bodyPr>
            <a:lstStyle/>
            <a:p>
              <a:r>
                <a:rPr lang="en-US" altLang="zh-CN" sz="1400" b="0">
                  <a:solidFill>
                    <a:srgbClr val="000000"/>
                  </a:solidFill>
                </a:rPr>
                <a:t>L</a:t>
              </a:r>
              <a:endParaRPr lang="en-US" altLang="zh-CN"/>
            </a:p>
          </p:txBody>
        </p:sp>
        <p:sp>
          <p:nvSpPr>
            <p:cNvPr id="179416" name="Rectangle 1240"/>
            <p:cNvSpPr>
              <a:spLocks noChangeArrowheads="1"/>
            </p:cNvSpPr>
            <p:nvPr/>
          </p:nvSpPr>
          <p:spPr bwMode="auto">
            <a:xfrm>
              <a:off x="840"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7" name="Rectangle 1241"/>
            <p:cNvSpPr>
              <a:spLocks noChangeArrowheads="1"/>
            </p:cNvSpPr>
            <p:nvPr/>
          </p:nvSpPr>
          <p:spPr bwMode="auto">
            <a:xfrm>
              <a:off x="775"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8" name="Rectangle 1242"/>
            <p:cNvSpPr>
              <a:spLocks noChangeArrowheads="1"/>
            </p:cNvSpPr>
            <p:nvPr/>
          </p:nvSpPr>
          <p:spPr bwMode="auto">
            <a:xfrm>
              <a:off x="775" y="3200"/>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9" name="Rectangle 1243"/>
            <p:cNvSpPr>
              <a:spLocks noChangeArrowheads="1"/>
            </p:cNvSpPr>
            <p:nvPr/>
          </p:nvSpPr>
          <p:spPr bwMode="auto">
            <a:xfrm>
              <a:off x="775" y="3659"/>
              <a:ext cx="112"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a:t>
              </a:r>
              <a:endParaRPr lang="zh-CN" altLang="en-US"/>
            </a:p>
          </p:txBody>
        </p:sp>
        <p:sp>
          <p:nvSpPr>
            <p:cNvPr id="179420" name="Rectangle 1244"/>
            <p:cNvSpPr>
              <a:spLocks noChangeArrowheads="1"/>
            </p:cNvSpPr>
            <p:nvPr/>
          </p:nvSpPr>
          <p:spPr bwMode="auto">
            <a:xfrm>
              <a:off x="886" y="3404"/>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1" name="Rectangle 1245"/>
            <p:cNvSpPr>
              <a:spLocks noChangeArrowheads="1"/>
            </p:cNvSpPr>
            <p:nvPr/>
          </p:nvSpPr>
          <p:spPr bwMode="auto">
            <a:xfrm>
              <a:off x="1032"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2" name="Rectangle 1246"/>
            <p:cNvSpPr>
              <a:spLocks noChangeArrowheads="1"/>
            </p:cNvSpPr>
            <p:nvPr/>
          </p:nvSpPr>
          <p:spPr bwMode="auto">
            <a:xfrm>
              <a:off x="1149" y="2873"/>
              <a:ext cx="75" cy="134"/>
            </a:xfrm>
            <a:prstGeom prst="rect">
              <a:avLst/>
            </a:prstGeom>
            <a:noFill/>
            <a:ln w="9525">
              <a:noFill/>
              <a:miter lim="800000"/>
            </a:ln>
          </p:spPr>
          <p:txBody>
            <a:bodyPr wrap="none" lIns="0" tIns="0" rIns="0" bIns="0">
              <a:spAutoFit/>
            </a:bodyPr>
            <a:lstStyle/>
            <a:p>
              <a:r>
                <a:rPr lang="en-US" altLang="zh-CN" sz="1400" b="0">
                  <a:solidFill>
                    <a:srgbClr val="000000"/>
                  </a:solidFill>
                </a:rPr>
                <a:t>C</a:t>
              </a:r>
              <a:endParaRPr lang="en-US" altLang="zh-CN"/>
            </a:p>
          </p:txBody>
        </p:sp>
        <p:sp>
          <p:nvSpPr>
            <p:cNvPr id="179423" name="Rectangle 1247"/>
            <p:cNvSpPr>
              <a:spLocks noChangeArrowheads="1"/>
            </p:cNvSpPr>
            <p:nvPr/>
          </p:nvSpPr>
          <p:spPr bwMode="auto">
            <a:xfrm>
              <a:off x="1225" y="287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4" name="Rectangle 1248"/>
            <p:cNvSpPr>
              <a:spLocks noChangeArrowheads="1"/>
            </p:cNvSpPr>
            <p:nvPr/>
          </p:nvSpPr>
          <p:spPr bwMode="auto">
            <a:xfrm>
              <a:off x="1190" y="301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5" name="Rectangle 1249"/>
            <p:cNvSpPr>
              <a:spLocks noChangeArrowheads="1"/>
            </p:cNvSpPr>
            <p:nvPr/>
          </p:nvSpPr>
          <p:spPr bwMode="auto">
            <a:xfrm>
              <a:off x="1190" y="315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6" name="Rectangle 1250"/>
            <p:cNvSpPr>
              <a:spLocks noChangeArrowheads="1"/>
            </p:cNvSpPr>
            <p:nvPr/>
          </p:nvSpPr>
          <p:spPr bwMode="auto">
            <a:xfrm>
              <a:off x="1190" y="32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7" name="Rectangle 1251"/>
            <p:cNvSpPr>
              <a:spLocks noChangeArrowheads="1"/>
            </p:cNvSpPr>
            <p:nvPr/>
          </p:nvSpPr>
          <p:spPr bwMode="auto">
            <a:xfrm>
              <a:off x="1125" y="3612"/>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28" name="Rectangle 1252"/>
            <p:cNvSpPr>
              <a:spLocks noChangeArrowheads="1"/>
            </p:cNvSpPr>
            <p:nvPr/>
          </p:nvSpPr>
          <p:spPr bwMode="auto">
            <a:xfrm>
              <a:off x="1254" y="347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9" name="Rectangle 1253"/>
            <p:cNvSpPr>
              <a:spLocks noChangeArrowheads="1"/>
            </p:cNvSpPr>
            <p:nvPr/>
          </p:nvSpPr>
          <p:spPr bwMode="auto">
            <a:xfrm>
              <a:off x="1347"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0" name="Rectangle 1254"/>
            <p:cNvSpPr>
              <a:spLocks noChangeArrowheads="1"/>
            </p:cNvSpPr>
            <p:nvPr/>
          </p:nvSpPr>
          <p:spPr bwMode="auto">
            <a:xfrm>
              <a:off x="1499"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1" name="Rectangle 1255"/>
            <p:cNvSpPr>
              <a:spLocks noChangeArrowheads="1"/>
            </p:cNvSpPr>
            <p:nvPr/>
          </p:nvSpPr>
          <p:spPr bwMode="auto">
            <a:xfrm>
              <a:off x="1435"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32" name="Rectangle 1256"/>
            <p:cNvSpPr>
              <a:spLocks noChangeArrowheads="1"/>
            </p:cNvSpPr>
            <p:nvPr/>
          </p:nvSpPr>
          <p:spPr bwMode="auto">
            <a:xfrm>
              <a:off x="1563"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3" name="Rectangle 1257"/>
            <p:cNvSpPr>
              <a:spLocks noChangeArrowheads="1"/>
            </p:cNvSpPr>
            <p:nvPr/>
          </p:nvSpPr>
          <p:spPr bwMode="auto">
            <a:xfrm>
              <a:off x="1598"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34" name="Rectangle 1258"/>
            <p:cNvSpPr>
              <a:spLocks noChangeArrowheads="1"/>
            </p:cNvSpPr>
            <p:nvPr/>
          </p:nvSpPr>
          <p:spPr bwMode="auto">
            <a:xfrm>
              <a:off x="170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5" name="Rectangle 1259"/>
            <p:cNvSpPr>
              <a:spLocks noChangeArrowheads="1"/>
            </p:cNvSpPr>
            <p:nvPr/>
          </p:nvSpPr>
          <p:spPr bwMode="auto">
            <a:xfrm>
              <a:off x="1802"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6" name="Rectangle 1260"/>
            <p:cNvSpPr>
              <a:spLocks noChangeArrowheads="1"/>
            </p:cNvSpPr>
            <p:nvPr/>
          </p:nvSpPr>
          <p:spPr bwMode="auto">
            <a:xfrm>
              <a:off x="1791"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7" name="Rectangle 1261"/>
            <p:cNvSpPr>
              <a:spLocks noChangeArrowheads="1"/>
            </p:cNvSpPr>
            <p:nvPr/>
          </p:nvSpPr>
          <p:spPr bwMode="auto">
            <a:xfrm>
              <a:off x="1738" y="3367"/>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38" name="Rectangle 1262"/>
            <p:cNvSpPr>
              <a:spLocks noChangeArrowheads="1"/>
            </p:cNvSpPr>
            <p:nvPr/>
          </p:nvSpPr>
          <p:spPr bwMode="auto">
            <a:xfrm>
              <a:off x="1866"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9" name="Rectangle 1263"/>
            <p:cNvSpPr>
              <a:spLocks noChangeArrowheads="1"/>
            </p:cNvSpPr>
            <p:nvPr/>
          </p:nvSpPr>
          <p:spPr bwMode="auto">
            <a:xfrm>
              <a:off x="2012"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40" name="Rectangle 1264"/>
            <p:cNvSpPr>
              <a:spLocks noChangeArrowheads="1"/>
            </p:cNvSpPr>
            <p:nvPr/>
          </p:nvSpPr>
          <p:spPr bwMode="auto">
            <a:xfrm>
              <a:off x="2065"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1" name="Rectangle 1265"/>
            <p:cNvSpPr>
              <a:spLocks noChangeArrowheads="1"/>
            </p:cNvSpPr>
            <p:nvPr/>
          </p:nvSpPr>
          <p:spPr bwMode="auto">
            <a:xfrm>
              <a:off x="2281" y="2891"/>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2" name="Rectangle 1266"/>
            <p:cNvSpPr>
              <a:spLocks noChangeArrowheads="1"/>
            </p:cNvSpPr>
            <p:nvPr/>
          </p:nvSpPr>
          <p:spPr bwMode="auto">
            <a:xfrm>
              <a:off x="2281" y="303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3" name="Rectangle 1267"/>
            <p:cNvSpPr>
              <a:spLocks noChangeArrowheads="1"/>
            </p:cNvSpPr>
            <p:nvPr/>
          </p:nvSpPr>
          <p:spPr bwMode="auto">
            <a:xfrm>
              <a:off x="2281" y="317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4" name="Rectangle 1268"/>
            <p:cNvSpPr>
              <a:spLocks noChangeArrowheads="1"/>
            </p:cNvSpPr>
            <p:nvPr/>
          </p:nvSpPr>
          <p:spPr bwMode="auto">
            <a:xfrm>
              <a:off x="2281" y="331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5" name="Rectangle 1269"/>
            <p:cNvSpPr>
              <a:spLocks noChangeArrowheads="1"/>
            </p:cNvSpPr>
            <p:nvPr/>
          </p:nvSpPr>
          <p:spPr bwMode="auto">
            <a:xfrm>
              <a:off x="2216" y="3639"/>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46" name="Rectangle 1270"/>
            <p:cNvSpPr>
              <a:spLocks noChangeArrowheads="1"/>
            </p:cNvSpPr>
            <p:nvPr/>
          </p:nvSpPr>
          <p:spPr bwMode="auto">
            <a:xfrm>
              <a:off x="2345" y="3474"/>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7" name="Rectangle 1271"/>
            <p:cNvSpPr>
              <a:spLocks noChangeArrowheads="1"/>
            </p:cNvSpPr>
            <p:nvPr/>
          </p:nvSpPr>
          <p:spPr bwMode="auto">
            <a:xfrm>
              <a:off x="2491"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48" name="Rectangle 1272"/>
            <p:cNvSpPr>
              <a:spLocks noChangeArrowheads="1"/>
            </p:cNvSpPr>
            <p:nvPr/>
          </p:nvSpPr>
          <p:spPr bwMode="auto">
            <a:xfrm>
              <a:off x="254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9" name="Rectangle 1273"/>
            <p:cNvSpPr>
              <a:spLocks noChangeArrowheads="1"/>
            </p:cNvSpPr>
            <p:nvPr/>
          </p:nvSpPr>
          <p:spPr bwMode="auto">
            <a:xfrm>
              <a:off x="2747"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0" name="Rectangle 1274"/>
            <p:cNvSpPr>
              <a:spLocks noChangeArrowheads="1"/>
            </p:cNvSpPr>
            <p:nvPr/>
          </p:nvSpPr>
          <p:spPr bwMode="auto">
            <a:xfrm>
              <a:off x="2683"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51" name="Rectangle 1275"/>
            <p:cNvSpPr>
              <a:spLocks noChangeArrowheads="1"/>
            </p:cNvSpPr>
            <p:nvPr/>
          </p:nvSpPr>
          <p:spPr bwMode="auto">
            <a:xfrm>
              <a:off x="2812"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2" name="Rectangle 1276"/>
            <p:cNvSpPr>
              <a:spLocks noChangeArrowheads="1"/>
            </p:cNvSpPr>
            <p:nvPr/>
          </p:nvSpPr>
          <p:spPr bwMode="auto">
            <a:xfrm>
              <a:off x="2934"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53" name="Rectangle 1277"/>
            <p:cNvSpPr>
              <a:spLocks noChangeArrowheads="1"/>
            </p:cNvSpPr>
            <p:nvPr/>
          </p:nvSpPr>
          <p:spPr bwMode="auto">
            <a:xfrm>
              <a:off x="3039"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4" name="Rectangle 1278"/>
            <p:cNvSpPr>
              <a:spLocks noChangeArrowheads="1"/>
            </p:cNvSpPr>
            <p:nvPr/>
          </p:nvSpPr>
          <p:spPr bwMode="auto">
            <a:xfrm>
              <a:off x="3226"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5" name="Rectangle 1279"/>
            <p:cNvSpPr>
              <a:spLocks noChangeArrowheads="1"/>
            </p:cNvSpPr>
            <p:nvPr/>
          </p:nvSpPr>
          <p:spPr bwMode="auto">
            <a:xfrm>
              <a:off x="3162"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56" name="Rectangle 1280"/>
            <p:cNvSpPr>
              <a:spLocks noChangeArrowheads="1"/>
            </p:cNvSpPr>
            <p:nvPr/>
          </p:nvSpPr>
          <p:spPr bwMode="auto">
            <a:xfrm>
              <a:off x="3290"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7" name="Rectangle 1281"/>
            <p:cNvSpPr>
              <a:spLocks noChangeArrowheads="1"/>
            </p:cNvSpPr>
            <p:nvPr/>
          </p:nvSpPr>
          <p:spPr bwMode="auto">
            <a:xfrm>
              <a:off x="3331"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58" name="Rectangle 1282"/>
            <p:cNvSpPr>
              <a:spLocks noChangeArrowheads="1"/>
            </p:cNvSpPr>
            <p:nvPr/>
          </p:nvSpPr>
          <p:spPr bwMode="auto">
            <a:xfrm>
              <a:off x="3436"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9" name="Rectangle 1283"/>
            <p:cNvSpPr>
              <a:spLocks noChangeArrowheads="1"/>
            </p:cNvSpPr>
            <p:nvPr/>
          </p:nvSpPr>
          <p:spPr bwMode="auto">
            <a:xfrm>
              <a:off x="3541"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0" name="Rectangle 1284"/>
            <p:cNvSpPr>
              <a:spLocks noChangeArrowheads="1"/>
            </p:cNvSpPr>
            <p:nvPr/>
          </p:nvSpPr>
          <p:spPr bwMode="auto">
            <a:xfrm>
              <a:off x="3541"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1" name="Rectangle 1285"/>
            <p:cNvSpPr>
              <a:spLocks noChangeArrowheads="1"/>
            </p:cNvSpPr>
            <p:nvPr/>
          </p:nvSpPr>
          <p:spPr bwMode="auto">
            <a:xfrm>
              <a:off x="3477" y="3367"/>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62" name="Rectangle 1286"/>
            <p:cNvSpPr>
              <a:spLocks noChangeArrowheads="1"/>
            </p:cNvSpPr>
            <p:nvPr/>
          </p:nvSpPr>
          <p:spPr bwMode="auto">
            <a:xfrm>
              <a:off x="3605"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3" name="Rectangle 1287"/>
            <p:cNvSpPr>
              <a:spLocks noChangeArrowheads="1"/>
            </p:cNvSpPr>
            <p:nvPr/>
          </p:nvSpPr>
          <p:spPr bwMode="auto">
            <a:xfrm>
              <a:off x="3739"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64" name="Rectangle 1288"/>
            <p:cNvSpPr>
              <a:spLocks noChangeArrowheads="1"/>
            </p:cNvSpPr>
            <p:nvPr/>
          </p:nvSpPr>
          <p:spPr bwMode="auto">
            <a:xfrm>
              <a:off x="3792"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5" name="Rectangle 1289"/>
            <p:cNvSpPr>
              <a:spLocks noChangeArrowheads="1"/>
            </p:cNvSpPr>
            <p:nvPr/>
          </p:nvSpPr>
          <p:spPr bwMode="auto">
            <a:xfrm>
              <a:off x="4025"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6" name="Rectangle 1290"/>
            <p:cNvSpPr>
              <a:spLocks noChangeArrowheads="1"/>
            </p:cNvSpPr>
            <p:nvPr/>
          </p:nvSpPr>
          <p:spPr bwMode="auto">
            <a:xfrm>
              <a:off x="3996"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7" name="Rectangle 1291"/>
            <p:cNvSpPr>
              <a:spLocks noChangeArrowheads="1"/>
            </p:cNvSpPr>
            <p:nvPr/>
          </p:nvSpPr>
          <p:spPr bwMode="auto">
            <a:xfrm>
              <a:off x="3996" y="338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68" name="Rectangle 1292"/>
            <p:cNvSpPr>
              <a:spLocks noChangeArrowheads="1"/>
            </p:cNvSpPr>
            <p:nvPr/>
          </p:nvSpPr>
          <p:spPr bwMode="auto">
            <a:xfrm>
              <a:off x="4124"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9" name="Rectangle 1293"/>
            <p:cNvSpPr>
              <a:spLocks noChangeArrowheads="1"/>
            </p:cNvSpPr>
            <p:nvPr/>
          </p:nvSpPr>
          <p:spPr bwMode="auto">
            <a:xfrm>
              <a:off x="4171"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70" name="Rectangle 1294"/>
            <p:cNvSpPr>
              <a:spLocks noChangeArrowheads="1"/>
            </p:cNvSpPr>
            <p:nvPr/>
          </p:nvSpPr>
          <p:spPr bwMode="auto">
            <a:xfrm>
              <a:off x="422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1" name="Rectangle 1295"/>
            <p:cNvSpPr>
              <a:spLocks noChangeArrowheads="1"/>
            </p:cNvSpPr>
            <p:nvPr/>
          </p:nvSpPr>
          <p:spPr bwMode="auto">
            <a:xfrm>
              <a:off x="4358"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2" name="Rectangle 1296"/>
            <p:cNvSpPr>
              <a:spLocks noChangeArrowheads="1"/>
            </p:cNvSpPr>
            <p:nvPr/>
          </p:nvSpPr>
          <p:spPr bwMode="auto">
            <a:xfrm>
              <a:off x="4293"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73" name="Rectangle 1297"/>
            <p:cNvSpPr>
              <a:spLocks noChangeArrowheads="1"/>
            </p:cNvSpPr>
            <p:nvPr/>
          </p:nvSpPr>
          <p:spPr bwMode="auto">
            <a:xfrm>
              <a:off x="4422"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4" name="Rectangle 1298"/>
            <p:cNvSpPr>
              <a:spLocks noChangeArrowheads="1"/>
            </p:cNvSpPr>
            <p:nvPr/>
          </p:nvSpPr>
          <p:spPr bwMode="auto">
            <a:xfrm>
              <a:off x="4544"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79475" name="Rectangle 1299"/>
            <p:cNvSpPr>
              <a:spLocks noChangeArrowheads="1"/>
            </p:cNvSpPr>
            <p:nvPr/>
          </p:nvSpPr>
          <p:spPr bwMode="auto">
            <a:xfrm>
              <a:off x="4649"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6" name="Rectangle 1300"/>
            <p:cNvSpPr>
              <a:spLocks noChangeArrowheads="1"/>
            </p:cNvSpPr>
            <p:nvPr/>
          </p:nvSpPr>
          <p:spPr bwMode="auto">
            <a:xfrm>
              <a:off x="4836"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7" name="Rectangle 1301"/>
            <p:cNvSpPr>
              <a:spLocks noChangeArrowheads="1"/>
            </p:cNvSpPr>
            <p:nvPr/>
          </p:nvSpPr>
          <p:spPr bwMode="auto">
            <a:xfrm>
              <a:off x="4772"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78" name="Rectangle 1302"/>
            <p:cNvSpPr>
              <a:spLocks noChangeArrowheads="1"/>
            </p:cNvSpPr>
            <p:nvPr/>
          </p:nvSpPr>
          <p:spPr bwMode="auto">
            <a:xfrm>
              <a:off x="4900"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9" name="Rectangle 1303"/>
            <p:cNvSpPr>
              <a:spLocks noChangeArrowheads="1"/>
            </p:cNvSpPr>
            <p:nvPr/>
          </p:nvSpPr>
          <p:spPr bwMode="auto">
            <a:xfrm>
              <a:off x="4935"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79480" name="Rectangle 1304"/>
            <p:cNvSpPr>
              <a:spLocks noChangeArrowheads="1"/>
            </p:cNvSpPr>
            <p:nvPr/>
          </p:nvSpPr>
          <p:spPr bwMode="auto">
            <a:xfrm>
              <a:off x="5040"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81" name="Rectangle 1305"/>
            <p:cNvSpPr>
              <a:spLocks noChangeArrowheads="1"/>
            </p:cNvSpPr>
            <p:nvPr/>
          </p:nvSpPr>
          <p:spPr bwMode="auto">
            <a:xfrm>
              <a:off x="554" y="3579"/>
              <a:ext cx="6" cy="6"/>
            </a:xfrm>
            <a:prstGeom prst="rect">
              <a:avLst/>
            </a:prstGeom>
            <a:solidFill>
              <a:srgbClr val="000000"/>
            </a:solidFill>
            <a:ln w="9525">
              <a:noFill/>
              <a:miter lim="800000"/>
            </a:ln>
          </p:spPr>
          <p:txBody>
            <a:bodyPr/>
            <a:lstStyle/>
            <a:p>
              <a:endParaRPr lang="zh-CN" altLang="en-US"/>
            </a:p>
          </p:txBody>
        </p:sp>
        <p:sp>
          <p:nvSpPr>
            <p:cNvPr id="179482" name="Line 1306"/>
            <p:cNvSpPr>
              <a:spLocks noChangeShapeType="1"/>
            </p:cNvSpPr>
            <p:nvPr/>
          </p:nvSpPr>
          <p:spPr bwMode="auto">
            <a:xfrm>
              <a:off x="554" y="3579"/>
              <a:ext cx="6" cy="0"/>
            </a:xfrm>
            <a:prstGeom prst="line">
              <a:avLst/>
            </a:prstGeom>
            <a:noFill/>
            <a:ln w="0">
              <a:solidFill>
                <a:srgbClr val="000000"/>
              </a:solidFill>
              <a:round/>
            </a:ln>
          </p:spPr>
          <p:txBody>
            <a:bodyPr/>
            <a:lstStyle/>
            <a:p>
              <a:endParaRPr lang="zh-CN" altLang="en-US"/>
            </a:p>
          </p:txBody>
        </p:sp>
        <p:sp>
          <p:nvSpPr>
            <p:cNvPr id="179483" name="Line 1307"/>
            <p:cNvSpPr>
              <a:spLocks noChangeShapeType="1"/>
            </p:cNvSpPr>
            <p:nvPr/>
          </p:nvSpPr>
          <p:spPr bwMode="auto">
            <a:xfrm>
              <a:off x="554" y="3579"/>
              <a:ext cx="0" cy="6"/>
            </a:xfrm>
            <a:prstGeom prst="line">
              <a:avLst/>
            </a:prstGeom>
            <a:noFill/>
            <a:ln w="0">
              <a:solidFill>
                <a:srgbClr val="000000"/>
              </a:solidFill>
              <a:round/>
            </a:ln>
          </p:spPr>
          <p:txBody>
            <a:bodyPr/>
            <a:lstStyle/>
            <a:p>
              <a:endParaRPr lang="zh-CN" altLang="en-US"/>
            </a:p>
          </p:txBody>
        </p:sp>
        <p:sp>
          <p:nvSpPr>
            <p:cNvPr id="179484" name="Rectangle 1308"/>
            <p:cNvSpPr>
              <a:spLocks noChangeArrowheads="1"/>
            </p:cNvSpPr>
            <p:nvPr/>
          </p:nvSpPr>
          <p:spPr bwMode="auto">
            <a:xfrm>
              <a:off x="560" y="3579"/>
              <a:ext cx="151" cy="6"/>
            </a:xfrm>
            <a:prstGeom prst="rect">
              <a:avLst/>
            </a:prstGeom>
            <a:solidFill>
              <a:srgbClr val="000000"/>
            </a:solidFill>
            <a:ln w="9525">
              <a:noFill/>
              <a:miter lim="800000"/>
            </a:ln>
          </p:spPr>
          <p:txBody>
            <a:bodyPr/>
            <a:lstStyle/>
            <a:p>
              <a:endParaRPr lang="zh-CN" altLang="en-US"/>
            </a:p>
          </p:txBody>
        </p:sp>
        <p:sp>
          <p:nvSpPr>
            <p:cNvPr id="179485" name="Line 1309"/>
            <p:cNvSpPr>
              <a:spLocks noChangeShapeType="1"/>
            </p:cNvSpPr>
            <p:nvPr/>
          </p:nvSpPr>
          <p:spPr bwMode="auto">
            <a:xfrm>
              <a:off x="560" y="3579"/>
              <a:ext cx="151" cy="0"/>
            </a:xfrm>
            <a:prstGeom prst="line">
              <a:avLst/>
            </a:prstGeom>
            <a:noFill/>
            <a:ln w="0">
              <a:solidFill>
                <a:srgbClr val="000000"/>
              </a:solidFill>
              <a:round/>
            </a:ln>
          </p:spPr>
          <p:txBody>
            <a:bodyPr/>
            <a:lstStyle/>
            <a:p>
              <a:endParaRPr lang="zh-CN" altLang="en-US"/>
            </a:p>
          </p:txBody>
        </p:sp>
        <p:sp>
          <p:nvSpPr>
            <p:cNvPr id="179486" name="Rectangle 1310"/>
            <p:cNvSpPr>
              <a:spLocks noChangeArrowheads="1"/>
            </p:cNvSpPr>
            <p:nvPr/>
          </p:nvSpPr>
          <p:spPr bwMode="auto">
            <a:xfrm>
              <a:off x="711" y="3579"/>
              <a:ext cx="6" cy="6"/>
            </a:xfrm>
            <a:prstGeom prst="rect">
              <a:avLst/>
            </a:prstGeom>
            <a:solidFill>
              <a:srgbClr val="000000"/>
            </a:solidFill>
            <a:ln w="9525">
              <a:noFill/>
              <a:miter lim="800000"/>
            </a:ln>
          </p:spPr>
          <p:txBody>
            <a:bodyPr/>
            <a:lstStyle/>
            <a:p>
              <a:endParaRPr lang="zh-CN" altLang="en-US"/>
            </a:p>
          </p:txBody>
        </p:sp>
        <p:sp>
          <p:nvSpPr>
            <p:cNvPr id="179487" name="Line 1311"/>
            <p:cNvSpPr>
              <a:spLocks noChangeShapeType="1"/>
            </p:cNvSpPr>
            <p:nvPr/>
          </p:nvSpPr>
          <p:spPr bwMode="auto">
            <a:xfrm>
              <a:off x="711" y="3579"/>
              <a:ext cx="6" cy="0"/>
            </a:xfrm>
            <a:prstGeom prst="line">
              <a:avLst/>
            </a:prstGeom>
            <a:noFill/>
            <a:ln w="0">
              <a:solidFill>
                <a:srgbClr val="000000"/>
              </a:solidFill>
              <a:round/>
            </a:ln>
          </p:spPr>
          <p:txBody>
            <a:bodyPr/>
            <a:lstStyle/>
            <a:p>
              <a:endParaRPr lang="zh-CN" altLang="en-US"/>
            </a:p>
          </p:txBody>
        </p:sp>
        <p:sp>
          <p:nvSpPr>
            <p:cNvPr id="179488" name="Line 1312"/>
            <p:cNvSpPr>
              <a:spLocks noChangeShapeType="1"/>
            </p:cNvSpPr>
            <p:nvPr/>
          </p:nvSpPr>
          <p:spPr bwMode="auto">
            <a:xfrm>
              <a:off x="711" y="3579"/>
              <a:ext cx="0" cy="6"/>
            </a:xfrm>
            <a:prstGeom prst="line">
              <a:avLst/>
            </a:prstGeom>
            <a:noFill/>
            <a:ln w="0">
              <a:solidFill>
                <a:srgbClr val="000000"/>
              </a:solidFill>
              <a:round/>
            </a:ln>
          </p:spPr>
          <p:txBody>
            <a:bodyPr/>
            <a:lstStyle/>
            <a:p>
              <a:endParaRPr lang="zh-CN" altLang="en-US"/>
            </a:p>
          </p:txBody>
        </p:sp>
        <p:sp>
          <p:nvSpPr>
            <p:cNvPr id="179489" name="Rectangle 1313"/>
            <p:cNvSpPr>
              <a:spLocks noChangeArrowheads="1"/>
            </p:cNvSpPr>
            <p:nvPr/>
          </p:nvSpPr>
          <p:spPr bwMode="auto">
            <a:xfrm>
              <a:off x="950" y="3579"/>
              <a:ext cx="6" cy="6"/>
            </a:xfrm>
            <a:prstGeom prst="rect">
              <a:avLst/>
            </a:prstGeom>
            <a:solidFill>
              <a:srgbClr val="000000"/>
            </a:solidFill>
            <a:ln w="9525">
              <a:noFill/>
              <a:miter lim="800000"/>
            </a:ln>
          </p:spPr>
          <p:txBody>
            <a:bodyPr/>
            <a:lstStyle/>
            <a:p>
              <a:endParaRPr lang="zh-CN" altLang="en-US"/>
            </a:p>
          </p:txBody>
        </p:sp>
        <p:sp>
          <p:nvSpPr>
            <p:cNvPr id="179490" name="Line 1314"/>
            <p:cNvSpPr>
              <a:spLocks noChangeShapeType="1"/>
            </p:cNvSpPr>
            <p:nvPr/>
          </p:nvSpPr>
          <p:spPr bwMode="auto">
            <a:xfrm>
              <a:off x="950" y="3579"/>
              <a:ext cx="6" cy="0"/>
            </a:xfrm>
            <a:prstGeom prst="line">
              <a:avLst/>
            </a:prstGeom>
            <a:noFill/>
            <a:ln w="0">
              <a:solidFill>
                <a:srgbClr val="000000"/>
              </a:solidFill>
              <a:round/>
            </a:ln>
          </p:spPr>
          <p:txBody>
            <a:bodyPr/>
            <a:lstStyle/>
            <a:p>
              <a:endParaRPr lang="zh-CN" altLang="en-US"/>
            </a:p>
          </p:txBody>
        </p:sp>
        <p:sp>
          <p:nvSpPr>
            <p:cNvPr id="179491" name="Line 1315"/>
            <p:cNvSpPr>
              <a:spLocks noChangeShapeType="1"/>
            </p:cNvSpPr>
            <p:nvPr/>
          </p:nvSpPr>
          <p:spPr bwMode="auto">
            <a:xfrm>
              <a:off x="950" y="3579"/>
              <a:ext cx="0" cy="6"/>
            </a:xfrm>
            <a:prstGeom prst="line">
              <a:avLst/>
            </a:prstGeom>
            <a:noFill/>
            <a:ln w="0">
              <a:solidFill>
                <a:srgbClr val="000000"/>
              </a:solidFill>
              <a:round/>
            </a:ln>
          </p:spPr>
          <p:txBody>
            <a:bodyPr/>
            <a:lstStyle/>
            <a:p>
              <a:endParaRPr lang="zh-CN" altLang="en-US"/>
            </a:p>
          </p:txBody>
        </p:sp>
        <p:sp>
          <p:nvSpPr>
            <p:cNvPr id="179492" name="Rectangle 1316"/>
            <p:cNvSpPr>
              <a:spLocks noChangeArrowheads="1"/>
            </p:cNvSpPr>
            <p:nvPr/>
          </p:nvSpPr>
          <p:spPr bwMode="auto">
            <a:xfrm>
              <a:off x="956" y="3579"/>
              <a:ext cx="152" cy="6"/>
            </a:xfrm>
            <a:prstGeom prst="rect">
              <a:avLst/>
            </a:prstGeom>
            <a:solidFill>
              <a:srgbClr val="000000"/>
            </a:solidFill>
            <a:ln w="9525">
              <a:noFill/>
              <a:miter lim="800000"/>
            </a:ln>
          </p:spPr>
          <p:txBody>
            <a:bodyPr/>
            <a:lstStyle/>
            <a:p>
              <a:endParaRPr lang="zh-CN" altLang="en-US"/>
            </a:p>
          </p:txBody>
        </p:sp>
        <p:sp>
          <p:nvSpPr>
            <p:cNvPr id="179493" name="Line 1317"/>
            <p:cNvSpPr>
              <a:spLocks noChangeShapeType="1"/>
            </p:cNvSpPr>
            <p:nvPr/>
          </p:nvSpPr>
          <p:spPr bwMode="auto">
            <a:xfrm>
              <a:off x="956" y="3579"/>
              <a:ext cx="152" cy="0"/>
            </a:xfrm>
            <a:prstGeom prst="line">
              <a:avLst/>
            </a:prstGeom>
            <a:noFill/>
            <a:ln w="0">
              <a:solidFill>
                <a:srgbClr val="000000"/>
              </a:solidFill>
              <a:round/>
            </a:ln>
          </p:spPr>
          <p:txBody>
            <a:bodyPr/>
            <a:lstStyle/>
            <a:p>
              <a:endParaRPr lang="zh-CN" altLang="en-US"/>
            </a:p>
          </p:txBody>
        </p:sp>
        <p:sp>
          <p:nvSpPr>
            <p:cNvPr id="179494" name="Rectangle 1318"/>
            <p:cNvSpPr>
              <a:spLocks noChangeArrowheads="1"/>
            </p:cNvSpPr>
            <p:nvPr/>
          </p:nvSpPr>
          <p:spPr bwMode="auto">
            <a:xfrm>
              <a:off x="1108" y="3579"/>
              <a:ext cx="6" cy="6"/>
            </a:xfrm>
            <a:prstGeom prst="rect">
              <a:avLst/>
            </a:prstGeom>
            <a:solidFill>
              <a:srgbClr val="000000"/>
            </a:solidFill>
            <a:ln w="9525">
              <a:noFill/>
              <a:miter lim="800000"/>
            </a:ln>
          </p:spPr>
          <p:txBody>
            <a:bodyPr/>
            <a:lstStyle/>
            <a:p>
              <a:endParaRPr lang="zh-CN" altLang="en-US"/>
            </a:p>
          </p:txBody>
        </p:sp>
        <p:sp>
          <p:nvSpPr>
            <p:cNvPr id="179495" name="Line 1319"/>
            <p:cNvSpPr>
              <a:spLocks noChangeShapeType="1"/>
            </p:cNvSpPr>
            <p:nvPr/>
          </p:nvSpPr>
          <p:spPr bwMode="auto">
            <a:xfrm>
              <a:off x="1108" y="3579"/>
              <a:ext cx="6" cy="0"/>
            </a:xfrm>
            <a:prstGeom prst="line">
              <a:avLst/>
            </a:prstGeom>
            <a:noFill/>
            <a:ln w="0">
              <a:solidFill>
                <a:srgbClr val="000000"/>
              </a:solidFill>
              <a:round/>
            </a:ln>
          </p:spPr>
          <p:txBody>
            <a:bodyPr/>
            <a:lstStyle/>
            <a:p>
              <a:endParaRPr lang="zh-CN" altLang="en-US"/>
            </a:p>
          </p:txBody>
        </p:sp>
        <p:sp>
          <p:nvSpPr>
            <p:cNvPr id="179496" name="Line 1320"/>
            <p:cNvSpPr>
              <a:spLocks noChangeShapeType="1"/>
            </p:cNvSpPr>
            <p:nvPr/>
          </p:nvSpPr>
          <p:spPr bwMode="auto">
            <a:xfrm>
              <a:off x="1108" y="3579"/>
              <a:ext cx="0" cy="6"/>
            </a:xfrm>
            <a:prstGeom prst="line">
              <a:avLst/>
            </a:prstGeom>
            <a:noFill/>
            <a:ln w="0">
              <a:solidFill>
                <a:srgbClr val="000000"/>
              </a:solidFill>
              <a:round/>
            </a:ln>
          </p:spPr>
          <p:txBody>
            <a:bodyPr/>
            <a:lstStyle/>
            <a:p>
              <a:endParaRPr lang="zh-CN" altLang="en-US"/>
            </a:p>
          </p:txBody>
        </p:sp>
        <p:sp>
          <p:nvSpPr>
            <p:cNvPr id="179497" name="Rectangle 1321"/>
            <p:cNvSpPr>
              <a:spLocks noChangeArrowheads="1"/>
            </p:cNvSpPr>
            <p:nvPr/>
          </p:nvSpPr>
          <p:spPr bwMode="auto">
            <a:xfrm>
              <a:off x="1260" y="3579"/>
              <a:ext cx="6" cy="6"/>
            </a:xfrm>
            <a:prstGeom prst="rect">
              <a:avLst/>
            </a:prstGeom>
            <a:solidFill>
              <a:srgbClr val="000000"/>
            </a:solidFill>
            <a:ln w="9525">
              <a:noFill/>
              <a:miter lim="800000"/>
            </a:ln>
          </p:spPr>
          <p:txBody>
            <a:bodyPr/>
            <a:lstStyle/>
            <a:p>
              <a:endParaRPr lang="zh-CN" altLang="en-US"/>
            </a:p>
          </p:txBody>
        </p:sp>
        <p:sp>
          <p:nvSpPr>
            <p:cNvPr id="179498" name="Line 1322"/>
            <p:cNvSpPr>
              <a:spLocks noChangeShapeType="1"/>
            </p:cNvSpPr>
            <p:nvPr/>
          </p:nvSpPr>
          <p:spPr bwMode="auto">
            <a:xfrm>
              <a:off x="1260" y="3579"/>
              <a:ext cx="6" cy="0"/>
            </a:xfrm>
            <a:prstGeom prst="line">
              <a:avLst/>
            </a:prstGeom>
            <a:noFill/>
            <a:ln w="0">
              <a:solidFill>
                <a:srgbClr val="000000"/>
              </a:solidFill>
              <a:round/>
            </a:ln>
          </p:spPr>
          <p:txBody>
            <a:bodyPr/>
            <a:lstStyle/>
            <a:p>
              <a:endParaRPr lang="zh-CN" altLang="en-US"/>
            </a:p>
          </p:txBody>
        </p:sp>
        <p:sp>
          <p:nvSpPr>
            <p:cNvPr id="179499" name="Line 1323"/>
            <p:cNvSpPr>
              <a:spLocks noChangeShapeType="1"/>
            </p:cNvSpPr>
            <p:nvPr/>
          </p:nvSpPr>
          <p:spPr bwMode="auto">
            <a:xfrm>
              <a:off x="1260" y="3579"/>
              <a:ext cx="0" cy="6"/>
            </a:xfrm>
            <a:prstGeom prst="line">
              <a:avLst/>
            </a:prstGeom>
            <a:noFill/>
            <a:ln w="0">
              <a:solidFill>
                <a:srgbClr val="000000"/>
              </a:solidFill>
              <a:round/>
            </a:ln>
          </p:spPr>
          <p:txBody>
            <a:bodyPr/>
            <a:lstStyle/>
            <a:p>
              <a:endParaRPr lang="zh-CN" altLang="en-US"/>
            </a:p>
          </p:txBody>
        </p:sp>
        <p:sp>
          <p:nvSpPr>
            <p:cNvPr id="179500" name="Rectangle 1324"/>
            <p:cNvSpPr>
              <a:spLocks noChangeArrowheads="1"/>
            </p:cNvSpPr>
            <p:nvPr/>
          </p:nvSpPr>
          <p:spPr bwMode="auto">
            <a:xfrm>
              <a:off x="1266" y="3579"/>
              <a:ext cx="151" cy="6"/>
            </a:xfrm>
            <a:prstGeom prst="rect">
              <a:avLst/>
            </a:prstGeom>
            <a:solidFill>
              <a:srgbClr val="000000"/>
            </a:solidFill>
            <a:ln w="9525">
              <a:noFill/>
              <a:miter lim="800000"/>
            </a:ln>
          </p:spPr>
          <p:txBody>
            <a:bodyPr/>
            <a:lstStyle/>
            <a:p>
              <a:endParaRPr lang="zh-CN" altLang="en-US"/>
            </a:p>
          </p:txBody>
        </p:sp>
        <p:sp>
          <p:nvSpPr>
            <p:cNvPr id="179501" name="Line 1325"/>
            <p:cNvSpPr>
              <a:spLocks noChangeShapeType="1"/>
            </p:cNvSpPr>
            <p:nvPr/>
          </p:nvSpPr>
          <p:spPr bwMode="auto">
            <a:xfrm>
              <a:off x="1266" y="3579"/>
              <a:ext cx="151" cy="0"/>
            </a:xfrm>
            <a:prstGeom prst="line">
              <a:avLst/>
            </a:prstGeom>
            <a:noFill/>
            <a:ln w="0">
              <a:solidFill>
                <a:srgbClr val="000000"/>
              </a:solidFill>
              <a:round/>
            </a:ln>
          </p:spPr>
          <p:txBody>
            <a:bodyPr/>
            <a:lstStyle/>
            <a:p>
              <a:endParaRPr lang="zh-CN" altLang="en-US"/>
            </a:p>
          </p:txBody>
        </p:sp>
        <p:sp>
          <p:nvSpPr>
            <p:cNvPr id="179502" name="Rectangle 1326"/>
            <p:cNvSpPr>
              <a:spLocks noChangeArrowheads="1"/>
            </p:cNvSpPr>
            <p:nvPr/>
          </p:nvSpPr>
          <p:spPr bwMode="auto">
            <a:xfrm>
              <a:off x="1417" y="3579"/>
              <a:ext cx="6" cy="6"/>
            </a:xfrm>
            <a:prstGeom prst="rect">
              <a:avLst/>
            </a:prstGeom>
            <a:solidFill>
              <a:srgbClr val="000000"/>
            </a:solidFill>
            <a:ln w="9525">
              <a:noFill/>
              <a:miter lim="800000"/>
            </a:ln>
          </p:spPr>
          <p:txBody>
            <a:bodyPr/>
            <a:lstStyle/>
            <a:p>
              <a:endParaRPr lang="zh-CN" altLang="en-US"/>
            </a:p>
          </p:txBody>
        </p:sp>
        <p:sp>
          <p:nvSpPr>
            <p:cNvPr id="179503" name="Line 1327"/>
            <p:cNvSpPr>
              <a:spLocks noChangeShapeType="1"/>
            </p:cNvSpPr>
            <p:nvPr/>
          </p:nvSpPr>
          <p:spPr bwMode="auto">
            <a:xfrm>
              <a:off x="1417" y="3579"/>
              <a:ext cx="6" cy="0"/>
            </a:xfrm>
            <a:prstGeom prst="line">
              <a:avLst/>
            </a:prstGeom>
            <a:noFill/>
            <a:ln w="0">
              <a:solidFill>
                <a:srgbClr val="000000"/>
              </a:solidFill>
              <a:round/>
            </a:ln>
          </p:spPr>
          <p:txBody>
            <a:bodyPr/>
            <a:lstStyle/>
            <a:p>
              <a:endParaRPr lang="zh-CN" altLang="en-US"/>
            </a:p>
          </p:txBody>
        </p:sp>
        <p:sp>
          <p:nvSpPr>
            <p:cNvPr id="179504" name="Line 1328"/>
            <p:cNvSpPr>
              <a:spLocks noChangeShapeType="1"/>
            </p:cNvSpPr>
            <p:nvPr/>
          </p:nvSpPr>
          <p:spPr bwMode="auto">
            <a:xfrm>
              <a:off x="1417" y="3579"/>
              <a:ext cx="0" cy="6"/>
            </a:xfrm>
            <a:prstGeom prst="line">
              <a:avLst/>
            </a:prstGeom>
            <a:noFill/>
            <a:ln w="0">
              <a:solidFill>
                <a:srgbClr val="000000"/>
              </a:solidFill>
              <a:round/>
            </a:ln>
          </p:spPr>
          <p:txBody>
            <a:bodyPr/>
            <a:lstStyle/>
            <a:p>
              <a:endParaRPr lang="zh-CN" altLang="en-US"/>
            </a:p>
          </p:txBody>
        </p:sp>
        <p:sp>
          <p:nvSpPr>
            <p:cNvPr id="179505" name="Rectangle 1329"/>
            <p:cNvSpPr>
              <a:spLocks noChangeArrowheads="1"/>
            </p:cNvSpPr>
            <p:nvPr/>
          </p:nvSpPr>
          <p:spPr bwMode="auto">
            <a:xfrm>
              <a:off x="1575" y="3579"/>
              <a:ext cx="6" cy="6"/>
            </a:xfrm>
            <a:prstGeom prst="rect">
              <a:avLst/>
            </a:prstGeom>
            <a:solidFill>
              <a:srgbClr val="000000"/>
            </a:solidFill>
            <a:ln w="9525">
              <a:noFill/>
              <a:miter lim="800000"/>
            </a:ln>
          </p:spPr>
          <p:txBody>
            <a:bodyPr/>
            <a:lstStyle/>
            <a:p>
              <a:endParaRPr lang="zh-CN" altLang="en-US"/>
            </a:p>
          </p:txBody>
        </p:sp>
        <p:sp>
          <p:nvSpPr>
            <p:cNvPr id="179506" name="Line 1330"/>
            <p:cNvSpPr>
              <a:spLocks noChangeShapeType="1"/>
            </p:cNvSpPr>
            <p:nvPr/>
          </p:nvSpPr>
          <p:spPr bwMode="auto">
            <a:xfrm>
              <a:off x="1575" y="3579"/>
              <a:ext cx="6" cy="0"/>
            </a:xfrm>
            <a:prstGeom prst="line">
              <a:avLst/>
            </a:prstGeom>
            <a:noFill/>
            <a:ln w="0">
              <a:solidFill>
                <a:srgbClr val="000000"/>
              </a:solidFill>
              <a:round/>
            </a:ln>
          </p:spPr>
          <p:txBody>
            <a:bodyPr/>
            <a:lstStyle/>
            <a:p>
              <a:endParaRPr lang="zh-CN" altLang="en-US"/>
            </a:p>
          </p:txBody>
        </p:sp>
        <p:sp>
          <p:nvSpPr>
            <p:cNvPr id="179507" name="Line 1331"/>
            <p:cNvSpPr>
              <a:spLocks noChangeShapeType="1"/>
            </p:cNvSpPr>
            <p:nvPr/>
          </p:nvSpPr>
          <p:spPr bwMode="auto">
            <a:xfrm>
              <a:off x="1575" y="3579"/>
              <a:ext cx="0" cy="6"/>
            </a:xfrm>
            <a:prstGeom prst="line">
              <a:avLst/>
            </a:prstGeom>
            <a:noFill/>
            <a:ln w="0">
              <a:solidFill>
                <a:srgbClr val="000000"/>
              </a:solidFill>
              <a:round/>
            </a:ln>
          </p:spPr>
          <p:txBody>
            <a:bodyPr/>
            <a:lstStyle/>
            <a:p>
              <a:endParaRPr lang="zh-CN" altLang="en-US"/>
            </a:p>
          </p:txBody>
        </p:sp>
        <p:sp>
          <p:nvSpPr>
            <p:cNvPr id="179508" name="Rectangle 1332"/>
            <p:cNvSpPr>
              <a:spLocks noChangeArrowheads="1"/>
            </p:cNvSpPr>
            <p:nvPr/>
          </p:nvSpPr>
          <p:spPr bwMode="auto">
            <a:xfrm>
              <a:off x="1581" y="3579"/>
              <a:ext cx="145" cy="6"/>
            </a:xfrm>
            <a:prstGeom prst="rect">
              <a:avLst/>
            </a:prstGeom>
            <a:solidFill>
              <a:srgbClr val="000000"/>
            </a:solidFill>
            <a:ln w="9525">
              <a:noFill/>
              <a:miter lim="800000"/>
            </a:ln>
          </p:spPr>
          <p:txBody>
            <a:bodyPr/>
            <a:lstStyle/>
            <a:p>
              <a:endParaRPr lang="zh-CN" altLang="en-US"/>
            </a:p>
          </p:txBody>
        </p:sp>
        <p:sp>
          <p:nvSpPr>
            <p:cNvPr id="179509" name="Line 1333"/>
            <p:cNvSpPr>
              <a:spLocks noChangeShapeType="1"/>
            </p:cNvSpPr>
            <p:nvPr/>
          </p:nvSpPr>
          <p:spPr bwMode="auto">
            <a:xfrm>
              <a:off x="1581" y="3579"/>
              <a:ext cx="145" cy="0"/>
            </a:xfrm>
            <a:prstGeom prst="line">
              <a:avLst/>
            </a:prstGeom>
            <a:noFill/>
            <a:ln w="0">
              <a:solidFill>
                <a:srgbClr val="000000"/>
              </a:solidFill>
              <a:round/>
            </a:ln>
          </p:spPr>
          <p:txBody>
            <a:bodyPr/>
            <a:lstStyle/>
            <a:p>
              <a:endParaRPr lang="zh-CN" altLang="en-US"/>
            </a:p>
          </p:txBody>
        </p:sp>
        <p:sp>
          <p:nvSpPr>
            <p:cNvPr id="179510" name="Rectangle 1334"/>
            <p:cNvSpPr>
              <a:spLocks noChangeArrowheads="1"/>
            </p:cNvSpPr>
            <p:nvPr/>
          </p:nvSpPr>
          <p:spPr bwMode="auto">
            <a:xfrm>
              <a:off x="1726" y="3579"/>
              <a:ext cx="6" cy="6"/>
            </a:xfrm>
            <a:prstGeom prst="rect">
              <a:avLst/>
            </a:prstGeom>
            <a:solidFill>
              <a:srgbClr val="000000"/>
            </a:solidFill>
            <a:ln w="9525">
              <a:noFill/>
              <a:miter lim="800000"/>
            </a:ln>
          </p:spPr>
          <p:txBody>
            <a:bodyPr/>
            <a:lstStyle/>
            <a:p>
              <a:endParaRPr lang="zh-CN" altLang="en-US"/>
            </a:p>
          </p:txBody>
        </p:sp>
        <p:sp>
          <p:nvSpPr>
            <p:cNvPr id="179511" name="Line 1335"/>
            <p:cNvSpPr>
              <a:spLocks noChangeShapeType="1"/>
            </p:cNvSpPr>
            <p:nvPr/>
          </p:nvSpPr>
          <p:spPr bwMode="auto">
            <a:xfrm>
              <a:off x="1726" y="3579"/>
              <a:ext cx="6" cy="0"/>
            </a:xfrm>
            <a:prstGeom prst="line">
              <a:avLst/>
            </a:prstGeom>
            <a:noFill/>
            <a:ln w="0">
              <a:solidFill>
                <a:srgbClr val="000000"/>
              </a:solidFill>
              <a:round/>
            </a:ln>
          </p:spPr>
          <p:txBody>
            <a:bodyPr/>
            <a:lstStyle/>
            <a:p>
              <a:endParaRPr lang="zh-CN" altLang="en-US"/>
            </a:p>
          </p:txBody>
        </p:sp>
        <p:sp>
          <p:nvSpPr>
            <p:cNvPr id="179512" name="Line 1336"/>
            <p:cNvSpPr>
              <a:spLocks noChangeShapeType="1"/>
            </p:cNvSpPr>
            <p:nvPr/>
          </p:nvSpPr>
          <p:spPr bwMode="auto">
            <a:xfrm>
              <a:off x="1726" y="3579"/>
              <a:ext cx="0" cy="6"/>
            </a:xfrm>
            <a:prstGeom prst="line">
              <a:avLst/>
            </a:prstGeom>
            <a:noFill/>
            <a:ln w="0">
              <a:solidFill>
                <a:srgbClr val="000000"/>
              </a:solidFill>
              <a:round/>
            </a:ln>
          </p:spPr>
          <p:txBody>
            <a:bodyPr/>
            <a:lstStyle/>
            <a:p>
              <a:endParaRPr lang="zh-CN" altLang="en-US"/>
            </a:p>
          </p:txBody>
        </p:sp>
        <p:sp>
          <p:nvSpPr>
            <p:cNvPr id="179513" name="Rectangle 1337"/>
            <p:cNvSpPr>
              <a:spLocks noChangeArrowheads="1"/>
            </p:cNvSpPr>
            <p:nvPr/>
          </p:nvSpPr>
          <p:spPr bwMode="auto">
            <a:xfrm>
              <a:off x="1884" y="3579"/>
              <a:ext cx="6" cy="6"/>
            </a:xfrm>
            <a:prstGeom prst="rect">
              <a:avLst/>
            </a:prstGeom>
            <a:solidFill>
              <a:srgbClr val="000000"/>
            </a:solidFill>
            <a:ln w="9525">
              <a:noFill/>
              <a:miter lim="800000"/>
            </a:ln>
          </p:spPr>
          <p:txBody>
            <a:bodyPr/>
            <a:lstStyle/>
            <a:p>
              <a:endParaRPr lang="zh-CN" altLang="en-US"/>
            </a:p>
          </p:txBody>
        </p:sp>
        <p:sp>
          <p:nvSpPr>
            <p:cNvPr id="179514" name="Line 1338"/>
            <p:cNvSpPr>
              <a:spLocks noChangeShapeType="1"/>
            </p:cNvSpPr>
            <p:nvPr/>
          </p:nvSpPr>
          <p:spPr bwMode="auto">
            <a:xfrm>
              <a:off x="1884" y="3579"/>
              <a:ext cx="6" cy="0"/>
            </a:xfrm>
            <a:prstGeom prst="line">
              <a:avLst/>
            </a:prstGeom>
            <a:noFill/>
            <a:ln w="0">
              <a:solidFill>
                <a:srgbClr val="000000"/>
              </a:solidFill>
              <a:round/>
            </a:ln>
          </p:spPr>
          <p:txBody>
            <a:bodyPr/>
            <a:lstStyle/>
            <a:p>
              <a:endParaRPr lang="zh-CN" altLang="en-US"/>
            </a:p>
          </p:txBody>
        </p:sp>
        <p:sp>
          <p:nvSpPr>
            <p:cNvPr id="179515" name="Line 1339"/>
            <p:cNvSpPr>
              <a:spLocks noChangeShapeType="1"/>
            </p:cNvSpPr>
            <p:nvPr/>
          </p:nvSpPr>
          <p:spPr bwMode="auto">
            <a:xfrm>
              <a:off x="1884" y="3579"/>
              <a:ext cx="0" cy="6"/>
            </a:xfrm>
            <a:prstGeom prst="line">
              <a:avLst/>
            </a:prstGeom>
            <a:noFill/>
            <a:ln w="0">
              <a:solidFill>
                <a:srgbClr val="000000"/>
              </a:solidFill>
              <a:round/>
            </a:ln>
          </p:spPr>
          <p:txBody>
            <a:bodyPr/>
            <a:lstStyle/>
            <a:p>
              <a:endParaRPr lang="zh-CN" altLang="en-US"/>
            </a:p>
          </p:txBody>
        </p:sp>
        <p:sp>
          <p:nvSpPr>
            <p:cNvPr id="179516" name="Rectangle 1340"/>
            <p:cNvSpPr>
              <a:spLocks noChangeArrowheads="1"/>
            </p:cNvSpPr>
            <p:nvPr/>
          </p:nvSpPr>
          <p:spPr bwMode="auto">
            <a:xfrm>
              <a:off x="1890" y="3579"/>
              <a:ext cx="309" cy="6"/>
            </a:xfrm>
            <a:prstGeom prst="rect">
              <a:avLst/>
            </a:prstGeom>
            <a:solidFill>
              <a:srgbClr val="000000"/>
            </a:solidFill>
            <a:ln w="9525">
              <a:noFill/>
              <a:miter lim="800000"/>
            </a:ln>
          </p:spPr>
          <p:txBody>
            <a:bodyPr/>
            <a:lstStyle/>
            <a:p>
              <a:endParaRPr lang="zh-CN" altLang="en-US"/>
            </a:p>
          </p:txBody>
        </p:sp>
        <p:sp>
          <p:nvSpPr>
            <p:cNvPr id="179517" name="Line 1341"/>
            <p:cNvSpPr>
              <a:spLocks noChangeShapeType="1"/>
            </p:cNvSpPr>
            <p:nvPr/>
          </p:nvSpPr>
          <p:spPr bwMode="auto">
            <a:xfrm>
              <a:off x="1890" y="3579"/>
              <a:ext cx="309" cy="0"/>
            </a:xfrm>
            <a:prstGeom prst="line">
              <a:avLst/>
            </a:prstGeom>
            <a:noFill/>
            <a:ln w="0">
              <a:solidFill>
                <a:srgbClr val="000000"/>
              </a:solidFill>
              <a:round/>
            </a:ln>
          </p:spPr>
          <p:txBody>
            <a:bodyPr/>
            <a:lstStyle/>
            <a:p>
              <a:endParaRPr lang="zh-CN" altLang="en-US"/>
            </a:p>
          </p:txBody>
        </p:sp>
        <p:sp>
          <p:nvSpPr>
            <p:cNvPr id="179518" name="Rectangle 1342"/>
            <p:cNvSpPr>
              <a:spLocks noChangeArrowheads="1"/>
            </p:cNvSpPr>
            <p:nvPr/>
          </p:nvSpPr>
          <p:spPr bwMode="auto">
            <a:xfrm>
              <a:off x="2199" y="3579"/>
              <a:ext cx="6" cy="6"/>
            </a:xfrm>
            <a:prstGeom prst="rect">
              <a:avLst/>
            </a:prstGeom>
            <a:solidFill>
              <a:srgbClr val="000000"/>
            </a:solidFill>
            <a:ln w="9525">
              <a:noFill/>
              <a:miter lim="800000"/>
            </a:ln>
          </p:spPr>
          <p:txBody>
            <a:bodyPr/>
            <a:lstStyle/>
            <a:p>
              <a:endParaRPr lang="zh-CN" altLang="en-US"/>
            </a:p>
          </p:txBody>
        </p:sp>
        <p:sp>
          <p:nvSpPr>
            <p:cNvPr id="179519" name="Line 1343"/>
            <p:cNvSpPr>
              <a:spLocks noChangeShapeType="1"/>
            </p:cNvSpPr>
            <p:nvPr/>
          </p:nvSpPr>
          <p:spPr bwMode="auto">
            <a:xfrm>
              <a:off x="2199" y="3579"/>
              <a:ext cx="6" cy="0"/>
            </a:xfrm>
            <a:prstGeom prst="line">
              <a:avLst/>
            </a:prstGeom>
            <a:noFill/>
            <a:ln w="0">
              <a:solidFill>
                <a:srgbClr val="000000"/>
              </a:solidFill>
              <a:round/>
            </a:ln>
          </p:spPr>
          <p:txBody>
            <a:bodyPr/>
            <a:lstStyle/>
            <a:p>
              <a:endParaRPr lang="zh-CN" altLang="en-US"/>
            </a:p>
          </p:txBody>
        </p:sp>
        <p:sp>
          <p:nvSpPr>
            <p:cNvPr id="179520" name="Line 1344"/>
            <p:cNvSpPr>
              <a:spLocks noChangeShapeType="1"/>
            </p:cNvSpPr>
            <p:nvPr/>
          </p:nvSpPr>
          <p:spPr bwMode="auto">
            <a:xfrm>
              <a:off x="2199" y="3579"/>
              <a:ext cx="0" cy="6"/>
            </a:xfrm>
            <a:prstGeom prst="line">
              <a:avLst/>
            </a:prstGeom>
            <a:noFill/>
            <a:ln w="0">
              <a:solidFill>
                <a:srgbClr val="000000"/>
              </a:solidFill>
              <a:round/>
            </a:ln>
          </p:spPr>
          <p:txBody>
            <a:bodyPr/>
            <a:lstStyle/>
            <a:p>
              <a:endParaRPr lang="zh-CN" altLang="en-US"/>
            </a:p>
          </p:txBody>
        </p:sp>
        <p:sp>
          <p:nvSpPr>
            <p:cNvPr id="179521" name="Rectangle 1345"/>
            <p:cNvSpPr>
              <a:spLocks noChangeArrowheads="1"/>
            </p:cNvSpPr>
            <p:nvPr/>
          </p:nvSpPr>
          <p:spPr bwMode="auto">
            <a:xfrm>
              <a:off x="2356" y="3579"/>
              <a:ext cx="6" cy="6"/>
            </a:xfrm>
            <a:prstGeom prst="rect">
              <a:avLst/>
            </a:prstGeom>
            <a:solidFill>
              <a:srgbClr val="000000"/>
            </a:solidFill>
            <a:ln w="9525">
              <a:noFill/>
              <a:miter lim="800000"/>
            </a:ln>
          </p:spPr>
          <p:txBody>
            <a:bodyPr/>
            <a:lstStyle/>
            <a:p>
              <a:endParaRPr lang="zh-CN" altLang="en-US"/>
            </a:p>
          </p:txBody>
        </p:sp>
        <p:sp>
          <p:nvSpPr>
            <p:cNvPr id="179522" name="Line 1346"/>
            <p:cNvSpPr>
              <a:spLocks noChangeShapeType="1"/>
            </p:cNvSpPr>
            <p:nvPr/>
          </p:nvSpPr>
          <p:spPr bwMode="auto">
            <a:xfrm>
              <a:off x="2356" y="3579"/>
              <a:ext cx="6" cy="0"/>
            </a:xfrm>
            <a:prstGeom prst="line">
              <a:avLst/>
            </a:prstGeom>
            <a:noFill/>
            <a:ln w="0">
              <a:solidFill>
                <a:srgbClr val="000000"/>
              </a:solidFill>
              <a:round/>
            </a:ln>
          </p:spPr>
          <p:txBody>
            <a:bodyPr/>
            <a:lstStyle/>
            <a:p>
              <a:endParaRPr lang="zh-CN" altLang="en-US"/>
            </a:p>
          </p:txBody>
        </p:sp>
        <p:sp>
          <p:nvSpPr>
            <p:cNvPr id="179523" name="Line 1347"/>
            <p:cNvSpPr>
              <a:spLocks noChangeShapeType="1"/>
            </p:cNvSpPr>
            <p:nvPr/>
          </p:nvSpPr>
          <p:spPr bwMode="auto">
            <a:xfrm>
              <a:off x="2356" y="3579"/>
              <a:ext cx="0" cy="6"/>
            </a:xfrm>
            <a:prstGeom prst="line">
              <a:avLst/>
            </a:prstGeom>
            <a:noFill/>
            <a:ln w="0">
              <a:solidFill>
                <a:srgbClr val="000000"/>
              </a:solidFill>
              <a:round/>
            </a:ln>
          </p:spPr>
          <p:txBody>
            <a:bodyPr/>
            <a:lstStyle/>
            <a:p>
              <a:endParaRPr lang="zh-CN" altLang="en-US"/>
            </a:p>
          </p:txBody>
        </p:sp>
        <p:sp>
          <p:nvSpPr>
            <p:cNvPr id="179524" name="Rectangle 1348"/>
            <p:cNvSpPr>
              <a:spLocks noChangeArrowheads="1"/>
            </p:cNvSpPr>
            <p:nvPr/>
          </p:nvSpPr>
          <p:spPr bwMode="auto">
            <a:xfrm>
              <a:off x="2362" y="3579"/>
              <a:ext cx="310" cy="6"/>
            </a:xfrm>
            <a:prstGeom prst="rect">
              <a:avLst/>
            </a:prstGeom>
            <a:solidFill>
              <a:srgbClr val="000000"/>
            </a:solidFill>
            <a:ln w="9525">
              <a:noFill/>
              <a:miter lim="800000"/>
            </a:ln>
          </p:spPr>
          <p:txBody>
            <a:bodyPr/>
            <a:lstStyle/>
            <a:p>
              <a:endParaRPr lang="zh-CN" altLang="en-US"/>
            </a:p>
          </p:txBody>
        </p:sp>
        <p:sp>
          <p:nvSpPr>
            <p:cNvPr id="179525" name="Line 1349"/>
            <p:cNvSpPr>
              <a:spLocks noChangeShapeType="1"/>
            </p:cNvSpPr>
            <p:nvPr/>
          </p:nvSpPr>
          <p:spPr bwMode="auto">
            <a:xfrm>
              <a:off x="2362" y="3579"/>
              <a:ext cx="310" cy="0"/>
            </a:xfrm>
            <a:prstGeom prst="line">
              <a:avLst/>
            </a:prstGeom>
            <a:noFill/>
            <a:ln w="0">
              <a:solidFill>
                <a:srgbClr val="000000"/>
              </a:solidFill>
              <a:round/>
            </a:ln>
          </p:spPr>
          <p:txBody>
            <a:bodyPr/>
            <a:lstStyle/>
            <a:p>
              <a:endParaRPr lang="zh-CN" altLang="en-US"/>
            </a:p>
          </p:txBody>
        </p:sp>
        <p:sp>
          <p:nvSpPr>
            <p:cNvPr id="179526" name="Rectangle 1350"/>
            <p:cNvSpPr>
              <a:spLocks noChangeArrowheads="1"/>
            </p:cNvSpPr>
            <p:nvPr/>
          </p:nvSpPr>
          <p:spPr bwMode="auto">
            <a:xfrm>
              <a:off x="2672" y="3579"/>
              <a:ext cx="5" cy="6"/>
            </a:xfrm>
            <a:prstGeom prst="rect">
              <a:avLst/>
            </a:prstGeom>
            <a:solidFill>
              <a:srgbClr val="000000"/>
            </a:solidFill>
            <a:ln w="9525">
              <a:noFill/>
              <a:miter lim="800000"/>
            </a:ln>
          </p:spPr>
          <p:txBody>
            <a:bodyPr/>
            <a:lstStyle/>
            <a:p>
              <a:endParaRPr lang="zh-CN" altLang="en-US"/>
            </a:p>
          </p:txBody>
        </p:sp>
        <p:sp>
          <p:nvSpPr>
            <p:cNvPr id="179527" name="Line 1351"/>
            <p:cNvSpPr>
              <a:spLocks noChangeShapeType="1"/>
            </p:cNvSpPr>
            <p:nvPr/>
          </p:nvSpPr>
          <p:spPr bwMode="auto">
            <a:xfrm>
              <a:off x="2672" y="3579"/>
              <a:ext cx="5" cy="0"/>
            </a:xfrm>
            <a:prstGeom prst="line">
              <a:avLst/>
            </a:prstGeom>
            <a:noFill/>
            <a:ln w="0">
              <a:solidFill>
                <a:srgbClr val="000000"/>
              </a:solidFill>
              <a:round/>
            </a:ln>
          </p:spPr>
          <p:txBody>
            <a:bodyPr/>
            <a:lstStyle/>
            <a:p>
              <a:endParaRPr lang="zh-CN" altLang="en-US"/>
            </a:p>
          </p:txBody>
        </p:sp>
        <p:sp>
          <p:nvSpPr>
            <p:cNvPr id="179528" name="Line 1352"/>
            <p:cNvSpPr>
              <a:spLocks noChangeShapeType="1"/>
            </p:cNvSpPr>
            <p:nvPr/>
          </p:nvSpPr>
          <p:spPr bwMode="auto">
            <a:xfrm>
              <a:off x="2672" y="3579"/>
              <a:ext cx="0" cy="6"/>
            </a:xfrm>
            <a:prstGeom prst="line">
              <a:avLst/>
            </a:prstGeom>
            <a:noFill/>
            <a:ln w="0">
              <a:solidFill>
                <a:srgbClr val="000000"/>
              </a:solidFill>
              <a:round/>
            </a:ln>
          </p:spPr>
          <p:txBody>
            <a:bodyPr/>
            <a:lstStyle/>
            <a:p>
              <a:endParaRPr lang="zh-CN" altLang="en-US"/>
            </a:p>
          </p:txBody>
        </p:sp>
        <p:sp>
          <p:nvSpPr>
            <p:cNvPr id="179529" name="Rectangle 1353"/>
            <p:cNvSpPr>
              <a:spLocks noChangeArrowheads="1"/>
            </p:cNvSpPr>
            <p:nvPr/>
          </p:nvSpPr>
          <p:spPr bwMode="auto">
            <a:xfrm>
              <a:off x="2829" y="3579"/>
              <a:ext cx="6" cy="6"/>
            </a:xfrm>
            <a:prstGeom prst="rect">
              <a:avLst/>
            </a:prstGeom>
            <a:solidFill>
              <a:srgbClr val="000000"/>
            </a:solidFill>
            <a:ln w="9525">
              <a:noFill/>
              <a:miter lim="800000"/>
            </a:ln>
          </p:spPr>
          <p:txBody>
            <a:bodyPr/>
            <a:lstStyle/>
            <a:p>
              <a:endParaRPr lang="zh-CN" altLang="en-US"/>
            </a:p>
          </p:txBody>
        </p:sp>
        <p:sp>
          <p:nvSpPr>
            <p:cNvPr id="179530" name="Line 1354"/>
            <p:cNvSpPr>
              <a:spLocks noChangeShapeType="1"/>
            </p:cNvSpPr>
            <p:nvPr/>
          </p:nvSpPr>
          <p:spPr bwMode="auto">
            <a:xfrm>
              <a:off x="2829" y="3579"/>
              <a:ext cx="6" cy="0"/>
            </a:xfrm>
            <a:prstGeom prst="line">
              <a:avLst/>
            </a:prstGeom>
            <a:noFill/>
            <a:ln w="0">
              <a:solidFill>
                <a:srgbClr val="000000"/>
              </a:solidFill>
              <a:round/>
            </a:ln>
          </p:spPr>
          <p:txBody>
            <a:bodyPr/>
            <a:lstStyle/>
            <a:p>
              <a:endParaRPr lang="zh-CN" altLang="en-US"/>
            </a:p>
          </p:txBody>
        </p:sp>
        <p:sp>
          <p:nvSpPr>
            <p:cNvPr id="179531" name="Line 1355"/>
            <p:cNvSpPr>
              <a:spLocks noChangeShapeType="1"/>
            </p:cNvSpPr>
            <p:nvPr/>
          </p:nvSpPr>
          <p:spPr bwMode="auto">
            <a:xfrm>
              <a:off x="2829" y="3579"/>
              <a:ext cx="0" cy="6"/>
            </a:xfrm>
            <a:prstGeom prst="line">
              <a:avLst/>
            </a:prstGeom>
            <a:noFill/>
            <a:ln w="0">
              <a:solidFill>
                <a:srgbClr val="000000"/>
              </a:solidFill>
              <a:round/>
            </a:ln>
          </p:spPr>
          <p:txBody>
            <a:bodyPr/>
            <a:lstStyle/>
            <a:p>
              <a:endParaRPr lang="zh-CN" altLang="en-US"/>
            </a:p>
          </p:txBody>
        </p:sp>
        <p:sp>
          <p:nvSpPr>
            <p:cNvPr id="179532" name="Rectangle 1356"/>
            <p:cNvSpPr>
              <a:spLocks noChangeArrowheads="1"/>
            </p:cNvSpPr>
            <p:nvPr/>
          </p:nvSpPr>
          <p:spPr bwMode="auto">
            <a:xfrm>
              <a:off x="2835" y="3579"/>
              <a:ext cx="309" cy="6"/>
            </a:xfrm>
            <a:prstGeom prst="rect">
              <a:avLst/>
            </a:prstGeom>
            <a:solidFill>
              <a:srgbClr val="000000"/>
            </a:solidFill>
            <a:ln w="9525">
              <a:noFill/>
              <a:miter lim="800000"/>
            </a:ln>
          </p:spPr>
          <p:txBody>
            <a:bodyPr/>
            <a:lstStyle/>
            <a:p>
              <a:endParaRPr lang="zh-CN" altLang="en-US"/>
            </a:p>
          </p:txBody>
        </p:sp>
        <p:sp>
          <p:nvSpPr>
            <p:cNvPr id="179533" name="Line 1357"/>
            <p:cNvSpPr>
              <a:spLocks noChangeShapeType="1"/>
            </p:cNvSpPr>
            <p:nvPr/>
          </p:nvSpPr>
          <p:spPr bwMode="auto">
            <a:xfrm>
              <a:off x="2835" y="3579"/>
              <a:ext cx="309" cy="0"/>
            </a:xfrm>
            <a:prstGeom prst="line">
              <a:avLst/>
            </a:prstGeom>
            <a:noFill/>
            <a:ln w="0">
              <a:solidFill>
                <a:srgbClr val="000000"/>
              </a:solidFill>
              <a:round/>
            </a:ln>
          </p:spPr>
          <p:txBody>
            <a:bodyPr/>
            <a:lstStyle/>
            <a:p>
              <a:endParaRPr lang="zh-CN" altLang="en-US"/>
            </a:p>
          </p:txBody>
        </p:sp>
        <p:sp>
          <p:nvSpPr>
            <p:cNvPr id="179534" name="Rectangle 1358"/>
            <p:cNvSpPr>
              <a:spLocks noChangeArrowheads="1"/>
            </p:cNvSpPr>
            <p:nvPr/>
          </p:nvSpPr>
          <p:spPr bwMode="auto">
            <a:xfrm>
              <a:off x="3144" y="3579"/>
              <a:ext cx="6" cy="6"/>
            </a:xfrm>
            <a:prstGeom prst="rect">
              <a:avLst/>
            </a:prstGeom>
            <a:solidFill>
              <a:srgbClr val="000000"/>
            </a:solidFill>
            <a:ln w="9525">
              <a:noFill/>
              <a:miter lim="800000"/>
            </a:ln>
          </p:spPr>
          <p:txBody>
            <a:bodyPr/>
            <a:lstStyle/>
            <a:p>
              <a:endParaRPr lang="zh-CN" altLang="en-US"/>
            </a:p>
          </p:txBody>
        </p:sp>
        <p:sp>
          <p:nvSpPr>
            <p:cNvPr id="179535" name="Line 1359"/>
            <p:cNvSpPr>
              <a:spLocks noChangeShapeType="1"/>
            </p:cNvSpPr>
            <p:nvPr/>
          </p:nvSpPr>
          <p:spPr bwMode="auto">
            <a:xfrm>
              <a:off x="3144" y="3579"/>
              <a:ext cx="6" cy="0"/>
            </a:xfrm>
            <a:prstGeom prst="line">
              <a:avLst/>
            </a:prstGeom>
            <a:noFill/>
            <a:ln w="0">
              <a:solidFill>
                <a:srgbClr val="000000"/>
              </a:solidFill>
              <a:round/>
            </a:ln>
          </p:spPr>
          <p:txBody>
            <a:bodyPr/>
            <a:lstStyle/>
            <a:p>
              <a:endParaRPr lang="zh-CN" altLang="en-US"/>
            </a:p>
          </p:txBody>
        </p:sp>
        <p:sp>
          <p:nvSpPr>
            <p:cNvPr id="179536" name="Line 1360"/>
            <p:cNvSpPr>
              <a:spLocks noChangeShapeType="1"/>
            </p:cNvSpPr>
            <p:nvPr/>
          </p:nvSpPr>
          <p:spPr bwMode="auto">
            <a:xfrm>
              <a:off x="3144" y="3579"/>
              <a:ext cx="0" cy="6"/>
            </a:xfrm>
            <a:prstGeom prst="line">
              <a:avLst/>
            </a:prstGeom>
            <a:noFill/>
            <a:ln w="0">
              <a:solidFill>
                <a:srgbClr val="000000"/>
              </a:solidFill>
              <a:round/>
            </a:ln>
          </p:spPr>
          <p:txBody>
            <a:bodyPr/>
            <a:lstStyle/>
            <a:p>
              <a:endParaRPr lang="zh-CN" altLang="en-US"/>
            </a:p>
          </p:txBody>
        </p:sp>
        <p:sp>
          <p:nvSpPr>
            <p:cNvPr id="179537" name="Rectangle 1361"/>
            <p:cNvSpPr>
              <a:spLocks noChangeArrowheads="1"/>
            </p:cNvSpPr>
            <p:nvPr/>
          </p:nvSpPr>
          <p:spPr bwMode="auto">
            <a:xfrm>
              <a:off x="3302" y="3579"/>
              <a:ext cx="5" cy="6"/>
            </a:xfrm>
            <a:prstGeom prst="rect">
              <a:avLst/>
            </a:prstGeom>
            <a:solidFill>
              <a:srgbClr val="000000"/>
            </a:solidFill>
            <a:ln w="9525">
              <a:noFill/>
              <a:miter lim="800000"/>
            </a:ln>
          </p:spPr>
          <p:txBody>
            <a:bodyPr/>
            <a:lstStyle/>
            <a:p>
              <a:endParaRPr lang="zh-CN" altLang="en-US"/>
            </a:p>
          </p:txBody>
        </p:sp>
        <p:sp>
          <p:nvSpPr>
            <p:cNvPr id="179538" name="Line 1362"/>
            <p:cNvSpPr>
              <a:spLocks noChangeShapeType="1"/>
            </p:cNvSpPr>
            <p:nvPr/>
          </p:nvSpPr>
          <p:spPr bwMode="auto">
            <a:xfrm>
              <a:off x="3302" y="3579"/>
              <a:ext cx="5" cy="0"/>
            </a:xfrm>
            <a:prstGeom prst="line">
              <a:avLst/>
            </a:prstGeom>
            <a:noFill/>
            <a:ln w="0">
              <a:solidFill>
                <a:srgbClr val="000000"/>
              </a:solidFill>
              <a:round/>
            </a:ln>
          </p:spPr>
          <p:txBody>
            <a:bodyPr/>
            <a:lstStyle/>
            <a:p>
              <a:endParaRPr lang="zh-CN" altLang="en-US"/>
            </a:p>
          </p:txBody>
        </p:sp>
        <p:sp>
          <p:nvSpPr>
            <p:cNvPr id="179539" name="Line 1363"/>
            <p:cNvSpPr>
              <a:spLocks noChangeShapeType="1"/>
            </p:cNvSpPr>
            <p:nvPr/>
          </p:nvSpPr>
          <p:spPr bwMode="auto">
            <a:xfrm>
              <a:off x="3302" y="3579"/>
              <a:ext cx="0" cy="6"/>
            </a:xfrm>
            <a:prstGeom prst="line">
              <a:avLst/>
            </a:prstGeom>
            <a:noFill/>
            <a:ln w="0">
              <a:solidFill>
                <a:srgbClr val="000000"/>
              </a:solidFill>
              <a:round/>
            </a:ln>
          </p:spPr>
          <p:txBody>
            <a:bodyPr/>
            <a:lstStyle/>
            <a:p>
              <a:endParaRPr lang="zh-CN" altLang="en-US"/>
            </a:p>
          </p:txBody>
        </p:sp>
        <p:sp>
          <p:nvSpPr>
            <p:cNvPr id="179540" name="Rectangle 1364"/>
            <p:cNvSpPr>
              <a:spLocks noChangeArrowheads="1"/>
            </p:cNvSpPr>
            <p:nvPr/>
          </p:nvSpPr>
          <p:spPr bwMode="auto">
            <a:xfrm>
              <a:off x="3307" y="3579"/>
              <a:ext cx="146" cy="6"/>
            </a:xfrm>
            <a:prstGeom prst="rect">
              <a:avLst/>
            </a:prstGeom>
            <a:solidFill>
              <a:srgbClr val="000000"/>
            </a:solidFill>
            <a:ln w="9525">
              <a:noFill/>
              <a:miter lim="800000"/>
            </a:ln>
          </p:spPr>
          <p:txBody>
            <a:bodyPr/>
            <a:lstStyle/>
            <a:p>
              <a:endParaRPr lang="zh-CN" altLang="en-US"/>
            </a:p>
          </p:txBody>
        </p:sp>
        <p:sp>
          <p:nvSpPr>
            <p:cNvPr id="179541" name="Line 1365"/>
            <p:cNvSpPr>
              <a:spLocks noChangeShapeType="1"/>
            </p:cNvSpPr>
            <p:nvPr/>
          </p:nvSpPr>
          <p:spPr bwMode="auto">
            <a:xfrm>
              <a:off x="3307" y="3579"/>
              <a:ext cx="146" cy="0"/>
            </a:xfrm>
            <a:prstGeom prst="line">
              <a:avLst/>
            </a:prstGeom>
            <a:noFill/>
            <a:ln w="0">
              <a:solidFill>
                <a:srgbClr val="000000"/>
              </a:solidFill>
              <a:round/>
            </a:ln>
          </p:spPr>
          <p:txBody>
            <a:bodyPr/>
            <a:lstStyle/>
            <a:p>
              <a:endParaRPr lang="zh-CN" altLang="en-US"/>
            </a:p>
          </p:txBody>
        </p:sp>
        <p:sp>
          <p:nvSpPr>
            <p:cNvPr id="179542" name="Rectangle 1366"/>
            <p:cNvSpPr>
              <a:spLocks noChangeArrowheads="1"/>
            </p:cNvSpPr>
            <p:nvPr/>
          </p:nvSpPr>
          <p:spPr bwMode="auto">
            <a:xfrm>
              <a:off x="3453" y="3579"/>
              <a:ext cx="6" cy="6"/>
            </a:xfrm>
            <a:prstGeom prst="rect">
              <a:avLst/>
            </a:prstGeom>
            <a:solidFill>
              <a:srgbClr val="000000"/>
            </a:solidFill>
            <a:ln w="9525">
              <a:noFill/>
              <a:miter lim="800000"/>
            </a:ln>
          </p:spPr>
          <p:txBody>
            <a:bodyPr/>
            <a:lstStyle/>
            <a:p>
              <a:endParaRPr lang="zh-CN" altLang="en-US"/>
            </a:p>
          </p:txBody>
        </p:sp>
        <p:sp>
          <p:nvSpPr>
            <p:cNvPr id="179543" name="Line 1367"/>
            <p:cNvSpPr>
              <a:spLocks noChangeShapeType="1"/>
            </p:cNvSpPr>
            <p:nvPr/>
          </p:nvSpPr>
          <p:spPr bwMode="auto">
            <a:xfrm>
              <a:off x="3453" y="3579"/>
              <a:ext cx="6" cy="0"/>
            </a:xfrm>
            <a:prstGeom prst="line">
              <a:avLst/>
            </a:prstGeom>
            <a:noFill/>
            <a:ln w="0">
              <a:solidFill>
                <a:srgbClr val="000000"/>
              </a:solidFill>
              <a:round/>
            </a:ln>
          </p:spPr>
          <p:txBody>
            <a:bodyPr/>
            <a:lstStyle/>
            <a:p>
              <a:endParaRPr lang="zh-CN" altLang="en-US"/>
            </a:p>
          </p:txBody>
        </p:sp>
        <p:sp>
          <p:nvSpPr>
            <p:cNvPr id="179544" name="Line 1368"/>
            <p:cNvSpPr>
              <a:spLocks noChangeShapeType="1"/>
            </p:cNvSpPr>
            <p:nvPr/>
          </p:nvSpPr>
          <p:spPr bwMode="auto">
            <a:xfrm>
              <a:off x="3453" y="3579"/>
              <a:ext cx="0" cy="6"/>
            </a:xfrm>
            <a:prstGeom prst="line">
              <a:avLst/>
            </a:prstGeom>
            <a:noFill/>
            <a:ln w="0">
              <a:solidFill>
                <a:srgbClr val="000000"/>
              </a:solidFill>
              <a:round/>
            </a:ln>
          </p:spPr>
          <p:txBody>
            <a:bodyPr/>
            <a:lstStyle/>
            <a:p>
              <a:endParaRPr lang="zh-CN" altLang="en-US"/>
            </a:p>
          </p:txBody>
        </p:sp>
        <p:sp>
          <p:nvSpPr>
            <p:cNvPr id="179545" name="Rectangle 1369"/>
            <p:cNvSpPr>
              <a:spLocks noChangeArrowheads="1"/>
            </p:cNvSpPr>
            <p:nvPr/>
          </p:nvSpPr>
          <p:spPr bwMode="auto">
            <a:xfrm>
              <a:off x="3611" y="3579"/>
              <a:ext cx="6" cy="6"/>
            </a:xfrm>
            <a:prstGeom prst="rect">
              <a:avLst/>
            </a:prstGeom>
            <a:solidFill>
              <a:srgbClr val="000000"/>
            </a:solidFill>
            <a:ln w="9525">
              <a:noFill/>
              <a:miter lim="800000"/>
            </a:ln>
          </p:spPr>
          <p:txBody>
            <a:bodyPr/>
            <a:lstStyle/>
            <a:p>
              <a:endParaRPr lang="zh-CN" altLang="en-US"/>
            </a:p>
          </p:txBody>
        </p:sp>
        <p:sp>
          <p:nvSpPr>
            <p:cNvPr id="179546" name="Line 1370"/>
            <p:cNvSpPr>
              <a:spLocks noChangeShapeType="1"/>
            </p:cNvSpPr>
            <p:nvPr/>
          </p:nvSpPr>
          <p:spPr bwMode="auto">
            <a:xfrm>
              <a:off x="3611" y="3579"/>
              <a:ext cx="6" cy="0"/>
            </a:xfrm>
            <a:prstGeom prst="line">
              <a:avLst/>
            </a:prstGeom>
            <a:noFill/>
            <a:ln w="0">
              <a:solidFill>
                <a:srgbClr val="000000"/>
              </a:solidFill>
              <a:round/>
            </a:ln>
          </p:spPr>
          <p:txBody>
            <a:bodyPr/>
            <a:lstStyle/>
            <a:p>
              <a:endParaRPr lang="zh-CN" altLang="en-US"/>
            </a:p>
          </p:txBody>
        </p:sp>
        <p:sp>
          <p:nvSpPr>
            <p:cNvPr id="179547" name="Line 1371"/>
            <p:cNvSpPr>
              <a:spLocks noChangeShapeType="1"/>
            </p:cNvSpPr>
            <p:nvPr/>
          </p:nvSpPr>
          <p:spPr bwMode="auto">
            <a:xfrm>
              <a:off x="3611" y="3579"/>
              <a:ext cx="0" cy="6"/>
            </a:xfrm>
            <a:prstGeom prst="line">
              <a:avLst/>
            </a:prstGeom>
            <a:noFill/>
            <a:ln w="0">
              <a:solidFill>
                <a:srgbClr val="000000"/>
              </a:solidFill>
              <a:round/>
            </a:ln>
          </p:spPr>
          <p:txBody>
            <a:bodyPr/>
            <a:lstStyle/>
            <a:p>
              <a:endParaRPr lang="zh-CN" altLang="en-US"/>
            </a:p>
          </p:txBody>
        </p:sp>
        <p:sp>
          <p:nvSpPr>
            <p:cNvPr id="179548" name="Rectangle 1372"/>
            <p:cNvSpPr>
              <a:spLocks noChangeArrowheads="1"/>
            </p:cNvSpPr>
            <p:nvPr/>
          </p:nvSpPr>
          <p:spPr bwMode="auto">
            <a:xfrm>
              <a:off x="3617" y="3579"/>
              <a:ext cx="309" cy="6"/>
            </a:xfrm>
            <a:prstGeom prst="rect">
              <a:avLst/>
            </a:prstGeom>
            <a:solidFill>
              <a:srgbClr val="000000"/>
            </a:solidFill>
            <a:ln w="9525">
              <a:noFill/>
              <a:miter lim="800000"/>
            </a:ln>
          </p:spPr>
          <p:txBody>
            <a:bodyPr/>
            <a:lstStyle/>
            <a:p>
              <a:endParaRPr lang="zh-CN" altLang="en-US"/>
            </a:p>
          </p:txBody>
        </p:sp>
        <p:sp>
          <p:nvSpPr>
            <p:cNvPr id="179549" name="Line 1373"/>
            <p:cNvSpPr>
              <a:spLocks noChangeShapeType="1"/>
            </p:cNvSpPr>
            <p:nvPr/>
          </p:nvSpPr>
          <p:spPr bwMode="auto">
            <a:xfrm>
              <a:off x="3617" y="3579"/>
              <a:ext cx="309" cy="0"/>
            </a:xfrm>
            <a:prstGeom prst="line">
              <a:avLst/>
            </a:prstGeom>
            <a:noFill/>
            <a:ln w="0">
              <a:solidFill>
                <a:srgbClr val="000000"/>
              </a:solidFill>
              <a:round/>
            </a:ln>
          </p:spPr>
          <p:txBody>
            <a:bodyPr/>
            <a:lstStyle/>
            <a:p>
              <a:endParaRPr lang="zh-CN" altLang="en-US"/>
            </a:p>
          </p:txBody>
        </p:sp>
        <p:sp>
          <p:nvSpPr>
            <p:cNvPr id="179550" name="Rectangle 1374"/>
            <p:cNvSpPr>
              <a:spLocks noChangeArrowheads="1"/>
            </p:cNvSpPr>
            <p:nvPr/>
          </p:nvSpPr>
          <p:spPr bwMode="auto">
            <a:xfrm>
              <a:off x="3926" y="3579"/>
              <a:ext cx="6" cy="6"/>
            </a:xfrm>
            <a:prstGeom prst="rect">
              <a:avLst/>
            </a:prstGeom>
            <a:solidFill>
              <a:srgbClr val="000000"/>
            </a:solidFill>
            <a:ln w="9525">
              <a:noFill/>
              <a:miter lim="800000"/>
            </a:ln>
          </p:spPr>
          <p:txBody>
            <a:bodyPr/>
            <a:lstStyle/>
            <a:p>
              <a:endParaRPr lang="zh-CN" altLang="en-US"/>
            </a:p>
          </p:txBody>
        </p:sp>
        <p:sp>
          <p:nvSpPr>
            <p:cNvPr id="179551" name="Line 1375"/>
            <p:cNvSpPr>
              <a:spLocks noChangeShapeType="1"/>
            </p:cNvSpPr>
            <p:nvPr/>
          </p:nvSpPr>
          <p:spPr bwMode="auto">
            <a:xfrm>
              <a:off x="3926" y="3579"/>
              <a:ext cx="6" cy="0"/>
            </a:xfrm>
            <a:prstGeom prst="line">
              <a:avLst/>
            </a:prstGeom>
            <a:noFill/>
            <a:ln w="0">
              <a:solidFill>
                <a:srgbClr val="000000"/>
              </a:solidFill>
              <a:round/>
            </a:ln>
          </p:spPr>
          <p:txBody>
            <a:bodyPr/>
            <a:lstStyle/>
            <a:p>
              <a:endParaRPr lang="zh-CN" altLang="en-US"/>
            </a:p>
          </p:txBody>
        </p:sp>
        <p:sp>
          <p:nvSpPr>
            <p:cNvPr id="179552" name="Line 1376"/>
            <p:cNvSpPr>
              <a:spLocks noChangeShapeType="1"/>
            </p:cNvSpPr>
            <p:nvPr/>
          </p:nvSpPr>
          <p:spPr bwMode="auto">
            <a:xfrm>
              <a:off x="3926" y="3579"/>
              <a:ext cx="0" cy="6"/>
            </a:xfrm>
            <a:prstGeom prst="line">
              <a:avLst/>
            </a:prstGeom>
            <a:noFill/>
            <a:ln w="0">
              <a:solidFill>
                <a:srgbClr val="000000"/>
              </a:solidFill>
              <a:round/>
            </a:ln>
          </p:spPr>
          <p:txBody>
            <a:bodyPr/>
            <a:lstStyle/>
            <a:p>
              <a:endParaRPr lang="zh-CN" altLang="en-US"/>
            </a:p>
          </p:txBody>
        </p:sp>
        <p:sp>
          <p:nvSpPr>
            <p:cNvPr id="179553" name="Rectangle 1377"/>
            <p:cNvSpPr>
              <a:spLocks noChangeArrowheads="1"/>
            </p:cNvSpPr>
            <p:nvPr/>
          </p:nvSpPr>
          <p:spPr bwMode="auto">
            <a:xfrm>
              <a:off x="4124" y="3579"/>
              <a:ext cx="6" cy="6"/>
            </a:xfrm>
            <a:prstGeom prst="rect">
              <a:avLst/>
            </a:prstGeom>
            <a:solidFill>
              <a:srgbClr val="000000"/>
            </a:solidFill>
            <a:ln w="9525">
              <a:noFill/>
              <a:miter lim="800000"/>
            </a:ln>
          </p:spPr>
          <p:txBody>
            <a:bodyPr/>
            <a:lstStyle/>
            <a:p>
              <a:endParaRPr lang="zh-CN" altLang="en-US"/>
            </a:p>
          </p:txBody>
        </p:sp>
        <p:sp>
          <p:nvSpPr>
            <p:cNvPr id="179554" name="Line 1378"/>
            <p:cNvSpPr>
              <a:spLocks noChangeShapeType="1"/>
            </p:cNvSpPr>
            <p:nvPr/>
          </p:nvSpPr>
          <p:spPr bwMode="auto">
            <a:xfrm>
              <a:off x="4124" y="3579"/>
              <a:ext cx="6" cy="0"/>
            </a:xfrm>
            <a:prstGeom prst="line">
              <a:avLst/>
            </a:prstGeom>
            <a:noFill/>
            <a:ln w="0">
              <a:solidFill>
                <a:srgbClr val="000000"/>
              </a:solidFill>
              <a:round/>
            </a:ln>
          </p:spPr>
          <p:txBody>
            <a:bodyPr/>
            <a:lstStyle/>
            <a:p>
              <a:endParaRPr lang="zh-CN" altLang="en-US"/>
            </a:p>
          </p:txBody>
        </p:sp>
        <p:sp>
          <p:nvSpPr>
            <p:cNvPr id="179555" name="Line 1379"/>
            <p:cNvSpPr>
              <a:spLocks noChangeShapeType="1"/>
            </p:cNvSpPr>
            <p:nvPr/>
          </p:nvSpPr>
          <p:spPr bwMode="auto">
            <a:xfrm>
              <a:off x="4124" y="3579"/>
              <a:ext cx="0" cy="6"/>
            </a:xfrm>
            <a:prstGeom prst="line">
              <a:avLst/>
            </a:prstGeom>
            <a:noFill/>
            <a:ln w="0">
              <a:solidFill>
                <a:srgbClr val="000000"/>
              </a:solidFill>
              <a:round/>
            </a:ln>
          </p:spPr>
          <p:txBody>
            <a:bodyPr/>
            <a:lstStyle/>
            <a:p>
              <a:endParaRPr lang="zh-CN" altLang="en-US"/>
            </a:p>
          </p:txBody>
        </p:sp>
        <p:sp>
          <p:nvSpPr>
            <p:cNvPr id="179556" name="Rectangle 1380"/>
            <p:cNvSpPr>
              <a:spLocks noChangeArrowheads="1"/>
            </p:cNvSpPr>
            <p:nvPr/>
          </p:nvSpPr>
          <p:spPr bwMode="auto">
            <a:xfrm>
              <a:off x="4130" y="3579"/>
              <a:ext cx="152" cy="6"/>
            </a:xfrm>
            <a:prstGeom prst="rect">
              <a:avLst/>
            </a:prstGeom>
            <a:solidFill>
              <a:srgbClr val="000000"/>
            </a:solidFill>
            <a:ln w="9525">
              <a:noFill/>
              <a:miter lim="800000"/>
            </a:ln>
          </p:spPr>
          <p:txBody>
            <a:bodyPr/>
            <a:lstStyle/>
            <a:p>
              <a:endParaRPr lang="zh-CN" altLang="en-US"/>
            </a:p>
          </p:txBody>
        </p:sp>
        <p:sp>
          <p:nvSpPr>
            <p:cNvPr id="179557" name="Line 1381"/>
            <p:cNvSpPr>
              <a:spLocks noChangeShapeType="1"/>
            </p:cNvSpPr>
            <p:nvPr/>
          </p:nvSpPr>
          <p:spPr bwMode="auto">
            <a:xfrm>
              <a:off x="4130" y="3579"/>
              <a:ext cx="152" cy="0"/>
            </a:xfrm>
            <a:prstGeom prst="line">
              <a:avLst/>
            </a:prstGeom>
            <a:noFill/>
            <a:ln w="0">
              <a:solidFill>
                <a:srgbClr val="000000"/>
              </a:solidFill>
              <a:round/>
            </a:ln>
          </p:spPr>
          <p:txBody>
            <a:bodyPr/>
            <a:lstStyle/>
            <a:p>
              <a:endParaRPr lang="zh-CN" altLang="en-US"/>
            </a:p>
          </p:txBody>
        </p:sp>
        <p:sp>
          <p:nvSpPr>
            <p:cNvPr id="179558" name="Rectangle 1382"/>
            <p:cNvSpPr>
              <a:spLocks noChangeArrowheads="1"/>
            </p:cNvSpPr>
            <p:nvPr/>
          </p:nvSpPr>
          <p:spPr bwMode="auto">
            <a:xfrm>
              <a:off x="4282" y="3579"/>
              <a:ext cx="6" cy="6"/>
            </a:xfrm>
            <a:prstGeom prst="rect">
              <a:avLst/>
            </a:prstGeom>
            <a:solidFill>
              <a:srgbClr val="000000"/>
            </a:solidFill>
            <a:ln w="9525">
              <a:noFill/>
              <a:miter lim="800000"/>
            </a:ln>
          </p:spPr>
          <p:txBody>
            <a:bodyPr/>
            <a:lstStyle/>
            <a:p>
              <a:endParaRPr lang="zh-CN" altLang="en-US"/>
            </a:p>
          </p:txBody>
        </p:sp>
        <p:sp>
          <p:nvSpPr>
            <p:cNvPr id="179559" name="Line 1383"/>
            <p:cNvSpPr>
              <a:spLocks noChangeShapeType="1"/>
            </p:cNvSpPr>
            <p:nvPr/>
          </p:nvSpPr>
          <p:spPr bwMode="auto">
            <a:xfrm>
              <a:off x="4282" y="3579"/>
              <a:ext cx="6" cy="0"/>
            </a:xfrm>
            <a:prstGeom prst="line">
              <a:avLst/>
            </a:prstGeom>
            <a:noFill/>
            <a:ln w="0">
              <a:solidFill>
                <a:srgbClr val="000000"/>
              </a:solidFill>
              <a:round/>
            </a:ln>
          </p:spPr>
          <p:txBody>
            <a:bodyPr/>
            <a:lstStyle/>
            <a:p>
              <a:endParaRPr lang="zh-CN" altLang="en-US"/>
            </a:p>
          </p:txBody>
        </p:sp>
        <p:sp>
          <p:nvSpPr>
            <p:cNvPr id="179560" name="Line 1384"/>
            <p:cNvSpPr>
              <a:spLocks noChangeShapeType="1"/>
            </p:cNvSpPr>
            <p:nvPr/>
          </p:nvSpPr>
          <p:spPr bwMode="auto">
            <a:xfrm>
              <a:off x="4282" y="3579"/>
              <a:ext cx="0" cy="6"/>
            </a:xfrm>
            <a:prstGeom prst="line">
              <a:avLst/>
            </a:prstGeom>
            <a:noFill/>
            <a:ln w="0">
              <a:solidFill>
                <a:srgbClr val="000000"/>
              </a:solidFill>
              <a:round/>
            </a:ln>
          </p:spPr>
          <p:txBody>
            <a:bodyPr/>
            <a:lstStyle/>
            <a:p>
              <a:endParaRPr lang="zh-CN" altLang="en-US"/>
            </a:p>
          </p:txBody>
        </p:sp>
        <p:sp>
          <p:nvSpPr>
            <p:cNvPr id="179561" name="Rectangle 1385"/>
            <p:cNvSpPr>
              <a:spLocks noChangeArrowheads="1"/>
            </p:cNvSpPr>
            <p:nvPr/>
          </p:nvSpPr>
          <p:spPr bwMode="auto">
            <a:xfrm>
              <a:off x="4433" y="3579"/>
              <a:ext cx="6" cy="6"/>
            </a:xfrm>
            <a:prstGeom prst="rect">
              <a:avLst/>
            </a:prstGeom>
            <a:solidFill>
              <a:srgbClr val="000000"/>
            </a:solidFill>
            <a:ln w="9525">
              <a:noFill/>
              <a:miter lim="800000"/>
            </a:ln>
          </p:spPr>
          <p:txBody>
            <a:bodyPr/>
            <a:lstStyle/>
            <a:p>
              <a:endParaRPr lang="zh-CN" altLang="en-US"/>
            </a:p>
          </p:txBody>
        </p:sp>
        <p:sp>
          <p:nvSpPr>
            <p:cNvPr id="179562" name="Line 1386"/>
            <p:cNvSpPr>
              <a:spLocks noChangeShapeType="1"/>
            </p:cNvSpPr>
            <p:nvPr/>
          </p:nvSpPr>
          <p:spPr bwMode="auto">
            <a:xfrm>
              <a:off x="4433" y="3579"/>
              <a:ext cx="6" cy="0"/>
            </a:xfrm>
            <a:prstGeom prst="line">
              <a:avLst/>
            </a:prstGeom>
            <a:noFill/>
            <a:ln w="0">
              <a:solidFill>
                <a:srgbClr val="000000"/>
              </a:solidFill>
              <a:round/>
            </a:ln>
          </p:spPr>
          <p:txBody>
            <a:bodyPr/>
            <a:lstStyle/>
            <a:p>
              <a:endParaRPr lang="zh-CN" altLang="en-US"/>
            </a:p>
          </p:txBody>
        </p:sp>
        <p:sp>
          <p:nvSpPr>
            <p:cNvPr id="179563" name="Line 1387"/>
            <p:cNvSpPr>
              <a:spLocks noChangeShapeType="1"/>
            </p:cNvSpPr>
            <p:nvPr/>
          </p:nvSpPr>
          <p:spPr bwMode="auto">
            <a:xfrm>
              <a:off x="4433" y="3579"/>
              <a:ext cx="0" cy="6"/>
            </a:xfrm>
            <a:prstGeom prst="line">
              <a:avLst/>
            </a:prstGeom>
            <a:noFill/>
            <a:ln w="0">
              <a:solidFill>
                <a:srgbClr val="000000"/>
              </a:solidFill>
              <a:round/>
            </a:ln>
          </p:spPr>
          <p:txBody>
            <a:bodyPr/>
            <a:lstStyle/>
            <a:p>
              <a:endParaRPr lang="zh-CN" altLang="en-US"/>
            </a:p>
          </p:txBody>
        </p:sp>
        <p:sp>
          <p:nvSpPr>
            <p:cNvPr id="179564" name="Rectangle 1388"/>
            <p:cNvSpPr>
              <a:spLocks noChangeArrowheads="1"/>
            </p:cNvSpPr>
            <p:nvPr/>
          </p:nvSpPr>
          <p:spPr bwMode="auto">
            <a:xfrm>
              <a:off x="4439" y="3579"/>
              <a:ext cx="315" cy="6"/>
            </a:xfrm>
            <a:prstGeom prst="rect">
              <a:avLst/>
            </a:prstGeom>
            <a:solidFill>
              <a:srgbClr val="000000"/>
            </a:solidFill>
            <a:ln w="9525">
              <a:noFill/>
              <a:miter lim="800000"/>
            </a:ln>
          </p:spPr>
          <p:txBody>
            <a:bodyPr/>
            <a:lstStyle/>
            <a:p>
              <a:endParaRPr lang="zh-CN" altLang="en-US"/>
            </a:p>
          </p:txBody>
        </p:sp>
        <p:sp>
          <p:nvSpPr>
            <p:cNvPr id="179565" name="Line 1389"/>
            <p:cNvSpPr>
              <a:spLocks noChangeShapeType="1"/>
            </p:cNvSpPr>
            <p:nvPr/>
          </p:nvSpPr>
          <p:spPr bwMode="auto">
            <a:xfrm>
              <a:off x="4439" y="3579"/>
              <a:ext cx="315" cy="0"/>
            </a:xfrm>
            <a:prstGeom prst="line">
              <a:avLst/>
            </a:prstGeom>
            <a:noFill/>
            <a:ln w="0">
              <a:solidFill>
                <a:srgbClr val="000000"/>
              </a:solidFill>
              <a:round/>
            </a:ln>
          </p:spPr>
          <p:txBody>
            <a:bodyPr/>
            <a:lstStyle/>
            <a:p>
              <a:endParaRPr lang="zh-CN" altLang="en-US"/>
            </a:p>
          </p:txBody>
        </p:sp>
        <p:sp>
          <p:nvSpPr>
            <p:cNvPr id="179566" name="Rectangle 1390"/>
            <p:cNvSpPr>
              <a:spLocks noChangeArrowheads="1"/>
            </p:cNvSpPr>
            <p:nvPr/>
          </p:nvSpPr>
          <p:spPr bwMode="auto">
            <a:xfrm>
              <a:off x="4754" y="3579"/>
              <a:ext cx="6" cy="6"/>
            </a:xfrm>
            <a:prstGeom prst="rect">
              <a:avLst/>
            </a:prstGeom>
            <a:solidFill>
              <a:srgbClr val="000000"/>
            </a:solidFill>
            <a:ln w="9525">
              <a:noFill/>
              <a:miter lim="800000"/>
            </a:ln>
          </p:spPr>
          <p:txBody>
            <a:bodyPr/>
            <a:lstStyle/>
            <a:p>
              <a:endParaRPr lang="zh-CN" altLang="en-US"/>
            </a:p>
          </p:txBody>
        </p:sp>
        <p:sp>
          <p:nvSpPr>
            <p:cNvPr id="179567" name="Line 1391"/>
            <p:cNvSpPr>
              <a:spLocks noChangeShapeType="1"/>
            </p:cNvSpPr>
            <p:nvPr/>
          </p:nvSpPr>
          <p:spPr bwMode="auto">
            <a:xfrm>
              <a:off x="4754" y="3579"/>
              <a:ext cx="6" cy="0"/>
            </a:xfrm>
            <a:prstGeom prst="line">
              <a:avLst/>
            </a:prstGeom>
            <a:noFill/>
            <a:ln w="0">
              <a:solidFill>
                <a:srgbClr val="000000"/>
              </a:solidFill>
              <a:round/>
            </a:ln>
          </p:spPr>
          <p:txBody>
            <a:bodyPr/>
            <a:lstStyle/>
            <a:p>
              <a:endParaRPr lang="zh-CN" altLang="en-US"/>
            </a:p>
          </p:txBody>
        </p:sp>
        <p:sp>
          <p:nvSpPr>
            <p:cNvPr id="179568" name="Line 1392"/>
            <p:cNvSpPr>
              <a:spLocks noChangeShapeType="1"/>
            </p:cNvSpPr>
            <p:nvPr/>
          </p:nvSpPr>
          <p:spPr bwMode="auto">
            <a:xfrm>
              <a:off x="4754" y="3579"/>
              <a:ext cx="0" cy="6"/>
            </a:xfrm>
            <a:prstGeom prst="line">
              <a:avLst/>
            </a:prstGeom>
            <a:noFill/>
            <a:ln w="0">
              <a:solidFill>
                <a:srgbClr val="000000"/>
              </a:solidFill>
              <a:round/>
            </a:ln>
          </p:spPr>
          <p:txBody>
            <a:bodyPr/>
            <a:lstStyle/>
            <a:p>
              <a:endParaRPr lang="zh-CN" altLang="en-US"/>
            </a:p>
          </p:txBody>
        </p:sp>
        <p:sp>
          <p:nvSpPr>
            <p:cNvPr id="179569" name="Rectangle 1393"/>
            <p:cNvSpPr>
              <a:spLocks noChangeArrowheads="1"/>
            </p:cNvSpPr>
            <p:nvPr/>
          </p:nvSpPr>
          <p:spPr bwMode="auto">
            <a:xfrm>
              <a:off x="4906" y="3579"/>
              <a:ext cx="6" cy="6"/>
            </a:xfrm>
            <a:prstGeom prst="rect">
              <a:avLst/>
            </a:prstGeom>
            <a:solidFill>
              <a:srgbClr val="000000"/>
            </a:solidFill>
            <a:ln w="9525">
              <a:noFill/>
              <a:miter lim="800000"/>
            </a:ln>
          </p:spPr>
          <p:txBody>
            <a:bodyPr/>
            <a:lstStyle/>
            <a:p>
              <a:endParaRPr lang="zh-CN" altLang="en-US"/>
            </a:p>
          </p:txBody>
        </p:sp>
        <p:sp>
          <p:nvSpPr>
            <p:cNvPr id="179570" name="Line 1394"/>
            <p:cNvSpPr>
              <a:spLocks noChangeShapeType="1"/>
            </p:cNvSpPr>
            <p:nvPr/>
          </p:nvSpPr>
          <p:spPr bwMode="auto">
            <a:xfrm>
              <a:off x="4906" y="3579"/>
              <a:ext cx="6" cy="0"/>
            </a:xfrm>
            <a:prstGeom prst="line">
              <a:avLst/>
            </a:prstGeom>
            <a:noFill/>
            <a:ln w="0">
              <a:solidFill>
                <a:srgbClr val="000000"/>
              </a:solidFill>
              <a:round/>
            </a:ln>
          </p:spPr>
          <p:txBody>
            <a:bodyPr/>
            <a:lstStyle/>
            <a:p>
              <a:endParaRPr lang="zh-CN" altLang="en-US"/>
            </a:p>
          </p:txBody>
        </p:sp>
        <p:sp>
          <p:nvSpPr>
            <p:cNvPr id="179571" name="Line 1395"/>
            <p:cNvSpPr>
              <a:spLocks noChangeShapeType="1"/>
            </p:cNvSpPr>
            <p:nvPr/>
          </p:nvSpPr>
          <p:spPr bwMode="auto">
            <a:xfrm>
              <a:off x="4906" y="3579"/>
              <a:ext cx="0" cy="6"/>
            </a:xfrm>
            <a:prstGeom prst="line">
              <a:avLst/>
            </a:prstGeom>
            <a:noFill/>
            <a:ln w="0">
              <a:solidFill>
                <a:srgbClr val="000000"/>
              </a:solidFill>
              <a:round/>
            </a:ln>
          </p:spPr>
          <p:txBody>
            <a:bodyPr/>
            <a:lstStyle/>
            <a:p>
              <a:endParaRPr lang="zh-CN" altLang="en-US"/>
            </a:p>
          </p:txBody>
        </p:sp>
        <p:sp>
          <p:nvSpPr>
            <p:cNvPr id="179572" name="Rectangle 1396"/>
            <p:cNvSpPr>
              <a:spLocks noChangeArrowheads="1"/>
            </p:cNvSpPr>
            <p:nvPr/>
          </p:nvSpPr>
          <p:spPr bwMode="auto">
            <a:xfrm>
              <a:off x="4912" y="3579"/>
              <a:ext cx="151" cy="6"/>
            </a:xfrm>
            <a:prstGeom prst="rect">
              <a:avLst/>
            </a:prstGeom>
            <a:solidFill>
              <a:srgbClr val="000000"/>
            </a:solidFill>
            <a:ln w="9525">
              <a:noFill/>
              <a:miter lim="800000"/>
            </a:ln>
          </p:spPr>
          <p:txBody>
            <a:bodyPr/>
            <a:lstStyle/>
            <a:p>
              <a:endParaRPr lang="zh-CN" altLang="en-US"/>
            </a:p>
          </p:txBody>
        </p:sp>
        <p:sp>
          <p:nvSpPr>
            <p:cNvPr id="179573" name="Line 1397"/>
            <p:cNvSpPr>
              <a:spLocks noChangeShapeType="1"/>
            </p:cNvSpPr>
            <p:nvPr/>
          </p:nvSpPr>
          <p:spPr bwMode="auto">
            <a:xfrm>
              <a:off x="4912" y="3579"/>
              <a:ext cx="151" cy="0"/>
            </a:xfrm>
            <a:prstGeom prst="line">
              <a:avLst/>
            </a:prstGeom>
            <a:noFill/>
            <a:ln w="0">
              <a:solidFill>
                <a:srgbClr val="000000"/>
              </a:solidFill>
              <a:round/>
            </a:ln>
          </p:spPr>
          <p:txBody>
            <a:bodyPr/>
            <a:lstStyle/>
            <a:p>
              <a:endParaRPr lang="zh-CN" altLang="en-US"/>
            </a:p>
          </p:txBody>
        </p:sp>
        <p:sp>
          <p:nvSpPr>
            <p:cNvPr id="179574" name="Rectangle 1398"/>
            <p:cNvSpPr>
              <a:spLocks noChangeArrowheads="1"/>
            </p:cNvSpPr>
            <p:nvPr/>
          </p:nvSpPr>
          <p:spPr bwMode="auto">
            <a:xfrm>
              <a:off x="5063" y="3579"/>
              <a:ext cx="6" cy="6"/>
            </a:xfrm>
            <a:prstGeom prst="rect">
              <a:avLst/>
            </a:prstGeom>
            <a:solidFill>
              <a:srgbClr val="000000"/>
            </a:solidFill>
            <a:ln w="9525">
              <a:noFill/>
              <a:miter lim="800000"/>
            </a:ln>
          </p:spPr>
          <p:txBody>
            <a:bodyPr/>
            <a:lstStyle/>
            <a:p>
              <a:endParaRPr lang="zh-CN" altLang="en-US"/>
            </a:p>
          </p:txBody>
        </p:sp>
        <p:sp>
          <p:nvSpPr>
            <p:cNvPr id="179575" name="Line 1399"/>
            <p:cNvSpPr>
              <a:spLocks noChangeShapeType="1"/>
            </p:cNvSpPr>
            <p:nvPr/>
          </p:nvSpPr>
          <p:spPr bwMode="auto">
            <a:xfrm>
              <a:off x="5063" y="3579"/>
              <a:ext cx="6" cy="0"/>
            </a:xfrm>
            <a:prstGeom prst="line">
              <a:avLst/>
            </a:prstGeom>
            <a:noFill/>
            <a:ln w="0">
              <a:solidFill>
                <a:srgbClr val="000000"/>
              </a:solidFill>
              <a:round/>
            </a:ln>
          </p:spPr>
          <p:txBody>
            <a:bodyPr/>
            <a:lstStyle/>
            <a:p>
              <a:endParaRPr lang="zh-CN" altLang="en-US"/>
            </a:p>
          </p:txBody>
        </p:sp>
        <p:sp>
          <p:nvSpPr>
            <p:cNvPr id="179576" name="Line 1400"/>
            <p:cNvSpPr>
              <a:spLocks noChangeShapeType="1"/>
            </p:cNvSpPr>
            <p:nvPr/>
          </p:nvSpPr>
          <p:spPr bwMode="auto">
            <a:xfrm>
              <a:off x="5063" y="3579"/>
              <a:ext cx="0" cy="6"/>
            </a:xfrm>
            <a:prstGeom prst="line">
              <a:avLst/>
            </a:prstGeom>
            <a:noFill/>
            <a:ln w="0">
              <a:solidFill>
                <a:srgbClr val="000000"/>
              </a:solidFill>
              <a:round/>
            </a:ln>
          </p:spPr>
          <p:txBody>
            <a:bodyPr/>
            <a:lstStyle/>
            <a:p>
              <a:endParaRPr lang="zh-CN" altLang="en-US"/>
            </a:p>
          </p:txBody>
        </p:sp>
        <p:sp>
          <p:nvSpPr>
            <p:cNvPr id="179577" name="Rectangle 1401"/>
            <p:cNvSpPr>
              <a:spLocks noChangeArrowheads="1"/>
            </p:cNvSpPr>
            <p:nvPr/>
          </p:nvSpPr>
          <p:spPr bwMode="auto">
            <a:xfrm>
              <a:off x="554" y="3585"/>
              <a:ext cx="6" cy="262"/>
            </a:xfrm>
            <a:prstGeom prst="rect">
              <a:avLst/>
            </a:prstGeom>
            <a:solidFill>
              <a:srgbClr val="000000"/>
            </a:solidFill>
            <a:ln w="9525">
              <a:noFill/>
              <a:miter lim="800000"/>
            </a:ln>
          </p:spPr>
          <p:txBody>
            <a:bodyPr/>
            <a:lstStyle/>
            <a:p>
              <a:endParaRPr lang="zh-CN" altLang="en-US"/>
            </a:p>
          </p:txBody>
        </p:sp>
        <p:sp>
          <p:nvSpPr>
            <p:cNvPr id="179578" name="Line 1402"/>
            <p:cNvSpPr>
              <a:spLocks noChangeShapeType="1"/>
            </p:cNvSpPr>
            <p:nvPr/>
          </p:nvSpPr>
          <p:spPr bwMode="auto">
            <a:xfrm>
              <a:off x="554" y="3585"/>
              <a:ext cx="0" cy="262"/>
            </a:xfrm>
            <a:prstGeom prst="line">
              <a:avLst/>
            </a:prstGeom>
            <a:noFill/>
            <a:ln w="0">
              <a:solidFill>
                <a:srgbClr val="000000"/>
              </a:solidFill>
              <a:round/>
            </a:ln>
          </p:spPr>
          <p:txBody>
            <a:bodyPr/>
            <a:lstStyle/>
            <a:p>
              <a:endParaRPr lang="zh-CN" altLang="en-US"/>
            </a:p>
          </p:txBody>
        </p:sp>
        <p:sp>
          <p:nvSpPr>
            <p:cNvPr id="179579" name="Rectangle 1403"/>
            <p:cNvSpPr>
              <a:spLocks noChangeArrowheads="1"/>
            </p:cNvSpPr>
            <p:nvPr/>
          </p:nvSpPr>
          <p:spPr bwMode="auto">
            <a:xfrm>
              <a:off x="554" y="3847"/>
              <a:ext cx="6" cy="6"/>
            </a:xfrm>
            <a:prstGeom prst="rect">
              <a:avLst/>
            </a:prstGeom>
            <a:solidFill>
              <a:srgbClr val="000000"/>
            </a:solidFill>
            <a:ln w="9525">
              <a:noFill/>
              <a:miter lim="800000"/>
            </a:ln>
          </p:spPr>
          <p:txBody>
            <a:bodyPr/>
            <a:lstStyle/>
            <a:p>
              <a:endParaRPr lang="zh-CN" altLang="en-US"/>
            </a:p>
          </p:txBody>
        </p:sp>
        <p:sp>
          <p:nvSpPr>
            <p:cNvPr id="179580" name="Line 1404"/>
            <p:cNvSpPr>
              <a:spLocks noChangeShapeType="1"/>
            </p:cNvSpPr>
            <p:nvPr/>
          </p:nvSpPr>
          <p:spPr bwMode="auto">
            <a:xfrm>
              <a:off x="554" y="3847"/>
              <a:ext cx="6" cy="0"/>
            </a:xfrm>
            <a:prstGeom prst="line">
              <a:avLst/>
            </a:prstGeom>
            <a:noFill/>
            <a:ln w="0">
              <a:solidFill>
                <a:srgbClr val="000000"/>
              </a:solidFill>
              <a:round/>
            </a:ln>
          </p:spPr>
          <p:txBody>
            <a:bodyPr/>
            <a:lstStyle/>
            <a:p>
              <a:endParaRPr lang="zh-CN" altLang="en-US"/>
            </a:p>
          </p:txBody>
        </p:sp>
        <p:sp>
          <p:nvSpPr>
            <p:cNvPr id="179581" name="Line 1405"/>
            <p:cNvSpPr>
              <a:spLocks noChangeShapeType="1"/>
            </p:cNvSpPr>
            <p:nvPr/>
          </p:nvSpPr>
          <p:spPr bwMode="auto">
            <a:xfrm>
              <a:off x="554" y="3847"/>
              <a:ext cx="0" cy="6"/>
            </a:xfrm>
            <a:prstGeom prst="line">
              <a:avLst/>
            </a:prstGeom>
            <a:noFill/>
            <a:ln w="0">
              <a:solidFill>
                <a:srgbClr val="000000"/>
              </a:solidFill>
              <a:round/>
            </a:ln>
          </p:spPr>
          <p:txBody>
            <a:bodyPr/>
            <a:lstStyle/>
            <a:p>
              <a:endParaRPr lang="zh-CN" altLang="en-US"/>
            </a:p>
          </p:txBody>
        </p:sp>
        <p:sp>
          <p:nvSpPr>
            <p:cNvPr id="179582" name="Rectangle 1406"/>
            <p:cNvSpPr>
              <a:spLocks noChangeArrowheads="1"/>
            </p:cNvSpPr>
            <p:nvPr/>
          </p:nvSpPr>
          <p:spPr bwMode="auto">
            <a:xfrm>
              <a:off x="554" y="3847"/>
              <a:ext cx="6" cy="6"/>
            </a:xfrm>
            <a:prstGeom prst="rect">
              <a:avLst/>
            </a:prstGeom>
            <a:solidFill>
              <a:srgbClr val="000000"/>
            </a:solidFill>
            <a:ln w="9525">
              <a:noFill/>
              <a:miter lim="800000"/>
            </a:ln>
          </p:spPr>
          <p:txBody>
            <a:bodyPr/>
            <a:lstStyle/>
            <a:p>
              <a:endParaRPr lang="zh-CN" altLang="en-US"/>
            </a:p>
          </p:txBody>
        </p:sp>
        <p:sp>
          <p:nvSpPr>
            <p:cNvPr id="179583" name="Line 1407"/>
            <p:cNvSpPr>
              <a:spLocks noChangeShapeType="1"/>
            </p:cNvSpPr>
            <p:nvPr/>
          </p:nvSpPr>
          <p:spPr bwMode="auto">
            <a:xfrm>
              <a:off x="554" y="3847"/>
              <a:ext cx="6" cy="0"/>
            </a:xfrm>
            <a:prstGeom prst="line">
              <a:avLst/>
            </a:prstGeom>
            <a:noFill/>
            <a:ln w="0">
              <a:solidFill>
                <a:srgbClr val="000000"/>
              </a:solidFill>
              <a:round/>
            </a:ln>
          </p:spPr>
          <p:txBody>
            <a:bodyPr/>
            <a:lstStyle/>
            <a:p>
              <a:endParaRPr lang="zh-CN" altLang="en-US"/>
            </a:p>
          </p:txBody>
        </p:sp>
        <p:sp>
          <p:nvSpPr>
            <p:cNvPr id="179584" name="Line 1408"/>
            <p:cNvSpPr>
              <a:spLocks noChangeShapeType="1"/>
            </p:cNvSpPr>
            <p:nvPr/>
          </p:nvSpPr>
          <p:spPr bwMode="auto">
            <a:xfrm>
              <a:off x="554" y="3847"/>
              <a:ext cx="0" cy="6"/>
            </a:xfrm>
            <a:prstGeom prst="line">
              <a:avLst/>
            </a:prstGeom>
            <a:noFill/>
            <a:ln w="0">
              <a:solidFill>
                <a:srgbClr val="000000"/>
              </a:solidFill>
              <a:round/>
            </a:ln>
          </p:spPr>
          <p:txBody>
            <a:bodyPr/>
            <a:lstStyle/>
            <a:p>
              <a:endParaRPr lang="zh-CN" altLang="en-US"/>
            </a:p>
          </p:txBody>
        </p:sp>
        <p:sp>
          <p:nvSpPr>
            <p:cNvPr id="179585" name="Rectangle 1409"/>
            <p:cNvSpPr>
              <a:spLocks noChangeArrowheads="1"/>
            </p:cNvSpPr>
            <p:nvPr/>
          </p:nvSpPr>
          <p:spPr bwMode="auto">
            <a:xfrm>
              <a:off x="560" y="3847"/>
              <a:ext cx="151" cy="6"/>
            </a:xfrm>
            <a:prstGeom prst="rect">
              <a:avLst/>
            </a:prstGeom>
            <a:solidFill>
              <a:srgbClr val="000000"/>
            </a:solidFill>
            <a:ln w="9525">
              <a:noFill/>
              <a:miter lim="800000"/>
            </a:ln>
          </p:spPr>
          <p:txBody>
            <a:bodyPr/>
            <a:lstStyle/>
            <a:p>
              <a:endParaRPr lang="zh-CN" altLang="en-US"/>
            </a:p>
          </p:txBody>
        </p:sp>
        <p:sp>
          <p:nvSpPr>
            <p:cNvPr id="179586" name="Line 1410"/>
            <p:cNvSpPr>
              <a:spLocks noChangeShapeType="1"/>
            </p:cNvSpPr>
            <p:nvPr/>
          </p:nvSpPr>
          <p:spPr bwMode="auto">
            <a:xfrm>
              <a:off x="560" y="3847"/>
              <a:ext cx="151" cy="0"/>
            </a:xfrm>
            <a:prstGeom prst="line">
              <a:avLst/>
            </a:prstGeom>
            <a:noFill/>
            <a:ln w="0">
              <a:solidFill>
                <a:srgbClr val="000000"/>
              </a:solidFill>
              <a:round/>
            </a:ln>
          </p:spPr>
          <p:txBody>
            <a:bodyPr/>
            <a:lstStyle/>
            <a:p>
              <a:endParaRPr lang="zh-CN" altLang="en-US"/>
            </a:p>
          </p:txBody>
        </p:sp>
        <p:sp>
          <p:nvSpPr>
            <p:cNvPr id="179587" name="Rectangle 1411"/>
            <p:cNvSpPr>
              <a:spLocks noChangeArrowheads="1"/>
            </p:cNvSpPr>
            <p:nvPr/>
          </p:nvSpPr>
          <p:spPr bwMode="auto">
            <a:xfrm>
              <a:off x="711" y="3585"/>
              <a:ext cx="6" cy="262"/>
            </a:xfrm>
            <a:prstGeom prst="rect">
              <a:avLst/>
            </a:prstGeom>
            <a:solidFill>
              <a:srgbClr val="000000"/>
            </a:solidFill>
            <a:ln w="9525">
              <a:noFill/>
              <a:miter lim="800000"/>
            </a:ln>
          </p:spPr>
          <p:txBody>
            <a:bodyPr/>
            <a:lstStyle/>
            <a:p>
              <a:endParaRPr lang="zh-CN" altLang="en-US"/>
            </a:p>
          </p:txBody>
        </p:sp>
        <p:sp>
          <p:nvSpPr>
            <p:cNvPr id="179588" name="Line 1412"/>
            <p:cNvSpPr>
              <a:spLocks noChangeShapeType="1"/>
            </p:cNvSpPr>
            <p:nvPr/>
          </p:nvSpPr>
          <p:spPr bwMode="auto">
            <a:xfrm>
              <a:off x="711" y="3585"/>
              <a:ext cx="0" cy="262"/>
            </a:xfrm>
            <a:prstGeom prst="line">
              <a:avLst/>
            </a:prstGeom>
            <a:noFill/>
            <a:ln w="0">
              <a:solidFill>
                <a:srgbClr val="000000"/>
              </a:solidFill>
              <a:round/>
            </a:ln>
          </p:spPr>
          <p:txBody>
            <a:bodyPr/>
            <a:lstStyle/>
            <a:p>
              <a:endParaRPr lang="zh-CN" altLang="en-US"/>
            </a:p>
          </p:txBody>
        </p:sp>
        <p:sp>
          <p:nvSpPr>
            <p:cNvPr id="179589" name="Rectangle 1413"/>
            <p:cNvSpPr>
              <a:spLocks noChangeArrowheads="1"/>
            </p:cNvSpPr>
            <p:nvPr/>
          </p:nvSpPr>
          <p:spPr bwMode="auto">
            <a:xfrm>
              <a:off x="711" y="3847"/>
              <a:ext cx="6" cy="6"/>
            </a:xfrm>
            <a:prstGeom prst="rect">
              <a:avLst/>
            </a:prstGeom>
            <a:solidFill>
              <a:srgbClr val="000000"/>
            </a:solidFill>
            <a:ln w="9525">
              <a:noFill/>
              <a:miter lim="800000"/>
            </a:ln>
          </p:spPr>
          <p:txBody>
            <a:bodyPr/>
            <a:lstStyle/>
            <a:p>
              <a:endParaRPr lang="zh-CN" altLang="en-US"/>
            </a:p>
          </p:txBody>
        </p:sp>
        <p:sp>
          <p:nvSpPr>
            <p:cNvPr id="179590" name="Line 1414"/>
            <p:cNvSpPr>
              <a:spLocks noChangeShapeType="1"/>
            </p:cNvSpPr>
            <p:nvPr/>
          </p:nvSpPr>
          <p:spPr bwMode="auto">
            <a:xfrm>
              <a:off x="711" y="3847"/>
              <a:ext cx="6" cy="0"/>
            </a:xfrm>
            <a:prstGeom prst="line">
              <a:avLst/>
            </a:prstGeom>
            <a:noFill/>
            <a:ln w="0">
              <a:solidFill>
                <a:srgbClr val="000000"/>
              </a:solidFill>
              <a:round/>
            </a:ln>
          </p:spPr>
          <p:txBody>
            <a:bodyPr/>
            <a:lstStyle/>
            <a:p>
              <a:endParaRPr lang="zh-CN" altLang="en-US"/>
            </a:p>
          </p:txBody>
        </p:sp>
        <p:grpSp>
          <p:nvGrpSpPr>
            <p:cNvPr id="179792" name="Group 1616"/>
            <p:cNvGrpSpPr/>
            <p:nvPr/>
          </p:nvGrpSpPr>
          <p:grpSpPr bwMode="auto">
            <a:xfrm>
              <a:off x="711" y="3585"/>
              <a:ext cx="4358" cy="268"/>
              <a:chOff x="1017" y="3460"/>
              <a:chExt cx="4358" cy="268"/>
            </a:xfrm>
          </p:grpSpPr>
          <p:sp>
            <p:nvSpPr>
              <p:cNvPr id="179592" name="Line 1416"/>
              <p:cNvSpPr>
                <a:spLocks noChangeShapeType="1"/>
              </p:cNvSpPr>
              <p:nvPr/>
            </p:nvSpPr>
            <p:spPr bwMode="auto">
              <a:xfrm>
                <a:off x="1017" y="3722"/>
                <a:ext cx="0" cy="6"/>
              </a:xfrm>
              <a:prstGeom prst="line">
                <a:avLst/>
              </a:prstGeom>
              <a:noFill/>
              <a:ln w="0">
                <a:solidFill>
                  <a:srgbClr val="000000"/>
                </a:solidFill>
                <a:round/>
              </a:ln>
            </p:spPr>
            <p:txBody>
              <a:bodyPr/>
              <a:lstStyle/>
              <a:p>
                <a:endParaRPr lang="zh-CN" altLang="en-US"/>
              </a:p>
            </p:txBody>
          </p:sp>
          <p:sp>
            <p:nvSpPr>
              <p:cNvPr id="179593" name="Rectangle 1417"/>
              <p:cNvSpPr>
                <a:spLocks noChangeArrowheads="1"/>
              </p:cNvSpPr>
              <p:nvPr/>
            </p:nvSpPr>
            <p:spPr bwMode="auto">
              <a:xfrm>
                <a:off x="1017" y="3722"/>
                <a:ext cx="6" cy="6"/>
              </a:xfrm>
              <a:prstGeom prst="rect">
                <a:avLst/>
              </a:prstGeom>
              <a:solidFill>
                <a:srgbClr val="000000"/>
              </a:solidFill>
              <a:ln w="9525">
                <a:noFill/>
                <a:miter lim="800000"/>
              </a:ln>
            </p:spPr>
            <p:txBody>
              <a:bodyPr/>
              <a:lstStyle/>
              <a:p>
                <a:endParaRPr lang="zh-CN" altLang="en-US"/>
              </a:p>
            </p:txBody>
          </p:sp>
          <p:sp>
            <p:nvSpPr>
              <p:cNvPr id="179594" name="Line 1418"/>
              <p:cNvSpPr>
                <a:spLocks noChangeShapeType="1"/>
              </p:cNvSpPr>
              <p:nvPr/>
            </p:nvSpPr>
            <p:spPr bwMode="auto">
              <a:xfrm>
                <a:off x="1017" y="3722"/>
                <a:ext cx="6" cy="0"/>
              </a:xfrm>
              <a:prstGeom prst="line">
                <a:avLst/>
              </a:prstGeom>
              <a:noFill/>
              <a:ln w="0">
                <a:solidFill>
                  <a:srgbClr val="000000"/>
                </a:solidFill>
                <a:round/>
              </a:ln>
            </p:spPr>
            <p:txBody>
              <a:bodyPr/>
              <a:lstStyle/>
              <a:p>
                <a:endParaRPr lang="zh-CN" altLang="en-US"/>
              </a:p>
            </p:txBody>
          </p:sp>
          <p:sp>
            <p:nvSpPr>
              <p:cNvPr id="179595" name="Line 1419"/>
              <p:cNvSpPr>
                <a:spLocks noChangeShapeType="1"/>
              </p:cNvSpPr>
              <p:nvPr/>
            </p:nvSpPr>
            <p:spPr bwMode="auto">
              <a:xfrm>
                <a:off x="1017" y="3722"/>
                <a:ext cx="0" cy="6"/>
              </a:xfrm>
              <a:prstGeom prst="line">
                <a:avLst/>
              </a:prstGeom>
              <a:noFill/>
              <a:ln w="0">
                <a:solidFill>
                  <a:srgbClr val="000000"/>
                </a:solidFill>
                <a:round/>
              </a:ln>
            </p:spPr>
            <p:txBody>
              <a:bodyPr/>
              <a:lstStyle/>
              <a:p>
                <a:endParaRPr lang="zh-CN" altLang="en-US"/>
              </a:p>
            </p:txBody>
          </p:sp>
          <p:sp>
            <p:nvSpPr>
              <p:cNvPr id="179596" name="Rectangle 1420"/>
              <p:cNvSpPr>
                <a:spLocks noChangeArrowheads="1"/>
              </p:cNvSpPr>
              <p:nvPr/>
            </p:nvSpPr>
            <p:spPr bwMode="auto">
              <a:xfrm>
                <a:off x="1256" y="3460"/>
                <a:ext cx="6" cy="262"/>
              </a:xfrm>
              <a:prstGeom prst="rect">
                <a:avLst/>
              </a:prstGeom>
              <a:solidFill>
                <a:srgbClr val="000000"/>
              </a:solidFill>
              <a:ln w="9525">
                <a:noFill/>
                <a:miter lim="800000"/>
              </a:ln>
            </p:spPr>
            <p:txBody>
              <a:bodyPr/>
              <a:lstStyle/>
              <a:p>
                <a:endParaRPr lang="zh-CN" altLang="en-US"/>
              </a:p>
            </p:txBody>
          </p:sp>
          <p:sp>
            <p:nvSpPr>
              <p:cNvPr id="179597" name="Line 1421"/>
              <p:cNvSpPr>
                <a:spLocks noChangeShapeType="1"/>
              </p:cNvSpPr>
              <p:nvPr/>
            </p:nvSpPr>
            <p:spPr bwMode="auto">
              <a:xfrm>
                <a:off x="1256" y="3460"/>
                <a:ext cx="0" cy="262"/>
              </a:xfrm>
              <a:prstGeom prst="line">
                <a:avLst/>
              </a:prstGeom>
              <a:noFill/>
              <a:ln w="0">
                <a:solidFill>
                  <a:srgbClr val="000000"/>
                </a:solidFill>
                <a:round/>
              </a:ln>
            </p:spPr>
            <p:txBody>
              <a:bodyPr/>
              <a:lstStyle/>
              <a:p>
                <a:endParaRPr lang="zh-CN" altLang="en-US"/>
              </a:p>
            </p:txBody>
          </p:sp>
          <p:sp>
            <p:nvSpPr>
              <p:cNvPr id="179598" name="Rectangle 1422"/>
              <p:cNvSpPr>
                <a:spLocks noChangeArrowheads="1"/>
              </p:cNvSpPr>
              <p:nvPr/>
            </p:nvSpPr>
            <p:spPr bwMode="auto">
              <a:xfrm>
                <a:off x="1256" y="3722"/>
                <a:ext cx="6" cy="6"/>
              </a:xfrm>
              <a:prstGeom prst="rect">
                <a:avLst/>
              </a:prstGeom>
              <a:solidFill>
                <a:srgbClr val="000000"/>
              </a:solidFill>
              <a:ln w="9525">
                <a:noFill/>
                <a:miter lim="800000"/>
              </a:ln>
            </p:spPr>
            <p:txBody>
              <a:bodyPr/>
              <a:lstStyle/>
              <a:p>
                <a:endParaRPr lang="zh-CN" altLang="en-US"/>
              </a:p>
            </p:txBody>
          </p:sp>
          <p:sp>
            <p:nvSpPr>
              <p:cNvPr id="179599" name="Line 1423"/>
              <p:cNvSpPr>
                <a:spLocks noChangeShapeType="1"/>
              </p:cNvSpPr>
              <p:nvPr/>
            </p:nvSpPr>
            <p:spPr bwMode="auto">
              <a:xfrm>
                <a:off x="1256" y="3722"/>
                <a:ext cx="6" cy="0"/>
              </a:xfrm>
              <a:prstGeom prst="line">
                <a:avLst/>
              </a:prstGeom>
              <a:noFill/>
              <a:ln w="0">
                <a:solidFill>
                  <a:srgbClr val="000000"/>
                </a:solidFill>
                <a:round/>
              </a:ln>
            </p:spPr>
            <p:txBody>
              <a:bodyPr/>
              <a:lstStyle/>
              <a:p>
                <a:endParaRPr lang="zh-CN" altLang="en-US"/>
              </a:p>
            </p:txBody>
          </p:sp>
          <p:sp>
            <p:nvSpPr>
              <p:cNvPr id="179600" name="Line 1424"/>
              <p:cNvSpPr>
                <a:spLocks noChangeShapeType="1"/>
              </p:cNvSpPr>
              <p:nvPr/>
            </p:nvSpPr>
            <p:spPr bwMode="auto">
              <a:xfrm>
                <a:off x="1256" y="3722"/>
                <a:ext cx="0" cy="6"/>
              </a:xfrm>
              <a:prstGeom prst="line">
                <a:avLst/>
              </a:prstGeom>
              <a:noFill/>
              <a:ln w="0">
                <a:solidFill>
                  <a:srgbClr val="000000"/>
                </a:solidFill>
                <a:round/>
              </a:ln>
            </p:spPr>
            <p:txBody>
              <a:bodyPr/>
              <a:lstStyle/>
              <a:p>
                <a:endParaRPr lang="zh-CN" altLang="en-US"/>
              </a:p>
            </p:txBody>
          </p:sp>
          <p:sp>
            <p:nvSpPr>
              <p:cNvPr id="179601" name="Rectangle 1425"/>
              <p:cNvSpPr>
                <a:spLocks noChangeArrowheads="1"/>
              </p:cNvSpPr>
              <p:nvPr/>
            </p:nvSpPr>
            <p:spPr bwMode="auto">
              <a:xfrm>
                <a:off x="1256" y="3722"/>
                <a:ext cx="6" cy="6"/>
              </a:xfrm>
              <a:prstGeom prst="rect">
                <a:avLst/>
              </a:prstGeom>
              <a:solidFill>
                <a:srgbClr val="000000"/>
              </a:solidFill>
              <a:ln w="9525">
                <a:noFill/>
                <a:miter lim="800000"/>
              </a:ln>
            </p:spPr>
            <p:txBody>
              <a:bodyPr/>
              <a:lstStyle/>
              <a:p>
                <a:endParaRPr lang="zh-CN" altLang="en-US"/>
              </a:p>
            </p:txBody>
          </p:sp>
          <p:sp>
            <p:nvSpPr>
              <p:cNvPr id="179602" name="Line 1426"/>
              <p:cNvSpPr>
                <a:spLocks noChangeShapeType="1"/>
              </p:cNvSpPr>
              <p:nvPr/>
            </p:nvSpPr>
            <p:spPr bwMode="auto">
              <a:xfrm>
                <a:off x="1256" y="3722"/>
                <a:ext cx="6" cy="0"/>
              </a:xfrm>
              <a:prstGeom prst="line">
                <a:avLst/>
              </a:prstGeom>
              <a:noFill/>
              <a:ln w="0">
                <a:solidFill>
                  <a:srgbClr val="000000"/>
                </a:solidFill>
                <a:round/>
              </a:ln>
            </p:spPr>
            <p:txBody>
              <a:bodyPr/>
              <a:lstStyle/>
              <a:p>
                <a:endParaRPr lang="zh-CN" altLang="en-US"/>
              </a:p>
            </p:txBody>
          </p:sp>
          <p:sp>
            <p:nvSpPr>
              <p:cNvPr id="179603" name="Line 1427"/>
              <p:cNvSpPr>
                <a:spLocks noChangeShapeType="1"/>
              </p:cNvSpPr>
              <p:nvPr/>
            </p:nvSpPr>
            <p:spPr bwMode="auto">
              <a:xfrm>
                <a:off x="1256" y="3722"/>
                <a:ext cx="0" cy="6"/>
              </a:xfrm>
              <a:prstGeom prst="line">
                <a:avLst/>
              </a:prstGeom>
              <a:noFill/>
              <a:ln w="0">
                <a:solidFill>
                  <a:srgbClr val="000000"/>
                </a:solidFill>
                <a:round/>
              </a:ln>
            </p:spPr>
            <p:txBody>
              <a:bodyPr/>
              <a:lstStyle/>
              <a:p>
                <a:endParaRPr lang="zh-CN" altLang="en-US"/>
              </a:p>
            </p:txBody>
          </p:sp>
          <p:sp>
            <p:nvSpPr>
              <p:cNvPr id="179604" name="Rectangle 1428"/>
              <p:cNvSpPr>
                <a:spLocks noChangeArrowheads="1"/>
              </p:cNvSpPr>
              <p:nvPr/>
            </p:nvSpPr>
            <p:spPr bwMode="auto">
              <a:xfrm>
                <a:off x="1262" y="3722"/>
                <a:ext cx="152" cy="6"/>
              </a:xfrm>
              <a:prstGeom prst="rect">
                <a:avLst/>
              </a:prstGeom>
              <a:solidFill>
                <a:srgbClr val="000000"/>
              </a:solidFill>
              <a:ln w="9525">
                <a:noFill/>
                <a:miter lim="800000"/>
              </a:ln>
            </p:spPr>
            <p:txBody>
              <a:bodyPr/>
              <a:lstStyle/>
              <a:p>
                <a:endParaRPr lang="zh-CN" altLang="en-US"/>
              </a:p>
            </p:txBody>
          </p:sp>
          <p:sp>
            <p:nvSpPr>
              <p:cNvPr id="179605" name="Line 1429"/>
              <p:cNvSpPr>
                <a:spLocks noChangeShapeType="1"/>
              </p:cNvSpPr>
              <p:nvPr/>
            </p:nvSpPr>
            <p:spPr bwMode="auto">
              <a:xfrm>
                <a:off x="1262" y="3722"/>
                <a:ext cx="152" cy="0"/>
              </a:xfrm>
              <a:prstGeom prst="line">
                <a:avLst/>
              </a:prstGeom>
              <a:noFill/>
              <a:ln w="0">
                <a:solidFill>
                  <a:srgbClr val="000000"/>
                </a:solidFill>
                <a:round/>
              </a:ln>
            </p:spPr>
            <p:txBody>
              <a:bodyPr/>
              <a:lstStyle/>
              <a:p>
                <a:endParaRPr lang="zh-CN" altLang="en-US"/>
              </a:p>
            </p:txBody>
          </p:sp>
          <p:sp>
            <p:nvSpPr>
              <p:cNvPr id="179606" name="Rectangle 1430"/>
              <p:cNvSpPr>
                <a:spLocks noChangeArrowheads="1"/>
              </p:cNvSpPr>
              <p:nvPr/>
            </p:nvSpPr>
            <p:spPr bwMode="auto">
              <a:xfrm>
                <a:off x="1414" y="3460"/>
                <a:ext cx="6" cy="262"/>
              </a:xfrm>
              <a:prstGeom prst="rect">
                <a:avLst/>
              </a:prstGeom>
              <a:solidFill>
                <a:srgbClr val="000000"/>
              </a:solidFill>
              <a:ln w="9525">
                <a:noFill/>
                <a:miter lim="800000"/>
              </a:ln>
            </p:spPr>
            <p:txBody>
              <a:bodyPr/>
              <a:lstStyle/>
              <a:p>
                <a:endParaRPr lang="zh-CN" altLang="en-US"/>
              </a:p>
            </p:txBody>
          </p:sp>
          <p:sp>
            <p:nvSpPr>
              <p:cNvPr id="179607" name="Line 1431"/>
              <p:cNvSpPr>
                <a:spLocks noChangeShapeType="1"/>
              </p:cNvSpPr>
              <p:nvPr/>
            </p:nvSpPr>
            <p:spPr bwMode="auto">
              <a:xfrm>
                <a:off x="1414" y="3460"/>
                <a:ext cx="0" cy="262"/>
              </a:xfrm>
              <a:prstGeom prst="line">
                <a:avLst/>
              </a:prstGeom>
              <a:noFill/>
              <a:ln w="0">
                <a:solidFill>
                  <a:srgbClr val="000000"/>
                </a:solidFill>
                <a:round/>
              </a:ln>
            </p:spPr>
            <p:txBody>
              <a:bodyPr/>
              <a:lstStyle/>
              <a:p>
                <a:endParaRPr lang="zh-CN" altLang="en-US"/>
              </a:p>
            </p:txBody>
          </p:sp>
          <p:sp>
            <p:nvSpPr>
              <p:cNvPr id="179608" name="Rectangle 1432"/>
              <p:cNvSpPr>
                <a:spLocks noChangeArrowheads="1"/>
              </p:cNvSpPr>
              <p:nvPr/>
            </p:nvSpPr>
            <p:spPr bwMode="auto">
              <a:xfrm>
                <a:off x="1414" y="3722"/>
                <a:ext cx="6" cy="6"/>
              </a:xfrm>
              <a:prstGeom prst="rect">
                <a:avLst/>
              </a:prstGeom>
              <a:solidFill>
                <a:srgbClr val="000000"/>
              </a:solidFill>
              <a:ln w="9525">
                <a:noFill/>
                <a:miter lim="800000"/>
              </a:ln>
            </p:spPr>
            <p:txBody>
              <a:bodyPr/>
              <a:lstStyle/>
              <a:p>
                <a:endParaRPr lang="zh-CN" altLang="en-US"/>
              </a:p>
            </p:txBody>
          </p:sp>
          <p:sp>
            <p:nvSpPr>
              <p:cNvPr id="179609" name="Line 1433"/>
              <p:cNvSpPr>
                <a:spLocks noChangeShapeType="1"/>
              </p:cNvSpPr>
              <p:nvPr/>
            </p:nvSpPr>
            <p:spPr bwMode="auto">
              <a:xfrm>
                <a:off x="1414" y="3722"/>
                <a:ext cx="6" cy="0"/>
              </a:xfrm>
              <a:prstGeom prst="line">
                <a:avLst/>
              </a:prstGeom>
              <a:noFill/>
              <a:ln w="0">
                <a:solidFill>
                  <a:srgbClr val="000000"/>
                </a:solidFill>
                <a:round/>
              </a:ln>
            </p:spPr>
            <p:txBody>
              <a:bodyPr/>
              <a:lstStyle/>
              <a:p>
                <a:endParaRPr lang="zh-CN" altLang="en-US"/>
              </a:p>
            </p:txBody>
          </p:sp>
          <p:sp>
            <p:nvSpPr>
              <p:cNvPr id="179610" name="Line 1434"/>
              <p:cNvSpPr>
                <a:spLocks noChangeShapeType="1"/>
              </p:cNvSpPr>
              <p:nvPr/>
            </p:nvSpPr>
            <p:spPr bwMode="auto">
              <a:xfrm>
                <a:off x="1414" y="3722"/>
                <a:ext cx="0" cy="6"/>
              </a:xfrm>
              <a:prstGeom prst="line">
                <a:avLst/>
              </a:prstGeom>
              <a:noFill/>
              <a:ln w="0">
                <a:solidFill>
                  <a:srgbClr val="000000"/>
                </a:solidFill>
                <a:round/>
              </a:ln>
            </p:spPr>
            <p:txBody>
              <a:bodyPr/>
              <a:lstStyle/>
              <a:p>
                <a:endParaRPr lang="zh-CN" altLang="en-US"/>
              </a:p>
            </p:txBody>
          </p:sp>
          <p:sp>
            <p:nvSpPr>
              <p:cNvPr id="179611" name="Rectangle 1435"/>
              <p:cNvSpPr>
                <a:spLocks noChangeArrowheads="1"/>
              </p:cNvSpPr>
              <p:nvPr/>
            </p:nvSpPr>
            <p:spPr bwMode="auto">
              <a:xfrm>
                <a:off x="1414" y="3722"/>
                <a:ext cx="6" cy="6"/>
              </a:xfrm>
              <a:prstGeom prst="rect">
                <a:avLst/>
              </a:prstGeom>
              <a:solidFill>
                <a:srgbClr val="000000"/>
              </a:solidFill>
              <a:ln w="9525">
                <a:noFill/>
                <a:miter lim="800000"/>
              </a:ln>
            </p:spPr>
            <p:txBody>
              <a:bodyPr/>
              <a:lstStyle/>
              <a:p>
                <a:endParaRPr lang="zh-CN" altLang="en-US"/>
              </a:p>
            </p:txBody>
          </p:sp>
          <p:sp>
            <p:nvSpPr>
              <p:cNvPr id="179612" name="Line 1436"/>
              <p:cNvSpPr>
                <a:spLocks noChangeShapeType="1"/>
              </p:cNvSpPr>
              <p:nvPr/>
            </p:nvSpPr>
            <p:spPr bwMode="auto">
              <a:xfrm>
                <a:off x="1414" y="3722"/>
                <a:ext cx="6" cy="0"/>
              </a:xfrm>
              <a:prstGeom prst="line">
                <a:avLst/>
              </a:prstGeom>
              <a:noFill/>
              <a:ln w="0">
                <a:solidFill>
                  <a:srgbClr val="000000"/>
                </a:solidFill>
                <a:round/>
              </a:ln>
            </p:spPr>
            <p:txBody>
              <a:bodyPr/>
              <a:lstStyle/>
              <a:p>
                <a:endParaRPr lang="zh-CN" altLang="en-US"/>
              </a:p>
            </p:txBody>
          </p:sp>
          <p:sp>
            <p:nvSpPr>
              <p:cNvPr id="179613" name="Line 1437"/>
              <p:cNvSpPr>
                <a:spLocks noChangeShapeType="1"/>
              </p:cNvSpPr>
              <p:nvPr/>
            </p:nvSpPr>
            <p:spPr bwMode="auto">
              <a:xfrm>
                <a:off x="1414" y="3722"/>
                <a:ext cx="0" cy="6"/>
              </a:xfrm>
              <a:prstGeom prst="line">
                <a:avLst/>
              </a:prstGeom>
              <a:noFill/>
              <a:ln w="0">
                <a:solidFill>
                  <a:srgbClr val="000000"/>
                </a:solidFill>
                <a:round/>
              </a:ln>
            </p:spPr>
            <p:txBody>
              <a:bodyPr/>
              <a:lstStyle/>
              <a:p>
                <a:endParaRPr lang="zh-CN" altLang="en-US"/>
              </a:p>
            </p:txBody>
          </p:sp>
          <p:sp>
            <p:nvSpPr>
              <p:cNvPr id="179614" name="Rectangle 1438"/>
              <p:cNvSpPr>
                <a:spLocks noChangeArrowheads="1"/>
              </p:cNvSpPr>
              <p:nvPr/>
            </p:nvSpPr>
            <p:spPr bwMode="auto">
              <a:xfrm>
                <a:off x="1566" y="3460"/>
                <a:ext cx="6" cy="262"/>
              </a:xfrm>
              <a:prstGeom prst="rect">
                <a:avLst/>
              </a:prstGeom>
              <a:solidFill>
                <a:srgbClr val="000000"/>
              </a:solidFill>
              <a:ln w="9525">
                <a:noFill/>
                <a:miter lim="800000"/>
              </a:ln>
            </p:spPr>
            <p:txBody>
              <a:bodyPr/>
              <a:lstStyle/>
              <a:p>
                <a:endParaRPr lang="zh-CN" altLang="en-US"/>
              </a:p>
            </p:txBody>
          </p:sp>
          <p:sp>
            <p:nvSpPr>
              <p:cNvPr id="179615" name="Line 1439"/>
              <p:cNvSpPr>
                <a:spLocks noChangeShapeType="1"/>
              </p:cNvSpPr>
              <p:nvPr/>
            </p:nvSpPr>
            <p:spPr bwMode="auto">
              <a:xfrm>
                <a:off x="1566" y="3460"/>
                <a:ext cx="0" cy="262"/>
              </a:xfrm>
              <a:prstGeom prst="line">
                <a:avLst/>
              </a:prstGeom>
              <a:noFill/>
              <a:ln w="0">
                <a:solidFill>
                  <a:srgbClr val="000000"/>
                </a:solidFill>
                <a:round/>
              </a:ln>
            </p:spPr>
            <p:txBody>
              <a:bodyPr/>
              <a:lstStyle/>
              <a:p>
                <a:endParaRPr lang="zh-CN" altLang="en-US"/>
              </a:p>
            </p:txBody>
          </p:sp>
          <p:sp>
            <p:nvSpPr>
              <p:cNvPr id="179616" name="Rectangle 1440"/>
              <p:cNvSpPr>
                <a:spLocks noChangeArrowheads="1"/>
              </p:cNvSpPr>
              <p:nvPr/>
            </p:nvSpPr>
            <p:spPr bwMode="auto">
              <a:xfrm>
                <a:off x="1566" y="3722"/>
                <a:ext cx="6" cy="6"/>
              </a:xfrm>
              <a:prstGeom prst="rect">
                <a:avLst/>
              </a:prstGeom>
              <a:solidFill>
                <a:srgbClr val="000000"/>
              </a:solidFill>
              <a:ln w="9525">
                <a:noFill/>
                <a:miter lim="800000"/>
              </a:ln>
            </p:spPr>
            <p:txBody>
              <a:bodyPr/>
              <a:lstStyle/>
              <a:p>
                <a:endParaRPr lang="zh-CN" altLang="en-US"/>
              </a:p>
            </p:txBody>
          </p:sp>
          <p:sp>
            <p:nvSpPr>
              <p:cNvPr id="179617" name="Line 1441"/>
              <p:cNvSpPr>
                <a:spLocks noChangeShapeType="1"/>
              </p:cNvSpPr>
              <p:nvPr/>
            </p:nvSpPr>
            <p:spPr bwMode="auto">
              <a:xfrm>
                <a:off x="1566" y="3722"/>
                <a:ext cx="6" cy="0"/>
              </a:xfrm>
              <a:prstGeom prst="line">
                <a:avLst/>
              </a:prstGeom>
              <a:noFill/>
              <a:ln w="0">
                <a:solidFill>
                  <a:srgbClr val="000000"/>
                </a:solidFill>
                <a:round/>
              </a:ln>
            </p:spPr>
            <p:txBody>
              <a:bodyPr/>
              <a:lstStyle/>
              <a:p>
                <a:endParaRPr lang="zh-CN" altLang="en-US"/>
              </a:p>
            </p:txBody>
          </p:sp>
          <p:sp>
            <p:nvSpPr>
              <p:cNvPr id="179618" name="Line 1442"/>
              <p:cNvSpPr>
                <a:spLocks noChangeShapeType="1"/>
              </p:cNvSpPr>
              <p:nvPr/>
            </p:nvSpPr>
            <p:spPr bwMode="auto">
              <a:xfrm>
                <a:off x="1566" y="3722"/>
                <a:ext cx="0" cy="6"/>
              </a:xfrm>
              <a:prstGeom prst="line">
                <a:avLst/>
              </a:prstGeom>
              <a:noFill/>
              <a:ln w="0">
                <a:solidFill>
                  <a:srgbClr val="000000"/>
                </a:solidFill>
                <a:round/>
              </a:ln>
            </p:spPr>
            <p:txBody>
              <a:bodyPr/>
              <a:lstStyle/>
              <a:p>
                <a:endParaRPr lang="zh-CN" altLang="en-US"/>
              </a:p>
            </p:txBody>
          </p:sp>
          <p:sp>
            <p:nvSpPr>
              <p:cNvPr id="179619" name="Rectangle 1443"/>
              <p:cNvSpPr>
                <a:spLocks noChangeArrowheads="1"/>
              </p:cNvSpPr>
              <p:nvPr/>
            </p:nvSpPr>
            <p:spPr bwMode="auto">
              <a:xfrm>
                <a:off x="1566" y="3722"/>
                <a:ext cx="6" cy="6"/>
              </a:xfrm>
              <a:prstGeom prst="rect">
                <a:avLst/>
              </a:prstGeom>
              <a:solidFill>
                <a:srgbClr val="000000"/>
              </a:solidFill>
              <a:ln w="9525">
                <a:noFill/>
                <a:miter lim="800000"/>
              </a:ln>
            </p:spPr>
            <p:txBody>
              <a:bodyPr/>
              <a:lstStyle/>
              <a:p>
                <a:endParaRPr lang="zh-CN" altLang="en-US"/>
              </a:p>
            </p:txBody>
          </p:sp>
          <p:sp>
            <p:nvSpPr>
              <p:cNvPr id="179620" name="Line 1444"/>
              <p:cNvSpPr>
                <a:spLocks noChangeShapeType="1"/>
              </p:cNvSpPr>
              <p:nvPr/>
            </p:nvSpPr>
            <p:spPr bwMode="auto">
              <a:xfrm>
                <a:off x="1566" y="3722"/>
                <a:ext cx="6" cy="0"/>
              </a:xfrm>
              <a:prstGeom prst="line">
                <a:avLst/>
              </a:prstGeom>
              <a:noFill/>
              <a:ln w="0">
                <a:solidFill>
                  <a:srgbClr val="000000"/>
                </a:solidFill>
                <a:round/>
              </a:ln>
            </p:spPr>
            <p:txBody>
              <a:bodyPr/>
              <a:lstStyle/>
              <a:p>
                <a:endParaRPr lang="zh-CN" altLang="en-US"/>
              </a:p>
            </p:txBody>
          </p:sp>
          <p:sp>
            <p:nvSpPr>
              <p:cNvPr id="179621" name="Line 1445"/>
              <p:cNvSpPr>
                <a:spLocks noChangeShapeType="1"/>
              </p:cNvSpPr>
              <p:nvPr/>
            </p:nvSpPr>
            <p:spPr bwMode="auto">
              <a:xfrm>
                <a:off x="1566" y="3722"/>
                <a:ext cx="0" cy="6"/>
              </a:xfrm>
              <a:prstGeom prst="line">
                <a:avLst/>
              </a:prstGeom>
              <a:noFill/>
              <a:ln w="0">
                <a:solidFill>
                  <a:srgbClr val="000000"/>
                </a:solidFill>
                <a:round/>
              </a:ln>
            </p:spPr>
            <p:txBody>
              <a:bodyPr/>
              <a:lstStyle/>
              <a:p>
                <a:endParaRPr lang="zh-CN" altLang="en-US"/>
              </a:p>
            </p:txBody>
          </p:sp>
          <p:sp>
            <p:nvSpPr>
              <p:cNvPr id="179622" name="Rectangle 1446"/>
              <p:cNvSpPr>
                <a:spLocks noChangeArrowheads="1"/>
              </p:cNvSpPr>
              <p:nvPr/>
            </p:nvSpPr>
            <p:spPr bwMode="auto">
              <a:xfrm>
                <a:off x="1572" y="3722"/>
                <a:ext cx="151" cy="6"/>
              </a:xfrm>
              <a:prstGeom prst="rect">
                <a:avLst/>
              </a:prstGeom>
              <a:solidFill>
                <a:srgbClr val="000000"/>
              </a:solidFill>
              <a:ln w="9525">
                <a:noFill/>
                <a:miter lim="800000"/>
              </a:ln>
            </p:spPr>
            <p:txBody>
              <a:bodyPr/>
              <a:lstStyle/>
              <a:p>
                <a:endParaRPr lang="zh-CN" altLang="en-US"/>
              </a:p>
            </p:txBody>
          </p:sp>
          <p:sp>
            <p:nvSpPr>
              <p:cNvPr id="179623" name="Line 1447"/>
              <p:cNvSpPr>
                <a:spLocks noChangeShapeType="1"/>
              </p:cNvSpPr>
              <p:nvPr/>
            </p:nvSpPr>
            <p:spPr bwMode="auto">
              <a:xfrm>
                <a:off x="1572" y="3722"/>
                <a:ext cx="151" cy="0"/>
              </a:xfrm>
              <a:prstGeom prst="line">
                <a:avLst/>
              </a:prstGeom>
              <a:noFill/>
              <a:ln w="0">
                <a:solidFill>
                  <a:srgbClr val="000000"/>
                </a:solidFill>
                <a:round/>
              </a:ln>
            </p:spPr>
            <p:txBody>
              <a:bodyPr/>
              <a:lstStyle/>
              <a:p>
                <a:endParaRPr lang="zh-CN" altLang="en-US"/>
              </a:p>
            </p:txBody>
          </p:sp>
          <p:sp>
            <p:nvSpPr>
              <p:cNvPr id="179624" name="Rectangle 1448"/>
              <p:cNvSpPr>
                <a:spLocks noChangeArrowheads="1"/>
              </p:cNvSpPr>
              <p:nvPr/>
            </p:nvSpPr>
            <p:spPr bwMode="auto">
              <a:xfrm>
                <a:off x="1723" y="3460"/>
                <a:ext cx="6" cy="262"/>
              </a:xfrm>
              <a:prstGeom prst="rect">
                <a:avLst/>
              </a:prstGeom>
              <a:solidFill>
                <a:srgbClr val="000000"/>
              </a:solidFill>
              <a:ln w="9525">
                <a:noFill/>
                <a:miter lim="800000"/>
              </a:ln>
            </p:spPr>
            <p:txBody>
              <a:bodyPr/>
              <a:lstStyle/>
              <a:p>
                <a:endParaRPr lang="zh-CN" altLang="en-US"/>
              </a:p>
            </p:txBody>
          </p:sp>
          <p:sp>
            <p:nvSpPr>
              <p:cNvPr id="179625" name="Line 1449"/>
              <p:cNvSpPr>
                <a:spLocks noChangeShapeType="1"/>
              </p:cNvSpPr>
              <p:nvPr/>
            </p:nvSpPr>
            <p:spPr bwMode="auto">
              <a:xfrm>
                <a:off x="1723" y="3460"/>
                <a:ext cx="0" cy="262"/>
              </a:xfrm>
              <a:prstGeom prst="line">
                <a:avLst/>
              </a:prstGeom>
              <a:noFill/>
              <a:ln w="0">
                <a:solidFill>
                  <a:srgbClr val="000000"/>
                </a:solidFill>
                <a:round/>
              </a:ln>
            </p:spPr>
            <p:txBody>
              <a:bodyPr/>
              <a:lstStyle/>
              <a:p>
                <a:endParaRPr lang="zh-CN" altLang="en-US"/>
              </a:p>
            </p:txBody>
          </p:sp>
          <p:sp>
            <p:nvSpPr>
              <p:cNvPr id="179626" name="Rectangle 1450"/>
              <p:cNvSpPr>
                <a:spLocks noChangeArrowheads="1"/>
              </p:cNvSpPr>
              <p:nvPr/>
            </p:nvSpPr>
            <p:spPr bwMode="auto">
              <a:xfrm>
                <a:off x="1723" y="3722"/>
                <a:ext cx="6" cy="6"/>
              </a:xfrm>
              <a:prstGeom prst="rect">
                <a:avLst/>
              </a:prstGeom>
              <a:solidFill>
                <a:srgbClr val="000000"/>
              </a:solidFill>
              <a:ln w="9525">
                <a:noFill/>
                <a:miter lim="800000"/>
              </a:ln>
            </p:spPr>
            <p:txBody>
              <a:bodyPr/>
              <a:lstStyle/>
              <a:p>
                <a:endParaRPr lang="zh-CN" altLang="en-US"/>
              </a:p>
            </p:txBody>
          </p:sp>
          <p:sp>
            <p:nvSpPr>
              <p:cNvPr id="179627" name="Line 1451"/>
              <p:cNvSpPr>
                <a:spLocks noChangeShapeType="1"/>
              </p:cNvSpPr>
              <p:nvPr/>
            </p:nvSpPr>
            <p:spPr bwMode="auto">
              <a:xfrm>
                <a:off x="1723" y="3722"/>
                <a:ext cx="6" cy="0"/>
              </a:xfrm>
              <a:prstGeom prst="line">
                <a:avLst/>
              </a:prstGeom>
              <a:noFill/>
              <a:ln w="0">
                <a:solidFill>
                  <a:srgbClr val="000000"/>
                </a:solidFill>
                <a:round/>
              </a:ln>
            </p:spPr>
            <p:txBody>
              <a:bodyPr/>
              <a:lstStyle/>
              <a:p>
                <a:endParaRPr lang="zh-CN" altLang="en-US"/>
              </a:p>
            </p:txBody>
          </p:sp>
          <p:sp>
            <p:nvSpPr>
              <p:cNvPr id="179628" name="Line 1452"/>
              <p:cNvSpPr>
                <a:spLocks noChangeShapeType="1"/>
              </p:cNvSpPr>
              <p:nvPr/>
            </p:nvSpPr>
            <p:spPr bwMode="auto">
              <a:xfrm>
                <a:off x="1723" y="3722"/>
                <a:ext cx="0" cy="6"/>
              </a:xfrm>
              <a:prstGeom prst="line">
                <a:avLst/>
              </a:prstGeom>
              <a:noFill/>
              <a:ln w="0">
                <a:solidFill>
                  <a:srgbClr val="000000"/>
                </a:solidFill>
                <a:round/>
              </a:ln>
            </p:spPr>
            <p:txBody>
              <a:bodyPr/>
              <a:lstStyle/>
              <a:p>
                <a:endParaRPr lang="zh-CN" altLang="en-US"/>
              </a:p>
            </p:txBody>
          </p:sp>
          <p:sp>
            <p:nvSpPr>
              <p:cNvPr id="179629" name="Rectangle 1453"/>
              <p:cNvSpPr>
                <a:spLocks noChangeArrowheads="1"/>
              </p:cNvSpPr>
              <p:nvPr/>
            </p:nvSpPr>
            <p:spPr bwMode="auto">
              <a:xfrm>
                <a:off x="1723" y="3722"/>
                <a:ext cx="6" cy="6"/>
              </a:xfrm>
              <a:prstGeom prst="rect">
                <a:avLst/>
              </a:prstGeom>
              <a:solidFill>
                <a:srgbClr val="000000"/>
              </a:solidFill>
              <a:ln w="9525">
                <a:noFill/>
                <a:miter lim="800000"/>
              </a:ln>
            </p:spPr>
            <p:txBody>
              <a:bodyPr/>
              <a:lstStyle/>
              <a:p>
                <a:endParaRPr lang="zh-CN" altLang="en-US"/>
              </a:p>
            </p:txBody>
          </p:sp>
          <p:sp>
            <p:nvSpPr>
              <p:cNvPr id="179630" name="Line 1454"/>
              <p:cNvSpPr>
                <a:spLocks noChangeShapeType="1"/>
              </p:cNvSpPr>
              <p:nvPr/>
            </p:nvSpPr>
            <p:spPr bwMode="auto">
              <a:xfrm>
                <a:off x="1723" y="3722"/>
                <a:ext cx="6" cy="0"/>
              </a:xfrm>
              <a:prstGeom prst="line">
                <a:avLst/>
              </a:prstGeom>
              <a:noFill/>
              <a:ln w="0">
                <a:solidFill>
                  <a:srgbClr val="000000"/>
                </a:solidFill>
                <a:round/>
              </a:ln>
            </p:spPr>
            <p:txBody>
              <a:bodyPr/>
              <a:lstStyle/>
              <a:p>
                <a:endParaRPr lang="zh-CN" altLang="en-US"/>
              </a:p>
            </p:txBody>
          </p:sp>
          <p:sp>
            <p:nvSpPr>
              <p:cNvPr id="179631" name="Line 1455"/>
              <p:cNvSpPr>
                <a:spLocks noChangeShapeType="1"/>
              </p:cNvSpPr>
              <p:nvPr/>
            </p:nvSpPr>
            <p:spPr bwMode="auto">
              <a:xfrm>
                <a:off x="1723" y="3722"/>
                <a:ext cx="0" cy="6"/>
              </a:xfrm>
              <a:prstGeom prst="line">
                <a:avLst/>
              </a:prstGeom>
              <a:noFill/>
              <a:ln w="0">
                <a:solidFill>
                  <a:srgbClr val="000000"/>
                </a:solidFill>
                <a:round/>
              </a:ln>
            </p:spPr>
            <p:txBody>
              <a:bodyPr/>
              <a:lstStyle/>
              <a:p>
                <a:endParaRPr lang="zh-CN" altLang="en-US"/>
              </a:p>
            </p:txBody>
          </p:sp>
          <p:sp>
            <p:nvSpPr>
              <p:cNvPr id="179632" name="Rectangle 1456"/>
              <p:cNvSpPr>
                <a:spLocks noChangeArrowheads="1"/>
              </p:cNvSpPr>
              <p:nvPr/>
            </p:nvSpPr>
            <p:spPr bwMode="auto">
              <a:xfrm>
                <a:off x="1881" y="3460"/>
                <a:ext cx="6" cy="262"/>
              </a:xfrm>
              <a:prstGeom prst="rect">
                <a:avLst/>
              </a:prstGeom>
              <a:solidFill>
                <a:srgbClr val="000000"/>
              </a:solidFill>
              <a:ln w="9525">
                <a:noFill/>
                <a:miter lim="800000"/>
              </a:ln>
            </p:spPr>
            <p:txBody>
              <a:bodyPr/>
              <a:lstStyle/>
              <a:p>
                <a:endParaRPr lang="zh-CN" altLang="en-US"/>
              </a:p>
            </p:txBody>
          </p:sp>
          <p:sp>
            <p:nvSpPr>
              <p:cNvPr id="179633" name="Line 1457"/>
              <p:cNvSpPr>
                <a:spLocks noChangeShapeType="1"/>
              </p:cNvSpPr>
              <p:nvPr/>
            </p:nvSpPr>
            <p:spPr bwMode="auto">
              <a:xfrm>
                <a:off x="1881" y="3460"/>
                <a:ext cx="0" cy="262"/>
              </a:xfrm>
              <a:prstGeom prst="line">
                <a:avLst/>
              </a:prstGeom>
              <a:noFill/>
              <a:ln w="0">
                <a:solidFill>
                  <a:srgbClr val="000000"/>
                </a:solidFill>
                <a:round/>
              </a:ln>
            </p:spPr>
            <p:txBody>
              <a:bodyPr/>
              <a:lstStyle/>
              <a:p>
                <a:endParaRPr lang="zh-CN" altLang="en-US"/>
              </a:p>
            </p:txBody>
          </p:sp>
          <p:sp>
            <p:nvSpPr>
              <p:cNvPr id="179634" name="Rectangle 1458"/>
              <p:cNvSpPr>
                <a:spLocks noChangeArrowheads="1"/>
              </p:cNvSpPr>
              <p:nvPr/>
            </p:nvSpPr>
            <p:spPr bwMode="auto">
              <a:xfrm>
                <a:off x="1881" y="3722"/>
                <a:ext cx="6" cy="6"/>
              </a:xfrm>
              <a:prstGeom prst="rect">
                <a:avLst/>
              </a:prstGeom>
              <a:solidFill>
                <a:srgbClr val="000000"/>
              </a:solidFill>
              <a:ln w="9525">
                <a:noFill/>
                <a:miter lim="800000"/>
              </a:ln>
            </p:spPr>
            <p:txBody>
              <a:bodyPr/>
              <a:lstStyle/>
              <a:p>
                <a:endParaRPr lang="zh-CN" altLang="en-US"/>
              </a:p>
            </p:txBody>
          </p:sp>
          <p:sp>
            <p:nvSpPr>
              <p:cNvPr id="179635" name="Line 1459"/>
              <p:cNvSpPr>
                <a:spLocks noChangeShapeType="1"/>
              </p:cNvSpPr>
              <p:nvPr/>
            </p:nvSpPr>
            <p:spPr bwMode="auto">
              <a:xfrm>
                <a:off x="1881" y="3722"/>
                <a:ext cx="6" cy="0"/>
              </a:xfrm>
              <a:prstGeom prst="line">
                <a:avLst/>
              </a:prstGeom>
              <a:noFill/>
              <a:ln w="0">
                <a:solidFill>
                  <a:srgbClr val="000000"/>
                </a:solidFill>
                <a:round/>
              </a:ln>
            </p:spPr>
            <p:txBody>
              <a:bodyPr/>
              <a:lstStyle/>
              <a:p>
                <a:endParaRPr lang="zh-CN" altLang="en-US"/>
              </a:p>
            </p:txBody>
          </p:sp>
          <p:sp>
            <p:nvSpPr>
              <p:cNvPr id="179636" name="Line 1460"/>
              <p:cNvSpPr>
                <a:spLocks noChangeShapeType="1"/>
              </p:cNvSpPr>
              <p:nvPr/>
            </p:nvSpPr>
            <p:spPr bwMode="auto">
              <a:xfrm>
                <a:off x="1881" y="3722"/>
                <a:ext cx="0" cy="6"/>
              </a:xfrm>
              <a:prstGeom prst="line">
                <a:avLst/>
              </a:prstGeom>
              <a:noFill/>
              <a:ln w="0">
                <a:solidFill>
                  <a:srgbClr val="000000"/>
                </a:solidFill>
                <a:round/>
              </a:ln>
            </p:spPr>
            <p:txBody>
              <a:bodyPr/>
              <a:lstStyle/>
              <a:p>
                <a:endParaRPr lang="zh-CN" altLang="en-US"/>
              </a:p>
            </p:txBody>
          </p:sp>
          <p:sp>
            <p:nvSpPr>
              <p:cNvPr id="179637" name="Rectangle 1461"/>
              <p:cNvSpPr>
                <a:spLocks noChangeArrowheads="1"/>
              </p:cNvSpPr>
              <p:nvPr/>
            </p:nvSpPr>
            <p:spPr bwMode="auto">
              <a:xfrm>
                <a:off x="1881" y="3722"/>
                <a:ext cx="6" cy="6"/>
              </a:xfrm>
              <a:prstGeom prst="rect">
                <a:avLst/>
              </a:prstGeom>
              <a:solidFill>
                <a:srgbClr val="000000"/>
              </a:solidFill>
              <a:ln w="9525">
                <a:noFill/>
                <a:miter lim="800000"/>
              </a:ln>
            </p:spPr>
            <p:txBody>
              <a:bodyPr/>
              <a:lstStyle/>
              <a:p>
                <a:endParaRPr lang="zh-CN" altLang="en-US"/>
              </a:p>
            </p:txBody>
          </p:sp>
          <p:sp>
            <p:nvSpPr>
              <p:cNvPr id="179638" name="Line 1462"/>
              <p:cNvSpPr>
                <a:spLocks noChangeShapeType="1"/>
              </p:cNvSpPr>
              <p:nvPr/>
            </p:nvSpPr>
            <p:spPr bwMode="auto">
              <a:xfrm>
                <a:off x="1881" y="3722"/>
                <a:ext cx="6" cy="0"/>
              </a:xfrm>
              <a:prstGeom prst="line">
                <a:avLst/>
              </a:prstGeom>
              <a:noFill/>
              <a:ln w="0">
                <a:solidFill>
                  <a:srgbClr val="000000"/>
                </a:solidFill>
                <a:round/>
              </a:ln>
            </p:spPr>
            <p:txBody>
              <a:bodyPr/>
              <a:lstStyle/>
              <a:p>
                <a:endParaRPr lang="zh-CN" altLang="en-US"/>
              </a:p>
            </p:txBody>
          </p:sp>
          <p:sp>
            <p:nvSpPr>
              <p:cNvPr id="179639" name="Line 1463"/>
              <p:cNvSpPr>
                <a:spLocks noChangeShapeType="1"/>
              </p:cNvSpPr>
              <p:nvPr/>
            </p:nvSpPr>
            <p:spPr bwMode="auto">
              <a:xfrm>
                <a:off x="1881" y="3722"/>
                <a:ext cx="0" cy="6"/>
              </a:xfrm>
              <a:prstGeom prst="line">
                <a:avLst/>
              </a:prstGeom>
              <a:noFill/>
              <a:ln w="0">
                <a:solidFill>
                  <a:srgbClr val="000000"/>
                </a:solidFill>
                <a:round/>
              </a:ln>
            </p:spPr>
            <p:txBody>
              <a:bodyPr/>
              <a:lstStyle/>
              <a:p>
                <a:endParaRPr lang="zh-CN" altLang="en-US"/>
              </a:p>
            </p:txBody>
          </p:sp>
          <p:sp>
            <p:nvSpPr>
              <p:cNvPr id="179640" name="Rectangle 1464"/>
              <p:cNvSpPr>
                <a:spLocks noChangeArrowheads="1"/>
              </p:cNvSpPr>
              <p:nvPr/>
            </p:nvSpPr>
            <p:spPr bwMode="auto">
              <a:xfrm>
                <a:off x="1887" y="3722"/>
                <a:ext cx="145" cy="6"/>
              </a:xfrm>
              <a:prstGeom prst="rect">
                <a:avLst/>
              </a:prstGeom>
              <a:solidFill>
                <a:srgbClr val="000000"/>
              </a:solidFill>
              <a:ln w="9525">
                <a:noFill/>
                <a:miter lim="800000"/>
              </a:ln>
            </p:spPr>
            <p:txBody>
              <a:bodyPr/>
              <a:lstStyle/>
              <a:p>
                <a:endParaRPr lang="zh-CN" altLang="en-US"/>
              </a:p>
            </p:txBody>
          </p:sp>
          <p:sp>
            <p:nvSpPr>
              <p:cNvPr id="179641" name="Line 1465"/>
              <p:cNvSpPr>
                <a:spLocks noChangeShapeType="1"/>
              </p:cNvSpPr>
              <p:nvPr/>
            </p:nvSpPr>
            <p:spPr bwMode="auto">
              <a:xfrm>
                <a:off x="1887" y="3722"/>
                <a:ext cx="145" cy="0"/>
              </a:xfrm>
              <a:prstGeom prst="line">
                <a:avLst/>
              </a:prstGeom>
              <a:noFill/>
              <a:ln w="0">
                <a:solidFill>
                  <a:srgbClr val="000000"/>
                </a:solidFill>
                <a:round/>
              </a:ln>
            </p:spPr>
            <p:txBody>
              <a:bodyPr/>
              <a:lstStyle/>
              <a:p>
                <a:endParaRPr lang="zh-CN" altLang="en-US"/>
              </a:p>
            </p:txBody>
          </p:sp>
          <p:sp>
            <p:nvSpPr>
              <p:cNvPr id="179642" name="Rectangle 1466"/>
              <p:cNvSpPr>
                <a:spLocks noChangeArrowheads="1"/>
              </p:cNvSpPr>
              <p:nvPr/>
            </p:nvSpPr>
            <p:spPr bwMode="auto">
              <a:xfrm>
                <a:off x="2032" y="3460"/>
                <a:ext cx="6" cy="262"/>
              </a:xfrm>
              <a:prstGeom prst="rect">
                <a:avLst/>
              </a:prstGeom>
              <a:solidFill>
                <a:srgbClr val="000000"/>
              </a:solidFill>
              <a:ln w="9525">
                <a:noFill/>
                <a:miter lim="800000"/>
              </a:ln>
            </p:spPr>
            <p:txBody>
              <a:bodyPr/>
              <a:lstStyle/>
              <a:p>
                <a:endParaRPr lang="zh-CN" altLang="en-US"/>
              </a:p>
            </p:txBody>
          </p:sp>
          <p:sp>
            <p:nvSpPr>
              <p:cNvPr id="179643" name="Line 1467"/>
              <p:cNvSpPr>
                <a:spLocks noChangeShapeType="1"/>
              </p:cNvSpPr>
              <p:nvPr/>
            </p:nvSpPr>
            <p:spPr bwMode="auto">
              <a:xfrm>
                <a:off x="2032" y="3460"/>
                <a:ext cx="0" cy="262"/>
              </a:xfrm>
              <a:prstGeom prst="line">
                <a:avLst/>
              </a:prstGeom>
              <a:noFill/>
              <a:ln w="0">
                <a:solidFill>
                  <a:srgbClr val="000000"/>
                </a:solidFill>
                <a:round/>
              </a:ln>
            </p:spPr>
            <p:txBody>
              <a:bodyPr/>
              <a:lstStyle/>
              <a:p>
                <a:endParaRPr lang="zh-CN" altLang="en-US"/>
              </a:p>
            </p:txBody>
          </p:sp>
          <p:sp>
            <p:nvSpPr>
              <p:cNvPr id="179644" name="Rectangle 1468"/>
              <p:cNvSpPr>
                <a:spLocks noChangeArrowheads="1"/>
              </p:cNvSpPr>
              <p:nvPr/>
            </p:nvSpPr>
            <p:spPr bwMode="auto">
              <a:xfrm>
                <a:off x="2032" y="3722"/>
                <a:ext cx="6" cy="6"/>
              </a:xfrm>
              <a:prstGeom prst="rect">
                <a:avLst/>
              </a:prstGeom>
              <a:solidFill>
                <a:srgbClr val="000000"/>
              </a:solidFill>
              <a:ln w="9525">
                <a:noFill/>
                <a:miter lim="800000"/>
              </a:ln>
            </p:spPr>
            <p:txBody>
              <a:bodyPr/>
              <a:lstStyle/>
              <a:p>
                <a:endParaRPr lang="zh-CN" altLang="en-US"/>
              </a:p>
            </p:txBody>
          </p:sp>
          <p:sp>
            <p:nvSpPr>
              <p:cNvPr id="179645" name="Line 1469"/>
              <p:cNvSpPr>
                <a:spLocks noChangeShapeType="1"/>
              </p:cNvSpPr>
              <p:nvPr/>
            </p:nvSpPr>
            <p:spPr bwMode="auto">
              <a:xfrm>
                <a:off x="2032" y="3722"/>
                <a:ext cx="6" cy="0"/>
              </a:xfrm>
              <a:prstGeom prst="line">
                <a:avLst/>
              </a:prstGeom>
              <a:noFill/>
              <a:ln w="0">
                <a:solidFill>
                  <a:srgbClr val="000000"/>
                </a:solidFill>
                <a:round/>
              </a:ln>
            </p:spPr>
            <p:txBody>
              <a:bodyPr/>
              <a:lstStyle/>
              <a:p>
                <a:endParaRPr lang="zh-CN" altLang="en-US"/>
              </a:p>
            </p:txBody>
          </p:sp>
          <p:sp>
            <p:nvSpPr>
              <p:cNvPr id="179646" name="Line 1470"/>
              <p:cNvSpPr>
                <a:spLocks noChangeShapeType="1"/>
              </p:cNvSpPr>
              <p:nvPr/>
            </p:nvSpPr>
            <p:spPr bwMode="auto">
              <a:xfrm>
                <a:off x="2032" y="3722"/>
                <a:ext cx="0" cy="6"/>
              </a:xfrm>
              <a:prstGeom prst="line">
                <a:avLst/>
              </a:prstGeom>
              <a:noFill/>
              <a:ln w="0">
                <a:solidFill>
                  <a:srgbClr val="000000"/>
                </a:solidFill>
                <a:round/>
              </a:ln>
            </p:spPr>
            <p:txBody>
              <a:bodyPr/>
              <a:lstStyle/>
              <a:p>
                <a:endParaRPr lang="zh-CN" altLang="en-US"/>
              </a:p>
            </p:txBody>
          </p:sp>
          <p:sp>
            <p:nvSpPr>
              <p:cNvPr id="179647" name="Rectangle 1471"/>
              <p:cNvSpPr>
                <a:spLocks noChangeArrowheads="1"/>
              </p:cNvSpPr>
              <p:nvPr/>
            </p:nvSpPr>
            <p:spPr bwMode="auto">
              <a:xfrm>
                <a:off x="2032" y="3722"/>
                <a:ext cx="6" cy="6"/>
              </a:xfrm>
              <a:prstGeom prst="rect">
                <a:avLst/>
              </a:prstGeom>
              <a:solidFill>
                <a:srgbClr val="000000"/>
              </a:solidFill>
              <a:ln w="9525">
                <a:noFill/>
                <a:miter lim="800000"/>
              </a:ln>
            </p:spPr>
            <p:txBody>
              <a:bodyPr/>
              <a:lstStyle/>
              <a:p>
                <a:endParaRPr lang="zh-CN" altLang="en-US"/>
              </a:p>
            </p:txBody>
          </p:sp>
          <p:sp>
            <p:nvSpPr>
              <p:cNvPr id="179648" name="Line 1472"/>
              <p:cNvSpPr>
                <a:spLocks noChangeShapeType="1"/>
              </p:cNvSpPr>
              <p:nvPr/>
            </p:nvSpPr>
            <p:spPr bwMode="auto">
              <a:xfrm>
                <a:off x="2032" y="3722"/>
                <a:ext cx="6" cy="0"/>
              </a:xfrm>
              <a:prstGeom prst="line">
                <a:avLst/>
              </a:prstGeom>
              <a:noFill/>
              <a:ln w="0">
                <a:solidFill>
                  <a:srgbClr val="000000"/>
                </a:solidFill>
                <a:round/>
              </a:ln>
            </p:spPr>
            <p:txBody>
              <a:bodyPr/>
              <a:lstStyle/>
              <a:p>
                <a:endParaRPr lang="zh-CN" altLang="en-US"/>
              </a:p>
            </p:txBody>
          </p:sp>
          <p:sp>
            <p:nvSpPr>
              <p:cNvPr id="179649" name="Line 1473"/>
              <p:cNvSpPr>
                <a:spLocks noChangeShapeType="1"/>
              </p:cNvSpPr>
              <p:nvPr/>
            </p:nvSpPr>
            <p:spPr bwMode="auto">
              <a:xfrm>
                <a:off x="2032" y="3722"/>
                <a:ext cx="0" cy="6"/>
              </a:xfrm>
              <a:prstGeom prst="line">
                <a:avLst/>
              </a:prstGeom>
              <a:noFill/>
              <a:ln w="0">
                <a:solidFill>
                  <a:srgbClr val="000000"/>
                </a:solidFill>
                <a:round/>
              </a:ln>
            </p:spPr>
            <p:txBody>
              <a:bodyPr/>
              <a:lstStyle/>
              <a:p>
                <a:endParaRPr lang="zh-CN" altLang="en-US"/>
              </a:p>
            </p:txBody>
          </p:sp>
          <p:sp>
            <p:nvSpPr>
              <p:cNvPr id="179650" name="Rectangle 1474"/>
              <p:cNvSpPr>
                <a:spLocks noChangeArrowheads="1"/>
              </p:cNvSpPr>
              <p:nvPr/>
            </p:nvSpPr>
            <p:spPr bwMode="auto">
              <a:xfrm>
                <a:off x="2190" y="3460"/>
                <a:ext cx="6" cy="262"/>
              </a:xfrm>
              <a:prstGeom prst="rect">
                <a:avLst/>
              </a:prstGeom>
              <a:solidFill>
                <a:srgbClr val="000000"/>
              </a:solidFill>
              <a:ln w="9525">
                <a:noFill/>
                <a:miter lim="800000"/>
              </a:ln>
            </p:spPr>
            <p:txBody>
              <a:bodyPr/>
              <a:lstStyle/>
              <a:p>
                <a:endParaRPr lang="zh-CN" altLang="en-US"/>
              </a:p>
            </p:txBody>
          </p:sp>
          <p:sp>
            <p:nvSpPr>
              <p:cNvPr id="179651" name="Line 1475"/>
              <p:cNvSpPr>
                <a:spLocks noChangeShapeType="1"/>
              </p:cNvSpPr>
              <p:nvPr/>
            </p:nvSpPr>
            <p:spPr bwMode="auto">
              <a:xfrm>
                <a:off x="2190" y="3460"/>
                <a:ext cx="0" cy="262"/>
              </a:xfrm>
              <a:prstGeom prst="line">
                <a:avLst/>
              </a:prstGeom>
              <a:noFill/>
              <a:ln w="0">
                <a:solidFill>
                  <a:srgbClr val="000000"/>
                </a:solidFill>
                <a:round/>
              </a:ln>
            </p:spPr>
            <p:txBody>
              <a:bodyPr/>
              <a:lstStyle/>
              <a:p>
                <a:endParaRPr lang="zh-CN" altLang="en-US"/>
              </a:p>
            </p:txBody>
          </p:sp>
          <p:sp>
            <p:nvSpPr>
              <p:cNvPr id="179652" name="Rectangle 1476"/>
              <p:cNvSpPr>
                <a:spLocks noChangeArrowheads="1"/>
              </p:cNvSpPr>
              <p:nvPr/>
            </p:nvSpPr>
            <p:spPr bwMode="auto">
              <a:xfrm>
                <a:off x="2190" y="3722"/>
                <a:ext cx="6" cy="6"/>
              </a:xfrm>
              <a:prstGeom prst="rect">
                <a:avLst/>
              </a:prstGeom>
              <a:solidFill>
                <a:srgbClr val="000000"/>
              </a:solidFill>
              <a:ln w="9525">
                <a:noFill/>
                <a:miter lim="800000"/>
              </a:ln>
            </p:spPr>
            <p:txBody>
              <a:bodyPr/>
              <a:lstStyle/>
              <a:p>
                <a:endParaRPr lang="zh-CN" altLang="en-US"/>
              </a:p>
            </p:txBody>
          </p:sp>
          <p:sp>
            <p:nvSpPr>
              <p:cNvPr id="179653" name="Line 1477"/>
              <p:cNvSpPr>
                <a:spLocks noChangeShapeType="1"/>
              </p:cNvSpPr>
              <p:nvPr/>
            </p:nvSpPr>
            <p:spPr bwMode="auto">
              <a:xfrm>
                <a:off x="2190" y="3722"/>
                <a:ext cx="6" cy="0"/>
              </a:xfrm>
              <a:prstGeom prst="line">
                <a:avLst/>
              </a:prstGeom>
              <a:noFill/>
              <a:ln w="0">
                <a:solidFill>
                  <a:srgbClr val="000000"/>
                </a:solidFill>
                <a:round/>
              </a:ln>
            </p:spPr>
            <p:txBody>
              <a:bodyPr/>
              <a:lstStyle/>
              <a:p>
                <a:endParaRPr lang="zh-CN" altLang="en-US"/>
              </a:p>
            </p:txBody>
          </p:sp>
          <p:sp>
            <p:nvSpPr>
              <p:cNvPr id="179654" name="Line 1478"/>
              <p:cNvSpPr>
                <a:spLocks noChangeShapeType="1"/>
              </p:cNvSpPr>
              <p:nvPr/>
            </p:nvSpPr>
            <p:spPr bwMode="auto">
              <a:xfrm>
                <a:off x="2190" y="3722"/>
                <a:ext cx="0" cy="6"/>
              </a:xfrm>
              <a:prstGeom prst="line">
                <a:avLst/>
              </a:prstGeom>
              <a:noFill/>
              <a:ln w="0">
                <a:solidFill>
                  <a:srgbClr val="000000"/>
                </a:solidFill>
                <a:round/>
              </a:ln>
            </p:spPr>
            <p:txBody>
              <a:bodyPr/>
              <a:lstStyle/>
              <a:p>
                <a:endParaRPr lang="zh-CN" altLang="en-US"/>
              </a:p>
            </p:txBody>
          </p:sp>
          <p:sp>
            <p:nvSpPr>
              <p:cNvPr id="179655" name="Rectangle 1479"/>
              <p:cNvSpPr>
                <a:spLocks noChangeArrowheads="1"/>
              </p:cNvSpPr>
              <p:nvPr/>
            </p:nvSpPr>
            <p:spPr bwMode="auto">
              <a:xfrm>
                <a:off x="2190" y="3722"/>
                <a:ext cx="6" cy="6"/>
              </a:xfrm>
              <a:prstGeom prst="rect">
                <a:avLst/>
              </a:prstGeom>
              <a:solidFill>
                <a:srgbClr val="000000"/>
              </a:solidFill>
              <a:ln w="9525">
                <a:noFill/>
                <a:miter lim="800000"/>
              </a:ln>
            </p:spPr>
            <p:txBody>
              <a:bodyPr/>
              <a:lstStyle/>
              <a:p>
                <a:endParaRPr lang="zh-CN" altLang="en-US"/>
              </a:p>
            </p:txBody>
          </p:sp>
          <p:sp>
            <p:nvSpPr>
              <p:cNvPr id="179656" name="Line 1480"/>
              <p:cNvSpPr>
                <a:spLocks noChangeShapeType="1"/>
              </p:cNvSpPr>
              <p:nvPr/>
            </p:nvSpPr>
            <p:spPr bwMode="auto">
              <a:xfrm>
                <a:off x="2190" y="3722"/>
                <a:ext cx="6" cy="0"/>
              </a:xfrm>
              <a:prstGeom prst="line">
                <a:avLst/>
              </a:prstGeom>
              <a:noFill/>
              <a:ln w="0">
                <a:solidFill>
                  <a:srgbClr val="000000"/>
                </a:solidFill>
                <a:round/>
              </a:ln>
            </p:spPr>
            <p:txBody>
              <a:bodyPr/>
              <a:lstStyle/>
              <a:p>
                <a:endParaRPr lang="zh-CN" altLang="en-US"/>
              </a:p>
            </p:txBody>
          </p:sp>
          <p:sp>
            <p:nvSpPr>
              <p:cNvPr id="179657" name="Line 1481"/>
              <p:cNvSpPr>
                <a:spLocks noChangeShapeType="1"/>
              </p:cNvSpPr>
              <p:nvPr/>
            </p:nvSpPr>
            <p:spPr bwMode="auto">
              <a:xfrm>
                <a:off x="2190" y="3722"/>
                <a:ext cx="0" cy="6"/>
              </a:xfrm>
              <a:prstGeom prst="line">
                <a:avLst/>
              </a:prstGeom>
              <a:noFill/>
              <a:ln w="0">
                <a:solidFill>
                  <a:srgbClr val="000000"/>
                </a:solidFill>
                <a:round/>
              </a:ln>
            </p:spPr>
            <p:txBody>
              <a:bodyPr/>
              <a:lstStyle/>
              <a:p>
                <a:endParaRPr lang="zh-CN" altLang="en-US"/>
              </a:p>
            </p:txBody>
          </p:sp>
          <p:sp>
            <p:nvSpPr>
              <p:cNvPr id="179658" name="Rectangle 1482"/>
              <p:cNvSpPr>
                <a:spLocks noChangeArrowheads="1"/>
              </p:cNvSpPr>
              <p:nvPr/>
            </p:nvSpPr>
            <p:spPr bwMode="auto">
              <a:xfrm>
                <a:off x="2196" y="3722"/>
                <a:ext cx="309" cy="6"/>
              </a:xfrm>
              <a:prstGeom prst="rect">
                <a:avLst/>
              </a:prstGeom>
              <a:solidFill>
                <a:srgbClr val="000000"/>
              </a:solidFill>
              <a:ln w="9525">
                <a:noFill/>
                <a:miter lim="800000"/>
              </a:ln>
            </p:spPr>
            <p:txBody>
              <a:bodyPr/>
              <a:lstStyle/>
              <a:p>
                <a:endParaRPr lang="zh-CN" altLang="en-US"/>
              </a:p>
            </p:txBody>
          </p:sp>
          <p:sp>
            <p:nvSpPr>
              <p:cNvPr id="179659" name="Line 1483"/>
              <p:cNvSpPr>
                <a:spLocks noChangeShapeType="1"/>
              </p:cNvSpPr>
              <p:nvPr/>
            </p:nvSpPr>
            <p:spPr bwMode="auto">
              <a:xfrm>
                <a:off x="2196" y="3722"/>
                <a:ext cx="309" cy="0"/>
              </a:xfrm>
              <a:prstGeom prst="line">
                <a:avLst/>
              </a:prstGeom>
              <a:noFill/>
              <a:ln w="0">
                <a:solidFill>
                  <a:srgbClr val="000000"/>
                </a:solidFill>
                <a:round/>
              </a:ln>
            </p:spPr>
            <p:txBody>
              <a:bodyPr/>
              <a:lstStyle/>
              <a:p>
                <a:endParaRPr lang="zh-CN" altLang="en-US"/>
              </a:p>
            </p:txBody>
          </p:sp>
          <p:sp>
            <p:nvSpPr>
              <p:cNvPr id="179660" name="Rectangle 1484"/>
              <p:cNvSpPr>
                <a:spLocks noChangeArrowheads="1"/>
              </p:cNvSpPr>
              <p:nvPr/>
            </p:nvSpPr>
            <p:spPr bwMode="auto">
              <a:xfrm>
                <a:off x="2505" y="3460"/>
                <a:ext cx="6" cy="262"/>
              </a:xfrm>
              <a:prstGeom prst="rect">
                <a:avLst/>
              </a:prstGeom>
              <a:solidFill>
                <a:srgbClr val="000000"/>
              </a:solidFill>
              <a:ln w="9525">
                <a:noFill/>
                <a:miter lim="800000"/>
              </a:ln>
            </p:spPr>
            <p:txBody>
              <a:bodyPr/>
              <a:lstStyle/>
              <a:p>
                <a:endParaRPr lang="zh-CN" altLang="en-US"/>
              </a:p>
            </p:txBody>
          </p:sp>
          <p:sp>
            <p:nvSpPr>
              <p:cNvPr id="179661" name="Line 1485"/>
              <p:cNvSpPr>
                <a:spLocks noChangeShapeType="1"/>
              </p:cNvSpPr>
              <p:nvPr/>
            </p:nvSpPr>
            <p:spPr bwMode="auto">
              <a:xfrm>
                <a:off x="2505" y="3460"/>
                <a:ext cx="0" cy="262"/>
              </a:xfrm>
              <a:prstGeom prst="line">
                <a:avLst/>
              </a:prstGeom>
              <a:noFill/>
              <a:ln w="0">
                <a:solidFill>
                  <a:srgbClr val="000000"/>
                </a:solidFill>
                <a:round/>
              </a:ln>
            </p:spPr>
            <p:txBody>
              <a:bodyPr/>
              <a:lstStyle/>
              <a:p>
                <a:endParaRPr lang="zh-CN" altLang="en-US"/>
              </a:p>
            </p:txBody>
          </p:sp>
          <p:sp>
            <p:nvSpPr>
              <p:cNvPr id="179662" name="Rectangle 1486"/>
              <p:cNvSpPr>
                <a:spLocks noChangeArrowheads="1"/>
              </p:cNvSpPr>
              <p:nvPr/>
            </p:nvSpPr>
            <p:spPr bwMode="auto">
              <a:xfrm>
                <a:off x="2505" y="3722"/>
                <a:ext cx="6" cy="6"/>
              </a:xfrm>
              <a:prstGeom prst="rect">
                <a:avLst/>
              </a:prstGeom>
              <a:solidFill>
                <a:srgbClr val="000000"/>
              </a:solidFill>
              <a:ln w="9525">
                <a:noFill/>
                <a:miter lim="800000"/>
              </a:ln>
            </p:spPr>
            <p:txBody>
              <a:bodyPr/>
              <a:lstStyle/>
              <a:p>
                <a:endParaRPr lang="zh-CN" altLang="en-US"/>
              </a:p>
            </p:txBody>
          </p:sp>
          <p:sp>
            <p:nvSpPr>
              <p:cNvPr id="179663" name="Line 1487"/>
              <p:cNvSpPr>
                <a:spLocks noChangeShapeType="1"/>
              </p:cNvSpPr>
              <p:nvPr/>
            </p:nvSpPr>
            <p:spPr bwMode="auto">
              <a:xfrm>
                <a:off x="2505" y="3722"/>
                <a:ext cx="6" cy="0"/>
              </a:xfrm>
              <a:prstGeom prst="line">
                <a:avLst/>
              </a:prstGeom>
              <a:noFill/>
              <a:ln w="0">
                <a:solidFill>
                  <a:srgbClr val="000000"/>
                </a:solidFill>
                <a:round/>
              </a:ln>
            </p:spPr>
            <p:txBody>
              <a:bodyPr/>
              <a:lstStyle/>
              <a:p>
                <a:endParaRPr lang="zh-CN" altLang="en-US"/>
              </a:p>
            </p:txBody>
          </p:sp>
          <p:sp>
            <p:nvSpPr>
              <p:cNvPr id="179664" name="Line 1488"/>
              <p:cNvSpPr>
                <a:spLocks noChangeShapeType="1"/>
              </p:cNvSpPr>
              <p:nvPr/>
            </p:nvSpPr>
            <p:spPr bwMode="auto">
              <a:xfrm>
                <a:off x="2505" y="3722"/>
                <a:ext cx="0" cy="6"/>
              </a:xfrm>
              <a:prstGeom prst="line">
                <a:avLst/>
              </a:prstGeom>
              <a:noFill/>
              <a:ln w="0">
                <a:solidFill>
                  <a:srgbClr val="000000"/>
                </a:solidFill>
                <a:round/>
              </a:ln>
            </p:spPr>
            <p:txBody>
              <a:bodyPr/>
              <a:lstStyle/>
              <a:p>
                <a:endParaRPr lang="zh-CN" altLang="en-US"/>
              </a:p>
            </p:txBody>
          </p:sp>
          <p:sp>
            <p:nvSpPr>
              <p:cNvPr id="179665" name="Rectangle 1489"/>
              <p:cNvSpPr>
                <a:spLocks noChangeArrowheads="1"/>
              </p:cNvSpPr>
              <p:nvPr/>
            </p:nvSpPr>
            <p:spPr bwMode="auto">
              <a:xfrm>
                <a:off x="2505" y="3722"/>
                <a:ext cx="6" cy="6"/>
              </a:xfrm>
              <a:prstGeom prst="rect">
                <a:avLst/>
              </a:prstGeom>
              <a:solidFill>
                <a:srgbClr val="000000"/>
              </a:solidFill>
              <a:ln w="9525">
                <a:noFill/>
                <a:miter lim="800000"/>
              </a:ln>
            </p:spPr>
            <p:txBody>
              <a:bodyPr/>
              <a:lstStyle/>
              <a:p>
                <a:endParaRPr lang="zh-CN" altLang="en-US"/>
              </a:p>
            </p:txBody>
          </p:sp>
          <p:sp>
            <p:nvSpPr>
              <p:cNvPr id="179666" name="Line 1490"/>
              <p:cNvSpPr>
                <a:spLocks noChangeShapeType="1"/>
              </p:cNvSpPr>
              <p:nvPr/>
            </p:nvSpPr>
            <p:spPr bwMode="auto">
              <a:xfrm>
                <a:off x="2505" y="3722"/>
                <a:ext cx="6" cy="0"/>
              </a:xfrm>
              <a:prstGeom prst="line">
                <a:avLst/>
              </a:prstGeom>
              <a:noFill/>
              <a:ln w="0">
                <a:solidFill>
                  <a:srgbClr val="000000"/>
                </a:solidFill>
                <a:round/>
              </a:ln>
            </p:spPr>
            <p:txBody>
              <a:bodyPr/>
              <a:lstStyle/>
              <a:p>
                <a:endParaRPr lang="zh-CN" altLang="en-US"/>
              </a:p>
            </p:txBody>
          </p:sp>
          <p:sp>
            <p:nvSpPr>
              <p:cNvPr id="179667" name="Line 1491"/>
              <p:cNvSpPr>
                <a:spLocks noChangeShapeType="1"/>
              </p:cNvSpPr>
              <p:nvPr/>
            </p:nvSpPr>
            <p:spPr bwMode="auto">
              <a:xfrm>
                <a:off x="2505" y="3722"/>
                <a:ext cx="0" cy="6"/>
              </a:xfrm>
              <a:prstGeom prst="line">
                <a:avLst/>
              </a:prstGeom>
              <a:noFill/>
              <a:ln w="0">
                <a:solidFill>
                  <a:srgbClr val="000000"/>
                </a:solidFill>
                <a:round/>
              </a:ln>
            </p:spPr>
            <p:txBody>
              <a:bodyPr/>
              <a:lstStyle/>
              <a:p>
                <a:endParaRPr lang="zh-CN" altLang="en-US"/>
              </a:p>
            </p:txBody>
          </p:sp>
          <p:sp>
            <p:nvSpPr>
              <p:cNvPr id="179668" name="Rectangle 1492"/>
              <p:cNvSpPr>
                <a:spLocks noChangeArrowheads="1"/>
              </p:cNvSpPr>
              <p:nvPr/>
            </p:nvSpPr>
            <p:spPr bwMode="auto">
              <a:xfrm>
                <a:off x="2662" y="3460"/>
                <a:ext cx="6" cy="262"/>
              </a:xfrm>
              <a:prstGeom prst="rect">
                <a:avLst/>
              </a:prstGeom>
              <a:solidFill>
                <a:srgbClr val="000000"/>
              </a:solidFill>
              <a:ln w="9525">
                <a:noFill/>
                <a:miter lim="800000"/>
              </a:ln>
            </p:spPr>
            <p:txBody>
              <a:bodyPr/>
              <a:lstStyle/>
              <a:p>
                <a:endParaRPr lang="zh-CN" altLang="en-US"/>
              </a:p>
            </p:txBody>
          </p:sp>
          <p:sp>
            <p:nvSpPr>
              <p:cNvPr id="179669" name="Line 1493"/>
              <p:cNvSpPr>
                <a:spLocks noChangeShapeType="1"/>
              </p:cNvSpPr>
              <p:nvPr/>
            </p:nvSpPr>
            <p:spPr bwMode="auto">
              <a:xfrm>
                <a:off x="2662" y="3460"/>
                <a:ext cx="0" cy="262"/>
              </a:xfrm>
              <a:prstGeom prst="line">
                <a:avLst/>
              </a:prstGeom>
              <a:noFill/>
              <a:ln w="0">
                <a:solidFill>
                  <a:srgbClr val="000000"/>
                </a:solidFill>
                <a:round/>
              </a:ln>
            </p:spPr>
            <p:txBody>
              <a:bodyPr/>
              <a:lstStyle/>
              <a:p>
                <a:endParaRPr lang="zh-CN" altLang="en-US"/>
              </a:p>
            </p:txBody>
          </p:sp>
          <p:sp>
            <p:nvSpPr>
              <p:cNvPr id="179670" name="Rectangle 1494"/>
              <p:cNvSpPr>
                <a:spLocks noChangeArrowheads="1"/>
              </p:cNvSpPr>
              <p:nvPr/>
            </p:nvSpPr>
            <p:spPr bwMode="auto">
              <a:xfrm>
                <a:off x="2662" y="3722"/>
                <a:ext cx="6" cy="6"/>
              </a:xfrm>
              <a:prstGeom prst="rect">
                <a:avLst/>
              </a:prstGeom>
              <a:solidFill>
                <a:srgbClr val="000000"/>
              </a:solidFill>
              <a:ln w="9525">
                <a:noFill/>
                <a:miter lim="800000"/>
              </a:ln>
            </p:spPr>
            <p:txBody>
              <a:bodyPr/>
              <a:lstStyle/>
              <a:p>
                <a:endParaRPr lang="zh-CN" altLang="en-US"/>
              </a:p>
            </p:txBody>
          </p:sp>
          <p:sp>
            <p:nvSpPr>
              <p:cNvPr id="179671" name="Line 1495"/>
              <p:cNvSpPr>
                <a:spLocks noChangeShapeType="1"/>
              </p:cNvSpPr>
              <p:nvPr/>
            </p:nvSpPr>
            <p:spPr bwMode="auto">
              <a:xfrm>
                <a:off x="2662" y="3722"/>
                <a:ext cx="6" cy="0"/>
              </a:xfrm>
              <a:prstGeom prst="line">
                <a:avLst/>
              </a:prstGeom>
              <a:noFill/>
              <a:ln w="0">
                <a:solidFill>
                  <a:srgbClr val="000000"/>
                </a:solidFill>
                <a:round/>
              </a:ln>
            </p:spPr>
            <p:txBody>
              <a:bodyPr/>
              <a:lstStyle/>
              <a:p>
                <a:endParaRPr lang="zh-CN" altLang="en-US"/>
              </a:p>
            </p:txBody>
          </p:sp>
          <p:sp>
            <p:nvSpPr>
              <p:cNvPr id="179672" name="Line 1496"/>
              <p:cNvSpPr>
                <a:spLocks noChangeShapeType="1"/>
              </p:cNvSpPr>
              <p:nvPr/>
            </p:nvSpPr>
            <p:spPr bwMode="auto">
              <a:xfrm>
                <a:off x="2662" y="3722"/>
                <a:ext cx="0" cy="6"/>
              </a:xfrm>
              <a:prstGeom prst="line">
                <a:avLst/>
              </a:prstGeom>
              <a:noFill/>
              <a:ln w="0">
                <a:solidFill>
                  <a:srgbClr val="000000"/>
                </a:solidFill>
                <a:round/>
              </a:ln>
            </p:spPr>
            <p:txBody>
              <a:bodyPr/>
              <a:lstStyle/>
              <a:p>
                <a:endParaRPr lang="zh-CN" altLang="en-US"/>
              </a:p>
            </p:txBody>
          </p:sp>
          <p:sp>
            <p:nvSpPr>
              <p:cNvPr id="179673" name="Rectangle 1497"/>
              <p:cNvSpPr>
                <a:spLocks noChangeArrowheads="1"/>
              </p:cNvSpPr>
              <p:nvPr/>
            </p:nvSpPr>
            <p:spPr bwMode="auto">
              <a:xfrm>
                <a:off x="2662" y="3722"/>
                <a:ext cx="6" cy="6"/>
              </a:xfrm>
              <a:prstGeom prst="rect">
                <a:avLst/>
              </a:prstGeom>
              <a:solidFill>
                <a:srgbClr val="000000"/>
              </a:solidFill>
              <a:ln w="9525">
                <a:noFill/>
                <a:miter lim="800000"/>
              </a:ln>
            </p:spPr>
            <p:txBody>
              <a:bodyPr/>
              <a:lstStyle/>
              <a:p>
                <a:endParaRPr lang="zh-CN" altLang="en-US"/>
              </a:p>
            </p:txBody>
          </p:sp>
          <p:sp>
            <p:nvSpPr>
              <p:cNvPr id="179674" name="Line 1498"/>
              <p:cNvSpPr>
                <a:spLocks noChangeShapeType="1"/>
              </p:cNvSpPr>
              <p:nvPr/>
            </p:nvSpPr>
            <p:spPr bwMode="auto">
              <a:xfrm>
                <a:off x="2662" y="3722"/>
                <a:ext cx="6" cy="0"/>
              </a:xfrm>
              <a:prstGeom prst="line">
                <a:avLst/>
              </a:prstGeom>
              <a:noFill/>
              <a:ln w="0">
                <a:solidFill>
                  <a:srgbClr val="000000"/>
                </a:solidFill>
                <a:round/>
              </a:ln>
            </p:spPr>
            <p:txBody>
              <a:bodyPr/>
              <a:lstStyle/>
              <a:p>
                <a:endParaRPr lang="zh-CN" altLang="en-US"/>
              </a:p>
            </p:txBody>
          </p:sp>
          <p:sp>
            <p:nvSpPr>
              <p:cNvPr id="179675" name="Line 1499"/>
              <p:cNvSpPr>
                <a:spLocks noChangeShapeType="1"/>
              </p:cNvSpPr>
              <p:nvPr/>
            </p:nvSpPr>
            <p:spPr bwMode="auto">
              <a:xfrm>
                <a:off x="2662" y="3722"/>
                <a:ext cx="0" cy="6"/>
              </a:xfrm>
              <a:prstGeom prst="line">
                <a:avLst/>
              </a:prstGeom>
              <a:noFill/>
              <a:ln w="0">
                <a:solidFill>
                  <a:srgbClr val="000000"/>
                </a:solidFill>
                <a:round/>
              </a:ln>
            </p:spPr>
            <p:txBody>
              <a:bodyPr/>
              <a:lstStyle/>
              <a:p>
                <a:endParaRPr lang="zh-CN" altLang="en-US"/>
              </a:p>
            </p:txBody>
          </p:sp>
          <p:sp>
            <p:nvSpPr>
              <p:cNvPr id="179676" name="Rectangle 1500"/>
              <p:cNvSpPr>
                <a:spLocks noChangeArrowheads="1"/>
              </p:cNvSpPr>
              <p:nvPr/>
            </p:nvSpPr>
            <p:spPr bwMode="auto">
              <a:xfrm>
                <a:off x="2668" y="3722"/>
                <a:ext cx="310" cy="6"/>
              </a:xfrm>
              <a:prstGeom prst="rect">
                <a:avLst/>
              </a:prstGeom>
              <a:solidFill>
                <a:srgbClr val="000000"/>
              </a:solidFill>
              <a:ln w="9525">
                <a:noFill/>
                <a:miter lim="800000"/>
              </a:ln>
            </p:spPr>
            <p:txBody>
              <a:bodyPr/>
              <a:lstStyle/>
              <a:p>
                <a:endParaRPr lang="zh-CN" altLang="en-US"/>
              </a:p>
            </p:txBody>
          </p:sp>
          <p:sp>
            <p:nvSpPr>
              <p:cNvPr id="179677" name="Line 1501"/>
              <p:cNvSpPr>
                <a:spLocks noChangeShapeType="1"/>
              </p:cNvSpPr>
              <p:nvPr/>
            </p:nvSpPr>
            <p:spPr bwMode="auto">
              <a:xfrm>
                <a:off x="2668" y="3722"/>
                <a:ext cx="310" cy="0"/>
              </a:xfrm>
              <a:prstGeom prst="line">
                <a:avLst/>
              </a:prstGeom>
              <a:noFill/>
              <a:ln w="0">
                <a:solidFill>
                  <a:srgbClr val="000000"/>
                </a:solidFill>
                <a:round/>
              </a:ln>
            </p:spPr>
            <p:txBody>
              <a:bodyPr/>
              <a:lstStyle/>
              <a:p>
                <a:endParaRPr lang="zh-CN" altLang="en-US"/>
              </a:p>
            </p:txBody>
          </p:sp>
          <p:sp>
            <p:nvSpPr>
              <p:cNvPr id="179678" name="Rectangle 1502"/>
              <p:cNvSpPr>
                <a:spLocks noChangeArrowheads="1"/>
              </p:cNvSpPr>
              <p:nvPr/>
            </p:nvSpPr>
            <p:spPr bwMode="auto">
              <a:xfrm>
                <a:off x="2978" y="3460"/>
                <a:ext cx="5" cy="262"/>
              </a:xfrm>
              <a:prstGeom prst="rect">
                <a:avLst/>
              </a:prstGeom>
              <a:solidFill>
                <a:srgbClr val="000000"/>
              </a:solidFill>
              <a:ln w="9525">
                <a:noFill/>
                <a:miter lim="800000"/>
              </a:ln>
            </p:spPr>
            <p:txBody>
              <a:bodyPr/>
              <a:lstStyle/>
              <a:p>
                <a:endParaRPr lang="zh-CN" altLang="en-US"/>
              </a:p>
            </p:txBody>
          </p:sp>
          <p:sp>
            <p:nvSpPr>
              <p:cNvPr id="179679" name="Line 1503"/>
              <p:cNvSpPr>
                <a:spLocks noChangeShapeType="1"/>
              </p:cNvSpPr>
              <p:nvPr/>
            </p:nvSpPr>
            <p:spPr bwMode="auto">
              <a:xfrm>
                <a:off x="2978" y="3460"/>
                <a:ext cx="0" cy="262"/>
              </a:xfrm>
              <a:prstGeom prst="line">
                <a:avLst/>
              </a:prstGeom>
              <a:noFill/>
              <a:ln w="0">
                <a:solidFill>
                  <a:srgbClr val="000000"/>
                </a:solidFill>
                <a:round/>
              </a:ln>
            </p:spPr>
            <p:txBody>
              <a:bodyPr/>
              <a:lstStyle/>
              <a:p>
                <a:endParaRPr lang="zh-CN" altLang="en-US"/>
              </a:p>
            </p:txBody>
          </p:sp>
          <p:sp>
            <p:nvSpPr>
              <p:cNvPr id="179680" name="Rectangle 1504"/>
              <p:cNvSpPr>
                <a:spLocks noChangeArrowheads="1"/>
              </p:cNvSpPr>
              <p:nvPr/>
            </p:nvSpPr>
            <p:spPr bwMode="auto">
              <a:xfrm>
                <a:off x="2978" y="3722"/>
                <a:ext cx="5" cy="6"/>
              </a:xfrm>
              <a:prstGeom prst="rect">
                <a:avLst/>
              </a:prstGeom>
              <a:solidFill>
                <a:srgbClr val="000000"/>
              </a:solidFill>
              <a:ln w="9525">
                <a:noFill/>
                <a:miter lim="800000"/>
              </a:ln>
            </p:spPr>
            <p:txBody>
              <a:bodyPr/>
              <a:lstStyle/>
              <a:p>
                <a:endParaRPr lang="zh-CN" altLang="en-US"/>
              </a:p>
            </p:txBody>
          </p:sp>
          <p:sp>
            <p:nvSpPr>
              <p:cNvPr id="179681" name="Line 1505"/>
              <p:cNvSpPr>
                <a:spLocks noChangeShapeType="1"/>
              </p:cNvSpPr>
              <p:nvPr/>
            </p:nvSpPr>
            <p:spPr bwMode="auto">
              <a:xfrm>
                <a:off x="2978" y="3722"/>
                <a:ext cx="5" cy="0"/>
              </a:xfrm>
              <a:prstGeom prst="line">
                <a:avLst/>
              </a:prstGeom>
              <a:noFill/>
              <a:ln w="0">
                <a:solidFill>
                  <a:srgbClr val="000000"/>
                </a:solidFill>
                <a:round/>
              </a:ln>
            </p:spPr>
            <p:txBody>
              <a:bodyPr/>
              <a:lstStyle/>
              <a:p>
                <a:endParaRPr lang="zh-CN" altLang="en-US"/>
              </a:p>
            </p:txBody>
          </p:sp>
          <p:sp>
            <p:nvSpPr>
              <p:cNvPr id="179682" name="Line 1506"/>
              <p:cNvSpPr>
                <a:spLocks noChangeShapeType="1"/>
              </p:cNvSpPr>
              <p:nvPr/>
            </p:nvSpPr>
            <p:spPr bwMode="auto">
              <a:xfrm>
                <a:off x="2978" y="3722"/>
                <a:ext cx="0" cy="6"/>
              </a:xfrm>
              <a:prstGeom prst="line">
                <a:avLst/>
              </a:prstGeom>
              <a:noFill/>
              <a:ln w="0">
                <a:solidFill>
                  <a:srgbClr val="000000"/>
                </a:solidFill>
                <a:round/>
              </a:ln>
            </p:spPr>
            <p:txBody>
              <a:bodyPr/>
              <a:lstStyle/>
              <a:p>
                <a:endParaRPr lang="zh-CN" altLang="en-US"/>
              </a:p>
            </p:txBody>
          </p:sp>
          <p:sp>
            <p:nvSpPr>
              <p:cNvPr id="179683" name="Rectangle 1507"/>
              <p:cNvSpPr>
                <a:spLocks noChangeArrowheads="1"/>
              </p:cNvSpPr>
              <p:nvPr/>
            </p:nvSpPr>
            <p:spPr bwMode="auto">
              <a:xfrm>
                <a:off x="2978" y="3722"/>
                <a:ext cx="5" cy="6"/>
              </a:xfrm>
              <a:prstGeom prst="rect">
                <a:avLst/>
              </a:prstGeom>
              <a:solidFill>
                <a:srgbClr val="000000"/>
              </a:solidFill>
              <a:ln w="9525">
                <a:noFill/>
                <a:miter lim="800000"/>
              </a:ln>
            </p:spPr>
            <p:txBody>
              <a:bodyPr/>
              <a:lstStyle/>
              <a:p>
                <a:endParaRPr lang="zh-CN" altLang="en-US"/>
              </a:p>
            </p:txBody>
          </p:sp>
          <p:sp>
            <p:nvSpPr>
              <p:cNvPr id="179684" name="Line 1508"/>
              <p:cNvSpPr>
                <a:spLocks noChangeShapeType="1"/>
              </p:cNvSpPr>
              <p:nvPr/>
            </p:nvSpPr>
            <p:spPr bwMode="auto">
              <a:xfrm>
                <a:off x="2978" y="3722"/>
                <a:ext cx="5" cy="0"/>
              </a:xfrm>
              <a:prstGeom prst="line">
                <a:avLst/>
              </a:prstGeom>
              <a:noFill/>
              <a:ln w="0">
                <a:solidFill>
                  <a:srgbClr val="000000"/>
                </a:solidFill>
                <a:round/>
              </a:ln>
            </p:spPr>
            <p:txBody>
              <a:bodyPr/>
              <a:lstStyle/>
              <a:p>
                <a:endParaRPr lang="zh-CN" altLang="en-US"/>
              </a:p>
            </p:txBody>
          </p:sp>
          <p:sp>
            <p:nvSpPr>
              <p:cNvPr id="179685" name="Line 1509"/>
              <p:cNvSpPr>
                <a:spLocks noChangeShapeType="1"/>
              </p:cNvSpPr>
              <p:nvPr/>
            </p:nvSpPr>
            <p:spPr bwMode="auto">
              <a:xfrm>
                <a:off x="2978" y="3722"/>
                <a:ext cx="0" cy="6"/>
              </a:xfrm>
              <a:prstGeom prst="line">
                <a:avLst/>
              </a:prstGeom>
              <a:noFill/>
              <a:ln w="0">
                <a:solidFill>
                  <a:srgbClr val="000000"/>
                </a:solidFill>
                <a:round/>
              </a:ln>
            </p:spPr>
            <p:txBody>
              <a:bodyPr/>
              <a:lstStyle/>
              <a:p>
                <a:endParaRPr lang="zh-CN" altLang="en-US"/>
              </a:p>
            </p:txBody>
          </p:sp>
          <p:sp>
            <p:nvSpPr>
              <p:cNvPr id="179686" name="Rectangle 1510"/>
              <p:cNvSpPr>
                <a:spLocks noChangeArrowheads="1"/>
              </p:cNvSpPr>
              <p:nvPr/>
            </p:nvSpPr>
            <p:spPr bwMode="auto">
              <a:xfrm>
                <a:off x="3135" y="3460"/>
                <a:ext cx="6" cy="262"/>
              </a:xfrm>
              <a:prstGeom prst="rect">
                <a:avLst/>
              </a:prstGeom>
              <a:solidFill>
                <a:srgbClr val="000000"/>
              </a:solidFill>
              <a:ln w="9525">
                <a:noFill/>
                <a:miter lim="800000"/>
              </a:ln>
            </p:spPr>
            <p:txBody>
              <a:bodyPr/>
              <a:lstStyle/>
              <a:p>
                <a:endParaRPr lang="zh-CN" altLang="en-US"/>
              </a:p>
            </p:txBody>
          </p:sp>
          <p:sp>
            <p:nvSpPr>
              <p:cNvPr id="179687" name="Line 1511"/>
              <p:cNvSpPr>
                <a:spLocks noChangeShapeType="1"/>
              </p:cNvSpPr>
              <p:nvPr/>
            </p:nvSpPr>
            <p:spPr bwMode="auto">
              <a:xfrm>
                <a:off x="3135" y="3460"/>
                <a:ext cx="0" cy="262"/>
              </a:xfrm>
              <a:prstGeom prst="line">
                <a:avLst/>
              </a:prstGeom>
              <a:noFill/>
              <a:ln w="0">
                <a:solidFill>
                  <a:srgbClr val="000000"/>
                </a:solidFill>
                <a:round/>
              </a:ln>
            </p:spPr>
            <p:txBody>
              <a:bodyPr/>
              <a:lstStyle/>
              <a:p>
                <a:endParaRPr lang="zh-CN" altLang="en-US"/>
              </a:p>
            </p:txBody>
          </p:sp>
          <p:sp>
            <p:nvSpPr>
              <p:cNvPr id="179688" name="Rectangle 1512"/>
              <p:cNvSpPr>
                <a:spLocks noChangeArrowheads="1"/>
              </p:cNvSpPr>
              <p:nvPr/>
            </p:nvSpPr>
            <p:spPr bwMode="auto">
              <a:xfrm>
                <a:off x="3135" y="3722"/>
                <a:ext cx="6" cy="6"/>
              </a:xfrm>
              <a:prstGeom prst="rect">
                <a:avLst/>
              </a:prstGeom>
              <a:solidFill>
                <a:srgbClr val="000000"/>
              </a:solidFill>
              <a:ln w="9525">
                <a:noFill/>
                <a:miter lim="800000"/>
              </a:ln>
            </p:spPr>
            <p:txBody>
              <a:bodyPr/>
              <a:lstStyle/>
              <a:p>
                <a:endParaRPr lang="zh-CN" altLang="en-US"/>
              </a:p>
            </p:txBody>
          </p:sp>
          <p:sp>
            <p:nvSpPr>
              <p:cNvPr id="179689" name="Line 1513"/>
              <p:cNvSpPr>
                <a:spLocks noChangeShapeType="1"/>
              </p:cNvSpPr>
              <p:nvPr/>
            </p:nvSpPr>
            <p:spPr bwMode="auto">
              <a:xfrm>
                <a:off x="3135" y="3722"/>
                <a:ext cx="6" cy="0"/>
              </a:xfrm>
              <a:prstGeom prst="line">
                <a:avLst/>
              </a:prstGeom>
              <a:noFill/>
              <a:ln w="0">
                <a:solidFill>
                  <a:srgbClr val="000000"/>
                </a:solidFill>
                <a:round/>
              </a:ln>
            </p:spPr>
            <p:txBody>
              <a:bodyPr/>
              <a:lstStyle/>
              <a:p>
                <a:endParaRPr lang="zh-CN" altLang="en-US"/>
              </a:p>
            </p:txBody>
          </p:sp>
          <p:sp>
            <p:nvSpPr>
              <p:cNvPr id="179690" name="Line 1514"/>
              <p:cNvSpPr>
                <a:spLocks noChangeShapeType="1"/>
              </p:cNvSpPr>
              <p:nvPr/>
            </p:nvSpPr>
            <p:spPr bwMode="auto">
              <a:xfrm>
                <a:off x="3135" y="3722"/>
                <a:ext cx="0" cy="6"/>
              </a:xfrm>
              <a:prstGeom prst="line">
                <a:avLst/>
              </a:prstGeom>
              <a:noFill/>
              <a:ln w="0">
                <a:solidFill>
                  <a:srgbClr val="000000"/>
                </a:solidFill>
                <a:round/>
              </a:ln>
            </p:spPr>
            <p:txBody>
              <a:bodyPr/>
              <a:lstStyle/>
              <a:p>
                <a:endParaRPr lang="zh-CN" altLang="en-US"/>
              </a:p>
            </p:txBody>
          </p:sp>
          <p:sp>
            <p:nvSpPr>
              <p:cNvPr id="179691" name="Rectangle 1515"/>
              <p:cNvSpPr>
                <a:spLocks noChangeArrowheads="1"/>
              </p:cNvSpPr>
              <p:nvPr/>
            </p:nvSpPr>
            <p:spPr bwMode="auto">
              <a:xfrm>
                <a:off x="3135" y="3722"/>
                <a:ext cx="6" cy="6"/>
              </a:xfrm>
              <a:prstGeom prst="rect">
                <a:avLst/>
              </a:prstGeom>
              <a:solidFill>
                <a:srgbClr val="000000"/>
              </a:solidFill>
              <a:ln w="9525">
                <a:noFill/>
                <a:miter lim="800000"/>
              </a:ln>
            </p:spPr>
            <p:txBody>
              <a:bodyPr/>
              <a:lstStyle/>
              <a:p>
                <a:endParaRPr lang="zh-CN" altLang="en-US"/>
              </a:p>
            </p:txBody>
          </p:sp>
          <p:sp>
            <p:nvSpPr>
              <p:cNvPr id="179692" name="Line 1516"/>
              <p:cNvSpPr>
                <a:spLocks noChangeShapeType="1"/>
              </p:cNvSpPr>
              <p:nvPr/>
            </p:nvSpPr>
            <p:spPr bwMode="auto">
              <a:xfrm>
                <a:off x="3135" y="3722"/>
                <a:ext cx="6" cy="0"/>
              </a:xfrm>
              <a:prstGeom prst="line">
                <a:avLst/>
              </a:prstGeom>
              <a:noFill/>
              <a:ln w="0">
                <a:solidFill>
                  <a:srgbClr val="000000"/>
                </a:solidFill>
                <a:round/>
              </a:ln>
            </p:spPr>
            <p:txBody>
              <a:bodyPr/>
              <a:lstStyle/>
              <a:p>
                <a:endParaRPr lang="zh-CN" altLang="en-US"/>
              </a:p>
            </p:txBody>
          </p:sp>
          <p:sp>
            <p:nvSpPr>
              <p:cNvPr id="179693" name="Line 1517"/>
              <p:cNvSpPr>
                <a:spLocks noChangeShapeType="1"/>
              </p:cNvSpPr>
              <p:nvPr/>
            </p:nvSpPr>
            <p:spPr bwMode="auto">
              <a:xfrm>
                <a:off x="3135" y="3722"/>
                <a:ext cx="0" cy="6"/>
              </a:xfrm>
              <a:prstGeom prst="line">
                <a:avLst/>
              </a:prstGeom>
              <a:noFill/>
              <a:ln w="0">
                <a:solidFill>
                  <a:srgbClr val="000000"/>
                </a:solidFill>
                <a:round/>
              </a:ln>
            </p:spPr>
            <p:txBody>
              <a:bodyPr/>
              <a:lstStyle/>
              <a:p>
                <a:endParaRPr lang="zh-CN" altLang="en-US"/>
              </a:p>
            </p:txBody>
          </p:sp>
          <p:sp>
            <p:nvSpPr>
              <p:cNvPr id="179694" name="Rectangle 1518"/>
              <p:cNvSpPr>
                <a:spLocks noChangeArrowheads="1"/>
              </p:cNvSpPr>
              <p:nvPr/>
            </p:nvSpPr>
            <p:spPr bwMode="auto">
              <a:xfrm>
                <a:off x="3141" y="3722"/>
                <a:ext cx="309" cy="6"/>
              </a:xfrm>
              <a:prstGeom prst="rect">
                <a:avLst/>
              </a:prstGeom>
              <a:solidFill>
                <a:srgbClr val="000000"/>
              </a:solidFill>
              <a:ln w="9525">
                <a:noFill/>
                <a:miter lim="800000"/>
              </a:ln>
            </p:spPr>
            <p:txBody>
              <a:bodyPr/>
              <a:lstStyle/>
              <a:p>
                <a:endParaRPr lang="zh-CN" altLang="en-US"/>
              </a:p>
            </p:txBody>
          </p:sp>
          <p:sp>
            <p:nvSpPr>
              <p:cNvPr id="179695" name="Line 1519"/>
              <p:cNvSpPr>
                <a:spLocks noChangeShapeType="1"/>
              </p:cNvSpPr>
              <p:nvPr/>
            </p:nvSpPr>
            <p:spPr bwMode="auto">
              <a:xfrm>
                <a:off x="3141" y="3722"/>
                <a:ext cx="309" cy="0"/>
              </a:xfrm>
              <a:prstGeom prst="line">
                <a:avLst/>
              </a:prstGeom>
              <a:noFill/>
              <a:ln w="0">
                <a:solidFill>
                  <a:srgbClr val="000000"/>
                </a:solidFill>
                <a:round/>
              </a:ln>
            </p:spPr>
            <p:txBody>
              <a:bodyPr/>
              <a:lstStyle/>
              <a:p>
                <a:endParaRPr lang="zh-CN" altLang="en-US"/>
              </a:p>
            </p:txBody>
          </p:sp>
          <p:sp>
            <p:nvSpPr>
              <p:cNvPr id="179696" name="Rectangle 1520"/>
              <p:cNvSpPr>
                <a:spLocks noChangeArrowheads="1"/>
              </p:cNvSpPr>
              <p:nvPr/>
            </p:nvSpPr>
            <p:spPr bwMode="auto">
              <a:xfrm>
                <a:off x="3450" y="3460"/>
                <a:ext cx="6" cy="262"/>
              </a:xfrm>
              <a:prstGeom prst="rect">
                <a:avLst/>
              </a:prstGeom>
              <a:solidFill>
                <a:srgbClr val="000000"/>
              </a:solidFill>
              <a:ln w="9525">
                <a:noFill/>
                <a:miter lim="800000"/>
              </a:ln>
            </p:spPr>
            <p:txBody>
              <a:bodyPr/>
              <a:lstStyle/>
              <a:p>
                <a:endParaRPr lang="zh-CN" altLang="en-US"/>
              </a:p>
            </p:txBody>
          </p:sp>
          <p:sp>
            <p:nvSpPr>
              <p:cNvPr id="179697" name="Line 1521"/>
              <p:cNvSpPr>
                <a:spLocks noChangeShapeType="1"/>
              </p:cNvSpPr>
              <p:nvPr/>
            </p:nvSpPr>
            <p:spPr bwMode="auto">
              <a:xfrm>
                <a:off x="3450" y="3460"/>
                <a:ext cx="0" cy="262"/>
              </a:xfrm>
              <a:prstGeom prst="line">
                <a:avLst/>
              </a:prstGeom>
              <a:noFill/>
              <a:ln w="0">
                <a:solidFill>
                  <a:srgbClr val="000000"/>
                </a:solidFill>
                <a:round/>
              </a:ln>
            </p:spPr>
            <p:txBody>
              <a:bodyPr/>
              <a:lstStyle/>
              <a:p>
                <a:endParaRPr lang="zh-CN" altLang="en-US"/>
              </a:p>
            </p:txBody>
          </p:sp>
          <p:sp>
            <p:nvSpPr>
              <p:cNvPr id="179698" name="Rectangle 1522"/>
              <p:cNvSpPr>
                <a:spLocks noChangeArrowheads="1"/>
              </p:cNvSpPr>
              <p:nvPr/>
            </p:nvSpPr>
            <p:spPr bwMode="auto">
              <a:xfrm>
                <a:off x="3450" y="3722"/>
                <a:ext cx="6" cy="6"/>
              </a:xfrm>
              <a:prstGeom prst="rect">
                <a:avLst/>
              </a:prstGeom>
              <a:solidFill>
                <a:srgbClr val="000000"/>
              </a:solidFill>
              <a:ln w="9525">
                <a:noFill/>
                <a:miter lim="800000"/>
              </a:ln>
            </p:spPr>
            <p:txBody>
              <a:bodyPr/>
              <a:lstStyle/>
              <a:p>
                <a:endParaRPr lang="zh-CN" altLang="en-US"/>
              </a:p>
            </p:txBody>
          </p:sp>
          <p:sp>
            <p:nvSpPr>
              <p:cNvPr id="179699" name="Line 1523"/>
              <p:cNvSpPr>
                <a:spLocks noChangeShapeType="1"/>
              </p:cNvSpPr>
              <p:nvPr/>
            </p:nvSpPr>
            <p:spPr bwMode="auto">
              <a:xfrm>
                <a:off x="3450" y="3722"/>
                <a:ext cx="6" cy="0"/>
              </a:xfrm>
              <a:prstGeom prst="line">
                <a:avLst/>
              </a:prstGeom>
              <a:noFill/>
              <a:ln w="0">
                <a:solidFill>
                  <a:srgbClr val="000000"/>
                </a:solidFill>
                <a:round/>
              </a:ln>
            </p:spPr>
            <p:txBody>
              <a:bodyPr/>
              <a:lstStyle/>
              <a:p>
                <a:endParaRPr lang="zh-CN" altLang="en-US"/>
              </a:p>
            </p:txBody>
          </p:sp>
          <p:sp>
            <p:nvSpPr>
              <p:cNvPr id="179700" name="Line 1524"/>
              <p:cNvSpPr>
                <a:spLocks noChangeShapeType="1"/>
              </p:cNvSpPr>
              <p:nvPr/>
            </p:nvSpPr>
            <p:spPr bwMode="auto">
              <a:xfrm>
                <a:off x="3450" y="3722"/>
                <a:ext cx="0" cy="6"/>
              </a:xfrm>
              <a:prstGeom prst="line">
                <a:avLst/>
              </a:prstGeom>
              <a:noFill/>
              <a:ln w="0">
                <a:solidFill>
                  <a:srgbClr val="000000"/>
                </a:solidFill>
                <a:round/>
              </a:ln>
            </p:spPr>
            <p:txBody>
              <a:bodyPr/>
              <a:lstStyle/>
              <a:p>
                <a:endParaRPr lang="zh-CN" altLang="en-US"/>
              </a:p>
            </p:txBody>
          </p:sp>
          <p:sp>
            <p:nvSpPr>
              <p:cNvPr id="179701" name="Rectangle 1525"/>
              <p:cNvSpPr>
                <a:spLocks noChangeArrowheads="1"/>
              </p:cNvSpPr>
              <p:nvPr/>
            </p:nvSpPr>
            <p:spPr bwMode="auto">
              <a:xfrm>
                <a:off x="3450" y="3722"/>
                <a:ext cx="6" cy="6"/>
              </a:xfrm>
              <a:prstGeom prst="rect">
                <a:avLst/>
              </a:prstGeom>
              <a:solidFill>
                <a:srgbClr val="000000"/>
              </a:solidFill>
              <a:ln w="9525">
                <a:noFill/>
                <a:miter lim="800000"/>
              </a:ln>
            </p:spPr>
            <p:txBody>
              <a:bodyPr/>
              <a:lstStyle/>
              <a:p>
                <a:endParaRPr lang="zh-CN" altLang="en-US"/>
              </a:p>
            </p:txBody>
          </p:sp>
          <p:sp>
            <p:nvSpPr>
              <p:cNvPr id="179702" name="Line 1526"/>
              <p:cNvSpPr>
                <a:spLocks noChangeShapeType="1"/>
              </p:cNvSpPr>
              <p:nvPr/>
            </p:nvSpPr>
            <p:spPr bwMode="auto">
              <a:xfrm>
                <a:off x="3450" y="3722"/>
                <a:ext cx="6" cy="0"/>
              </a:xfrm>
              <a:prstGeom prst="line">
                <a:avLst/>
              </a:prstGeom>
              <a:noFill/>
              <a:ln w="0">
                <a:solidFill>
                  <a:srgbClr val="000000"/>
                </a:solidFill>
                <a:round/>
              </a:ln>
            </p:spPr>
            <p:txBody>
              <a:bodyPr/>
              <a:lstStyle/>
              <a:p>
                <a:endParaRPr lang="zh-CN" altLang="en-US"/>
              </a:p>
            </p:txBody>
          </p:sp>
          <p:sp>
            <p:nvSpPr>
              <p:cNvPr id="179703" name="Line 1527"/>
              <p:cNvSpPr>
                <a:spLocks noChangeShapeType="1"/>
              </p:cNvSpPr>
              <p:nvPr/>
            </p:nvSpPr>
            <p:spPr bwMode="auto">
              <a:xfrm>
                <a:off x="3450" y="3722"/>
                <a:ext cx="0" cy="6"/>
              </a:xfrm>
              <a:prstGeom prst="line">
                <a:avLst/>
              </a:prstGeom>
              <a:noFill/>
              <a:ln w="0">
                <a:solidFill>
                  <a:srgbClr val="000000"/>
                </a:solidFill>
                <a:round/>
              </a:ln>
            </p:spPr>
            <p:txBody>
              <a:bodyPr/>
              <a:lstStyle/>
              <a:p>
                <a:endParaRPr lang="zh-CN" altLang="en-US"/>
              </a:p>
            </p:txBody>
          </p:sp>
          <p:sp>
            <p:nvSpPr>
              <p:cNvPr id="179704" name="Rectangle 1528"/>
              <p:cNvSpPr>
                <a:spLocks noChangeArrowheads="1"/>
              </p:cNvSpPr>
              <p:nvPr/>
            </p:nvSpPr>
            <p:spPr bwMode="auto">
              <a:xfrm>
                <a:off x="3608" y="3460"/>
                <a:ext cx="5" cy="262"/>
              </a:xfrm>
              <a:prstGeom prst="rect">
                <a:avLst/>
              </a:prstGeom>
              <a:solidFill>
                <a:srgbClr val="000000"/>
              </a:solidFill>
              <a:ln w="9525">
                <a:noFill/>
                <a:miter lim="800000"/>
              </a:ln>
            </p:spPr>
            <p:txBody>
              <a:bodyPr/>
              <a:lstStyle/>
              <a:p>
                <a:endParaRPr lang="zh-CN" altLang="en-US"/>
              </a:p>
            </p:txBody>
          </p:sp>
          <p:sp>
            <p:nvSpPr>
              <p:cNvPr id="179705" name="Line 1529"/>
              <p:cNvSpPr>
                <a:spLocks noChangeShapeType="1"/>
              </p:cNvSpPr>
              <p:nvPr/>
            </p:nvSpPr>
            <p:spPr bwMode="auto">
              <a:xfrm>
                <a:off x="3608" y="3460"/>
                <a:ext cx="0" cy="262"/>
              </a:xfrm>
              <a:prstGeom prst="line">
                <a:avLst/>
              </a:prstGeom>
              <a:noFill/>
              <a:ln w="0">
                <a:solidFill>
                  <a:srgbClr val="000000"/>
                </a:solidFill>
                <a:round/>
              </a:ln>
            </p:spPr>
            <p:txBody>
              <a:bodyPr/>
              <a:lstStyle/>
              <a:p>
                <a:endParaRPr lang="zh-CN" altLang="en-US"/>
              </a:p>
            </p:txBody>
          </p:sp>
          <p:sp>
            <p:nvSpPr>
              <p:cNvPr id="179706" name="Rectangle 1530"/>
              <p:cNvSpPr>
                <a:spLocks noChangeArrowheads="1"/>
              </p:cNvSpPr>
              <p:nvPr/>
            </p:nvSpPr>
            <p:spPr bwMode="auto">
              <a:xfrm>
                <a:off x="3608" y="3722"/>
                <a:ext cx="5" cy="6"/>
              </a:xfrm>
              <a:prstGeom prst="rect">
                <a:avLst/>
              </a:prstGeom>
              <a:solidFill>
                <a:srgbClr val="000000"/>
              </a:solidFill>
              <a:ln w="9525">
                <a:noFill/>
                <a:miter lim="800000"/>
              </a:ln>
            </p:spPr>
            <p:txBody>
              <a:bodyPr/>
              <a:lstStyle/>
              <a:p>
                <a:endParaRPr lang="zh-CN" altLang="en-US"/>
              </a:p>
            </p:txBody>
          </p:sp>
          <p:sp>
            <p:nvSpPr>
              <p:cNvPr id="179707" name="Line 1531"/>
              <p:cNvSpPr>
                <a:spLocks noChangeShapeType="1"/>
              </p:cNvSpPr>
              <p:nvPr/>
            </p:nvSpPr>
            <p:spPr bwMode="auto">
              <a:xfrm>
                <a:off x="3608" y="3722"/>
                <a:ext cx="5" cy="0"/>
              </a:xfrm>
              <a:prstGeom prst="line">
                <a:avLst/>
              </a:prstGeom>
              <a:noFill/>
              <a:ln w="0">
                <a:solidFill>
                  <a:srgbClr val="000000"/>
                </a:solidFill>
                <a:round/>
              </a:ln>
            </p:spPr>
            <p:txBody>
              <a:bodyPr/>
              <a:lstStyle/>
              <a:p>
                <a:endParaRPr lang="zh-CN" altLang="en-US"/>
              </a:p>
            </p:txBody>
          </p:sp>
          <p:sp>
            <p:nvSpPr>
              <p:cNvPr id="179708" name="Line 1532"/>
              <p:cNvSpPr>
                <a:spLocks noChangeShapeType="1"/>
              </p:cNvSpPr>
              <p:nvPr/>
            </p:nvSpPr>
            <p:spPr bwMode="auto">
              <a:xfrm>
                <a:off x="3608" y="3722"/>
                <a:ext cx="0" cy="6"/>
              </a:xfrm>
              <a:prstGeom prst="line">
                <a:avLst/>
              </a:prstGeom>
              <a:noFill/>
              <a:ln w="0">
                <a:solidFill>
                  <a:srgbClr val="000000"/>
                </a:solidFill>
                <a:round/>
              </a:ln>
            </p:spPr>
            <p:txBody>
              <a:bodyPr/>
              <a:lstStyle/>
              <a:p>
                <a:endParaRPr lang="zh-CN" altLang="en-US"/>
              </a:p>
            </p:txBody>
          </p:sp>
          <p:sp>
            <p:nvSpPr>
              <p:cNvPr id="179709" name="Rectangle 1533"/>
              <p:cNvSpPr>
                <a:spLocks noChangeArrowheads="1"/>
              </p:cNvSpPr>
              <p:nvPr/>
            </p:nvSpPr>
            <p:spPr bwMode="auto">
              <a:xfrm>
                <a:off x="3608" y="3722"/>
                <a:ext cx="5" cy="6"/>
              </a:xfrm>
              <a:prstGeom prst="rect">
                <a:avLst/>
              </a:prstGeom>
              <a:solidFill>
                <a:srgbClr val="000000"/>
              </a:solidFill>
              <a:ln w="9525">
                <a:noFill/>
                <a:miter lim="800000"/>
              </a:ln>
            </p:spPr>
            <p:txBody>
              <a:bodyPr/>
              <a:lstStyle/>
              <a:p>
                <a:endParaRPr lang="zh-CN" altLang="en-US"/>
              </a:p>
            </p:txBody>
          </p:sp>
          <p:sp>
            <p:nvSpPr>
              <p:cNvPr id="179710" name="Line 1534"/>
              <p:cNvSpPr>
                <a:spLocks noChangeShapeType="1"/>
              </p:cNvSpPr>
              <p:nvPr/>
            </p:nvSpPr>
            <p:spPr bwMode="auto">
              <a:xfrm>
                <a:off x="3608" y="3722"/>
                <a:ext cx="5" cy="0"/>
              </a:xfrm>
              <a:prstGeom prst="line">
                <a:avLst/>
              </a:prstGeom>
              <a:noFill/>
              <a:ln w="0">
                <a:solidFill>
                  <a:srgbClr val="000000"/>
                </a:solidFill>
                <a:round/>
              </a:ln>
            </p:spPr>
            <p:txBody>
              <a:bodyPr/>
              <a:lstStyle/>
              <a:p>
                <a:endParaRPr lang="zh-CN" altLang="en-US"/>
              </a:p>
            </p:txBody>
          </p:sp>
          <p:sp>
            <p:nvSpPr>
              <p:cNvPr id="179711" name="Line 1535"/>
              <p:cNvSpPr>
                <a:spLocks noChangeShapeType="1"/>
              </p:cNvSpPr>
              <p:nvPr/>
            </p:nvSpPr>
            <p:spPr bwMode="auto">
              <a:xfrm>
                <a:off x="3608" y="3722"/>
                <a:ext cx="0" cy="6"/>
              </a:xfrm>
              <a:prstGeom prst="line">
                <a:avLst/>
              </a:prstGeom>
              <a:noFill/>
              <a:ln w="0">
                <a:solidFill>
                  <a:srgbClr val="000000"/>
                </a:solidFill>
                <a:round/>
              </a:ln>
            </p:spPr>
            <p:txBody>
              <a:bodyPr/>
              <a:lstStyle/>
              <a:p>
                <a:endParaRPr lang="zh-CN" altLang="en-US"/>
              </a:p>
            </p:txBody>
          </p:sp>
          <p:sp>
            <p:nvSpPr>
              <p:cNvPr id="179712" name="Rectangle 1536"/>
              <p:cNvSpPr>
                <a:spLocks noChangeArrowheads="1"/>
              </p:cNvSpPr>
              <p:nvPr/>
            </p:nvSpPr>
            <p:spPr bwMode="auto">
              <a:xfrm>
                <a:off x="3613" y="3722"/>
                <a:ext cx="146" cy="6"/>
              </a:xfrm>
              <a:prstGeom prst="rect">
                <a:avLst/>
              </a:prstGeom>
              <a:solidFill>
                <a:srgbClr val="000000"/>
              </a:solidFill>
              <a:ln w="9525">
                <a:noFill/>
                <a:miter lim="800000"/>
              </a:ln>
            </p:spPr>
            <p:txBody>
              <a:bodyPr/>
              <a:lstStyle/>
              <a:p>
                <a:endParaRPr lang="zh-CN" altLang="en-US"/>
              </a:p>
            </p:txBody>
          </p:sp>
          <p:sp>
            <p:nvSpPr>
              <p:cNvPr id="179713" name="Line 1537"/>
              <p:cNvSpPr>
                <a:spLocks noChangeShapeType="1"/>
              </p:cNvSpPr>
              <p:nvPr/>
            </p:nvSpPr>
            <p:spPr bwMode="auto">
              <a:xfrm>
                <a:off x="3613" y="3722"/>
                <a:ext cx="146" cy="0"/>
              </a:xfrm>
              <a:prstGeom prst="line">
                <a:avLst/>
              </a:prstGeom>
              <a:noFill/>
              <a:ln w="0">
                <a:solidFill>
                  <a:srgbClr val="000000"/>
                </a:solidFill>
                <a:round/>
              </a:ln>
            </p:spPr>
            <p:txBody>
              <a:bodyPr/>
              <a:lstStyle/>
              <a:p>
                <a:endParaRPr lang="zh-CN" altLang="en-US"/>
              </a:p>
            </p:txBody>
          </p:sp>
          <p:sp>
            <p:nvSpPr>
              <p:cNvPr id="179714" name="Rectangle 1538"/>
              <p:cNvSpPr>
                <a:spLocks noChangeArrowheads="1"/>
              </p:cNvSpPr>
              <p:nvPr/>
            </p:nvSpPr>
            <p:spPr bwMode="auto">
              <a:xfrm>
                <a:off x="3759" y="3460"/>
                <a:ext cx="6" cy="262"/>
              </a:xfrm>
              <a:prstGeom prst="rect">
                <a:avLst/>
              </a:prstGeom>
              <a:solidFill>
                <a:srgbClr val="000000"/>
              </a:solidFill>
              <a:ln w="9525">
                <a:noFill/>
                <a:miter lim="800000"/>
              </a:ln>
            </p:spPr>
            <p:txBody>
              <a:bodyPr/>
              <a:lstStyle/>
              <a:p>
                <a:endParaRPr lang="zh-CN" altLang="en-US"/>
              </a:p>
            </p:txBody>
          </p:sp>
          <p:sp>
            <p:nvSpPr>
              <p:cNvPr id="179715" name="Line 1539"/>
              <p:cNvSpPr>
                <a:spLocks noChangeShapeType="1"/>
              </p:cNvSpPr>
              <p:nvPr/>
            </p:nvSpPr>
            <p:spPr bwMode="auto">
              <a:xfrm>
                <a:off x="3759" y="3460"/>
                <a:ext cx="0" cy="262"/>
              </a:xfrm>
              <a:prstGeom prst="line">
                <a:avLst/>
              </a:prstGeom>
              <a:noFill/>
              <a:ln w="0">
                <a:solidFill>
                  <a:srgbClr val="000000"/>
                </a:solidFill>
                <a:round/>
              </a:ln>
            </p:spPr>
            <p:txBody>
              <a:bodyPr/>
              <a:lstStyle/>
              <a:p>
                <a:endParaRPr lang="zh-CN" altLang="en-US"/>
              </a:p>
            </p:txBody>
          </p:sp>
          <p:sp>
            <p:nvSpPr>
              <p:cNvPr id="179716" name="Rectangle 1540"/>
              <p:cNvSpPr>
                <a:spLocks noChangeArrowheads="1"/>
              </p:cNvSpPr>
              <p:nvPr/>
            </p:nvSpPr>
            <p:spPr bwMode="auto">
              <a:xfrm>
                <a:off x="3759" y="3722"/>
                <a:ext cx="6" cy="6"/>
              </a:xfrm>
              <a:prstGeom prst="rect">
                <a:avLst/>
              </a:prstGeom>
              <a:solidFill>
                <a:srgbClr val="000000"/>
              </a:solidFill>
              <a:ln w="9525">
                <a:noFill/>
                <a:miter lim="800000"/>
              </a:ln>
            </p:spPr>
            <p:txBody>
              <a:bodyPr/>
              <a:lstStyle/>
              <a:p>
                <a:endParaRPr lang="zh-CN" altLang="en-US"/>
              </a:p>
            </p:txBody>
          </p:sp>
          <p:sp>
            <p:nvSpPr>
              <p:cNvPr id="179717" name="Line 1541"/>
              <p:cNvSpPr>
                <a:spLocks noChangeShapeType="1"/>
              </p:cNvSpPr>
              <p:nvPr/>
            </p:nvSpPr>
            <p:spPr bwMode="auto">
              <a:xfrm>
                <a:off x="3759" y="3722"/>
                <a:ext cx="6" cy="0"/>
              </a:xfrm>
              <a:prstGeom prst="line">
                <a:avLst/>
              </a:prstGeom>
              <a:noFill/>
              <a:ln w="0">
                <a:solidFill>
                  <a:srgbClr val="000000"/>
                </a:solidFill>
                <a:round/>
              </a:ln>
            </p:spPr>
            <p:txBody>
              <a:bodyPr/>
              <a:lstStyle/>
              <a:p>
                <a:endParaRPr lang="zh-CN" altLang="en-US"/>
              </a:p>
            </p:txBody>
          </p:sp>
          <p:sp>
            <p:nvSpPr>
              <p:cNvPr id="179718" name="Line 1542"/>
              <p:cNvSpPr>
                <a:spLocks noChangeShapeType="1"/>
              </p:cNvSpPr>
              <p:nvPr/>
            </p:nvSpPr>
            <p:spPr bwMode="auto">
              <a:xfrm>
                <a:off x="3759" y="3722"/>
                <a:ext cx="0" cy="6"/>
              </a:xfrm>
              <a:prstGeom prst="line">
                <a:avLst/>
              </a:prstGeom>
              <a:noFill/>
              <a:ln w="0">
                <a:solidFill>
                  <a:srgbClr val="000000"/>
                </a:solidFill>
                <a:round/>
              </a:ln>
            </p:spPr>
            <p:txBody>
              <a:bodyPr/>
              <a:lstStyle/>
              <a:p>
                <a:endParaRPr lang="zh-CN" altLang="en-US"/>
              </a:p>
            </p:txBody>
          </p:sp>
          <p:sp>
            <p:nvSpPr>
              <p:cNvPr id="179719" name="Rectangle 1543"/>
              <p:cNvSpPr>
                <a:spLocks noChangeArrowheads="1"/>
              </p:cNvSpPr>
              <p:nvPr/>
            </p:nvSpPr>
            <p:spPr bwMode="auto">
              <a:xfrm>
                <a:off x="3759" y="3722"/>
                <a:ext cx="6" cy="6"/>
              </a:xfrm>
              <a:prstGeom prst="rect">
                <a:avLst/>
              </a:prstGeom>
              <a:solidFill>
                <a:srgbClr val="000000"/>
              </a:solidFill>
              <a:ln w="9525">
                <a:noFill/>
                <a:miter lim="800000"/>
              </a:ln>
            </p:spPr>
            <p:txBody>
              <a:bodyPr/>
              <a:lstStyle/>
              <a:p>
                <a:endParaRPr lang="zh-CN" altLang="en-US"/>
              </a:p>
            </p:txBody>
          </p:sp>
          <p:sp>
            <p:nvSpPr>
              <p:cNvPr id="179720" name="Line 1544"/>
              <p:cNvSpPr>
                <a:spLocks noChangeShapeType="1"/>
              </p:cNvSpPr>
              <p:nvPr/>
            </p:nvSpPr>
            <p:spPr bwMode="auto">
              <a:xfrm>
                <a:off x="3759" y="3722"/>
                <a:ext cx="6" cy="0"/>
              </a:xfrm>
              <a:prstGeom prst="line">
                <a:avLst/>
              </a:prstGeom>
              <a:noFill/>
              <a:ln w="0">
                <a:solidFill>
                  <a:srgbClr val="000000"/>
                </a:solidFill>
                <a:round/>
              </a:ln>
            </p:spPr>
            <p:txBody>
              <a:bodyPr/>
              <a:lstStyle/>
              <a:p>
                <a:endParaRPr lang="zh-CN" altLang="en-US"/>
              </a:p>
            </p:txBody>
          </p:sp>
          <p:sp>
            <p:nvSpPr>
              <p:cNvPr id="179721" name="Line 1545"/>
              <p:cNvSpPr>
                <a:spLocks noChangeShapeType="1"/>
              </p:cNvSpPr>
              <p:nvPr/>
            </p:nvSpPr>
            <p:spPr bwMode="auto">
              <a:xfrm>
                <a:off x="3759" y="3722"/>
                <a:ext cx="0" cy="6"/>
              </a:xfrm>
              <a:prstGeom prst="line">
                <a:avLst/>
              </a:prstGeom>
              <a:noFill/>
              <a:ln w="0">
                <a:solidFill>
                  <a:srgbClr val="000000"/>
                </a:solidFill>
                <a:round/>
              </a:ln>
            </p:spPr>
            <p:txBody>
              <a:bodyPr/>
              <a:lstStyle/>
              <a:p>
                <a:endParaRPr lang="zh-CN" altLang="en-US"/>
              </a:p>
            </p:txBody>
          </p:sp>
          <p:sp>
            <p:nvSpPr>
              <p:cNvPr id="179722" name="Rectangle 1546"/>
              <p:cNvSpPr>
                <a:spLocks noChangeArrowheads="1"/>
              </p:cNvSpPr>
              <p:nvPr/>
            </p:nvSpPr>
            <p:spPr bwMode="auto">
              <a:xfrm>
                <a:off x="3917" y="3460"/>
                <a:ext cx="6" cy="262"/>
              </a:xfrm>
              <a:prstGeom prst="rect">
                <a:avLst/>
              </a:prstGeom>
              <a:solidFill>
                <a:srgbClr val="000000"/>
              </a:solidFill>
              <a:ln w="9525">
                <a:noFill/>
                <a:miter lim="800000"/>
              </a:ln>
            </p:spPr>
            <p:txBody>
              <a:bodyPr/>
              <a:lstStyle/>
              <a:p>
                <a:endParaRPr lang="zh-CN" altLang="en-US"/>
              </a:p>
            </p:txBody>
          </p:sp>
          <p:sp>
            <p:nvSpPr>
              <p:cNvPr id="179723" name="Line 1547"/>
              <p:cNvSpPr>
                <a:spLocks noChangeShapeType="1"/>
              </p:cNvSpPr>
              <p:nvPr/>
            </p:nvSpPr>
            <p:spPr bwMode="auto">
              <a:xfrm>
                <a:off x="3917" y="3460"/>
                <a:ext cx="0" cy="262"/>
              </a:xfrm>
              <a:prstGeom prst="line">
                <a:avLst/>
              </a:prstGeom>
              <a:noFill/>
              <a:ln w="0">
                <a:solidFill>
                  <a:srgbClr val="000000"/>
                </a:solidFill>
                <a:round/>
              </a:ln>
            </p:spPr>
            <p:txBody>
              <a:bodyPr/>
              <a:lstStyle/>
              <a:p>
                <a:endParaRPr lang="zh-CN" altLang="en-US"/>
              </a:p>
            </p:txBody>
          </p:sp>
          <p:sp>
            <p:nvSpPr>
              <p:cNvPr id="179724" name="Rectangle 1548"/>
              <p:cNvSpPr>
                <a:spLocks noChangeArrowheads="1"/>
              </p:cNvSpPr>
              <p:nvPr/>
            </p:nvSpPr>
            <p:spPr bwMode="auto">
              <a:xfrm>
                <a:off x="3917" y="3722"/>
                <a:ext cx="6" cy="6"/>
              </a:xfrm>
              <a:prstGeom prst="rect">
                <a:avLst/>
              </a:prstGeom>
              <a:solidFill>
                <a:srgbClr val="000000"/>
              </a:solidFill>
              <a:ln w="9525">
                <a:noFill/>
                <a:miter lim="800000"/>
              </a:ln>
            </p:spPr>
            <p:txBody>
              <a:bodyPr/>
              <a:lstStyle/>
              <a:p>
                <a:endParaRPr lang="zh-CN" altLang="en-US"/>
              </a:p>
            </p:txBody>
          </p:sp>
          <p:sp>
            <p:nvSpPr>
              <p:cNvPr id="179725" name="Line 1549"/>
              <p:cNvSpPr>
                <a:spLocks noChangeShapeType="1"/>
              </p:cNvSpPr>
              <p:nvPr/>
            </p:nvSpPr>
            <p:spPr bwMode="auto">
              <a:xfrm>
                <a:off x="3917" y="3722"/>
                <a:ext cx="6" cy="0"/>
              </a:xfrm>
              <a:prstGeom prst="line">
                <a:avLst/>
              </a:prstGeom>
              <a:noFill/>
              <a:ln w="0">
                <a:solidFill>
                  <a:srgbClr val="000000"/>
                </a:solidFill>
                <a:round/>
              </a:ln>
            </p:spPr>
            <p:txBody>
              <a:bodyPr/>
              <a:lstStyle/>
              <a:p>
                <a:endParaRPr lang="zh-CN" altLang="en-US"/>
              </a:p>
            </p:txBody>
          </p:sp>
          <p:sp>
            <p:nvSpPr>
              <p:cNvPr id="179726" name="Line 1550"/>
              <p:cNvSpPr>
                <a:spLocks noChangeShapeType="1"/>
              </p:cNvSpPr>
              <p:nvPr/>
            </p:nvSpPr>
            <p:spPr bwMode="auto">
              <a:xfrm>
                <a:off x="3917" y="3722"/>
                <a:ext cx="0" cy="6"/>
              </a:xfrm>
              <a:prstGeom prst="line">
                <a:avLst/>
              </a:prstGeom>
              <a:noFill/>
              <a:ln w="0">
                <a:solidFill>
                  <a:srgbClr val="000000"/>
                </a:solidFill>
                <a:round/>
              </a:ln>
            </p:spPr>
            <p:txBody>
              <a:bodyPr/>
              <a:lstStyle/>
              <a:p>
                <a:endParaRPr lang="zh-CN" altLang="en-US"/>
              </a:p>
            </p:txBody>
          </p:sp>
          <p:sp>
            <p:nvSpPr>
              <p:cNvPr id="179727" name="Rectangle 1551"/>
              <p:cNvSpPr>
                <a:spLocks noChangeArrowheads="1"/>
              </p:cNvSpPr>
              <p:nvPr/>
            </p:nvSpPr>
            <p:spPr bwMode="auto">
              <a:xfrm>
                <a:off x="3917" y="3722"/>
                <a:ext cx="6" cy="6"/>
              </a:xfrm>
              <a:prstGeom prst="rect">
                <a:avLst/>
              </a:prstGeom>
              <a:solidFill>
                <a:srgbClr val="000000"/>
              </a:solidFill>
              <a:ln w="9525">
                <a:noFill/>
                <a:miter lim="800000"/>
              </a:ln>
            </p:spPr>
            <p:txBody>
              <a:bodyPr/>
              <a:lstStyle/>
              <a:p>
                <a:endParaRPr lang="zh-CN" altLang="en-US"/>
              </a:p>
            </p:txBody>
          </p:sp>
          <p:sp>
            <p:nvSpPr>
              <p:cNvPr id="179728" name="Line 1552"/>
              <p:cNvSpPr>
                <a:spLocks noChangeShapeType="1"/>
              </p:cNvSpPr>
              <p:nvPr/>
            </p:nvSpPr>
            <p:spPr bwMode="auto">
              <a:xfrm>
                <a:off x="3917" y="3722"/>
                <a:ext cx="6" cy="0"/>
              </a:xfrm>
              <a:prstGeom prst="line">
                <a:avLst/>
              </a:prstGeom>
              <a:noFill/>
              <a:ln w="0">
                <a:solidFill>
                  <a:srgbClr val="000000"/>
                </a:solidFill>
                <a:round/>
              </a:ln>
            </p:spPr>
            <p:txBody>
              <a:bodyPr/>
              <a:lstStyle/>
              <a:p>
                <a:endParaRPr lang="zh-CN" altLang="en-US"/>
              </a:p>
            </p:txBody>
          </p:sp>
          <p:sp>
            <p:nvSpPr>
              <p:cNvPr id="179729" name="Line 1553"/>
              <p:cNvSpPr>
                <a:spLocks noChangeShapeType="1"/>
              </p:cNvSpPr>
              <p:nvPr/>
            </p:nvSpPr>
            <p:spPr bwMode="auto">
              <a:xfrm>
                <a:off x="3917" y="3722"/>
                <a:ext cx="0" cy="6"/>
              </a:xfrm>
              <a:prstGeom prst="line">
                <a:avLst/>
              </a:prstGeom>
              <a:noFill/>
              <a:ln w="0">
                <a:solidFill>
                  <a:srgbClr val="000000"/>
                </a:solidFill>
                <a:round/>
              </a:ln>
            </p:spPr>
            <p:txBody>
              <a:bodyPr/>
              <a:lstStyle/>
              <a:p>
                <a:endParaRPr lang="zh-CN" altLang="en-US"/>
              </a:p>
            </p:txBody>
          </p:sp>
          <p:sp>
            <p:nvSpPr>
              <p:cNvPr id="179730" name="Rectangle 1554"/>
              <p:cNvSpPr>
                <a:spLocks noChangeArrowheads="1"/>
              </p:cNvSpPr>
              <p:nvPr/>
            </p:nvSpPr>
            <p:spPr bwMode="auto">
              <a:xfrm>
                <a:off x="3923" y="3722"/>
                <a:ext cx="309" cy="6"/>
              </a:xfrm>
              <a:prstGeom prst="rect">
                <a:avLst/>
              </a:prstGeom>
              <a:solidFill>
                <a:srgbClr val="000000"/>
              </a:solidFill>
              <a:ln w="9525">
                <a:noFill/>
                <a:miter lim="800000"/>
              </a:ln>
            </p:spPr>
            <p:txBody>
              <a:bodyPr/>
              <a:lstStyle/>
              <a:p>
                <a:endParaRPr lang="zh-CN" altLang="en-US"/>
              </a:p>
            </p:txBody>
          </p:sp>
          <p:sp>
            <p:nvSpPr>
              <p:cNvPr id="179731" name="Line 1555"/>
              <p:cNvSpPr>
                <a:spLocks noChangeShapeType="1"/>
              </p:cNvSpPr>
              <p:nvPr/>
            </p:nvSpPr>
            <p:spPr bwMode="auto">
              <a:xfrm>
                <a:off x="3923" y="3722"/>
                <a:ext cx="309" cy="0"/>
              </a:xfrm>
              <a:prstGeom prst="line">
                <a:avLst/>
              </a:prstGeom>
              <a:noFill/>
              <a:ln w="0">
                <a:solidFill>
                  <a:srgbClr val="000000"/>
                </a:solidFill>
                <a:round/>
              </a:ln>
            </p:spPr>
            <p:txBody>
              <a:bodyPr/>
              <a:lstStyle/>
              <a:p>
                <a:endParaRPr lang="zh-CN" altLang="en-US"/>
              </a:p>
            </p:txBody>
          </p:sp>
          <p:sp>
            <p:nvSpPr>
              <p:cNvPr id="179732" name="Rectangle 1556"/>
              <p:cNvSpPr>
                <a:spLocks noChangeArrowheads="1"/>
              </p:cNvSpPr>
              <p:nvPr/>
            </p:nvSpPr>
            <p:spPr bwMode="auto">
              <a:xfrm>
                <a:off x="4232" y="3460"/>
                <a:ext cx="6" cy="262"/>
              </a:xfrm>
              <a:prstGeom prst="rect">
                <a:avLst/>
              </a:prstGeom>
              <a:solidFill>
                <a:srgbClr val="000000"/>
              </a:solidFill>
              <a:ln w="9525">
                <a:noFill/>
                <a:miter lim="800000"/>
              </a:ln>
            </p:spPr>
            <p:txBody>
              <a:bodyPr/>
              <a:lstStyle/>
              <a:p>
                <a:endParaRPr lang="zh-CN" altLang="en-US"/>
              </a:p>
            </p:txBody>
          </p:sp>
          <p:sp>
            <p:nvSpPr>
              <p:cNvPr id="179733" name="Line 1557"/>
              <p:cNvSpPr>
                <a:spLocks noChangeShapeType="1"/>
              </p:cNvSpPr>
              <p:nvPr/>
            </p:nvSpPr>
            <p:spPr bwMode="auto">
              <a:xfrm>
                <a:off x="4232" y="3460"/>
                <a:ext cx="0" cy="262"/>
              </a:xfrm>
              <a:prstGeom prst="line">
                <a:avLst/>
              </a:prstGeom>
              <a:noFill/>
              <a:ln w="0">
                <a:solidFill>
                  <a:srgbClr val="000000"/>
                </a:solidFill>
                <a:round/>
              </a:ln>
            </p:spPr>
            <p:txBody>
              <a:bodyPr/>
              <a:lstStyle/>
              <a:p>
                <a:endParaRPr lang="zh-CN" altLang="en-US"/>
              </a:p>
            </p:txBody>
          </p:sp>
          <p:sp>
            <p:nvSpPr>
              <p:cNvPr id="179734" name="Rectangle 1558"/>
              <p:cNvSpPr>
                <a:spLocks noChangeArrowheads="1"/>
              </p:cNvSpPr>
              <p:nvPr/>
            </p:nvSpPr>
            <p:spPr bwMode="auto">
              <a:xfrm>
                <a:off x="4232" y="3722"/>
                <a:ext cx="6" cy="6"/>
              </a:xfrm>
              <a:prstGeom prst="rect">
                <a:avLst/>
              </a:prstGeom>
              <a:solidFill>
                <a:srgbClr val="000000"/>
              </a:solidFill>
              <a:ln w="9525">
                <a:noFill/>
                <a:miter lim="800000"/>
              </a:ln>
            </p:spPr>
            <p:txBody>
              <a:bodyPr/>
              <a:lstStyle/>
              <a:p>
                <a:endParaRPr lang="zh-CN" altLang="en-US"/>
              </a:p>
            </p:txBody>
          </p:sp>
          <p:sp>
            <p:nvSpPr>
              <p:cNvPr id="179735" name="Line 1559"/>
              <p:cNvSpPr>
                <a:spLocks noChangeShapeType="1"/>
              </p:cNvSpPr>
              <p:nvPr/>
            </p:nvSpPr>
            <p:spPr bwMode="auto">
              <a:xfrm>
                <a:off x="4232" y="3722"/>
                <a:ext cx="6" cy="0"/>
              </a:xfrm>
              <a:prstGeom prst="line">
                <a:avLst/>
              </a:prstGeom>
              <a:noFill/>
              <a:ln w="0">
                <a:solidFill>
                  <a:srgbClr val="000000"/>
                </a:solidFill>
                <a:round/>
              </a:ln>
            </p:spPr>
            <p:txBody>
              <a:bodyPr/>
              <a:lstStyle/>
              <a:p>
                <a:endParaRPr lang="zh-CN" altLang="en-US"/>
              </a:p>
            </p:txBody>
          </p:sp>
          <p:sp>
            <p:nvSpPr>
              <p:cNvPr id="179736" name="Line 1560"/>
              <p:cNvSpPr>
                <a:spLocks noChangeShapeType="1"/>
              </p:cNvSpPr>
              <p:nvPr/>
            </p:nvSpPr>
            <p:spPr bwMode="auto">
              <a:xfrm>
                <a:off x="4232" y="3722"/>
                <a:ext cx="0" cy="6"/>
              </a:xfrm>
              <a:prstGeom prst="line">
                <a:avLst/>
              </a:prstGeom>
              <a:noFill/>
              <a:ln w="0">
                <a:solidFill>
                  <a:srgbClr val="000000"/>
                </a:solidFill>
                <a:round/>
              </a:ln>
            </p:spPr>
            <p:txBody>
              <a:bodyPr/>
              <a:lstStyle/>
              <a:p>
                <a:endParaRPr lang="zh-CN" altLang="en-US"/>
              </a:p>
            </p:txBody>
          </p:sp>
          <p:sp>
            <p:nvSpPr>
              <p:cNvPr id="179737" name="Rectangle 1561"/>
              <p:cNvSpPr>
                <a:spLocks noChangeArrowheads="1"/>
              </p:cNvSpPr>
              <p:nvPr/>
            </p:nvSpPr>
            <p:spPr bwMode="auto">
              <a:xfrm>
                <a:off x="4232" y="3722"/>
                <a:ext cx="6" cy="6"/>
              </a:xfrm>
              <a:prstGeom prst="rect">
                <a:avLst/>
              </a:prstGeom>
              <a:solidFill>
                <a:srgbClr val="000000"/>
              </a:solidFill>
              <a:ln w="9525">
                <a:noFill/>
                <a:miter lim="800000"/>
              </a:ln>
            </p:spPr>
            <p:txBody>
              <a:bodyPr/>
              <a:lstStyle/>
              <a:p>
                <a:endParaRPr lang="zh-CN" altLang="en-US"/>
              </a:p>
            </p:txBody>
          </p:sp>
          <p:sp>
            <p:nvSpPr>
              <p:cNvPr id="179738" name="Line 1562"/>
              <p:cNvSpPr>
                <a:spLocks noChangeShapeType="1"/>
              </p:cNvSpPr>
              <p:nvPr/>
            </p:nvSpPr>
            <p:spPr bwMode="auto">
              <a:xfrm>
                <a:off x="4232" y="3722"/>
                <a:ext cx="6" cy="0"/>
              </a:xfrm>
              <a:prstGeom prst="line">
                <a:avLst/>
              </a:prstGeom>
              <a:noFill/>
              <a:ln w="0">
                <a:solidFill>
                  <a:srgbClr val="000000"/>
                </a:solidFill>
                <a:round/>
              </a:ln>
            </p:spPr>
            <p:txBody>
              <a:bodyPr/>
              <a:lstStyle/>
              <a:p>
                <a:endParaRPr lang="zh-CN" altLang="en-US"/>
              </a:p>
            </p:txBody>
          </p:sp>
          <p:sp>
            <p:nvSpPr>
              <p:cNvPr id="179739" name="Line 1563"/>
              <p:cNvSpPr>
                <a:spLocks noChangeShapeType="1"/>
              </p:cNvSpPr>
              <p:nvPr/>
            </p:nvSpPr>
            <p:spPr bwMode="auto">
              <a:xfrm>
                <a:off x="4232" y="3722"/>
                <a:ext cx="0" cy="6"/>
              </a:xfrm>
              <a:prstGeom prst="line">
                <a:avLst/>
              </a:prstGeom>
              <a:noFill/>
              <a:ln w="0">
                <a:solidFill>
                  <a:srgbClr val="000000"/>
                </a:solidFill>
                <a:round/>
              </a:ln>
            </p:spPr>
            <p:txBody>
              <a:bodyPr/>
              <a:lstStyle/>
              <a:p>
                <a:endParaRPr lang="zh-CN" altLang="en-US"/>
              </a:p>
            </p:txBody>
          </p:sp>
          <p:sp>
            <p:nvSpPr>
              <p:cNvPr id="179740" name="Rectangle 1564"/>
              <p:cNvSpPr>
                <a:spLocks noChangeArrowheads="1"/>
              </p:cNvSpPr>
              <p:nvPr/>
            </p:nvSpPr>
            <p:spPr bwMode="auto">
              <a:xfrm>
                <a:off x="4430" y="3460"/>
                <a:ext cx="6" cy="262"/>
              </a:xfrm>
              <a:prstGeom prst="rect">
                <a:avLst/>
              </a:prstGeom>
              <a:solidFill>
                <a:srgbClr val="000000"/>
              </a:solidFill>
              <a:ln w="9525">
                <a:noFill/>
                <a:miter lim="800000"/>
              </a:ln>
            </p:spPr>
            <p:txBody>
              <a:bodyPr/>
              <a:lstStyle/>
              <a:p>
                <a:endParaRPr lang="zh-CN" altLang="en-US"/>
              </a:p>
            </p:txBody>
          </p:sp>
          <p:sp>
            <p:nvSpPr>
              <p:cNvPr id="179741" name="Line 1565"/>
              <p:cNvSpPr>
                <a:spLocks noChangeShapeType="1"/>
              </p:cNvSpPr>
              <p:nvPr/>
            </p:nvSpPr>
            <p:spPr bwMode="auto">
              <a:xfrm>
                <a:off x="4430" y="3460"/>
                <a:ext cx="0" cy="262"/>
              </a:xfrm>
              <a:prstGeom prst="line">
                <a:avLst/>
              </a:prstGeom>
              <a:noFill/>
              <a:ln w="0">
                <a:solidFill>
                  <a:srgbClr val="000000"/>
                </a:solidFill>
                <a:round/>
              </a:ln>
            </p:spPr>
            <p:txBody>
              <a:bodyPr/>
              <a:lstStyle/>
              <a:p>
                <a:endParaRPr lang="zh-CN" altLang="en-US"/>
              </a:p>
            </p:txBody>
          </p:sp>
          <p:sp>
            <p:nvSpPr>
              <p:cNvPr id="179742" name="Rectangle 1566"/>
              <p:cNvSpPr>
                <a:spLocks noChangeArrowheads="1"/>
              </p:cNvSpPr>
              <p:nvPr/>
            </p:nvSpPr>
            <p:spPr bwMode="auto">
              <a:xfrm>
                <a:off x="4430" y="3722"/>
                <a:ext cx="6" cy="6"/>
              </a:xfrm>
              <a:prstGeom prst="rect">
                <a:avLst/>
              </a:prstGeom>
              <a:solidFill>
                <a:srgbClr val="000000"/>
              </a:solidFill>
              <a:ln w="9525">
                <a:noFill/>
                <a:miter lim="800000"/>
              </a:ln>
            </p:spPr>
            <p:txBody>
              <a:bodyPr/>
              <a:lstStyle/>
              <a:p>
                <a:endParaRPr lang="zh-CN" altLang="en-US"/>
              </a:p>
            </p:txBody>
          </p:sp>
          <p:sp>
            <p:nvSpPr>
              <p:cNvPr id="179743" name="Line 1567"/>
              <p:cNvSpPr>
                <a:spLocks noChangeShapeType="1"/>
              </p:cNvSpPr>
              <p:nvPr/>
            </p:nvSpPr>
            <p:spPr bwMode="auto">
              <a:xfrm>
                <a:off x="4430" y="3722"/>
                <a:ext cx="6" cy="0"/>
              </a:xfrm>
              <a:prstGeom prst="line">
                <a:avLst/>
              </a:prstGeom>
              <a:noFill/>
              <a:ln w="0">
                <a:solidFill>
                  <a:srgbClr val="000000"/>
                </a:solidFill>
                <a:round/>
              </a:ln>
            </p:spPr>
            <p:txBody>
              <a:bodyPr/>
              <a:lstStyle/>
              <a:p>
                <a:endParaRPr lang="zh-CN" altLang="en-US"/>
              </a:p>
            </p:txBody>
          </p:sp>
          <p:sp>
            <p:nvSpPr>
              <p:cNvPr id="179744" name="Line 1568"/>
              <p:cNvSpPr>
                <a:spLocks noChangeShapeType="1"/>
              </p:cNvSpPr>
              <p:nvPr/>
            </p:nvSpPr>
            <p:spPr bwMode="auto">
              <a:xfrm>
                <a:off x="4430" y="3722"/>
                <a:ext cx="0" cy="6"/>
              </a:xfrm>
              <a:prstGeom prst="line">
                <a:avLst/>
              </a:prstGeom>
              <a:noFill/>
              <a:ln w="0">
                <a:solidFill>
                  <a:srgbClr val="000000"/>
                </a:solidFill>
                <a:round/>
              </a:ln>
            </p:spPr>
            <p:txBody>
              <a:bodyPr/>
              <a:lstStyle/>
              <a:p>
                <a:endParaRPr lang="zh-CN" altLang="en-US"/>
              </a:p>
            </p:txBody>
          </p:sp>
          <p:sp>
            <p:nvSpPr>
              <p:cNvPr id="179745" name="Rectangle 1569"/>
              <p:cNvSpPr>
                <a:spLocks noChangeArrowheads="1"/>
              </p:cNvSpPr>
              <p:nvPr/>
            </p:nvSpPr>
            <p:spPr bwMode="auto">
              <a:xfrm>
                <a:off x="4430" y="3722"/>
                <a:ext cx="6" cy="6"/>
              </a:xfrm>
              <a:prstGeom prst="rect">
                <a:avLst/>
              </a:prstGeom>
              <a:solidFill>
                <a:srgbClr val="000000"/>
              </a:solidFill>
              <a:ln w="9525">
                <a:noFill/>
                <a:miter lim="800000"/>
              </a:ln>
            </p:spPr>
            <p:txBody>
              <a:bodyPr/>
              <a:lstStyle/>
              <a:p>
                <a:endParaRPr lang="zh-CN" altLang="en-US"/>
              </a:p>
            </p:txBody>
          </p:sp>
          <p:sp>
            <p:nvSpPr>
              <p:cNvPr id="179746" name="Line 1570"/>
              <p:cNvSpPr>
                <a:spLocks noChangeShapeType="1"/>
              </p:cNvSpPr>
              <p:nvPr/>
            </p:nvSpPr>
            <p:spPr bwMode="auto">
              <a:xfrm>
                <a:off x="4430" y="3722"/>
                <a:ext cx="6" cy="0"/>
              </a:xfrm>
              <a:prstGeom prst="line">
                <a:avLst/>
              </a:prstGeom>
              <a:noFill/>
              <a:ln w="0">
                <a:solidFill>
                  <a:srgbClr val="000000"/>
                </a:solidFill>
                <a:round/>
              </a:ln>
            </p:spPr>
            <p:txBody>
              <a:bodyPr/>
              <a:lstStyle/>
              <a:p>
                <a:endParaRPr lang="zh-CN" altLang="en-US"/>
              </a:p>
            </p:txBody>
          </p:sp>
          <p:sp>
            <p:nvSpPr>
              <p:cNvPr id="179747" name="Line 1571"/>
              <p:cNvSpPr>
                <a:spLocks noChangeShapeType="1"/>
              </p:cNvSpPr>
              <p:nvPr/>
            </p:nvSpPr>
            <p:spPr bwMode="auto">
              <a:xfrm>
                <a:off x="4430" y="3722"/>
                <a:ext cx="0" cy="6"/>
              </a:xfrm>
              <a:prstGeom prst="line">
                <a:avLst/>
              </a:prstGeom>
              <a:noFill/>
              <a:ln w="0">
                <a:solidFill>
                  <a:srgbClr val="000000"/>
                </a:solidFill>
                <a:round/>
              </a:ln>
            </p:spPr>
            <p:txBody>
              <a:bodyPr/>
              <a:lstStyle/>
              <a:p>
                <a:endParaRPr lang="zh-CN" altLang="en-US"/>
              </a:p>
            </p:txBody>
          </p:sp>
          <p:sp>
            <p:nvSpPr>
              <p:cNvPr id="179748" name="Rectangle 1572"/>
              <p:cNvSpPr>
                <a:spLocks noChangeArrowheads="1"/>
              </p:cNvSpPr>
              <p:nvPr/>
            </p:nvSpPr>
            <p:spPr bwMode="auto">
              <a:xfrm>
                <a:off x="4436" y="3722"/>
                <a:ext cx="152" cy="6"/>
              </a:xfrm>
              <a:prstGeom prst="rect">
                <a:avLst/>
              </a:prstGeom>
              <a:solidFill>
                <a:srgbClr val="000000"/>
              </a:solidFill>
              <a:ln w="9525">
                <a:noFill/>
                <a:miter lim="800000"/>
              </a:ln>
            </p:spPr>
            <p:txBody>
              <a:bodyPr/>
              <a:lstStyle/>
              <a:p>
                <a:endParaRPr lang="zh-CN" altLang="en-US"/>
              </a:p>
            </p:txBody>
          </p:sp>
          <p:sp>
            <p:nvSpPr>
              <p:cNvPr id="179749" name="Line 1573"/>
              <p:cNvSpPr>
                <a:spLocks noChangeShapeType="1"/>
              </p:cNvSpPr>
              <p:nvPr/>
            </p:nvSpPr>
            <p:spPr bwMode="auto">
              <a:xfrm>
                <a:off x="4436" y="3722"/>
                <a:ext cx="152" cy="0"/>
              </a:xfrm>
              <a:prstGeom prst="line">
                <a:avLst/>
              </a:prstGeom>
              <a:noFill/>
              <a:ln w="0">
                <a:solidFill>
                  <a:srgbClr val="000000"/>
                </a:solidFill>
                <a:round/>
              </a:ln>
            </p:spPr>
            <p:txBody>
              <a:bodyPr/>
              <a:lstStyle/>
              <a:p>
                <a:endParaRPr lang="zh-CN" altLang="en-US"/>
              </a:p>
            </p:txBody>
          </p:sp>
          <p:sp>
            <p:nvSpPr>
              <p:cNvPr id="179750" name="Rectangle 1574"/>
              <p:cNvSpPr>
                <a:spLocks noChangeArrowheads="1"/>
              </p:cNvSpPr>
              <p:nvPr/>
            </p:nvSpPr>
            <p:spPr bwMode="auto">
              <a:xfrm>
                <a:off x="4588" y="3460"/>
                <a:ext cx="6" cy="262"/>
              </a:xfrm>
              <a:prstGeom prst="rect">
                <a:avLst/>
              </a:prstGeom>
              <a:solidFill>
                <a:srgbClr val="000000"/>
              </a:solidFill>
              <a:ln w="9525">
                <a:noFill/>
                <a:miter lim="800000"/>
              </a:ln>
            </p:spPr>
            <p:txBody>
              <a:bodyPr/>
              <a:lstStyle/>
              <a:p>
                <a:endParaRPr lang="zh-CN" altLang="en-US"/>
              </a:p>
            </p:txBody>
          </p:sp>
          <p:sp>
            <p:nvSpPr>
              <p:cNvPr id="179751" name="Line 1575"/>
              <p:cNvSpPr>
                <a:spLocks noChangeShapeType="1"/>
              </p:cNvSpPr>
              <p:nvPr/>
            </p:nvSpPr>
            <p:spPr bwMode="auto">
              <a:xfrm>
                <a:off x="4588" y="3460"/>
                <a:ext cx="0" cy="262"/>
              </a:xfrm>
              <a:prstGeom prst="line">
                <a:avLst/>
              </a:prstGeom>
              <a:noFill/>
              <a:ln w="0">
                <a:solidFill>
                  <a:srgbClr val="000000"/>
                </a:solidFill>
                <a:round/>
              </a:ln>
            </p:spPr>
            <p:txBody>
              <a:bodyPr/>
              <a:lstStyle/>
              <a:p>
                <a:endParaRPr lang="zh-CN" altLang="en-US"/>
              </a:p>
            </p:txBody>
          </p:sp>
          <p:sp>
            <p:nvSpPr>
              <p:cNvPr id="179752" name="Rectangle 1576"/>
              <p:cNvSpPr>
                <a:spLocks noChangeArrowheads="1"/>
              </p:cNvSpPr>
              <p:nvPr/>
            </p:nvSpPr>
            <p:spPr bwMode="auto">
              <a:xfrm>
                <a:off x="4588" y="3722"/>
                <a:ext cx="6" cy="6"/>
              </a:xfrm>
              <a:prstGeom prst="rect">
                <a:avLst/>
              </a:prstGeom>
              <a:solidFill>
                <a:srgbClr val="000000"/>
              </a:solidFill>
              <a:ln w="9525">
                <a:noFill/>
                <a:miter lim="800000"/>
              </a:ln>
            </p:spPr>
            <p:txBody>
              <a:bodyPr/>
              <a:lstStyle/>
              <a:p>
                <a:endParaRPr lang="zh-CN" altLang="en-US"/>
              </a:p>
            </p:txBody>
          </p:sp>
          <p:sp>
            <p:nvSpPr>
              <p:cNvPr id="179753" name="Line 1577"/>
              <p:cNvSpPr>
                <a:spLocks noChangeShapeType="1"/>
              </p:cNvSpPr>
              <p:nvPr/>
            </p:nvSpPr>
            <p:spPr bwMode="auto">
              <a:xfrm>
                <a:off x="4588" y="3722"/>
                <a:ext cx="6" cy="0"/>
              </a:xfrm>
              <a:prstGeom prst="line">
                <a:avLst/>
              </a:prstGeom>
              <a:noFill/>
              <a:ln w="0">
                <a:solidFill>
                  <a:srgbClr val="000000"/>
                </a:solidFill>
                <a:round/>
              </a:ln>
            </p:spPr>
            <p:txBody>
              <a:bodyPr/>
              <a:lstStyle/>
              <a:p>
                <a:endParaRPr lang="zh-CN" altLang="en-US"/>
              </a:p>
            </p:txBody>
          </p:sp>
          <p:sp>
            <p:nvSpPr>
              <p:cNvPr id="179754" name="Line 1578"/>
              <p:cNvSpPr>
                <a:spLocks noChangeShapeType="1"/>
              </p:cNvSpPr>
              <p:nvPr/>
            </p:nvSpPr>
            <p:spPr bwMode="auto">
              <a:xfrm>
                <a:off x="4588" y="3722"/>
                <a:ext cx="0" cy="6"/>
              </a:xfrm>
              <a:prstGeom prst="line">
                <a:avLst/>
              </a:prstGeom>
              <a:noFill/>
              <a:ln w="0">
                <a:solidFill>
                  <a:srgbClr val="000000"/>
                </a:solidFill>
                <a:round/>
              </a:ln>
            </p:spPr>
            <p:txBody>
              <a:bodyPr/>
              <a:lstStyle/>
              <a:p>
                <a:endParaRPr lang="zh-CN" altLang="en-US"/>
              </a:p>
            </p:txBody>
          </p:sp>
          <p:sp>
            <p:nvSpPr>
              <p:cNvPr id="179755" name="Rectangle 1579"/>
              <p:cNvSpPr>
                <a:spLocks noChangeArrowheads="1"/>
              </p:cNvSpPr>
              <p:nvPr/>
            </p:nvSpPr>
            <p:spPr bwMode="auto">
              <a:xfrm>
                <a:off x="4588" y="3722"/>
                <a:ext cx="6" cy="6"/>
              </a:xfrm>
              <a:prstGeom prst="rect">
                <a:avLst/>
              </a:prstGeom>
              <a:solidFill>
                <a:srgbClr val="000000"/>
              </a:solidFill>
              <a:ln w="9525">
                <a:noFill/>
                <a:miter lim="800000"/>
              </a:ln>
            </p:spPr>
            <p:txBody>
              <a:bodyPr/>
              <a:lstStyle/>
              <a:p>
                <a:endParaRPr lang="zh-CN" altLang="en-US"/>
              </a:p>
            </p:txBody>
          </p:sp>
          <p:sp>
            <p:nvSpPr>
              <p:cNvPr id="179756" name="Line 1580"/>
              <p:cNvSpPr>
                <a:spLocks noChangeShapeType="1"/>
              </p:cNvSpPr>
              <p:nvPr/>
            </p:nvSpPr>
            <p:spPr bwMode="auto">
              <a:xfrm>
                <a:off x="4588" y="3722"/>
                <a:ext cx="6" cy="0"/>
              </a:xfrm>
              <a:prstGeom prst="line">
                <a:avLst/>
              </a:prstGeom>
              <a:noFill/>
              <a:ln w="0">
                <a:solidFill>
                  <a:srgbClr val="000000"/>
                </a:solidFill>
                <a:round/>
              </a:ln>
            </p:spPr>
            <p:txBody>
              <a:bodyPr/>
              <a:lstStyle/>
              <a:p>
                <a:endParaRPr lang="zh-CN" altLang="en-US"/>
              </a:p>
            </p:txBody>
          </p:sp>
          <p:sp>
            <p:nvSpPr>
              <p:cNvPr id="179757" name="Line 1581"/>
              <p:cNvSpPr>
                <a:spLocks noChangeShapeType="1"/>
              </p:cNvSpPr>
              <p:nvPr/>
            </p:nvSpPr>
            <p:spPr bwMode="auto">
              <a:xfrm>
                <a:off x="4588" y="3722"/>
                <a:ext cx="0" cy="6"/>
              </a:xfrm>
              <a:prstGeom prst="line">
                <a:avLst/>
              </a:prstGeom>
              <a:noFill/>
              <a:ln w="0">
                <a:solidFill>
                  <a:srgbClr val="000000"/>
                </a:solidFill>
                <a:round/>
              </a:ln>
            </p:spPr>
            <p:txBody>
              <a:bodyPr/>
              <a:lstStyle/>
              <a:p>
                <a:endParaRPr lang="zh-CN" altLang="en-US"/>
              </a:p>
            </p:txBody>
          </p:sp>
          <p:sp>
            <p:nvSpPr>
              <p:cNvPr id="179758" name="Rectangle 1582"/>
              <p:cNvSpPr>
                <a:spLocks noChangeArrowheads="1"/>
              </p:cNvSpPr>
              <p:nvPr/>
            </p:nvSpPr>
            <p:spPr bwMode="auto">
              <a:xfrm>
                <a:off x="4739" y="3460"/>
                <a:ext cx="6" cy="262"/>
              </a:xfrm>
              <a:prstGeom prst="rect">
                <a:avLst/>
              </a:prstGeom>
              <a:solidFill>
                <a:srgbClr val="000000"/>
              </a:solidFill>
              <a:ln w="9525">
                <a:noFill/>
                <a:miter lim="800000"/>
              </a:ln>
            </p:spPr>
            <p:txBody>
              <a:bodyPr/>
              <a:lstStyle/>
              <a:p>
                <a:endParaRPr lang="zh-CN" altLang="en-US"/>
              </a:p>
            </p:txBody>
          </p:sp>
          <p:sp>
            <p:nvSpPr>
              <p:cNvPr id="179759" name="Line 1583"/>
              <p:cNvSpPr>
                <a:spLocks noChangeShapeType="1"/>
              </p:cNvSpPr>
              <p:nvPr/>
            </p:nvSpPr>
            <p:spPr bwMode="auto">
              <a:xfrm>
                <a:off x="4739" y="3460"/>
                <a:ext cx="0" cy="262"/>
              </a:xfrm>
              <a:prstGeom prst="line">
                <a:avLst/>
              </a:prstGeom>
              <a:noFill/>
              <a:ln w="0">
                <a:solidFill>
                  <a:srgbClr val="000000"/>
                </a:solidFill>
                <a:round/>
              </a:ln>
            </p:spPr>
            <p:txBody>
              <a:bodyPr/>
              <a:lstStyle/>
              <a:p>
                <a:endParaRPr lang="zh-CN" altLang="en-US"/>
              </a:p>
            </p:txBody>
          </p:sp>
          <p:sp>
            <p:nvSpPr>
              <p:cNvPr id="179760" name="Rectangle 1584"/>
              <p:cNvSpPr>
                <a:spLocks noChangeArrowheads="1"/>
              </p:cNvSpPr>
              <p:nvPr/>
            </p:nvSpPr>
            <p:spPr bwMode="auto">
              <a:xfrm>
                <a:off x="4739" y="3722"/>
                <a:ext cx="6" cy="6"/>
              </a:xfrm>
              <a:prstGeom prst="rect">
                <a:avLst/>
              </a:prstGeom>
              <a:solidFill>
                <a:srgbClr val="000000"/>
              </a:solidFill>
              <a:ln w="9525">
                <a:noFill/>
                <a:miter lim="800000"/>
              </a:ln>
            </p:spPr>
            <p:txBody>
              <a:bodyPr/>
              <a:lstStyle/>
              <a:p>
                <a:endParaRPr lang="zh-CN" altLang="en-US"/>
              </a:p>
            </p:txBody>
          </p:sp>
          <p:sp>
            <p:nvSpPr>
              <p:cNvPr id="179761" name="Line 1585"/>
              <p:cNvSpPr>
                <a:spLocks noChangeShapeType="1"/>
              </p:cNvSpPr>
              <p:nvPr/>
            </p:nvSpPr>
            <p:spPr bwMode="auto">
              <a:xfrm>
                <a:off x="4739" y="3722"/>
                <a:ext cx="6" cy="0"/>
              </a:xfrm>
              <a:prstGeom prst="line">
                <a:avLst/>
              </a:prstGeom>
              <a:noFill/>
              <a:ln w="0">
                <a:solidFill>
                  <a:srgbClr val="000000"/>
                </a:solidFill>
                <a:round/>
              </a:ln>
            </p:spPr>
            <p:txBody>
              <a:bodyPr/>
              <a:lstStyle/>
              <a:p>
                <a:endParaRPr lang="zh-CN" altLang="en-US"/>
              </a:p>
            </p:txBody>
          </p:sp>
          <p:sp>
            <p:nvSpPr>
              <p:cNvPr id="179762" name="Line 1586"/>
              <p:cNvSpPr>
                <a:spLocks noChangeShapeType="1"/>
              </p:cNvSpPr>
              <p:nvPr/>
            </p:nvSpPr>
            <p:spPr bwMode="auto">
              <a:xfrm>
                <a:off x="4739" y="3722"/>
                <a:ext cx="0" cy="6"/>
              </a:xfrm>
              <a:prstGeom prst="line">
                <a:avLst/>
              </a:prstGeom>
              <a:noFill/>
              <a:ln w="0">
                <a:solidFill>
                  <a:srgbClr val="000000"/>
                </a:solidFill>
                <a:round/>
              </a:ln>
            </p:spPr>
            <p:txBody>
              <a:bodyPr/>
              <a:lstStyle/>
              <a:p>
                <a:endParaRPr lang="zh-CN" altLang="en-US"/>
              </a:p>
            </p:txBody>
          </p:sp>
          <p:sp>
            <p:nvSpPr>
              <p:cNvPr id="179763" name="Rectangle 1587"/>
              <p:cNvSpPr>
                <a:spLocks noChangeArrowheads="1"/>
              </p:cNvSpPr>
              <p:nvPr/>
            </p:nvSpPr>
            <p:spPr bwMode="auto">
              <a:xfrm>
                <a:off x="4739" y="3722"/>
                <a:ext cx="6" cy="6"/>
              </a:xfrm>
              <a:prstGeom prst="rect">
                <a:avLst/>
              </a:prstGeom>
              <a:solidFill>
                <a:srgbClr val="000000"/>
              </a:solidFill>
              <a:ln w="9525">
                <a:noFill/>
                <a:miter lim="800000"/>
              </a:ln>
            </p:spPr>
            <p:txBody>
              <a:bodyPr/>
              <a:lstStyle/>
              <a:p>
                <a:endParaRPr lang="zh-CN" altLang="en-US"/>
              </a:p>
            </p:txBody>
          </p:sp>
          <p:sp>
            <p:nvSpPr>
              <p:cNvPr id="179764" name="Line 1588"/>
              <p:cNvSpPr>
                <a:spLocks noChangeShapeType="1"/>
              </p:cNvSpPr>
              <p:nvPr/>
            </p:nvSpPr>
            <p:spPr bwMode="auto">
              <a:xfrm>
                <a:off x="4739" y="3722"/>
                <a:ext cx="6" cy="0"/>
              </a:xfrm>
              <a:prstGeom prst="line">
                <a:avLst/>
              </a:prstGeom>
              <a:noFill/>
              <a:ln w="0">
                <a:solidFill>
                  <a:srgbClr val="000000"/>
                </a:solidFill>
                <a:round/>
              </a:ln>
            </p:spPr>
            <p:txBody>
              <a:bodyPr/>
              <a:lstStyle/>
              <a:p>
                <a:endParaRPr lang="zh-CN" altLang="en-US"/>
              </a:p>
            </p:txBody>
          </p:sp>
          <p:sp>
            <p:nvSpPr>
              <p:cNvPr id="179765" name="Line 1589"/>
              <p:cNvSpPr>
                <a:spLocks noChangeShapeType="1"/>
              </p:cNvSpPr>
              <p:nvPr/>
            </p:nvSpPr>
            <p:spPr bwMode="auto">
              <a:xfrm>
                <a:off x="4739" y="3722"/>
                <a:ext cx="0" cy="6"/>
              </a:xfrm>
              <a:prstGeom prst="line">
                <a:avLst/>
              </a:prstGeom>
              <a:noFill/>
              <a:ln w="0">
                <a:solidFill>
                  <a:srgbClr val="000000"/>
                </a:solidFill>
                <a:round/>
              </a:ln>
            </p:spPr>
            <p:txBody>
              <a:bodyPr/>
              <a:lstStyle/>
              <a:p>
                <a:endParaRPr lang="zh-CN" altLang="en-US"/>
              </a:p>
            </p:txBody>
          </p:sp>
          <p:sp>
            <p:nvSpPr>
              <p:cNvPr id="179766" name="Rectangle 1590"/>
              <p:cNvSpPr>
                <a:spLocks noChangeArrowheads="1"/>
              </p:cNvSpPr>
              <p:nvPr/>
            </p:nvSpPr>
            <p:spPr bwMode="auto">
              <a:xfrm>
                <a:off x="4745" y="3722"/>
                <a:ext cx="315" cy="6"/>
              </a:xfrm>
              <a:prstGeom prst="rect">
                <a:avLst/>
              </a:prstGeom>
              <a:solidFill>
                <a:srgbClr val="000000"/>
              </a:solidFill>
              <a:ln w="9525">
                <a:noFill/>
                <a:miter lim="800000"/>
              </a:ln>
            </p:spPr>
            <p:txBody>
              <a:bodyPr/>
              <a:lstStyle/>
              <a:p>
                <a:endParaRPr lang="zh-CN" altLang="en-US"/>
              </a:p>
            </p:txBody>
          </p:sp>
          <p:sp>
            <p:nvSpPr>
              <p:cNvPr id="179767" name="Line 1591"/>
              <p:cNvSpPr>
                <a:spLocks noChangeShapeType="1"/>
              </p:cNvSpPr>
              <p:nvPr/>
            </p:nvSpPr>
            <p:spPr bwMode="auto">
              <a:xfrm>
                <a:off x="4745" y="3722"/>
                <a:ext cx="315" cy="0"/>
              </a:xfrm>
              <a:prstGeom prst="line">
                <a:avLst/>
              </a:prstGeom>
              <a:noFill/>
              <a:ln w="0">
                <a:solidFill>
                  <a:srgbClr val="000000"/>
                </a:solidFill>
                <a:round/>
              </a:ln>
            </p:spPr>
            <p:txBody>
              <a:bodyPr/>
              <a:lstStyle/>
              <a:p>
                <a:endParaRPr lang="zh-CN" altLang="en-US"/>
              </a:p>
            </p:txBody>
          </p:sp>
          <p:sp>
            <p:nvSpPr>
              <p:cNvPr id="179768" name="Rectangle 1592"/>
              <p:cNvSpPr>
                <a:spLocks noChangeArrowheads="1"/>
              </p:cNvSpPr>
              <p:nvPr/>
            </p:nvSpPr>
            <p:spPr bwMode="auto">
              <a:xfrm>
                <a:off x="5060" y="3460"/>
                <a:ext cx="6" cy="262"/>
              </a:xfrm>
              <a:prstGeom prst="rect">
                <a:avLst/>
              </a:prstGeom>
              <a:solidFill>
                <a:srgbClr val="000000"/>
              </a:solidFill>
              <a:ln w="9525">
                <a:noFill/>
                <a:miter lim="800000"/>
              </a:ln>
            </p:spPr>
            <p:txBody>
              <a:bodyPr/>
              <a:lstStyle/>
              <a:p>
                <a:endParaRPr lang="zh-CN" altLang="en-US"/>
              </a:p>
            </p:txBody>
          </p:sp>
          <p:sp>
            <p:nvSpPr>
              <p:cNvPr id="179769" name="Line 1593"/>
              <p:cNvSpPr>
                <a:spLocks noChangeShapeType="1"/>
              </p:cNvSpPr>
              <p:nvPr/>
            </p:nvSpPr>
            <p:spPr bwMode="auto">
              <a:xfrm>
                <a:off x="5060" y="3460"/>
                <a:ext cx="0" cy="262"/>
              </a:xfrm>
              <a:prstGeom prst="line">
                <a:avLst/>
              </a:prstGeom>
              <a:noFill/>
              <a:ln w="0">
                <a:solidFill>
                  <a:srgbClr val="000000"/>
                </a:solidFill>
                <a:round/>
              </a:ln>
            </p:spPr>
            <p:txBody>
              <a:bodyPr/>
              <a:lstStyle/>
              <a:p>
                <a:endParaRPr lang="zh-CN" altLang="en-US"/>
              </a:p>
            </p:txBody>
          </p:sp>
          <p:sp>
            <p:nvSpPr>
              <p:cNvPr id="179770" name="Rectangle 1594"/>
              <p:cNvSpPr>
                <a:spLocks noChangeArrowheads="1"/>
              </p:cNvSpPr>
              <p:nvPr/>
            </p:nvSpPr>
            <p:spPr bwMode="auto">
              <a:xfrm>
                <a:off x="5060" y="3722"/>
                <a:ext cx="6" cy="6"/>
              </a:xfrm>
              <a:prstGeom prst="rect">
                <a:avLst/>
              </a:prstGeom>
              <a:solidFill>
                <a:srgbClr val="000000"/>
              </a:solidFill>
              <a:ln w="9525">
                <a:noFill/>
                <a:miter lim="800000"/>
              </a:ln>
            </p:spPr>
            <p:txBody>
              <a:bodyPr/>
              <a:lstStyle/>
              <a:p>
                <a:endParaRPr lang="zh-CN" altLang="en-US"/>
              </a:p>
            </p:txBody>
          </p:sp>
          <p:sp>
            <p:nvSpPr>
              <p:cNvPr id="179771" name="Line 1595"/>
              <p:cNvSpPr>
                <a:spLocks noChangeShapeType="1"/>
              </p:cNvSpPr>
              <p:nvPr/>
            </p:nvSpPr>
            <p:spPr bwMode="auto">
              <a:xfrm>
                <a:off x="5060" y="3722"/>
                <a:ext cx="6" cy="0"/>
              </a:xfrm>
              <a:prstGeom prst="line">
                <a:avLst/>
              </a:prstGeom>
              <a:noFill/>
              <a:ln w="0">
                <a:solidFill>
                  <a:srgbClr val="000000"/>
                </a:solidFill>
                <a:round/>
              </a:ln>
            </p:spPr>
            <p:txBody>
              <a:bodyPr/>
              <a:lstStyle/>
              <a:p>
                <a:endParaRPr lang="zh-CN" altLang="en-US"/>
              </a:p>
            </p:txBody>
          </p:sp>
          <p:sp>
            <p:nvSpPr>
              <p:cNvPr id="179772" name="Line 1596"/>
              <p:cNvSpPr>
                <a:spLocks noChangeShapeType="1"/>
              </p:cNvSpPr>
              <p:nvPr/>
            </p:nvSpPr>
            <p:spPr bwMode="auto">
              <a:xfrm>
                <a:off x="5060" y="3722"/>
                <a:ext cx="0" cy="6"/>
              </a:xfrm>
              <a:prstGeom prst="line">
                <a:avLst/>
              </a:prstGeom>
              <a:noFill/>
              <a:ln w="0">
                <a:solidFill>
                  <a:srgbClr val="000000"/>
                </a:solidFill>
                <a:round/>
              </a:ln>
            </p:spPr>
            <p:txBody>
              <a:bodyPr/>
              <a:lstStyle/>
              <a:p>
                <a:endParaRPr lang="zh-CN" altLang="en-US"/>
              </a:p>
            </p:txBody>
          </p:sp>
          <p:sp>
            <p:nvSpPr>
              <p:cNvPr id="179773" name="Rectangle 1597"/>
              <p:cNvSpPr>
                <a:spLocks noChangeArrowheads="1"/>
              </p:cNvSpPr>
              <p:nvPr/>
            </p:nvSpPr>
            <p:spPr bwMode="auto">
              <a:xfrm>
                <a:off x="5060" y="3722"/>
                <a:ext cx="6" cy="6"/>
              </a:xfrm>
              <a:prstGeom prst="rect">
                <a:avLst/>
              </a:prstGeom>
              <a:solidFill>
                <a:srgbClr val="000000"/>
              </a:solidFill>
              <a:ln w="9525">
                <a:noFill/>
                <a:miter lim="800000"/>
              </a:ln>
            </p:spPr>
            <p:txBody>
              <a:bodyPr/>
              <a:lstStyle/>
              <a:p>
                <a:endParaRPr lang="zh-CN" altLang="en-US"/>
              </a:p>
            </p:txBody>
          </p:sp>
          <p:sp>
            <p:nvSpPr>
              <p:cNvPr id="179774" name="Line 1598"/>
              <p:cNvSpPr>
                <a:spLocks noChangeShapeType="1"/>
              </p:cNvSpPr>
              <p:nvPr/>
            </p:nvSpPr>
            <p:spPr bwMode="auto">
              <a:xfrm>
                <a:off x="5060" y="3722"/>
                <a:ext cx="6" cy="0"/>
              </a:xfrm>
              <a:prstGeom prst="line">
                <a:avLst/>
              </a:prstGeom>
              <a:noFill/>
              <a:ln w="0">
                <a:solidFill>
                  <a:srgbClr val="000000"/>
                </a:solidFill>
                <a:round/>
              </a:ln>
            </p:spPr>
            <p:txBody>
              <a:bodyPr/>
              <a:lstStyle/>
              <a:p>
                <a:endParaRPr lang="zh-CN" altLang="en-US"/>
              </a:p>
            </p:txBody>
          </p:sp>
          <p:sp>
            <p:nvSpPr>
              <p:cNvPr id="179775" name="Line 1599"/>
              <p:cNvSpPr>
                <a:spLocks noChangeShapeType="1"/>
              </p:cNvSpPr>
              <p:nvPr/>
            </p:nvSpPr>
            <p:spPr bwMode="auto">
              <a:xfrm>
                <a:off x="5060" y="3722"/>
                <a:ext cx="0" cy="6"/>
              </a:xfrm>
              <a:prstGeom prst="line">
                <a:avLst/>
              </a:prstGeom>
              <a:noFill/>
              <a:ln w="0">
                <a:solidFill>
                  <a:srgbClr val="000000"/>
                </a:solidFill>
                <a:round/>
              </a:ln>
            </p:spPr>
            <p:txBody>
              <a:bodyPr/>
              <a:lstStyle/>
              <a:p>
                <a:endParaRPr lang="zh-CN" altLang="en-US"/>
              </a:p>
            </p:txBody>
          </p:sp>
          <p:sp>
            <p:nvSpPr>
              <p:cNvPr id="179776" name="Rectangle 1600"/>
              <p:cNvSpPr>
                <a:spLocks noChangeArrowheads="1"/>
              </p:cNvSpPr>
              <p:nvPr/>
            </p:nvSpPr>
            <p:spPr bwMode="auto">
              <a:xfrm>
                <a:off x="5212" y="3460"/>
                <a:ext cx="6" cy="262"/>
              </a:xfrm>
              <a:prstGeom prst="rect">
                <a:avLst/>
              </a:prstGeom>
              <a:solidFill>
                <a:srgbClr val="000000"/>
              </a:solidFill>
              <a:ln w="9525">
                <a:noFill/>
                <a:miter lim="800000"/>
              </a:ln>
            </p:spPr>
            <p:txBody>
              <a:bodyPr/>
              <a:lstStyle/>
              <a:p>
                <a:endParaRPr lang="zh-CN" altLang="en-US"/>
              </a:p>
            </p:txBody>
          </p:sp>
          <p:sp>
            <p:nvSpPr>
              <p:cNvPr id="179777" name="Line 1601"/>
              <p:cNvSpPr>
                <a:spLocks noChangeShapeType="1"/>
              </p:cNvSpPr>
              <p:nvPr/>
            </p:nvSpPr>
            <p:spPr bwMode="auto">
              <a:xfrm>
                <a:off x="5212" y="3460"/>
                <a:ext cx="0" cy="262"/>
              </a:xfrm>
              <a:prstGeom prst="line">
                <a:avLst/>
              </a:prstGeom>
              <a:noFill/>
              <a:ln w="0">
                <a:solidFill>
                  <a:srgbClr val="000000"/>
                </a:solidFill>
                <a:round/>
              </a:ln>
            </p:spPr>
            <p:txBody>
              <a:bodyPr/>
              <a:lstStyle/>
              <a:p>
                <a:endParaRPr lang="zh-CN" altLang="en-US"/>
              </a:p>
            </p:txBody>
          </p:sp>
          <p:sp>
            <p:nvSpPr>
              <p:cNvPr id="179778" name="Rectangle 1602"/>
              <p:cNvSpPr>
                <a:spLocks noChangeArrowheads="1"/>
              </p:cNvSpPr>
              <p:nvPr/>
            </p:nvSpPr>
            <p:spPr bwMode="auto">
              <a:xfrm>
                <a:off x="5212" y="3722"/>
                <a:ext cx="6" cy="6"/>
              </a:xfrm>
              <a:prstGeom prst="rect">
                <a:avLst/>
              </a:prstGeom>
              <a:solidFill>
                <a:srgbClr val="000000"/>
              </a:solidFill>
              <a:ln w="9525">
                <a:noFill/>
                <a:miter lim="800000"/>
              </a:ln>
            </p:spPr>
            <p:txBody>
              <a:bodyPr/>
              <a:lstStyle/>
              <a:p>
                <a:endParaRPr lang="zh-CN" altLang="en-US"/>
              </a:p>
            </p:txBody>
          </p:sp>
          <p:sp>
            <p:nvSpPr>
              <p:cNvPr id="179779" name="Line 1603"/>
              <p:cNvSpPr>
                <a:spLocks noChangeShapeType="1"/>
              </p:cNvSpPr>
              <p:nvPr/>
            </p:nvSpPr>
            <p:spPr bwMode="auto">
              <a:xfrm>
                <a:off x="5212" y="3722"/>
                <a:ext cx="6" cy="0"/>
              </a:xfrm>
              <a:prstGeom prst="line">
                <a:avLst/>
              </a:prstGeom>
              <a:noFill/>
              <a:ln w="0">
                <a:solidFill>
                  <a:srgbClr val="000000"/>
                </a:solidFill>
                <a:round/>
              </a:ln>
            </p:spPr>
            <p:txBody>
              <a:bodyPr/>
              <a:lstStyle/>
              <a:p>
                <a:endParaRPr lang="zh-CN" altLang="en-US"/>
              </a:p>
            </p:txBody>
          </p:sp>
          <p:sp>
            <p:nvSpPr>
              <p:cNvPr id="179780" name="Line 1604"/>
              <p:cNvSpPr>
                <a:spLocks noChangeShapeType="1"/>
              </p:cNvSpPr>
              <p:nvPr/>
            </p:nvSpPr>
            <p:spPr bwMode="auto">
              <a:xfrm>
                <a:off x="5212" y="3722"/>
                <a:ext cx="0" cy="6"/>
              </a:xfrm>
              <a:prstGeom prst="line">
                <a:avLst/>
              </a:prstGeom>
              <a:noFill/>
              <a:ln w="0">
                <a:solidFill>
                  <a:srgbClr val="000000"/>
                </a:solidFill>
                <a:round/>
              </a:ln>
            </p:spPr>
            <p:txBody>
              <a:bodyPr/>
              <a:lstStyle/>
              <a:p>
                <a:endParaRPr lang="zh-CN" altLang="en-US"/>
              </a:p>
            </p:txBody>
          </p:sp>
          <p:sp>
            <p:nvSpPr>
              <p:cNvPr id="179781" name="Rectangle 1605"/>
              <p:cNvSpPr>
                <a:spLocks noChangeArrowheads="1"/>
              </p:cNvSpPr>
              <p:nvPr/>
            </p:nvSpPr>
            <p:spPr bwMode="auto">
              <a:xfrm>
                <a:off x="5212" y="3722"/>
                <a:ext cx="6" cy="6"/>
              </a:xfrm>
              <a:prstGeom prst="rect">
                <a:avLst/>
              </a:prstGeom>
              <a:solidFill>
                <a:srgbClr val="000000"/>
              </a:solidFill>
              <a:ln w="9525">
                <a:noFill/>
                <a:miter lim="800000"/>
              </a:ln>
            </p:spPr>
            <p:txBody>
              <a:bodyPr/>
              <a:lstStyle/>
              <a:p>
                <a:endParaRPr lang="zh-CN" altLang="en-US"/>
              </a:p>
            </p:txBody>
          </p:sp>
          <p:sp>
            <p:nvSpPr>
              <p:cNvPr id="179782" name="Line 1606"/>
              <p:cNvSpPr>
                <a:spLocks noChangeShapeType="1"/>
              </p:cNvSpPr>
              <p:nvPr/>
            </p:nvSpPr>
            <p:spPr bwMode="auto">
              <a:xfrm>
                <a:off x="5212" y="3722"/>
                <a:ext cx="6" cy="0"/>
              </a:xfrm>
              <a:prstGeom prst="line">
                <a:avLst/>
              </a:prstGeom>
              <a:noFill/>
              <a:ln w="0">
                <a:solidFill>
                  <a:srgbClr val="000000"/>
                </a:solidFill>
                <a:round/>
              </a:ln>
            </p:spPr>
            <p:txBody>
              <a:bodyPr/>
              <a:lstStyle/>
              <a:p>
                <a:endParaRPr lang="zh-CN" altLang="en-US"/>
              </a:p>
            </p:txBody>
          </p:sp>
          <p:sp>
            <p:nvSpPr>
              <p:cNvPr id="179783" name="Line 1607"/>
              <p:cNvSpPr>
                <a:spLocks noChangeShapeType="1"/>
              </p:cNvSpPr>
              <p:nvPr/>
            </p:nvSpPr>
            <p:spPr bwMode="auto">
              <a:xfrm>
                <a:off x="5212" y="3722"/>
                <a:ext cx="0" cy="6"/>
              </a:xfrm>
              <a:prstGeom prst="line">
                <a:avLst/>
              </a:prstGeom>
              <a:noFill/>
              <a:ln w="0">
                <a:solidFill>
                  <a:srgbClr val="000000"/>
                </a:solidFill>
                <a:round/>
              </a:ln>
            </p:spPr>
            <p:txBody>
              <a:bodyPr/>
              <a:lstStyle/>
              <a:p>
                <a:endParaRPr lang="zh-CN" altLang="en-US"/>
              </a:p>
            </p:txBody>
          </p:sp>
          <p:sp>
            <p:nvSpPr>
              <p:cNvPr id="179784" name="Rectangle 1608"/>
              <p:cNvSpPr>
                <a:spLocks noChangeArrowheads="1"/>
              </p:cNvSpPr>
              <p:nvPr/>
            </p:nvSpPr>
            <p:spPr bwMode="auto">
              <a:xfrm>
                <a:off x="5218" y="3722"/>
                <a:ext cx="151" cy="6"/>
              </a:xfrm>
              <a:prstGeom prst="rect">
                <a:avLst/>
              </a:prstGeom>
              <a:solidFill>
                <a:srgbClr val="000000"/>
              </a:solidFill>
              <a:ln w="9525">
                <a:noFill/>
                <a:miter lim="800000"/>
              </a:ln>
            </p:spPr>
            <p:txBody>
              <a:bodyPr/>
              <a:lstStyle/>
              <a:p>
                <a:endParaRPr lang="zh-CN" altLang="en-US"/>
              </a:p>
            </p:txBody>
          </p:sp>
          <p:sp>
            <p:nvSpPr>
              <p:cNvPr id="179785" name="Line 1609"/>
              <p:cNvSpPr>
                <a:spLocks noChangeShapeType="1"/>
              </p:cNvSpPr>
              <p:nvPr/>
            </p:nvSpPr>
            <p:spPr bwMode="auto">
              <a:xfrm>
                <a:off x="5218" y="3722"/>
                <a:ext cx="151" cy="0"/>
              </a:xfrm>
              <a:prstGeom prst="line">
                <a:avLst/>
              </a:prstGeom>
              <a:noFill/>
              <a:ln w="0">
                <a:solidFill>
                  <a:srgbClr val="000000"/>
                </a:solidFill>
                <a:round/>
              </a:ln>
            </p:spPr>
            <p:txBody>
              <a:bodyPr/>
              <a:lstStyle/>
              <a:p>
                <a:endParaRPr lang="zh-CN" altLang="en-US"/>
              </a:p>
            </p:txBody>
          </p:sp>
          <p:sp>
            <p:nvSpPr>
              <p:cNvPr id="179786" name="Rectangle 1610"/>
              <p:cNvSpPr>
                <a:spLocks noChangeArrowheads="1"/>
              </p:cNvSpPr>
              <p:nvPr/>
            </p:nvSpPr>
            <p:spPr bwMode="auto">
              <a:xfrm>
                <a:off x="5369" y="3460"/>
                <a:ext cx="6" cy="262"/>
              </a:xfrm>
              <a:prstGeom prst="rect">
                <a:avLst/>
              </a:prstGeom>
              <a:solidFill>
                <a:srgbClr val="000000"/>
              </a:solidFill>
              <a:ln w="9525">
                <a:noFill/>
                <a:miter lim="800000"/>
              </a:ln>
            </p:spPr>
            <p:txBody>
              <a:bodyPr/>
              <a:lstStyle/>
              <a:p>
                <a:endParaRPr lang="zh-CN" altLang="en-US"/>
              </a:p>
            </p:txBody>
          </p:sp>
          <p:sp>
            <p:nvSpPr>
              <p:cNvPr id="179787" name="Line 1611"/>
              <p:cNvSpPr>
                <a:spLocks noChangeShapeType="1"/>
              </p:cNvSpPr>
              <p:nvPr/>
            </p:nvSpPr>
            <p:spPr bwMode="auto">
              <a:xfrm>
                <a:off x="5369" y="3460"/>
                <a:ext cx="0" cy="262"/>
              </a:xfrm>
              <a:prstGeom prst="line">
                <a:avLst/>
              </a:prstGeom>
              <a:noFill/>
              <a:ln w="0">
                <a:solidFill>
                  <a:srgbClr val="000000"/>
                </a:solidFill>
                <a:round/>
              </a:ln>
            </p:spPr>
            <p:txBody>
              <a:bodyPr/>
              <a:lstStyle/>
              <a:p>
                <a:endParaRPr lang="zh-CN" altLang="en-US"/>
              </a:p>
            </p:txBody>
          </p:sp>
          <p:sp>
            <p:nvSpPr>
              <p:cNvPr id="179788" name="Rectangle 1612"/>
              <p:cNvSpPr>
                <a:spLocks noChangeArrowheads="1"/>
              </p:cNvSpPr>
              <p:nvPr/>
            </p:nvSpPr>
            <p:spPr bwMode="auto">
              <a:xfrm>
                <a:off x="5369" y="3722"/>
                <a:ext cx="6" cy="6"/>
              </a:xfrm>
              <a:prstGeom prst="rect">
                <a:avLst/>
              </a:prstGeom>
              <a:solidFill>
                <a:srgbClr val="000000"/>
              </a:solidFill>
              <a:ln w="9525">
                <a:noFill/>
                <a:miter lim="800000"/>
              </a:ln>
            </p:spPr>
            <p:txBody>
              <a:bodyPr/>
              <a:lstStyle/>
              <a:p>
                <a:endParaRPr lang="zh-CN" altLang="en-US"/>
              </a:p>
            </p:txBody>
          </p:sp>
          <p:sp>
            <p:nvSpPr>
              <p:cNvPr id="179789" name="Line 1613"/>
              <p:cNvSpPr>
                <a:spLocks noChangeShapeType="1"/>
              </p:cNvSpPr>
              <p:nvPr/>
            </p:nvSpPr>
            <p:spPr bwMode="auto">
              <a:xfrm>
                <a:off x="5369" y="3722"/>
                <a:ext cx="6" cy="0"/>
              </a:xfrm>
              <a:prstGeom prst="line">
                <a:avLst/>
              </a:prstGeom>
              <a:noFill/>
              <a:ln w="0">
                <a:solidFill>
                  <a:srgbClr val="000000"/>
                </a:solidFill>
                <a:round/>
              </a:ln>
            </p:spPr>
            <p:txBody>
              <a:bodyPr/>
              <a:lstStyle/>
              <a:p>
                <a:endParaRPr lang="zh-CN" altLang="en-US"/>
              </a:p>
            </p:txBody>
          </p:sp>
          <p:sp>
            <p:nvSpPr>
              <p:cNvPr id="179790" name="Line 1614"/>
              <p:cNvSpPr>
                <a:spLocks noChangeShapeType="1"/>
              </p:cNvSpPr>
              <p:nvPr/>
            </p:nvSpPr>
            <p:spPr bwMode="auto">
              <a:xfrm>
                <a:off x="5369" y="3722"/>
                <a:ext cx="0" cy="6"/>
              </a:xfrm>
              <a:prstGeom prst="line">
                <a:avLst/>
              </a:prstGeom>
              <a:noFill/>
              <a:ln w="0">
                <a:solidFill>
                  <a:srgbClr val="000000"/>
                </a:solidFill>
                <a:round/>
              </a:ln>
            </p:spPr>
            <p:txBody>
              <a:bodyPr/>
              <a:lstStyle/>
              <a:p>
                <a:endParaRPr lang="zh-CN" altLang="en-US"/>
              </a:p>
            </p:txBody>
          </p:sp>
          <p:sp>
            <p:nvSpPr>
              <p:cNvPr id="179791" name="Rectangle 1615"/>
              <p:cNvSpPr>
                <a:spLocks noChangeArrowheads="1"/>
              </p:cNvSpPr>
              <p:nvPr/>
            </p:nvSpPr>
            <p:spPr bwMode="auto">
              <a:xfrm>
                <a:off x="5369" y="3722"/>
                <a:ext cx="6" cy="6"/>
              </a:xfrm>
              <a:prstGeom prst="rect">
                <a:avLst/>
              </a:prstGeom>
              <a:solidFill>
                <a:srgbClr val="000000"/>
              </a:solidFill>
              <a:ln w="9525">
                <a:noFill/>
                <a:miter lim="800000"/>
              </a:ln>
            </p:spPr>
            <p:txBody>
              <a:bodyPr/>
              <a:lstStyle/>
              <a:p>
                <a:endParaRPr lang="zh-CN" altLang="en-US"/>
              </a:p>
            </p:txBody>
          </p:sp>
        </p:grpSp>
        <p:sp>
          <p:nvSpPr>
            <p:cNvPr id="179793" name="Line 1617"/>
            <p:cNvSpPr>
              <a:spLocks noChangeShapeType="1"/>
            </p:cNvSpPr>
            <p:nvPr/>
          </p:nvSpPr>
          <p:spPr bwMode="auto">
            <a:xfrm>
              <a:off x="5063" y="3847"/>
              <a:ext cx="6" cy="0"/>
            </a:xfrm>
            <a:prstGeom prst="line">
              <a:avLst/>
            </a:prstGeom>
            <a:noFill/>
            <a:ln w="0">
              <a:solidFill>
                <a:srgbClr val="000000"/>
              </a:solidFill>
              <a:round/>
            </a:ln>
          </p:spPr>
          <p:txBody>
            <a:bodyPr/>
            <a:lstStyle/>
            <a:p>
              <a:endParaRPr lang="zh-CN" altLang="en-US"/>
            </a:p>
          </p:txBody>
        </p:sp>
        <p:sp>
          <p:nvSpPr>
            <p:cNvPr id="179794" name="Line 1618"/>
            <p:cNvSpPr>
              <a:spLocks noChangeShapeType="1"/>
            </p:cNvSpPr>
            <p:nvPr/>
          </p:nvSpPr>
          <p:spPr bwMode="auto">
            <a:xfrm>
              <a:off x="5063" y="3847"/>
              <a:ext cx="0" cy="6"/>
            </a:xfrm>
            <a:prstGeom prst="line">
              <a:avLst/>
            </a:prstGeom>
            <a:noFill/>
            <a:ln w="0">
              <a:solidFill>
                <a:srgbClr val="00000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684213" y="125413"/>
            <a:ext cx="7772400" cy="1143000"/>
          </a:xfrm>
        </p:spPr>
        <p:txBody>
          <a:bodyPr/>
          <a:lstStyle/>
          <a:p>
            <a:r>
              <a:rPr lang="en-US" altLang="zh-CN" smtClean="0"/>
              <a:t>2. </a:t>
            </a:r>
            <a:r>
              <a:rPr lang="zh-CN" altLang="en-US" smtClean="0"/>
              <a:t>地址重定位</a:t>
            </a:r>
            <a:endParaRPr lang="zh-CN" altLang="en-US" smtClean="0"/>
          </a:p>
        </p:txBody>
      </p:sp>
      <p:sp>
        <p:nvSpPr>
          <p:cNvPr id="57346" name="Rectangle 3"/>
          <p:cNvSpPr>
            <a:spLocks noGrp="1" noChangeArrowheads="1"/>
          </p:cNvSpPr>
          <p:nvPr>
            <p:ph type="body" idx="4294967295"/>
          </p:nvPr>
        </p:nvSpPr>
        <p:spPr>
          <a:xfrm>
            <a:off x="468313" y="1341438"/>
            <a:ext cx="8280400" cy="5327650"/>
          </a:xfrm>
        </p:spPr>
        <p:txBody>
          <a:bodyPr/>
          <a:lstStyle/>
          <a:p>
            <a:r>
              <a:rPr lang="zh-CN" altLang="zh-CN" sz="3000" smtClean="0"/>
              <a:t>可执行程序逻辑地址转换 （绑定）为物理地址的过程称地址重定位 、地址映射或地址转换，基于上述程序装</a:t>
            </a:r>
            <a:r>
              <a:rPr lang="zh-CN" altLang="en-US" sz="3000" smtClean="0"/>
              <a:t>载</a:t>
            </a:r>
            <a:r>
              <a:rPr lang="zh-CN" altLang="zh-CN" sz="3000" smtClean="0"/>
              <a:t>方式，可区分三种地址重定位。</a:t>
            </a:r>
            <a:endParaRPr lang="zh-CN" altLang="zh-CN" sz="3000" smtClean="0"/>
          </a:p>
          <a:p>
            <a:pPr lvl="1"/>
            <a:r>
              <a:rPr lang="en-US" altLang="zh-CN" sz="3000" smtClean="0"/>
              <a:t>(</a:t>
            </a:r>
            <a:r>
              <a:rPr lang="zh-CN" altLang="zh-CN" sz="3000" smtClean="0"/>
              <a:t>１</a:t>
            </a:r>
            <a:r>
              <a:rPr lang="en-US" altLang="zh-CN" sz="3000" smtClean="0"/>
              <a:t>) </a:t>
            </a:r>
            <a:r>
              <a:rPr lang="zh-CN" altLang="zh-CN" sz="3000" smtClean="0"/>
              <a:t>静态地址重定位</a:t>
            </a:r>
            <a:endParaRPr lang="zh-CN" altLang="zh-CN" sz="3000" smtClean="0"/>
          </a:p>
          <a:p>
            <a:pPr lvl="1"/>
            <a:r>
              <a:rPr lang="en-US" altLang="zh-CN" sz="3000" smtClean="0"/>
              <a:t>(</a:t>
            </a:r>
            <a:r>
              <a:rPr lang="zh-CN" altLang="zh-CN" sz="3000" smtClean="0"/>
              <a:t>２</a:t>
            </a:r>
            <a:r>
              <a:rPr lang="en-US" altLang="zh-CN" sz="3000" smtClean="0"/>
              <a:t>) </a:t>
            </a:r>
            <a:r>
              <a:rPr lang="zh-CN" altLang="zh-CN" sz="3000" smtClean="0"/>
              <a:t>动态地址重定位</a:t>
            </a:r>
            <a:endParaRPr lang="zh-CN" altLang="zh-CN" sz="3000" smtClean="0"/>
          </a:p>
          <a:p>
            <a:pPr lvl="1"/>
            <a:r>
              <a:rPr lang="en-US" altLang="zh-CN" sz="3000" smtClean="0"/>
              <a:t>( 3 ) </a:t>
            </a:r>
            <a:r>
              <a:rPr lang="zh-CN" altLang="zh-CN" sz="3000" smtClean="0"/>
              <a:t>运行时链接地址重定位</a:t>
            </a:r>
            <a:endParaRPr lang="zh-CN" altLang="en-US" sz="30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799840" y="1086485"/>
              <a:ext cx="2961005" cy="44450"/>
            </p14:xfrm>
          </p:contentPart>
        </mc:Choice>
        <mc:Fallback xmlns="">
          <p:pic>
            <p:nvPicPr>
              <p:cNvPr id="2" name="墨迹 1"/>
            </p:nvPicPr>
            <p:blipFill>
              <a:blip r:embed="rId2"/>
            </p:blipFill>
            <p:spPr>
              <a:xfrm>
                <a:off x="3799840" y="1086485"/>
                <a:ext cx="2961005" cy="44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42770" y="1760220"/>
              <a:ext cx="3062605" cy="120650"/>
            </p14:xfrm>
          </p:contentPart>
        </mc:Choice>
        <mc:Fallback xmlns="">
          <p:pic>
            <p:nvPicPr>
              <p:cNvPr id="3" name="墨迹 2"/>
            </p:nvPicPr>
            <p:blipFill>
              <a:blip r:embed="rId4"/>
            </p:blipFill>
            <p:spPr>
              <a:xfrm>
                <a:off x="1842770" y="1760220"/>
                <a:ext cx="3062605" cy="1206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697345" y="1849120"/>
              <a:ext cx="1162685" cy="44450"/>
            </p14:xfrm>
          </p:contentPart>
        </mc:Choice>
        <mc:Fallback xmlns="">
          <p:pic>
            <p:nvPicPr>
              <p:cNvPr id="4" name="墨迹 3"/>
            </p:nvPicPr>
            <p:blipFill>
              <a:blip r:embed="rId6"/>
            </p:blipFill>
            <p:spPr>
              <a:xfrm>
                <a:off x="6697345" y="1849120"/>
                <a:ext cx="1162685" cy="444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090420" y="1804670"/>
              <a:ext cx="2261870" cy="540385"/>
            </p14:xfrm>
          </p:contentPart>
        </mc:Choice>
        <mc:Fallback xmlns="">
          <p:pic>
            <p:nvPicPr>
              <p:cNvPr id="5" name="墨迹 4"/>
            </p:nvPicPr>
            <p:blipFill>
              <a:blip r:embed="rId8"/>
            </p:blipFill>
            <p:spPr>
              <a:xfrm>
                <a:off x="2090420" y="1804670"/>
                <a:ext cx="2261870" cy="5403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3812540" y="2345055"/>
              <a:ext cx="38100" cy="25400"/>
            </p14:xfrm>
          </p:contentPart>
        </mc:Choice>
        <mc:Fallback xmlns="">
          <p:pic>
            <p:nvPicPr>
              <p:cNvPr id="6" name="墨迹 5"/>
            </p:nvPicPr>
            <p:blipFill>
              <a:blip r:embed="rId10"/>
            </p:blipFill>
            <p:spPr>
              <a:xfrm>
                <a:off x="3812540" y="2345055"/>
                <a:ext cx="38100" cy="25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387975" y="1804670"/>
              <a:ext cx="908685" cy="508635"/>
            </p14:xfrm>
          </p:contentPart>
        </mc:Choice>
        <mc:Fallback xmlns="">
          <p:pic>
            <p:nvPicPr>
              <p:cNvPr id="7" name="墨迹 6"/>
            </p:nvPicPr>
            <p:blipFill>
              <a:blip r:embed="rId12"/>
            </p:blipFill>
            <p:spPr>
              <a:xfrm>
                <a:off x="5387975" y="1804670"/>
                <a:ext cx="908685" cy="5086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7383780" y="1912620"/>
              <a:ext cx="692150" cy="311785"/>
            </p14:xfrm>
          </p:contentPart>
        </mc:Choice>
        <mc:Fallback xmlns="">
          <p:pic>
            <p:nvPicPr>
              <p:cNvPr id="8" name="墨迹 7"/>
            </p:nvPicPr>
            <p:blipFill>
              <a:blip r:embed="rId14"/>
            </p:blipFill>
            <p:spPr>
              <a:xfrm>
                <a:off x="7383780" y="1912620"/>
                <a:ext cx="692150" cy="3117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065020" y="3190240"/>
              <a:ext cx="615950" cy="451485"/>
            </p14:xfrm>
          </p:contentPart>
        </mc:Choice>
        <mc:Fallback xmlns="">
          <p:pic>
            <p:nvPicPr>
              <p:cNvPr id="9" name="墨迹 8"/>
            </p:nvPicPr>
            <p:blipFill>
              <a:blip r:embed="rId16"/>
            </p:blipFill>
            <p:spPr>
              <a:xfrm>
                <a:off x="2065020" y="3190240"/>
                <a:ext cx="615950" cy="4514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831590" y="3648075"/>
              <a:ext cx="819785" cy="31750"/>
            </p14:xfrm>
          </p:contentPart>
        </mc:Choice>
        <mc:Fallback xmlns="">
          <p:pic>
            <p:nvPicPr>
              <p:cNvPr id="10" name="墨迹 9"/>
            </p:nvPicPr>
            <p:blipFill>
              <a:blip r:embed="rId18"/>
            </p:blipFill>
            <p:spPr>
              <a:xfrm>
                <a:off x="3831590" y="3648075"/>
                <a:ext cx="819785" cy="317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938020" y="3775075"/>
              <a:ext cx="826135" cy="521335"/>
            </p14:xfrm>
          </p:contentPart>
        </mc:Choice>
        <mc:Fallback xmlns="">
          <p:pic>
            <p:nvPicPr>
              <p:cNvPr id="11" name="墨迹 10"/>
            </p:nvPicPr>
            <p:blipFill>
              <a:blip r:embed="rId20"/>
            </p:blipFill>
            <p:spPr>
              <a:xfrm>
                <a:off x="1938020" y="3775075"/>
                <a:ext cx="826135" cy="52133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500755" y="4137660"/>
              <a:ext cx="1493520" cy="139700"/>
            </p14:xfrm>
          </p:contentPart>
        </mc:Choice>
        <mc:Fallback xmlns="">
          <p:pic>
            <p:nvPicPr>
              <p:cNvPr id="12" name="墨迹 11"/>
            </p:nvPicPr>
            <p:blipFill>
              <a:blip r:embed="rId22"/>
            </p:blipFill>
            <p:spPr>
              <a:xfrm>
                <a:off x="3500755" y="4137660"/>
                <a:ext cx="1493520" cy="1397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988820" y="4264660"/>
              <a:ext cx="876935" cy="686435"/>
            </p14:xfrm>
          </p:contentPart>
        </mc:Choice>
        <mc:Fallback xmlns="">
          <p:pic>
            <p:nvPicPr>
              <p:cNvPr id="13" name="墨迹 12"/>
            </p:nvPicPr>
            <p:blipFill>
              <a:blip r:embed="rId24"/>
            </p:blipFill>
            <p:spPr>
              <a:xfrm>
                <a:off x="1988820" y="4264660"/>
                <a:ext cx="876935" cy="6864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221355" y="4887595"/>
              <a:ext cx="1207135" cy="152400"/>
            </p14:xfrm>
          </p:contentPart>
        </mc:Choice>
        <mc:Fallback xmlns="">
          <p:pic>
            <p:nvPicPr>
              <p:cNvPr id="14" name="墨迹 13"/>
            </p:nvPicPr>
            <p:blipFill>
              <a:blip r:embed="rId26"/>
            </p:blipFill>
            <p:spPr>
              <a:xfrm>
                <a:off x="3221355" y="4887595"/>
                <a:ext cx="1207135" cy="1524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695825" y="4398010"/>
              <a:ext cx="1511935" cy="635635"/>
            </p14:xfrm>
          </p:contentPart>
        </mc:Choice>
        <mc:Fallback xmlns="">
          <p:pic>
            <p:nvPicPr>
              <p:cNvPr id="15" name="墨迹 14"/>
            </p:nvPicPr>
            <p:blipFill>
              <a:blip r:embed="rId28"/>
            </p:blipFill>
            <p:spPr>
              <a:xfrm>
                <a:off x="4695825" y="4398010"/>
                <a:ext cx="1511935" cy="635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5788660" y="4900295"/>
              <a:ext cx="19050" cy="12700"/>
            </p14:xfrm>
          </p:contentPart>
        </mc:Choice>
        <mc:Fallback xmlns="">
          <p:pic>
            <p:nvPicPr>
              <p:cNvPr id="16" name="墨迹 15"/>
            </p:nvPicPr>
            <p:blipFill>
              <a:blip r:embed="rId30"/>
            </p:blipFill>
            <p:spPr>
              <a:xfrm>
                <a:off x="5788660" y="4900295"/>
                <a:ext cx="19050" cy="12700"/>
              </a:xfrm>
              <a:prstGeom prst="rect"/>
            </p:spPr>
          </p:pic>
        </mc:Fallback>
      </mc:AlternateContent>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88913"/>
            <a:ext cx="9036050" cy="1143000"/>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(4)</a:t>
            </a:r>
            <a:endParaRPr lang="en-US" altLang="zh-CN" sz="3800" smtClean="0"/>
          </a:p>
        </p:txBody>
      </p:sp>
      <p:sp>
        <p:nvSpPr>
          <p:cNvPr id="154626" name="Rectangle 3"/>
          <p:cNvSpPr>
            <a:spLocks noGrp="1" noChangeArrowheads="1"/>
          </p:cNvSpPr>
          <p:nvPr>
            <p:ph type="body" idx="4294967295"/>
          </p:nvPr>
        </p:nvSpPr>
        <p:spPr>
          <a:xfrm>
            <a:off x="539750" y="1916113"/>
            <a:ext cx="8137525" cy="4419600"/>
          </a:xfrm>
        </p:spPr>
        <p:txBody>
          <a:bodyPr/>
          <a:lstStyle/>
          <a:p>
            <a:pPr algn="ctr" eaLnBrk="1" hangingPunct="1">
              <a:lnSpc>
                <a:spcPct val="90000"/>
              </a:lnSpc>
              <a:buFont typeface="Wingdings" panose="05000000000000000000" pitchFamily="2" charset="2"/>
              <a:buNone/>
            </a:pPr>
            <a:r>
              <a:rPr lang="zh-CN" altLang="en-US" smtClean="0">
                <a:solidFill>
                  <a:srgbClr val="0000FF"/>
                </a:solidFill>
                <a:latin typeface="宋体" panose="02010600030101010101" pitchFamily="2" charset="-122"/>
              </a:rPr>
              <a:t>性能比较</a:t>
            </a:r>
            <a:r>
              <a:rPr lang="zh-CN" altLang="en-US" sz="2600" smtClean="0">
                <a:solidFill>
                  <a:srgbClr val="0000FF"/>
                </a:solidFill>
                <a:latin typeface="宋体" panose="02010600030101010101" pitchFamily="2" charset="-122"/>
              </a:rPr>
              <a:t> </a:t>
            </a:r>
            <a:endParaRPr lang="zh-CN" altLang="en-US" sz="2600" smtClean="0">
              <a:solidFill>
                <a:srgbClr val="0000FF"/>
              </a:solidFill>
              <a:latin typeface="宋体" panose="02010600030101010101" pitchFamily="2" charset="-122"/>
            </a:endParaRPr>
          </a:p>
          <a:p>
            <a:pPr algn="ctr" eaLnBrk="1" hangingPunct="1">
              <a:lnSpc>
                <a:spcPct val="90000"/>
              </a:lnSpc>
              <a:buFont typeface="Wingdings" panose="05000000000000000000" pitchFamily="2" charset="2"/>
              <a:buNone/>
            </a:pPr>
            <a:endParaRPr lang="zh-CN" altLang="en-US" sz="2600" smtClean="0">
              <a:solidFill>
                <a:srgbClr val="0000FF"/>
              </a:solidFill>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OPT    F(1)  F(2)  F(4)              ,6</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LRU    F(3) F(1) F(2) F(4)           ,7</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CLOCK  F(2) F(3) F(1) F(5) F(4)      ,8</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FIFO   F(1) F(3) F(1) F(5) F(2) F(4)  ,9</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endParaRPr lang="en-US" altLang="zh-CN" sz="2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idx="4294967295"/>
          </p:nvPr>
        </p:nvSpPr>
        <p:spPr>
          <a:xfrm>
            <a:off x="684213" y="188913"/>
            <a:ext cx="7772400" cy="1143000"/>
          </a:xfrm>
        </p:spPr>
        <p:txBody>
          <a:bodyPr/>
          <a:lstStyle/>
          <a:p>
            <a:r>
              <a:rPr lang="en-US" altLang="zh-CN" smtClean="0"/>
              <a:t>7</a:t>
            </a:r>
            <a:r>
              <a:rPr lang="zh-CN" altLang="en-US" smtClean="0"/>
              <a:t>、局部页面替换算法</a:t>
            </a:r>
            <a:endParaRPr lang="zh-CN" altLang="en-US" smtClean="0"/>
          </a:p>
        </p:txBody>
      </p:sp>
      <p:sp>
        <p:nvSpPr>
          <p:cNvPr id="155650" name="Rectangle 3"/>
          <p:cNvSpPr>
            <a:spLocks noGrp="1" noChangeArrowheads="1"/>
          </p:cNvSpPr>
          <p:nvPr>
            <p:ph type="body" idx="4294967295"/>
          </p:nvPr>
        </p:nvSpPr>
        <p:spPr>
          <a:xfrm>
            <a:off x="684213" y="1484313"/>
            <a:ext cx="7772400" cy="4827587"/>
          </a:xfrm>
        </p:spPr>
        <p:txBody>
          <a:bodyPr/>
          <a:lstStyle/>
          <a:p>
            <a:pPr eaLnBrk="1" hangingPunct="1">
              <a:buFont typeface="Wingdings" panose="05000000000000000000" pitchFamily="2" charset="2"/>
              <a:buNone/>
            </a:pPr>
            <a:r>
              <a:rPr lang="en-US" altLang="zh-CN" sz="3600" smtClean="0">
                <a:latin typeface="宋体" panose="02010600030101010101" pitchFamily="2" charset="-122"/>
              </a:rPr>
              <a:t>1) </a:t>
            </a:r>
            <a:r>
              <a:rPr lang="zh-CN" altLang="en-US" sz="3600" smtClean="0">
                <a:latin typeface="宋体" panose="02010600030101010101" pitchFamily="2" charset="-122"/>
              </a:rPr>
              <a:t>局部最佳页面替换算法 </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2) </a:t>
            </a:r>
            <a:r>
              <a:rPr lang="zh-CN" altLang="en-US" sz="3600" smtClean="0">
                <a:latin typeface="宋体" panose="02010600030101010101" pitchFamily="2" charset="-122"/>
              </a:rPr>
              <a:t>工作集模型和工作集置换算法 </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3) </a:t>
            </a:r>
            <a:r>
              <a:rPr lang="zh-CN" altLang="en-US" sz="3600" smtClean="0">
                <a:latin typeface="宋体" panose="02010600030101010101" pitchFamily="2" charset="-122"/>
              </a:rPr>
              <a:t>模拟工作集替换算法</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4) </a:t>
            </a:r>
            <a:r>
              <a:rPr lang="zh-CN" altLang="en-US" sz="3600" smtClean="0">
                <a:latin typeface="宋体" panose="02010600030101010101" pitchFamily="2" charset="-122"/>
              </a:rPr>
              <a:t>缺页频率替换算法</a:t>
            </a:r>
            <a:endParaRPr lang="zh-CN" altLang="en-US" sz="3600" smtClean="0">
              <a:latin typeface="宋体" panose="02010600030101010101" pitchFamily="2" charset="-122"/>
            </a:endParaRPr>
          </a:p>
          <a:p>
            <a:pPr eaLnBrk="1" hangingPunct="1">
              <a:buFont typeface="Wingdings" panose="05000000000000000000" pitchFamily="2" charset="2"/>
              <a:buNone/>
            </a:pPr>
            <a:endParaRPr lang="en-US" altLang="zh-CN" sz="3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395288" y="188913"/>
            <a:ext cx="8062912" cy="1143000"/>
          </a:xfrm>
        </p:spPr>
        <p:txBody>
          <a:bodyPr/>
          <a:lstStyle/>
          <a:p>
            <a:r>
              <a:rPr lang="en-US" altLang="zh-CN" smtClean="0"/>
              <a:t>1) </a:t>
            </a:r>
            <a:r>
              <a:rPr lang="zh-CN" altLang="en-US" smtClean="0"/>
              <a:t>局部最佳页面替换算法</a:t>
            </a:r>
            <a:r>
              <a:rPr lang="en-US" altLang="zh-CN" smtClean="0"/>
              <a:t>(1)</a:t>
            </a:r>
            <a:endParaRPr lang="en-US" altLang="zh-CN" smtClean="0"/>
          </a:p>
        </p:txBody>
      </p:sp>
      <p:sp>
        <p:nvSpPr>
          <p:cNvPr id="156674" name="Rectangle 3"/>
          <p:cNvSpPr>
            <a:spLocks noGrp="1" noChangeArrowheads="1"/>
          </p:cNvSpPr>
          <p:nvPr>
            <p:ph type="body" idx="4294967295"/>
          </p:nvPr>
        </p:nvSpPr>
        <p:spPr>
          <a:xfrm>
            <a:off x="395288" y="1484313"/>
            <a:ext cx="8353425" cy="4681537"/>
          </a:xfrm>
        </p:spPr>
        <p:txBody>
          <a:bodyPr/>
          <a:lstStyle/>
          <a:p>
            <a:pPr eaLnBrk="1" hangingPunct="1"/>
            <a:r>
              <a:rPr lang="zh-CN" altLang="en-US" sz="3000" smtClean="0">
                <a:latin typeface="宋体" panose="02010600030101010101" pitchFamily="2" charset="-122"/>
              </a:rPr>
              <a:t>实现思想：进程在时刻</a:t>
            </a:r>
            <a:r>
              <a:rPr lang="en-US" altLang="zh-CN" sz="3000" smtClean="0">
                <a:latin typeface="宋体" panose="02010600030101010101" pitchFamily="2" charset="-122"/>
              </a:rPr>
              <a:t>t</a:t>
            </a:r>
            <a:r>
              <a:rPr lang="zh-CN" altLang="en-US" sz="3000" smtClean="0">
                <a:latin typeface="宋体" panose="02010600030101010101" pitchFamily="2" charset="-122"/>
              </a:rPr>
              <a:t>访问某页面，如果该页面不在内存中，导致一次缺页，把该页面装入一个空闲页框。</a:t>
            </a:r>
            <a:endParaRPr lang="zh-CN" altLang="en-US" sz="3000" smtClean="0">
              <a:latin typeface="宋体" panose="02010600030101010101" pitchFamily="2" charset="-122"/>
            </a:endParaRPr>
          </a:p>
          <a:p>
            <a:pPr eaLnBrk="1" hangingPunct="1"/>
            <a:r>
              <a:rPr lang="zh-CN" altLang="en-US" sz="3000" smtClean="0">
                <a:latin typeface="宋体" panose="02010600030101010101" pitchFamily="2" charset="-122"/>
              </a:rPr>
              <a:t>不论发生缺页与否，算法在每一步要考虑引用串，如果该页面在时间间隔</a:t>
            </a:r>
            <a:r>
              <a:rPr lang="en-US" altLang="zh-CN" sz="3000" smtClean="0">
                <a:latin typeface="宋体" panose="02010600030101010101" pitchFamily="2" charset="-122"/>
              </a:rPr>
              <a:t>(t,t+τ)</a:t>
            </a:r>
            <a:r>
              <a:rPr lang="zh-CN" altLang="en-US" sz="3000" smtClean="0">
                <a:latin typeface="宋体" panose="02010600030101010101" pitchFamily="2" charset="-122"/>
              </a:rPr>
              <a:t>内未被再次引用，那么就移出；否则，该页被保留在进程驻留集中。</a:t>
            </a:r>
            <a:endParaRPr lang="zh-CN" altLang="en-US" sz="3000" smtClean="0">
              <a:latin typeface="宋体" panose="02010600030101010101" pitchFamily="2" charset="-122"/>
            </a:endParaRPr>
          </a:p>
          <a:p>
            <a:pPr eaLnBrk="1" hangingPunct="1"/>
            <a:r>
              <a:rPr lang="en-US" altLang="zh-CN" sz="3000" smtClean="0">
                <a:latin typeface="宋体" panose="02010600030101010101" pitchFamily="2" charset="-122"/>
              </a:rPr>
              <a:t>τ</a:t>
            </a:r>
            <a:r>
              <a:rPr lang="zh-CN" altLang="en-US" sz="3000" smtClean="0">
                <a:latin typeface="宋体" panose="02010600030101010101" pitchFamily="2" charset="-122"/>
              </a:rPr>
              <a:t>为一个系统常量，间隔</a:t>
            </a:r>
            <a:r>
              <a:rPr lang="en-US" altLang="zh-CN" sz="3000" smtClean="0">
                <a:latin typeface="宋体" panose="02010600030101010101" pitchFamily="2" charset="-122"/>
              </a:rPr>
              <a:t>(t,t+τ)</a:t>
            </a:r>
            <a:r>
              <a:rPr lang="zh-CN" altLang="en-US" sz="3000" smtClean="0">
                <a:latin typeface="宋体" panose="02010600030101010101" pitchFamily="2" charset="-122"/>
              </a:rPr>
              <a:t>称作滑动窗口 。例子中</a:t>
            </a:r>
            <a:r>
              <a:rPr lang="en-US" altLang="zh-CN" sz="3000" smtClean="0">
                <a:latin typeface="宋体" panose="02010600030101010101" pitchFamily="2" charset="-122"/>
              </a:rPr>
              <a:t>τ=3</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buFont typeface="Wingdings" panose="05000000000000000000" pitchFamily="2" charset="2"/>
              <a:buNone/>
            </a:pP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idx="4294967295"/>
          </p:nvPr>
        </p:nvSpPr>
        <p:spPr>
          <a:xfrm>
            <a:off x="685800" y="188913"/>
            <a:ext cx="7772400" cy="1143000"/>
          </a:xfrm>
        </p:spPr>
        <p:txBody>
          <a:bodyPr/>
          <a:lstStyle/>
          <a:p>
            <a:r>
              <a:rPr lang="zh-CN" altLang="en-US" smtClean="0"/>
              <a:t>局部最佳页面替换算法</a:t>
            </a:r>
            <a:r>
              <a:rPr lang="en-US" altLang="zh-CN" smtClean="0"/>
              <a:t>(2)</a:t>
            </a:r>
            <a:endParaRPr lang="en-US" altLang="zh-CN" smtClean="0"/>
          </a:p>
        </p:txBody>
      </p:sp>
      <p:sp>
        <p:nvSpPr>
          <p:cNvPr id="157698" name="Rectangle 3"/>
          <p:cNvSpPr>
            <a:spLocks noGrp="1" noChangeArrowheads="1"/>
          </p:cNvSpPr>
          <p:nvPr>
            <p:ph type="body" idx="4294967295"/>
          </p:nvPr>
        </p:nvSpPr>
        <p:spPr>
          <a:xfrm>
            <a:off x="611188" y="1268413"/>
            <a:ext cx="7772400" cy="5330825"/>
          </a:xfrm>
        </p:spPr>
        <p:txBody>
          <a:bodyPr/>
          <a:lstStyle/>
          <a:p>
            <a:pPr eaLnBrk="1" hangingPunct="1">
              <a:buFont typeface="Wingdings" panose="05000000000000000000" pitchFamily="2" charset="2"/>
              <a:buNone/>
            </a:pPr>
            <a:r>
              <a:rPr lang="zh-CN" altLang="en-US" sz="2800" b="1" smtClean="0">
                <a:solidFill>
                  <a:srgbClr val="CC3300"/>
                </a:solidFill>
              </a:rPr>
              <a:t>时刻</a:t>
            </a:r>
            <a:r>
              <a:rPr lang="en-US" altLang="zh-CN" sz="2800" b="1" smtClean="0">
                <a:solidFill>
                  <a:srgbClr val="CC3300"/>
                </a:solidFill>
              </a:rPr>
              <a:t>t      0     1    2   3    4    5    6    7   8     9   10</a:t>
            </a:r>
            <a:endParaRPr lang="en-US" altLang="zh-CN" sz="2800" b="1" smtClean="0">
              <a:solidFill>
                <a:srgbClr val="CC3300"/>
              </a:solidFill>
            </a:endParaRPr>
          </a:p>
          <a:p>
            <a:pPr eaLnBrk="1" hangingPunct="1">
              <a:buFont typeface="Wingdings" panose="05000000000000000000" pitchFamily="2" charset="2"/>
              <a:buNone/>
            </a:pPr>
            <a:r>
              <a:rPr lang="zh-CN" altLang="en-US" sz="2800" b="1" smtClean="0">
                <a:solidFill>
                  <a:srgbClr val="CC3300"/>
                </a:solidFill>
              </a:rPr>
              <a:t>引用串  </a:t>
            </a:r>
            <a:r>
              <a:rPr lang="en-US" altLang="zh-CN" sz="2800" b="1" smtClean="0">
                <a:solidFill>
                  <a:srgbClr val="CC3300"/>
                </a:solidFill>
              </a:rPr>
              <a:t>p4  p3  p3 p4  p2  p3  p5 p3  p5  p1  p4</a:t>
            </a:r>
            <a:endParaRPr lang="en-US" altLang="zh-CN"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p1          </a:t>
            </a:r>
            <a:r>
              <a:rPr lang="zh-CN" altLang="en-US" sz="2800" b="1" smtClean="0">
                <a:solidFill>
                  <a:srgbClr val="CC3300"/>
                </a:solidFill>
              </a:rPr>
              <a:t>－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p2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p3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p4         √   √ √  √   </a:t>
            </a:r>
            <a:r>
              <a:rPr lang="zh-CN" altLang="en-US" sz="2800" b="1" smtClean="0">
                <a:solidFill>
                  <a:srgbClr val="CC3300"/>
                </a:solidFill>
              </a:rPr>
              <a:t>－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p5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In t</a:t>
            </a:r>
            <a:r>
              <a:rPr lang="en-US" altLang="zh-CN" sz="2800" smtClean="0">
                <a:solidFill>
                  <a:srgbClr val="CC3300"/>
                </a:solidFill>
              </a:rPr>
              <a:t>              p3              p2        p5             p1  p4</a:t>
            </a:r>
            <a:endParaRPr lang="en-US" altLang="zh-CN"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OUT t  </a:t>
            </a:r>
            <a:r>
              <a:rPr lang="en-US" altLang="zh-CN" sz="2800" smtClean="0">
                <a:solidFill>
                  <a:srgbClr val="CC3300"/>
                </a:solidFill>
              </a:rPr>
              <a:t>                         p4  p2              p3 p5  p1      </a:t>
            </a:r>
            <a:endParaRPr lang="en-US" altLang="zh-CN" sz="2800"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           </a:t>
            </a:r>
            <a:r>
              <a:rPr lang="zh-CN" altLang="en-US" sz="2800" b="1" smtClean="0">
                <a:solidFill>
                  <a:srgbClr val="CC3300"/>
                </a:solidFill>
                <a:ea typeface="华文新魏" panose="02010800040101010101" pitchFamily="2" charset="-122"/>
              </a:rPr>
              <a:t>局部最佳页面替换算法示例</a:t>
            </a:r>
            <a:endParaRPr lang="en-US" altLang="zh-CN" sz="2800" b="1" smtClean="0">
              <a:solidFill>
                <a:srgbClr val="CC3300"/>
              </a:solidFill>
              <a:ea typeface="华文新魏" panose="02010800040101010101" pitchFamily="2" charset="-122"/>
            </a:endParaRPr>
          </a:p>
        </p:txBody>
      </p:sp>
      <p:grpSp>
        <p:nvGrpSpPr>
          <p:cNvPr id="157699" name="Group 27"/>
          <p:cNvGrpSpPr/>
          <p:nvPr/>
        </p:nvGrpSpPr>
        <p:grpSpPr bwMode="auto">
          <a:xfrm>
            <a:off x="684213" y="1268413"/>
            <a:ext cx="7056437" cy="4681537"/>
            <a:chOff x="431" y="799"/>
            <a:chExt cx="4445" cy="2949"/>
          </a:xfrm>
        </p:grpSpPr>
        <p:sp>
          <p:nvSpPr>
            <p:cNvPr id="157701" name="Line 4"/>
            <p:cNvSpPr>
              <a:spLocks noChangeShapeType="1"/>
            </p:cNvSpPr>
            <p:nvPr/>
          </p:nvSpPr>
          <p:spPr bwMode="auto">
            <a:xfrm>
              <a:off x="431" y="1117"/>
              <a:ext cx="4445" cy="0"/>
            </a:xfrm>
            <a:prstGeom prst="line">
              <a:avLst/>
            </a:prstGeom>
            <a:noFill/>
            <a:ln w="9525">
              <a:solidFill>
                <a:schemeClr val="tx1"/>
              </a:solidFill>
              <a:round/>
            </a:ln>
          </p:spPr>
          <p:txBody>
            <a:bodyPr/>
            <a:lstStyle/>
            <a:p>
              <a:endParaRPr lang="zh-CN" altLang="en-US"/>
            </a:p>
          </p:txBody>
        </p:sp>
        <p:sp>
          <p:nvSpPr>
            <p:cNvPr id="157702" name="Line 5"/>
            <p:cNvSpPr>
              <a:spLocks noChangeShapeType="1"/>
            </p:cNvSpPr>
            <p:nvPr/>
          </p:nvSpPr>
          <p:spPr bwMode="auto">
            <a:xfrm>
              <a:off x="431" y="799"/>
              <a:ext cx="4445" cy="0"/>
            </a:xfrm>
            <a:prstGeom prst="line">
              <a:avLst/>
            </a:prstGeom>
            <a:noFill/>
            <a:ln w="9525">
              <a:solidFill>
                <a:schemeClr val="tx1"/>
              </a:solidFill>
              <a:round/>
            </a:ln>
          </p:spPr>
          <p:txBody>
            <a:bodyPr/>
            <a:lstStyle/>
            <a:p>
              <a:endParaRPr lang="zh-CN" altLang="en-US"/>
            </a:p>
          </p:txBody>
        </p:sp>
        <p:sp>
          <p:nvSpPr>
            <p:cNvPr id="157703" name="Line 6"/>
            <p:cNvSpPr>
              <a:spLocks noChangeShapeType="1"/>
            </p:cNvSpPr>
            <p:nvPr/>
          </p:nvSpPr>
          <p:spPr bwMode="auto">
            <a:xfrm>
              <a:off x="431" y="1434"/>
              <a:ext cx="4445" cy="0"/>
            </a:xfrm>
            <a:prstGeom prst="line">
              <a:avLst/>
            </a:prstGeom>
            <a:noFill/>
            <a:ln w="9525">
              <a:solidFill>
                <a:schemeClr val="tx1"/>
              </a:solidFill>
              <a:round/>
            </a:ln>
          </p:spPr>
          <p:txBody>
            <a:bodyPr/>
            <a:lstStyle/>
            <a:p>
              <a:endParaRPr lang="zh-CN" altLang="en-US"/>
            </a:p>
          </p:txBody>
        </p:sp>
        <p:sp>
          <p:nvSpPr>
            <p:cNvPr id="157704" name="Line 7"/>
            <p:cNvSpPr>
              <a:spLocks noChangeShapeType="1"/>
            </p:cNvSpPr>
            <p:nvPr/>
          </p:nvSpPr>
          <p:spPr bwMode="auto">
            <a:xfrm>
              <a:off x="431" y="1797"/>
              <a:ext cx="4445" cy="0"/>
            </a:xfrm>
            <a:prstGeom prst="line">
              <a:avLst/>
            </a:prstGeom>
            <a:noFill/>
            <a:ln w="9525">
              <a:solidFill>
                <a:schemeClr val="tx1"/>
              </a:solidFill>
              <a:round/>
            </a:ln>
          </p:spPr>
          <p:txBody>
            <a:bodyPr/>
            <a:lstStyle/>
            <a:p>
              <a:endParaRPr lang="zh-CN" altLang="en-US"/>
            </a:p>
          </p:txBody>
        </p:sp>
        <p:sp>
          <p:nvSpPr>
            <p:cNvPr id="157705" name="Line 8"/>
            <p:cNvSpPr>
              <a:spLocks noChangeShapeType="1"/>
            </p:cNvSpPr>
            <p:nvPr/>
          </p:nvSpPr>
          <p:spPr bwMode="auto">
            <a:xfrm>
              <a:off x="431" y="2115"/>
              <a:ext cx="4445" cy="0"/>
            </a:xfrm>
            <a:prstGeom prst="line">
              <a:avLst/>
            </a:prstGeom>
            <a:noFill/>
            <a:ln w="9525">
              <a:solidFill>
                <a:schemeClr val="tx1"/>
              </a:solidFill>
              <a:round/>
            </a:ln>
          </p:spPr>
          <p:txBody>
            <a:bodyPr/>
            <a:lstStyle/>
            <a:p>
              <a:endParaRPr lang="zh-CN" altLang="en-US"/>
            </a:p>
          </p:txBody>
        </p:sp>
        <p:sp>
          <p:nvSpPr>
            <p:cNvPr id="157706" name="Line 9"/>
            <p:cNvSpPr>
              <a:spLocks noChangeShapeType="1"/>
            </p:cNvSpPr>
            <p:nvPr/>
          </p:nvSpPr>
          <p:spPr bwMode="auto">
            <a:xfrm>
              <a:off x="431" y="2432"/>
              <a:ext cx="4445" cy="0"/>
            </a:xfrm>
            <a:prstGeom prst="line">
              <a:avLst/>
            </a:prstGeom>
            <a:noFill/>
            <a:ln w="9525">
              <a:solidFill>
                <a:schemeClr val="tx1"/>
              </a:solidFill>
              <a:round/>
            </a:ln>
          </p:spPr>
          <p:txBody>
            <a:bodyPr/>
            <a:lstStyle/>
            <a:p>
              <a:endParaRPr lang="zh-CN" altLang="en-US"/>
            </a:p>
          </p:txBody>
        </p:sp>
        <p:sp>
          <p:nvSpPr>
            <p:cNvPr id="157707" name="Line 10"/>
            <p:cNvSpPr>
              <a:spLocks noChangeShapeType="1"/>
            </p:cNvSpPr>
            <p:nvPr/>
          </p:nvSpPr>
          <p:spPr bwMode="auto">
            <a:xfrm>
              <a:off x="431" y="2750"/>
              <a:ext cx="4445" cy="0"/>
            </a:xfrm>
            <a:prstGeom prst="line">
              <a:avLst/>
            </a:prstGeom>
            <a:noFill/>
            <a:ln w="9525">
              <a:solidFill>
                <a:schemeClr val="tx1"/>
              </a:solidFill>
              <a:round/>
            </a:ln>
          </p:spPr>
          <p:txBody>
            <a:bodyPr/>
            <a:lstStyle/>
            <a:p>
              <a:endParaRPr lang="zh-CN" altLang="en-US"/>
            </a:p>
          </p:txBody>
        </p:sp>
        <p:sp>
          <p:nvSpPr>
            <p:cNvPr id="157708" name="Line 11"/>
            <p:cNvSpPr>
              <a:spLocks noChangeShapeType="1"/>
            </p:cNvSpPr>
            <p:nvPr/>
          </p:nvSpPr>
          <p:spPr bwMode="auto">
            <a:xfrm>
              <a:off x="431" y="3067"/>
              <a:ext cx="4445" cy="0"/>
            </a:xfrm>
            <a:prstGeom prst="line">
              <a:avLst/>
            </a:prstGeom>
            <a:noFill/>
            <a:ln w="9525">
              <a:solidFill>
                <a:schemeClr val="tx1"/>
              </a:solidFill>
              <a:round/>
            </a:ln>
          </p:spPr>
          <p:txBody>
            <a:bodyPr/>
            <a:lstStyle/>
            <a:p>
              <a:endParaRPr lang="zh-CN" altLang="en-US"/>
            </a:p>
          </p:txBody>
        </p:sp>
        <p:sp>
          <p:nvSpPr>
            <p:cNvPr id="157709" name="Line 12"/>
            <p:cNvSpPr>
              <a:spLocks noChangeShapeType="1"/>
            </p:cNvSpPr>
            <p:nvPr/>
          </p:nvSpPr>
          <p:spPr bwMode="auto">
            <a:xfrm>
              <a:off x="431" y="3385"/>
              <a:ext cx="4445" cy="0"/>
            </a:xfrm>
            <a:prstGeom prst="line">
              <a:avLst/>
            </a:prstGeom>
            <a:noFill/>
            <a:ln w="9525">
              <a:solidFill>
                <a:schemeClr val="tx1"/>
              </a:solidFill>
              <a:round/>
            </a:ln>
          </p:spPr>
          <p:txBody>
            <a:bodyPr/>
            <a:lstStyle/>
            <a:p>
              <a:endParaRPr lang="zh-CN" altLang="en-US"/>
            </a:p>
          </p:txBody>
        </p:sp>
        <p:sp>
          <p:nvSpPr>
            <p:cNvPr id="157710" name="Line 13"/>
            <p:cNvSpPr>
              <a:spLocks noChangeShapeType="1"/>
            </p:cNvSpPr>
            <p:nvPr/>
          </p:nvSpPr>
          <p:spPr bwMode="auto">
            <a:xfrm>
              <a:off x="431" y="3748"/>
              <a:ext cx="4445" cy="0"/>
            </a:xfrm>
            <a:prstGeom prst="line">
              <a:avLst/>
            </a:prstGeom>
            <a:noFill/>
            <a:ln w="9525">
              <a:solidFill>
                <a:schemeClr val="tx1"/>
              </a:solidFill>
              <a:round/>
            </a:ln>
          </p:spPr>
          <p:txBody>
            <a:bodyPr/>
            <a:lstStyle/>
            <a:p>
              <a:endParaRPr lang="zh-CN" altLang="en-US"/>
            </a:p>
          </p:txBody>
        </p:sp>
        <p:sp>
          <p:nvSpPr>
            <p:cNvPr id="157711" name="Line 14"/>
            <p:cNvSpPr>
              <a:spLocks noChangeShapeType="1"/>
            </p:cNvSpPr>
            <p:nvPr/>
          </p:nvSpPr>
          <p:spPr bwMode="auto">
            <a:xfrm>
              <a:off x="1565" y="799"/>
              <a:ext cx="0" cy="2949"/>
            </a:xfrm>
            <a:prstGeom prst="line">
              <a:avLst/>
            </a:prstGeom>
            <a:noFill/>
            <a:ln w="9525">
              <a:solidFill>
                <a:schemeClr val="tx1"/>
              </a:solidFill>
              <a:round/>
            </a:ln>
          </p:spPr>
          <p:txBody>
            <a:bodyPr/>
            <a:lstStyle/>
            <a:p>
              <a:endParaRPr lang="zh-CN" altLang="en-US"/>
            </a:p>
          </p:txBody>
        </p:sp>
        <p:sp>
          <p:nvSpPr>
            <p:cNvPr id="157712" name="Line 15"/>
            <p:cNvSpPr>
              <a:spLocks noChangeShapeType="1"/>
            </p:cNvSpPr>
            <p:nvPr/>
          </p:nvSpPr>
          <p:spPr bwMode="auto">
            <a:xfrm>
              <a:off x="431" y="799"/>
              <a:ext cx="0" cy="2949"/>
            </a:xfrm>
            <a:prstGeom prst="line">
              <a:avLst/>
            </a:prstGeom>
            <a:noFill/>
            <a:ln w="9525">
              <a:solidFill>
                <a:schemeClr val="tx1"/>
              </a:solidFill>
              <a:round/>
            </a:ln>
          </p:spPr>
          <p:txBody>
            <a:bodyPr/>
            <a:lstStyle/>
            <a:p>
              <a:endParaRPr lang="zh-CN" altLang="en-US"/>
            </a:p>
          </p:txBody>
        </p:sp>
        <p:sp>
          <p:nvSpPr>
            <p:cNvPr id="157713" name="Line 16"/>
            <p:cNvSpPr>
              <a:spLocks noChangeShapeType="1"/>
            </p:cNvSpPr>
            <p:nvPr/>
          </p:nvSpPr>
          <p:spPr bwMode="auto">
            <a:xfrm>
              <a:off x="1882" y="799"/>
              <a:ext cx="0" cy="2949"/>
            </a:xfrm>
            <a:prstGeom prst="line">
              <a:avLst/>
            </a:prstGeom>
            <a:noFill/>
            <a:ln w="9525">
              <a:solidFill>
                <a:schemeClr val="tx1"/>
              </a:solidFill>
              <a:round/>
            </a:ln>
          </p:spPr>
          <p:txBody>
            <a:bodyPr/>
            <a:lstStyle/>
            <a:p>
              <a:endParaRPr lang="zh-CN" altLang="en-US"/>
            </a:p>
          </p:txBody>
        </p:sp>
        <p:sp>
          <p:nvSpPr>
            <p:cNvPr id="157714" name="Line 17"/>
            <p:cNvSpPr>
              <a:spLocks noChangeShapeType="1"/>
            </p:cNvSpPr>
            <p:nvPr/>
          </p:nvSpPr>
          <p:spPr bwMode="auto">
            <a:xfrm>
              <a:off x="2200" y="799"/>
              <a:ext cx="0" cy="2949"/>
            </a:xfrm>
            <a:prstGeom prst="line">
              <a:avLst/>
            </a:prstGeom>
            <a:noFill/>
            <a:ln w="9525">
              <a:solidFill>
                <a:schemeClr val="tx1"/>
              </a:solidFill>
              <a:round/>
            </a:ln>
          </p:spPr>
          <p:txBody>
            <a:bodyPr/>
            <a:lstStyle/>
            <a:p>
              <a:endParaRPr lang="zh-CN" altLang="en-US"/>
            </a:p>
          </p:txBody>
        </p:sp>
        <p:sp>
          <p:nvSpPr>
            <p:cNvPr id="157715" name="Line 18"/>
            <p:cNvSpPr>
              <a:spLocks noChangeShapeType="1"/>
            </p:cNvSpPr>
            <p:nvPr/>
          </p:nvSpPr>
          <p:spPr bwMode="auto">
            <a:xfrm>
              <a:off x="2517" y="799"/>
              <a:ext cx="0" cy="2949"/>
            </a:xfrm>
            <a:prstGeom prst="line">
              <a:avLst/>
            </a:prstGeom>
            <a:noFill/>
            <a:ln w="9525">
              <a:solidFill>
                <a:schemeClr val="tx1"/>
              </a:solidFill>
              <a:round/>
            </a:ln>
          </p:spPr>
          <p:txBody>
            <a:bodyPr/>
            <a:lstStyle/>
            <a:p>
              <a:endParaRPr lang="zh-CN" altLang="en-US"/>
            </a:p>
          </p:txBody>
        </p:sp>
        <p:sp>
          <p:nvSpPr>
            <p:cNvPr id="157716" name="Line 19"/>
            <p:cNvSpPr>
              <a:spLocks noChangeShapeType="1"/>
            </p:cNvSpPr>
            <p:nvPr/>
          </p:nvSpPr>
          <p:spPr bwMode="auto">
            <a:xfrm>
              <a:off x="2880" y="799"/>
              <a:ext cx="0" cy="2949"/>
            </a:xfrm>
            <a:prstGeom prst="line">
              <a:avLst/>
            </a:prstGeom>
            <a:noFill/>
            <a:ln w="9525">
              <a:solidFill>
                <a:schemeClr val="tx1"/>
              </a:solidFill>
              <a:round/>
            </a:ln>
          </p:spPr>
          <p:txBody>
            <a:bodyPr/>
            <a:lstStyle/>
            <a:p>
              <a:endParaRPr lang="zh-CN" altLang="en-US"/>
            </a:p>
          </p:txBody>
        </p:sp>
        <p:sp>
          <p:nvSpPr>
            <p:cNvPr id="157717" name="Line 20"/>
            <p:cNvSpPr>
              <a:spLocks noChangeShapeType="1"/>
            </p:cNvSpPr>
            <p:nvPr/>
          </p:nvSpPr>
          <p:spPr bwMode="auto">
            <a:xfrm>
              <a:off x="3198" y="799"/>
              <a:ext cx="0" cy="2949"/>
            </a:xfrm>
            <a:prstGeom prst="line">
              <a:avLst/>
            </a:prstGeom>
            <a:noFill/>
            <a:ln w="9525">
              <a:solidFill>
                <a:schemeClr val="tx1"/>
              </a:solidFill>
              <a:round/>
            </a:ln>
          </p:spPr>
          <p:txBody>
            <a:bodyPr/>
            <a:lstStyle/>
            <a:p>
              <a:endParaRPr lang="zh-CN" altLang="en-US"/>
            </a:p>
          </p:txBody>
        </p:sp>
        <p:sp>
          <p:nvSpPr>
            <p:cNvPr id="157718" name="Line 21"/>
            <p:cNvSpPr>
              <a:spLocks noChangeShapeType="1"/>
            </p:cNvSpPr>
            <p:nvPr/>
          </p:nvSpPr>
          <p:spPr bwMode="auto">
            <a:xfrm>
              <a:off x="3515" y="799"/>
              <a:ext cx="0" cy="2949"/>
            </a:xfrm>
            <a:prstGeom prst="line">
              <a:avLst/>
            </a:prstGeom>
            <a:noFill/>
            <a:ln w="9525">
              <a:solidFill>
                <a:schemeClr val="tx1"/>
              </a:solidFill>
              <a:round/>
            </a:ln>
          </p:spPr>
          <p:txBody>
            <a:bodyPr/>
            <a:lstStyle/>
            <a:p>
              <a:endParaRPr lang="zh-CN" altLang="en-US"/>
            </a:p>
          </p:txBody>
        </p:sp>
        <p:sp>
          <p:nvSpPr>
            <p:cNvPr id="157719" name="Line 22"/>
            <p:cNvSpPr>
              <a:spLocks noChangeShapeType="1"/>
            </p:cNvSpPr>
            <p:nvPr/>
          </p:nvSpPr>
          <p:spPr bwMode="auto">
            <a:xfrm>
              <a:off x="3833" y="799"/>
              <a:ext cx="0" cy="2949"/>
            </a:xfrm>
            <a:prstGeom prst="line">
              <a:avLst/>
            </a:prstGeom>
            <a:noFill/>
            <a:ln w="9525">
              <a:solidFill>
                <a:schemeClr val="tx1"/>
              </a:solidFill>
              <a:round/>
            </a:ln>
          </p:spPr>
          <p:txBody>
            <a:bodyPr/>
            <a:lstStyle/>
            <a:p>
              <a:endParaRPr lang="zh-CN" altLang="en-US"/>
            </a:p>
          </p:txBody>
        </p:sp>
        <p:sp>
          <p:nvSpPr>
            <p:cNvPr id="157720" name="Line 23"/>
            <p:cNvSpPr>
              <a:spLocks noChangeShapeType="1"/>
            </p:cNvSpPr>
            <p:nvPr/>
          </p:nvSpPr>
          <p:spPr bwMode="auto">
            <a:xfrm>
              <a:off x="4150" y="799"/>
              <a:ext cx="0" cy="2949"/>
            </a:xfrm>
            <a:prstGeom prst="line">
              <a:avLst/>
            </a:prstGeom>
            <a:noFill/>
            <a:ln w="9525">
              <a:solidFill>
                <a:schemeClr val="tx1"/>
              </a:solidFill>
              <a:round/>
            </a:ln>
          </p:spPr>
          <p:txBody>
            <a:bodyPr/>
            <a:lstStyle/>
            <a:p>
              <a:endParaRPr lang="zh-CN" altLang="en-US"/>
            </a:p>
          </p:txBody>
        </p:sp>
        <p:sp>
          <p:nvSpPr>
            <p:cNvPr id="157721" name="Line 24"/>
            <p:cNvSpPr>
              <a:spLocks noChangeShapeType="1"/>
            </p:cNvSpPr>
            <p:nvPr/>
          </p:nvSpPr>
          <p:spPr bwMode="auto">
            <a:xfrm>
              <a:off x="4468" y="799"/>
              <a:ext cx="0" cy="2949"/>
            </a:xfrm>
            <a:prstGeom prst="line">
              <a:avLst/>
            </a:prstGeom>
            <a:noFill/>
            <a:ln w="9525">
              <a:solidFill>
                <a:schemeClr val="tx1"/>
              </a:solidFill>
              <a:round/>
            </a:ln>
          </p:spPr>
          <p:txBody>
            <a:bodyPr/>
            <a:lstStyle/>
            <a:p>
              <a:endParaRPr lang="zh-CN" altLang="en-US"/>
            </a:p>
          </p:txBody>
        </p:sp>
        <p:sp>
          <p:nvSpPr>
            <p:cNvPr id="157722" name="Line 25"/>
            <p:cNvSpPr>
              <a:spLocks noChangeShapeType="1"/>
            </p:cNvSpPr>
            <p:nvPr/>
          </p:nvSpPr>
          <p:spPr bwMode="auto">
            <a:xfrm>
              <a:off x="4876" y="799"/>
              <a:ext cx="0" cy="2949"/>
            </a:xfrm>
            <a:prstGeom prst="line">
              <a:avLst/>
            </a:prstGeom>
            <a:noFill/>
            <a:ln w="9525">
              <a:solidFill>
                <a:schemeClr val="tx1"/>
              </a:solidFill>
              <a:round/>
            </a:ln>
          </p:spPr>
          <p:txBody>
            <a:bodyPr/>
            <a:lstStyle/>
            <a:p>
              <a:endParaRPr lang="zh-CN" altLang="en-US"/>
            </a:p>
          </p:txBody>
        </p:sp>
        <p:sp>
          <p:nvSpPr>
            <p:cNvPr id="157723" name="Line 26"/>
            <p:cNvSpPr>
              <a:spLocks noChangeShapeType="1"/>
            </p:cNvSpPr>
            <p:nvPr/>
          </p:nvSpPr>
          <p:spPr bwMode="auto">
            <a:xfrm>
              <a:off x="1202" y="799"/>
              <a:ext cx="0" cy="2949"/>
            </a:xfrm>
            <a:prstGeom prst="line">
              <a:avLst/>
            </a:prstGeom>
            <a:noFill/>
            <a:ln w="9525">
              <a:solidFill>
                <a:schemeClr val="tx1"/>
              </a:solidFill>
              <a:round/>
            </a:ln>
          </p:spPr>
          <p:txBody>
            <a:bodyPr/>
            <a:lstStyle/>
            <a:p>
              <a:endParaRPr lang="zh-CN" altLang="en-US"/>
            </a:p>
          </p:txBody>
        </p:sp>
      </p:grpSp>
      <p:sp>
        <p:nvSpPr>
          <p:cNvPr id="157700" name="Line 28"/>
          <p:cNvSpPr>
            <a:spLocks noChangeShapeType="1"/>
          </p:cNvSpPr>
          <p:nvPr/>
        </p:nvSpPr>
        <p:spPr bwMode="auto">
          <a:xfrm>
            <a:off x="2484438" y="1268413"/>
            <a:ext cx="0" cy="4681537"/>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02" name="Group 222"/>
          <p:cNvGraphicFramePr>
            <a:graphicFrameLocks noGrp="1"/>
          </p:cNvGraphicFramePr>
          <p:nvPr>
            <p:ph idx="4294967295"/>
          </p:nvPr>
        </p:nvGraphicFramePr>
        <p:xfrm>
          <a:off x="1404938" y="260350"/>
          <a:ext cx="6911975" cy="6292850"/>
        </p:xfrm>
        <a:graphic>
          <a:graphicData uri="http://schemas.openxmlformats.org/drawingml/2006/table">
            <a:tbl>
              <a:tblPr/>
              <a:tblGrid>
                <a:gridCol w="862012"/>
                <a:gridCol w="1225550"/>
                <a:gridCol w="1223963"/>
                <a:gridCol w="1079500"/>
                <a:gridCol w="2520950"/>
              </a:tblGrid>
              <a:tr h="298450">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时刻</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驻留集</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Out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滑动窗口</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vMerge="1">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已驻留</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42068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(4,4+3)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(6,6+3)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(7,7+3)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(8,8+3)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803" name="Text Box 211"/>
          <p:cNvSpPr txBox="1">
            <a:spLocks noChangeArrowheads="1"/>
          </p:cNvSpPr>
          <p:nvPr/>
        </p:nvSpPr>
        <p:spPr bwMode="auto">
          <a:xfrm>
            <a:off x="468313" y="1557338"/>
            <a:ext cx="719137" cy="457200"/>
          </a:xfrm>
          <a:prstGeom prst="rect">
            <a:avLst/>
          </a:prstGeom>
          <a:noFill/>
          <a:ln w="9525">
            <a:noFill/>
            <a:miter lim="800000"/>
          </a:ln>
        </p:spPr>
        <p:txBody>
          <a:bodyPr>
            <a:spAutoFit/>
          </a:bodyPr>
          <a:lstStyle/>
          <a:p>
            <a:pPr>
              <a:spcBef>
                <a:spcPct val="50000"/>
              </a:spcBef>
            </a:pPr>
            <a:endParaRPr lang="zh-CN" altLang="zh-CN" b="0"/>
          </a:p>
        </p:txBody>
      </p:sp>
      <p:sp>
        <p:nvSpPr>
          <p:cNvPr id="158804" name="Rectangle 212"/>
          <p:cNvSpPr>
            <a:spLocks noChangeArrowheads="1"/>
          </p:cNvSpPr>
          <p:nvPr/>
        </p:nvSpPr>
        <p:spPr bwMode="auto">
          <a:xfrm>
            <a:off x="539750" y="1268413"/>
            <a:ext cx="647700" cy="4789487"/>
          </a:xfrm>
          <a:prstGeom prst="rect">
            <a:avLst/>
          </a:prstGeom>
          <a:noFill/>
          <a:ln w="9525">
            <a:noFill/>
            <a:miter lim="800000"/>
          </a:ln>
        </p:spPr>
        <p:txBody>
          <a:bodyPr>
            <a:spAutoFit/>
          </a:bodyPr>
          <a:lstStyle/>
          <a:p>
            <a:r>
              <a:rPr lang="zh-CN" altLang="en-US" sz="2800" b="0">
                <a:solidFill>
                  <a:srgbClr val="0000FF"/>
                </a:solidFill>
              </a:rPr>
              <a:t>局部最佳页面替换算法</a:t>
            </a:r>
            <a:endParaRPr lang="zh-CN" altLang="en-US" sz="2800" b="0">
              <a:solidFill>
                <a:srgbClr val="0000FF"/>
              </a:solidFill>
            </a:endParaRPr>
          </a:p>
          <a:p>
            <a:r>
              <a:rPr lang="en-US" altLang="zh-CN" sz="2800" b="0">
                <a:solidFill>
                  <a:srgbClr val="0000FF"/>
                </a:solidFill>
              </a:rPr>
              <a:t>(3)</a:t>
            </a:r>
            <a:endParaRPr lang="en-US" altLang="zh-CN" sz="2800" b="0">
              <a:solidFill>
                <a:srgbClr val="0000FF"/>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idx="4294967295"/>
          </p:nvPr>
        </p:nvSpPr>
        <p:spPr>
          <a:xfrm>
            <a:off x="539750" y="188913"/>
            <a:ext cx="7772400" cy="1143000"/>
          </a:xfrm>
        </p:spPr>
        <p:txBody>
          <a:bodyPr/>
          <a:lstStyle/>
          <a:p>
            <a:r>
              <a:rPr lang="zh-CN" altLang="en-US" smtClean="0"/>
              <a:t>工作集例子</a:t>
            </a:r>
            <a:endParaRPr lang="en-US" altLang="zh-CN" smtClean="0"/>
          </a:p>
        </p:txBody>
      </p:sp>
      <p:pic>
        <p:nvPicPr>
          <p:cNvPr id="159746" name="Picture 4"/>
          <p:cNvPicPr>
            <a:picLocks noChangeAspect="1" noChangeArrowheads="1"/>
          </p:cNvPicPr>
          <p:nvPr/>
        </p:nvPicPr>
        <p:blipFill>
          <a:blip r:embed="rId1"/>
          <a:srcRect l="452" t="34947" r="688" b="35550"/>
          <a:stretch>
            <a:fillRect/>
          </a:stretch>
        </p:blipFill>
        <p:spPr bwMode="auto">
          <a:xfrm>
            <a:off x="900113" y="2060575"/>
            <a:ext cx="7426325" cy="2592388"/>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idx="4294967295"/>
          </p:nvPr>
        </p:nvSpPr>
        <p:spPr>
          <a:xfrm>
            <a:off x="539750" y="115888"/>
            <a:ext cx="8353425" cy="1143000"/>
          </a:xfrm>
        </p:spPr>
        <p:txBody>
          <a:bodyPr/>
          <a:lstStyle/>
          <a:p>
            <a:r>
              <a:rPr lang="en-US" altLang="zh-CN" smtClean="0"/>
              <a:t>2) </a:t>
            </a:r>
            <a:r>
              <a:rPr lang="zh-CN" altLang="en-US" smtClean="0"/>
              <a:t>工作集模型和工作集置换算法 </a:t>
            </a:r>
            <a:endParaRPr lang="zh-CN" altLang="en-US" smtClean="0"/>
          </a:p>
        </p:txBody>
      </p:sp>
      <p:sp>
        <p:nvSpPr>
          <p:cNvPr id="160770" name="Rectangle 3"/>
          <p:cNvSpPr>
            <a:spLocks noGrp="1" noChangeArrowheads="1"/>
          </p:cNvSpPr>
          <p:nvPr>
            <p:ph type="body" idx="4294967295"/>
          </p:nvPr>
        </p:nvSpPr>
        <p:spPr>
          <a:xfrm>
            <a:off x="685800" y="1341438"/>
            <a:ext cx="7772400" cy="5256212"/>
          </a:xfrm>
        </p:spPr>
        <p:txBody>
          <a:bodyPr/>
          <a:lstStyle/>
          <a:p>
            <a:pPr eaLnBrk="1" hangingPunct="1"/>
            <a:r>
              <a:rPr lang="zh-CN" altLang="en-US" sz="3000" smtClean="0"/>
              <a:t>进程工作集指</a:t>
            </a:r>
            <a:r>
              <a:rPr lang="zh-CN" altLang="en-US" sz="3000" smtClean="0">
                <a:latin typeface="宋体" panose="02010600030101010101" pitchFamily="2" charset="-122"/>
              </a:rPr>
              <a:t>“</a:t>
            </a:r>
            <a:r>
              <a:rPr lang="zh-CN" altLang="en-US" sz="3000" smtClean="0"/>
              <a:t>在某一段时间间隔内进程运行所需访问的页面集合</a:t>
            </a:r>
            <a:r>
              <a:rPr lang="zh-CN" altLang="en-US" sz="3000" smtClean="0">
                <a:latin typeface="宋体" panose="02010600030101010101" pitchFamily="2" charset="-122"/>
              </a:rPr>
              <a:t>”</a:t>
            </a:r>
            <a:r>
              <a:rPr lang="zh-CN" altLang="en-US" sz="3000" smtClean="0"/>
              <a:t>。</a:t>
            </a:r>
            <a:endParaRPr lang="zh-CN" altLang="en-US" sz="3000" smtClean="0"/>
          </a:p>
          <a:p>
            <a:pPr eaLnBrk="1" hangingPunct="1"/>
            <a:r>
              <a:rPr lang="zh-CN" altLang="en-US" sz="3000" smtClean="0">
                <a:latin typeface="华文新魏" panose="02010800040101010101" pitchFamily="2" charset="-122"/>
              </a:rPr>
              <a:t>实现思想：</a:t>
            </a:r>
            <a:r>
              <a:rPr lang="zh-CN" altLang="en-US" sz="3000" smtClean="0"/>
              <a:t>工作集模型用来对局部最佳页面替换算法进行模拟实现，不向前查看页面引用串，而是基于程序局部性原理向后看。</a:t>
            </a:r>
            <a:endParaRPr lang="zh-CN" altLang="en-US" sz="3000" smtClean="0"/>
          </a:p>
          <a:p>
            <a:pPr eaLnBrk="1" hangingPunct="1"/>
            <a:r>
              <a:rPr lang="zh-CN" altLang="en-US" sz="3000" smtClean="0"/>
              <a:t>任何给定时刻，进程不久的将来所需内存页框数，可通过考查其过去最近的时间内的内存需求做出估计。</a:t>
            </a:r>
            <a:endParaRPr lang="zh-CN" altLang="en-US" sz="3000" smtClean="0"/>
          </a:p>
          <a:p>
            <a:pPr eaLnBrk="1" hangingPunct="1">
              <a:buFont typeface="Wingdings" panose="05000000000000000000" pitchFamily="2" charset="2"/>
              <a:buNone/>
            </a:pPr>
            <a:endParaRPr lang="en-US" altLang="zh-CN" sz="3000" smtClean="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idx="4294967295"/>
          </p:nvPr>
        </p:nvSpPr>
        <p:spPr>
          <a:xfrm>
            <a:off x="685800" y="188913"/>
            <a:ext cx="7772400" cy="1143000"/>
          </a:xfrm>
        </p:spPr>
        <p:txBody>
          <a:bodyPr/>
          <a:lstStyle/>
          <a:p>
            <a:r>
              <a:rPr lang="zh-CN" altLang="en-US" smtClean="0"/>
              <a:t>进程工作集</a:t>
            </a:r>
            <a:endParaRPr lang="zh-CN" altLang="en-US" smtClean="0"/>
          </a:p>
        </p:txBody>
      </p:sp>
      <p:sp>
        <p:nvSpPr>
          <p:cNvPr id="161794" name="Rectangle 3"/>
          <p:cNvSpPr>
            <a:spLocks noGrp="1" noChangeArrowheads="1"/>
          </p:cNvSpPr>
          <p:nvPr>
            <p:ph type="body" idx="4294967295"/>
          </p:nvPr>
        </p:nvSpPr>
        <p:spPr>
          <a:xfrm>
            <a:off x="685800" y="1557338"/>
            <a:ext cx="7772400" cy="4751387"/>
          </a:xfrm>
        </p:spPr>
        <p:txBody>
          <a:bodyPr/>
          <a:lstStyle/>
          <a:p>
            <a:pPr eaLnBrk="1" hangingPunct="1"/>
            <a:r>
              <a:rPr lang="zh-CN" altLang="en-US" sz="3000" dirty="0" smtClean="0"/>
              <a:t>指</a:t>
            </a:r>
            <a:r>
              <a:rPr lang="zh-CN" altLang="en-US" sz="3000" dirty="0" smtClean="0">
                <a:latin typeface="宋体" panose="02010600030101010101" pitchFamily="2" charset="-122"/>
              </a:rPr>
              <a:t>“</a:t>
            </a:r>
            <a:r>
              <a:rPr lang="zh-CN" altLang="en-US" sz="3000" dirty="0" smtClean="0"/>
              <a:t>在某一段时间间隔内进程运行所需访问的页面集合</a:t>
            </a:r>
            <a:r>
              <a:rPr lang="zh-CN" altLang="en-US" sz="3000" dirty="0" smtClean="0">
                <a:latin typeface="宋体" panose="02010600030101010101" pitchFamily="2" charset="-122"/>
              </a:rPr>
              <a:t>”</a:t>
            </a:r>
            <a:r>
              <a:rPr lang="zh-CN" altLang="en-US" sz="3000" dirty="0" smtClean="0"/>
              <a:t>，</a:t>
            </a:r>
            <a:r>
              <a:rPr lang="en-US" altLang="zh-CN" sz="3000" dirty="0" smtClean="0"/>
              <a:t>W(t</a:t>
            </a:r>
            <a:r>
              <a:rPr lang="zh-CN" altLang="en-US" sz="3000" dirty="0" smtClean="0"/>
              <a:t>，</a:t>
            </a:r>
            <a:r>
              <a:rPr lang="en-US" altLang="zh-CN" sz="3000" dirty="0" smtClean="0"/>
              <a:t>Δ)</a:t>
            </a:r>
            <a:r>
              <a:rPr lang="zh-CN" altLang="en-US" sz="3000" dirty="0" smtClean="0"/>
              <a:t>表示在时刻</a:t>
            </a:r>
            <a:r>
              <a:rPr lang="en-US" altLang="zh-CN" sz="3000" dirty="0" smtClean="0"/>
              <a:t>t-Δ</a:t>
            </a:r>
            <a:r>
              <a:rPr lang="zh-CN" altLang="en-US" sz="3000" dirty="0" smtClean="0"/>
              <a:t>到时刻</a:t>
            </a:r>
            <a:r>
              <a:rPr lang="en-US" altLang="zh-CN" sz="3000" dirty="0" smtClean="0"/>
              <a:t>t</a:t>
            </a:r>
            <a:r>
              <a:rPr lang="zh-CN" altLang="en-US" sz="3000" dirty="0" smtClean="0"/>
              <a:t>之间</a:t>
            </a:r>
            <a:r>
              <a:rPr lang="en-US" altLang="zh-CN" sz="3000" dirty="0" smtClean="0"/>
              <a:t>( (t-Δ</a:t>
            </a:r>
            <a:r>
              <a:rPr lang="zh-CN" altLang="en-US" sz="3000" dirty="0" smtClean="0"/>
              <a:t>，</a:t>
            </a:r>
            <a:r>
              <a:rPr lang="en-US" altLang="zh-CN" sz="3000" dirty="0" smtClean="0"/>
              <a:t>t))</a:t>
            </a:r>
            <a:r>
              <a:rPr lang="zh-CN" altLang="en-US" sz="3000" dirty="0" smtClean="0"/>
              <a:t>所访问的页面集合，进程在时刻</a:t>
            </a:r>
            <a:r>
              <a:rPr lang="en-US" altLang="zh-CN" sz="3000" dirty="0" smtClean="0"/>
              <a:t>t</a:t>
            </a:r>
            <a:r>
              <a:rPr lang="zh-CN" altLang="en-US" sz="3000" dirty="0" smtClean="0"/>
              <a:t>的工作集。</a:t>
            </a:r>
            <a:endParaRPr lang="zh-CN" altLang="en-US" sz="3000" dirty="0" smtClean="0"/>
          </a:p>
          <a:p>
            <a:pPr eaLnBrk="1" hangingPunct="1"/>
            <a:r>
              <a:rPr lang="en-US" altLang="zh-CN" sz="3000" dirty="0" smtClean="0"/>
              <a:t>Δ</a:t>
            </a:r>
            <a:r>
              <a:rPr lang="zh-CN" altLang="en-US" sz="3000" dirty="0" smtClean="0"/>
              <a:t>是系统定义的一个常量。变量</a:t>
            </a:r>
            <a:r>
              <a:rPr lang="en-US" altLang="zh-CN" sz="3000" dirty="0" smtClean="0"/>
              <a:t>Δ</a:t>
            </a:r>
            <a:r>
              <a:rPr lang="zh-CN" altLang="en-US" sz="3000" dirty="0" smtClean="0"/>
              <a:t>称为</a:t>
            </a:r>
            <a:r>
              <a:rPr lang="zh-CN" altLang="en-US" sz="3000" dirty="0" smtClean="0">
                <a:latin typeface="宋体" panose="02010600030101010101" pitchFamily="2" charset="-122"/>
              </a:rPr>
              <a:t>“</a:t>
            </a:r>
            <a:r>
              <a:rPr lang="zh-CN" altLang="en-US" sz="3000" dirty="0" smtClean="0"/>
              <a:t>工作集窗口尺寸</a:t>
            </a:r>
            <a:r>
              <a:rPr lang="zh-CN" altLang="en-US" sz="3000" dirty="0" smtClean="0">
                <a:latin typeface="宋体" panose="02010600030101010101" pitchFamily="2" charset="-122"/>
              </a:rPr>
              <a:t>”</a:t>
            </a:r>
            <a:r>
              <a:rPr lang="zh-CN" altLang="en-US" sz="3000" dirty="0" smtClean="0"/>
              <a:t>，可通过窗口来观察进程行为，还把工作集中所包含的页面数目称为</a:t>
            </a:r>
            <a:r>
              <a:rPr lang="zh-CN" altLang="en-US" sz="3000" dirty="0" smtClean="0">
                <a:latin typeface="宋体" panose="02010600030101010101" pitchFamily="2" charset="-122"/>
              </a:rPr>
              <a:t>“</a:t>
            </a:r>
            <a:r>
              <a:rPr lang="zh-CN" altLang="en-US" sz="3000" dirty="0" smtClean="0"/>
              <a:t>工作集尺寸</a:t>
            </a:r>
            <a:r>
              <a:rPr lang="zh-CN" altLang="en-US" sz="3000" dirty="0" smtClean="0">
                <a:latin typeface="宋体" panose="02010600030101010101" pitchFamily="2" charset="-122"/>
              </a:rPr>
              <a:t>”</a:t>
            </a:r>
            <a:r>
              <a:rPr lang="zh-CN" altLang="en-US" sz="3000" dirty="0" smtClean="0"/>
              <a:t>。</a:t>
            </a:r>
            <a:endParaRPr lang="zh-CN" altLang="en-US" sz="3000" dirty="0" smtClean="0"/>
          </a:p>
          <a:p>
            <a:pPr eaLnBrk="1" hangingPunct="1"/>
            <a:r>
              <a:rPr lang="en-US" altLang="zh-CN" sz="3000" dirty="0" smtClean="0"/>
              <a:t>Δ=3</a:t>
            </a:r>
            <a:r>
              <a:rPr lang="zh-CN" altLang="en-US" sz="3000" dirty="0" smtClean="0"/>
              <a:t>。</a:t>
            </a:r>
            <a:endParaRPr lang="zh-CN" altLang="en-US" sz="3000" dirty="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idx="4294967295"/>
          </p:nvPr>
        </p:nvSpPr>
        <p:spPr/>
        <p:txBody>
          <a:bodyPr/>
          <a:lstStyle/>
          <a:p>
            <a:r>
              <a:rPr lang="zh-CN" altLang="en-US" smtClean="0"/>
              <a:t>工作集替换示例</a:t>
            </a:r>
            <a:endParaRPr lang="zh-CN" altLang="en-US" smtClean="0"/>
          </a:p>
        </p:txBody>
      </p:sp>
      <p:sp>
        <p:nvSpPr>
          <p:cNvPr id="162818" name="Rectangle 3"/>
          <p:cNvSpPr>
            <a:spLocks noGrp="1" noChangeArrowheads="1"/>
          </p:cNvSpPr>
          <p:nvPr>
            <p:ph type="body" idx="4294967295"/>
          </p:nvPr>
        </p:nvSpPr>
        <p:spPr>
          <a:xfrm>
            <a:off x="685800" y="1557338"/>
            <a:ext cx="7772400" cy="4824412"/>
          </a:xfrm>
        </p:spPr>
        <p:txBody>
          <a:bodyPr/>
          <a:lstStyle/>
          <a:p>
            <a:pPr eaLnBrk="1" hangingPunct="1">
              <a:buFont typeface="Wingdings" panose="05000000000000000000" pitchFamily="2" charset="2"/>
              <a:buNone/>
            </a:pPr>
            <a:r>
              <a:rPr lang="zh-CN" altLang="en-US" sz="2800" dirty="0" smtClean="0">
                <a:solidFill>
                  <a:srgbClr val="CC3300"/>
                </a:solidFill>
              </a:rPr>
              <a:t>时刻</a:t>
            </a:r>
            <a:r>
              <a:rPr lang="en-US" altLang="zh-CN" sz="2800" dirty="0" smtClean="0">
                <a:solidFill>
                  <a:srgbClr val="CC3300"/>
                </a:solidFill>
              </a:rPr>
              <a:t>t =    0      1    2    3     4     5     6    7    8    9   10</a:t>
            </a:r>
            <a:endParaRPr lang="en-US" altLang="zh-CN" sz="2800" dirty="0" smtClean="0">
              <a:solidFill>
                <a:srgbClr val="CC3300"/>
              </a:solidFill>
            </a:endParaRPr>
          </a:p>
          <a:p>
            <a:pPr eaLnBrk="1" hangingPunct="1">
              <a:buFont typeface="Wingdings" panose="05000000000000000000" pitchFamily="2" charset="2"/>
              <a:buNone/>
            </a:pPr>
            <a:r>
              <a:rPr lang="zh-CN" altLang="en-US" sz="2800" dirty="0" smtClean="0">
                <a:solidFill>
                  <a:srgbClr val="CC3300"/>
                </a:solidFill>
              </a:rPr>
              <a:t>引用串     </a:t>
            </a:r>
            <a:r>
              <a:rPr lang="en-US" altLang="zh-CN" sz="2800" dirty="0" smtClean="0">
                <a:solidFill>
                  <a:srgbClr val="CC3300"/>
                </a:solidFill>
              </a:rPr>
              <a:t>p1   p3  </a:t>
            </a:r>
            <a:r>
              <a:rPr lang="en-US" altLang="zh-CN" sz="2800" dirty="0" err="1" smtClean="0">
                <a:solidFill>
                  <a:srgbClr val="CC3300"/>
                </a:solidFill>
              </a:rPr>
              <a:t>p3</a:t>
            </a:r>
            <a:r>
              <a:rPr lang="en-US" altLang="zh-CN" sz="2800" dirty="0" smtClean="0">
                <a:solidFill>
                  <a:srgbClr val="CC3300"/>
                </a:solidFill>
              </a:rPr>
              <a:t>  p4  p2   p3  p5   p3  p5  p1  p4</a:t>
            </a:r>
            <a:endParaRPr lang="en-US" altLang="zh-CN"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p1            √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a:t>
            </a:r>
            <a:r>
              <a:rPr lang="zh-CN" altLang="en-US" sz="2800" dirty="0" smtClean="0">
                <a:solidFill>
                  <a:srgbClr val="CC3300"/>
                </a:solidFill>
              </a:rPr>
              <a:t>－  －   －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p2            </a:t>
            </a:r>
            <a:r>
              <a:rPr lang="zh-CN" altLang="en-US" sz="2800" dirty="0" smtClean="0">
                <a:solidFill>
                  <a:srgbClr val="CC3300"/>
                </a:solidFill>
              </a:rPr>
              <a:t>－    －  －  －  </a:t>
            </a:r>
            <a:r>
              <a:rPr lang="zh-CN" altLang="en-US" sz="2800" dirty="0" smtClean="0">
                <a:solidFill>
                  <a:srgbClr val="CC3300"/>
                </a:solidFill>
              </a:rPr>
              <a:t> √     </a:t>
            </a:r>
            <a:r>
              <a:rPr lang="zh-CN" altLang="en-US" sz="2800" dirty="0" smtClean="0">
                <a:solidFill>
                  <a:srgbClr val="CC3300"/>
                </a:solidFill>
              </a:rPr>
              <a:t>√   √ </a:t>
            </a:r>
            <a:r>
              <a:rPr lang="zh-CN" altLang="en-US" sz="2800" dirty="0" smtClean="0">
                <a:solidFill>
                  <a:srgbClr val="CC3300"/>
                </a:solidFill>
              </a:rPr>
              <a:t>    </a:t>
            </a:r>
            <a:r>
              <a:rPr lang="zh-CN" altLang="en-US" sz="2800" dirty="0" smtClean="0">
                <a:solidFill>
                  <a:srgbClr val="CC3300"/>
                </a:solidFill>
              </a:rPr>
              <a:t>√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p3            </a:t>
            </a:r>
            <a:r>
              <a:rPr lang="zh-CN" altLang="en-US" sz="2800" dirty="0" smtClean="0">
                <a:solidFill>
                  <a:srgbClr val="CC3300"/>
                </a:solidFill>
              </a:rPr>
              <a:t>－   √   </a:t>
            </a:r>
            <a:r>
              <a:rPr lang="zh-CN" altLang="en-US" sz="2800" dirty="0" smtClean="0">
                <a:solidFill>
                  <a:srgbClr val="CC3300"/>
                </a:solidFill>
              </a:rPr>
              <a:t>  √    √   </a:t>
            </a:r>
            <a:r>
              <a:rPr lang="zh-CN" altLang="en-US" sz="2800" dirty="0" smtClean="0">
                <a:solidFill>
                  <a:srgbClr val="CC3300"/>
                </a:solidFill>
              </a:rPr>
              <a:t>√  </a:t>
            </a:r>
            <a:r>
              <a:rPr lang="zh-CN" altLang="en-US" sz="2800" dirty="0" smtClean="0">
                <a:solidFill>
                  <a:srgbClr val="CC3300"/>
                </a:solidFill>
              </a:rPr>
              <a:t>    √   </a:t>
            </a:r>
            <a:r>
              <a:rPr lang="zh-CN" altLang="en-US" sz="2800" dirty="0" smtClean="0">
                <a:solidFill>
                  <a:srgbClr val="CC3300"/>
                </a:solidFill>
              </a:rPr>
              <a:t>√  </a:t>
            </a:r>
            <a:r>
              <a:rPr lang="zh-CN" altLang="en-US" sz="2800" dirty="0" smtClean="0">
                <a:solidFill>
                  <a:srgbClr val="CC3300"/>
                </a:solidFill>
              </a:rPr>
              <a:t>   √    √     √  </a:t>
            </a:r>
            <a:r>
              <a:rPr lang="zh-CN" altLang="en-US" sz="2800" dirty="0" smtClean="0">
                <a:solidFill>
                  <a:srgbClr val="CC3300"/>
                </a:solidFill>
              </a:rPr>
              <a:t>√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p4            √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    √    √     √    √  </a:t>
            </a:r>
            <a:r>
              <a:rPr lang="zh-CN" altLang="en-US" sz="2800" dirty="0" smtClean="0">
                <a:solidFill>
                  <a:srgbClr val="CC3300"/>
                </a:solidFill>
              </a:rPr>
              <a:t>－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p5            √  </a:t>
            </a:r>
            <a:r>
              <a:rPr lang="en-US" altLang="zh-CN" sz="2800" dirty="0" smtClean="0">
                <a:solidFill>
                  <a:srgbClr val="CC3300"/>
                </a:solidFill>
              </a:rPr>
              <a:t>   </a:t>
            </a:r>
            <a:r>
              <a:rPr lang="en-US" altLang="zh-CN" sz="2800" dirty="0" smtClean="0">
                <a:solidFill>
                  <a:srgbClr val="CC3300"/>
                </a:solidFill>
              </a:rPr>
              <a:t>√   </a:t>
            </a:r>
            <a:r>
              <a:rPr lang="zh-CN" altLang="en-US" sz="2800" dirty="0" smtClean="0">
                <a:solidFill>
                  <a:srgbClr val="CC3300"/>
                </a:solidFill>
              </a:rPr>
              <a:t>－   －  －   －  </a:t>
            </a:r>
            <a:r>
              <a:rPr lang="zh-CN" altLang="en-US" sz="2800" dirty="0" smtClean="0">
                <a:solidFill>
                  <a:srgbClr val="CC3300"/>
                </a:solidFill>
              </a:rPr>
              <a:t> √    √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err="1" smtClean="0">
                <a:solidFill>
                  <a:srgbClr val="CC3300"/>
                </a:solidFill>
              </a:rPr>
              <a:t>Int</a:t>
            </a:r>
            <a:r>
              <a:rPr lang="en-US" altLang="zh-CN" sz="2800" dirty="0" smtClean="0">
                <a:solidFill>
                  <a:srgbClr val="CC3300"/>
                </a:solidFill>
              </a:rPr>
              <a:t>                   p3               p2         p5               p1  p4</a:t>
            </a:r>
            <a:endParaRPr lang="en-US" altLang="zh-CN"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OUT t                   p5         p1               p4  p2   </a:t>
            </a:r>
            <a:endParaRPr lang="en-US" altLang="zh-CN" sz="2800" dirty="0" smtClean="0">
              <a:solidFill>
                <a:srgbClr val="CC3300"/>
              </a:solidFill>
            </a:endParaRPr>
          </a:p>
        </p:txBody>
      </p:sp>
      <p:grpSp>
        <p:nvGrpSpPr>
          <p:cNvPr id="162847" name="Group 31"/>
          <p:cNvGrpSpPr/>
          <p:nvPr/>
        </p:nvGrpSpPr>
        <p:grpSpPr bwMode="auto">
          <a:xfrm>
            <a:off x="755650" y="1557338"/>
            <a:ext cx="7777163" cy="4681537"/>
            <a:chOff x="476" y="981"/>
            <a:chExt cx="4899" cy="2949"/>
          </a:xfrm>
        </p:grpSpPr>
        <p:sp>
          <p:nvSpPr>
            <p:cNvPr id="162821" name="Line 5"/>
            <p:cNvSpPr>
              <a:spLocks noChangeShapeType="1"/>
            </p:cNvSpPr>
            <p:nvPr/>
          </p:nvSpPr>
          <p:spPr bwMode="auto">
            <a:xfrm>
              <a:off x="476" y="1299"/>
              <a:ext cx="4899" cy="0"/>
            </a:xfrm>
            <a:prstGeom prst="line">
              <a:avLst/>
            </a:prstGeom>
            <a:noFill/>
            <a:ln w="9525">
              <a:solidFill>
                <a:schemeClr val="tx1"/>
              </a:solidFill>
              <a:round/>
            </a:ln>
          </p:spPr>
          <p:txBody>
            <a:bodyPr/>
            <a:lstStyle/>
            <a:p>
              <a:endParaRPr lang="zh-CN" altLang="en-US"/>
            </a:p>
          </p:txBody>
        </p:sp>
        <p:sp>
          <p:nvSpPr>
            <p:cNvPr id="162822" name="Line 6"/>
            <p:cNvSpPr>
              <a:spLocks noChangeShapeType="1"/>
            </p:cNvSpPr>
            <p:nvPr/>
          </p:nvSpPr>
          <p:spPr bwMode="auto">
            <a:xfrm>
              <a:off x="476" y="981"/>
              <a:ext cx="4899" cy="0"/>
            </a:xfrm>
            <a:prstGeom prst="line">
              <a:avLst/>
            </a:prstGeom>
            <a:noFill/>
            <a:ln w="9525">
              <a:solidFill>
                <a:schemeClr val="tx1"/>
              </a:solidFill>
              <a:round/>
            </a:ln>
          </p:spPr>
          <p:txBody>
            <a:bodyPr/>
            <a:lstStyle/>
            <a:p>
              <a:endParaRPr lang="zh-CN" altLang="en-US"/>
            </a:p>
          </p:txBody>
        </p:sp>
        <p:sp>
          <p:nvSpPr>
            <p:cNvPr id="162823" name="Line 7"/>
            <p:cNvSpPr>
              <a:spLocks noChangeShapeType="1"/>
            </p:cNvSpPr>
            <p:nvPr/>
          </p:nvSpPr>
          <p:spPr bwMode="auto">
            <a:xfrm>
              <a:off x="476" y="1616"/>
              <a:ext cx="4899" cy="0"/>
            </a:xfrm>
            <a:prstGeom prst="line">
              <a:avLst/>
            </a:prstGeom>
            <a:noFill/>
            <a:ln w="9525">
              <a:solidFill>
                <a:schemeClr val="tx1"/>
              </a:solidFill>
              <a:round/>
            </a:ln>
          </p:spPr>
          <p:txBody>
            <a:bodyPr/>
            <a:lstStyle/>
            <a:p>
              <a:endParaRPr lang="zh-CN" altLang="en-US"/>
            </a:p>
          </p:txBody>
        </p:sp>
        <p:sp>
          <p:nvSpPr>
            <p:cNvPr id="162824" name="Line 8"/>
            <p:cNvSpPr>
              <a:spLocks noChangeShapeType="1"/>
            </p:cNvSpPr>
            <p:nvPr/>
          </p:nvSpPr>
          <p:spPr bwMode="auto">
            <a:xfrm>
              <a:off x="476" y="1979"/>
              <a:ext cx="4899" cy="0"/>
            </a:xfrm>
            <a:prstGeom prst="line">
              <a:avLst/>
            </a:prstGeom>
            <a:noFill/>
            <a:ln w="9525">
              <a:solidFill>
                <a:schemeClr val="tx1"/>
              </a:solidFill>
              <a:round/>
            </a:ln>
          </p:spPr>
          <p:txBody>
            <a:bodyPr/>
            <a:lstStyle/>
            <a:p>
              <a:endParaRPr lang="zh-CN" altLang="en-US"/>
            </a:p>
          </p:txBody>
        </p:sp>
        <p:sp>
          <p:nvSpPr>
            <p:cNvPr id="162825" name="Line 9"/>
            <p:cNvSpPr>
              <a:spLocks noChangeShapeType="1"/>
            </p:cNvSpPr>
            <p:nvPr/>
          </p:nvSpPr>
          <p:spPr bwMode="auto">
            <a:xfrm>
              <a:off x="476" y="2297"/>
              <a:ext cx="4899" cy="0"/>
            </a:xfrm>
            <a:prstGeom prst="line">
              <a:avLst/>
            </a:prstGeom>
            <a:noFill/>
            <a:ln w="9525">
              <a:solidFill>
                <a:schemeClr val="tx1"/>
              </a:solidFill>
              <a:round/>
            </a:ln>
          </p:spPr>
          <p:txBody>
            <a:bodyPr/>
            <a:lstStyle/>
            <a:p>
              <a:endParaRPr lang="zh-CN" altLang="en-US"/>
            </a:p>
          </p:txBody>
        </p:sp>
        <p:sp>
          <p:nvSpPr>
            <p:cNvPr id="162826" name="Line 10"/>
            <p:cNvSpPr>
              <a:spLocks noChangeShapeType="1"/>
            </p:cNvSpPr>
            <p:nvPr/>
          </p:nvSpPr>
          <p:spPr bwMode="auto">
            <a:xfrm>
              <a:off x="476" y="2614"/>
              <a:ext cx="4899" cy="0"/>
            </a:xfrm>
            <a:prstGeom prst="line">
              <a:avLst/>
            </a:prstGeom>
            <a:noFill/>
            <a:ln w="9525">
              <a:solidFill>
                <a:schemeClr val="tx1"/>
              </a:solidFill>
              <a:round/>
            </a:ln>
          </p:spPr>
          <p:txBody>
            <a:bodyPr/>
            <a:lstStyle/>
            <a:p>
              <a:endParaRPr lang="zh-CN" altLang="en-US"/>
            </a:p>
          </p:txBody>
        </p:sp>
        <p:sp>
          <p:nvSpPr>
            <p:cNvPr id="162827" name="Line 11"/>
            <p:cNvSpPr>
              <a:spLocks noChangeShapeType="1"/>
            </p:cNvSpPr>
            <p:nvPr/>
          </p:nvSpPr>
          <p:spPr bwMode="auto">
            <a:xfrm>
              <a:off x="476" y="2932"/>
              <a:ext cx="4899" cy="0"/>
            </a:xfrm>
            <a:prstGeom prst="line">
              <a:avLst/>
            </a:prstGeom>
            <a:noFill/>
            <a:ln w="9525">
              <a:solidFill>
                <a:schemeClr val="tx1"/>
              </a:solidFill>
              <a:round/>
            </a:ln>
          </p:spPr>
          <p:txBody>
            <a:bodyPr/>
            <a:lstStyle/>
            <a:p>
              <a:endParaRPr lang="zh-CN" altLang="en-US"/>
            </a:p>
          </p:txBody>
        </p:sp>
        <p:sp>
          <p:nvSpPr>
            <p:cNvPr id="162828" name="Line 12"/>
            <p:cNvSpPr>
              <a:spLocks noChangeShapeType="1"/>
            </p:cNvSpPr>
            <p:nvPr/>
          </p:nvSpPr>
          <p:spPr bwMode="auto">
            <a:xfrm>
              <a:off x="476" y="3249"/>
              <a:ext cx="4899" cy="0"/>
            </a:xfrm>
            <a:prstGeom prst="line">
              <a:avLst/>
            </a:prstGeom>
            <a:noFill/>
            <a:ln w="9525">
              <a:solidFill>
                <a:schemeClr val="tx1"/>
              </a:solidFill>
              <a:round/>
            </a:ln>
          </p:spPr>
          <p:txBody>
            <a:bodyPr/>
            <a:lstStyle/>
            <a:p>
              <a:endParaRPr lang="zh-CN" altLang="en-US"/>
            </a:p>
          </p:txBody>
        </p:sp>
        <p:sp>
          <p:nvSpPr>
            <p:cNvPr id="162829" name="Line 13"/>
            <p:cNvSpPr>
              <a:spLocks noChangeShapeType="1"/>
            </p:cNvSpPr>
            <p:nvPr/>
          </p:nvSpPr>
          <p:spPr bwMode="auto">
            <a:xfrm>
              <a:off x="476" y="3567"/>
              <a:ext cx="4899" cy="0"/>
            </a:xfrm>
            <a:prstGeom prst="line">
              <a:avLst/>
            </a:prstGeom>
            <a:noFill/>
            <a:ln w="9525">
              <a:solidFill>
                <a:schemeClr val="tx1"/>
              </a:solidFill>
              <a:round/>
            </a:ln>
          </p:spPr>
          <p:txBody>
            <a:bodyPr/>
            <a:lstStyle/>
            <a:p>
              <a:endParaRPr lang="zh-CN" altLang="en-US"/>
            </a:p>
          </p:txBody>
        </p:sp>
        <p:sp>
          <p:nvSpPr>
            <p:cNvPr id="162830" name="Line 14"/>
            <p:cNvSpPr>
              <a:spLocks noChangeShapeType="1"/>
            </p:cNvSpPr>
            <p:nvPr/>
          </p:nvSpPr>
          <p:spPr bwMode="auto">
            <a:xfrm>
              <a:off x="476" y="3930"/>
              <a:ext cx="4899" cy="0"/>
            </a:xfrm>
            <a:prstGeom prst="line">
              <a:avLst/>
            </a:prstGeom>
            <a:noFill/>
            <a:ln w="9525">
              <a:solidFill>
                <a:schemeClr val="tx1"/>
              </a:solidFill>
              <a:round/>
            </a:ln>
          </p:spPr>
          <p:txBody>
            <a:bodyPr/>
            <a:lstStyle/>
            <a:p>
              <a:endParaRPr lang="zh-CN" altLang="en-US"/>
            </a:p>
          </p:txBody>
        </p:sp>
        <p:sp>
          <p:nvSpPr>
            <p:cNvPr id="162831" name="Line 15"/>
            <p:cNvSpPr>
              <a:spLocks noChangeShapeType="1"/>
            </p:cNvSpPr>
            <p:nvPr/>
          </p:nvSpPr>
          <p:spPr bwMode="auto">
            <a:xfrm>
              <a:off x="1726" y="981"/>
              <a:ext cx="0" cy="2949"/>
            </a:xfrm>
            <a:prstGeom prst="line">
              <a:avLst/>
            </a:prstGeom>
            <a:noFill/>
            <a:ln w="9525">
              <a:solidFill>
                <a:schemeClr val="tx1"/>
              </a:solidFill>
              <a:round/>
            </a:ln>
          </p:spPr>
          <p:txBody>
            <a:bodyPr/>
            <a:lstStyle/>
            <a:p>
              <a:endParaRPr lang="zh-CN" altLang="en-US"/>
            </a:p>
          </p:txBody>
        </p:sp>
        <p:sp>
          <p:nvSpPr>
            <p:cNvPr id="162832" name="Line 16"/>
            <p:cNvSpPr>
              <a:spLocks noChangeShapeType="1"/>
            </p:cNvSpPr>
            <p:nvPr/>
          </p:nvSpPr>
          <p:spPr bwMode="auto">
            <a:xfrm>
              <a:off x="476" y="981"/>
              <a:ext cx="0" cy="2949"/>
            </a:xfrm>
            <a:prstGeom prst="line">
              <a:avLst/>
            </a:prstGeom>
            <a:noFill/>
            <a:ln w="9525">
              <a:solidFill>
                <a:schemeClr val="tx1"/>
              </a:solidFill>
              <a:round/>
            </a:ln>
          </p:spPr>
          <p:txBody>
            <a:bodyPr/>
            <a:lstStyle/>
            <a:p>
              <a:endParaRPr lang="zh-CN" altLang="en-US"/>
            </a:p>
          </p:txBody>
        </p:sp>
        <p:sp>
          <p:nvSpPr>
            <p:cNvPr id="162833" name="Line 17"/>
            <p:cNvSpPr>
              <a:spLocks noChangeShapeType="1"/>
            </p:cNvSpPr>
            <p:nvPr/>
          </p:nvSpPr>
          <p:spPr bwMode="auto">
            <a:xfrm>
              <a:off x="2075" y="981"/>
              <a:ext cx="0" cy="2949"/>
            </a:xfrm>
            <a:prstGeom prst="line">
              <a:avLst/>
            </a:prstGeom>
            <a:noFill/>
            <a:ln w="9525">
              <a:solidFill>
                <a:schemeClr val="tx1"/>
              </a:solidFill>
              <a:round/>
            </a:ln>
          </p:spPr>
          <p:txBody>
            <a:bodyPr/>
            <a:lstStyle/>
            <a:p>
              <a:endParaRPr lang="zh-CN" altLang="en-US"/>
            </a:p>
          </p:txBody>
        </p:sp>
        <p:sp>
          <p:nvSpPr>
            <p:cNvPr id="162834" name="Line 18"/>
            <p:cNvSpPr>
              <a:spLocks noChangeShapeType="1"/>
            </p:cNvSpPr>
            <p:nvPr/>
          </p:nvSpPr>
          <p:spPr bwMode="auto">
            <a:xfrm>
              <a:off x="2426" y="981"/>
              <a:ext cx="0" cy="2949"/>
            </a:xfrm>
            <a:prstGeom prst="line">
              <a:avLst/>
            </a:prstGeom>
            <a:noFill/>
            <a:ln w="9525">
              <a:solidFill>
                <a:schemeClr val="tx1"/>
              </a:solidFill>
              <a:round/>
            </a:ln>
          </p:spPr>
          <p:txBody>
            <a:bodyPr/>
            <a:lstStyle/>
            <a:p>
              <a:endParaRPr lang="zh-CN" altLang="en-US"/>
            </a:p>
          </p:txBody>
        </p:sp>
        <p:sp>
          <p:nvSpPr>
            <p:cNvPr id="162835" name="Line 19"/>
            <p:cNvSpPr>
              <a:spLocks noChangeShapeType="1"/>
            </p:cNvSpPr>
            <p:nvPr/>
          </p:nvSpPr>
          <p:spPr bwMode="auto">
            <a:xfrm>
              <a:off x="2775" y="981"/>
              <a:ext cx="0" cy="2949"/>
            </a:xfrm>
            <a:prstGeom prst="line">
              <a:avLst/>
            </a:prstGeom>
            <a:noFill/>
            <a:ln w="9525">
              <a:solidFill>
                <a:schemeClr val="tx1"/>
              </a:solidFill>
              <a:round/>
            </a:ln>
          </p:spPr>
          <p:txBody>
            <a:bodyPr/>
            <a:lstStyle/>
            <a:p>
              <a:endParaRPr lang="zh-CN" altLang="en-US"/>
            </a:p>
          </p:txBody>
        </p:sp>
        <p:sp>
          <p:nvSpPr>
            <p:cNvPr id="162836" name="Line 20"/>
            <p:cNvSpPr>
              <a:spLocks noChangeShapeType="1"/>
            </p:cNvSpPr>
            <p:nvPr/>
          </p:nvSpPr>
          <p:spPr bwMode="auto">
            <a:xfrm>
              <a:off x="3175" y="981"/>
              <a:ext cx="0" cy="2949"/>
            </a:xfrm>
            <a:prstGeom prst="line">
              <a:avLst/>
            </a:prstGeom>
            <a:noFill/>
            <a:ln w="9525">
              <a:solidFill>
                <a:schemeClr val="tx1"/>
              </a:solidFill>
              <a:round/>
            </a:ln>
          </p:spPr>
          <p:txBody>
            <a:bodyPr/>
            <a:lstStyle/>
            <a:p>
              <a:endParaRPr lang="zh-CN" altLang="en-US"/>
            </a:p>
          </p:txBody>
        </p:sp>
        <p:sp>
          <p:nvSpPr>
            <p:cNvPr id="162837" name="Line 21"/>
            <p:cNvSpPr>
              <a:spLocks noChangeShapeType="1"/>
            </p:cNvSpPr>
            <p:nvPr/>
          </p:nvSpPr>
          <p:spPr bwMode="auto">
            <a:xfrm>
              <a:off x="3526" y="981"/>
              <a:ext cx="0" cy="2949"/>
            </a:xfrm>
            <a:prstGeom prst="line">
              <a:avLst/>
            </a:prstGeom>
            <a:noFill/>
            <a:ln w="9525">
              <a:solidFill>
                <a:schemeClr val="tx1"/>
              </a:solidFill>
              <a:round/>
            </a:ln>
          </p:spPr>
          <p:txBody>
            <a:bodyPr/>
            <a:lstStyle/>
            <a:p>
              <a:endParaRPr lang="zh-CN" altLang="en-US"/>
            </a:p>
          </p:txBody>
        </p:sp>
        <p:sp>
          <p:nvSpPr>
            <p:cNvPr id="162838" name="Line 22"/>
            <p:cNvSpPr>
              <a:spLocks noChangeShapeType="1"/>
            </p:cNvSpPr>
            <p:nvPr/>
          </p:nvSpPr>
          <p:spPr bwMode="auto">
            <a:xfrm>
              <a:off x="3875" y="981"/>
              <a:ext cx="0" cy="2949"/>
            </a:xfrm>
            <a:prstGeom prst="line">
              <a:avLst/>
            </a:prstGeom>
            <a:noFill/>
            <a:ln w="9525">
              <a:solidFill>
                <a:schemeClr val="tx1"/>
              </a:solidFill>
              <a:round/>
            </a:ln>
          </p:spPr>
          <p:txBody>
            <a:bodyPr/>
            <a:lstStyle/>
            <a:p>
              <a:endParaRPr lang="zh-CN" altLang="en-US"/>
            </a:p>
          </p:txBody>
        </p:sp>
        <p:sp>
          <p:nvSpPr>
            <p:cNvPr id="162839" name="Line 23"/>
            <p:cNvSpPr>
              <a:spLocks noChangeShapeType="1"/>
            </p:cNvSpPr>
            <p:nvPr/>
          </p:nvSpPr>
          <p:spPr bwMode="auto">
            <a:xfrm>
              <a:off x="4225" y="981"/>
              <a:ext cx="0" cy="2949"/>
            </a:xfrm>
            <a:prstGeom prst="line">
              <a:avLst/>
            </a:prstGeom>
            <a:noFill/>
            <a:ln w="9525">
              <a:solidFill>
                <a:schemeClr val="tx1"/>
              </a:solidFill>
              <a:round/>
            </a:ln>
          </p:spPr>
          <p:txBody>
            <a:bodyPr/>
            <a:lstStyle/>
            <a:p>
              <a:endParaRPr lang="zh-CN" altLang="en-US"/>
            </a:p>
          </p:txBody>
        </p:sp>
        <p:sp>
          <p:nvSpPr>
            <p:cNvPr id="162840" name="Line 24"/>
            <p:cNvSpPr>
              <a:spLocks noChangeShapeType="1"/>
            </p:cNvSpPr>
            <p:nvPr/>
          </p:nvSpPr>
          <p:spPr bwMode="auto">
            <a:xfrm>
              <a:off x="4575" y="981"/>
              <a:ext cx="0" cy="2949"/>
            </a:xfrm>
            <a:prstGeom prst="line">
              <a:avLst/>
            </a:prstGeom>
            <a:noFill/>
            <a:ln w="9525">
              <a:solidFill>
                <a:schemeClr val="tx1"/>
              </a:solidFill>
              <a:round/>
            </a:ln>
          </p:spPr>
          <p:txBody>
            <a:bodyPr/>
            <a:lstStyle/>
            <a:p>
              <a:endParaRPr lang="zh-CN" altLang="en-US"/>
            </a:p>
          </p:txBody>
        </p:sp>
        <p:sp>
          <p:nvSpPr>
            <p:cNvPr id="162841" name="Line 25"/>
            <p:cNvSpPr>
              <a:spLocks noChangeShapeType="1"/>
            </p:cNvSpPr>
            <p:nvPr/>
          </p:nvSpPr>
          <p:spPr bwMode="auto">
            <a:xfrm>
              <a:off x="4925" y="981"/>
              <a:ext cx="0" cy="2949"/>
            </a:xfrm>
            <a:prstGeom prst="line">
              <a:avLst/>
            </a:prstGeom>
            <a:noFill/>
            <a:ln w="9525">
              <a:solidFill>
                <a:schemeClr val="tx1"/>
              </a:solidFill>
              <a:round/>
            </a:ln>
          </p:spPr>
          <p:txBody>
            <a:bodyPr/>
            <a:lstStyle/>
            <a:p>
              <a:endParaRPr lang="zh-CN" altLang="en-US"/>
            </a:p>
          </p:txBody>
        </p:sp>
        <p:sp>
          <p:nvSpPr>
            <p:cNvPr id="162842" name="Line 26"/>
            <p:cNvSpPr>
              <a:spLocks noChangeShapeType="1"/>
            </p:cNvSpPr>
            <p:nvPr/>
          </p:nvSpPr>
          <p:spPr bwMode="auto">
            <a:xfrm>
              <a:off x="5375" y="981"/>
              <a:ext cx="0" cy="2949"/>
            </a:xfrm>
            <a:prstGeom prst="line">
              <a:avLst/>
            </a:prstGeom>
            <a:noFill/>
            <a:ln w="9525">
              <a:solidFill>
                <a:schemeClr val="tx1"/>
              </a:solidFill>
              <a:round/>
            </a:ln>
          </p:spPr>
          <p:txBody>
            <a:bodyPr/>
            <a:lstStyle/>
            <a:p>
              <a:endParaRPr lang="zh-CN" altLang="en-US"/>
            </a:p>
          </p:txBody>
        </p:sp>
        <p:sp>
          <p:nvSpPr>
            <p:cNvPr id="162843" name="Line 27"/>
            <p:cNvSpPr>
              <a:spLocks noChangeShapeType="1"/>
            </p:cNvSpPr>
            <p:nvPr/>
          </p:nvSpPr>
          <p:spPr bwMode="auto">
            <a:xfrm>
              <a:off x="1326" y="981"/>
              <a:ext cx="0" cy="2949"/>
            </a:xfrm>
            <a:prstGeom prst="line">
              <a:avLst/>
            </a:prstGeom>
            <a:noFill/>
            <a:ln w="9525">
              <a:solidFill>
                <a:schemeClr val="tx1"/>
              </a:solidFill>
              <a:round/>
            </a:ln>
          </p:spPr>
          <p:txBody>
            <a:bodyPr/>
            <a:lstStyle/>
            <a:p>
              <a:endParaRPr lang="zh-CN" altLang="en-US"/>
            </a:p>
          </p:txBody>
        </p:sp>
      </p:grpSp>
      <p:sp>
        <p:nvSpPr>
          <p:cNvPr id="162820" name="Line 28"/>
          <p:cNvSpPr>
            <a:spLocks noChangeShapeType="1"/>
          </p:cNvSpPr>
          <p:nvPr/>
        </p:nvSpPr>
        <p:spPr bwMode="auto">
          <a:xfrm>
            <a:off x="2700338" y="1557338"/>
            <a:ext cx="0" cy="4681537"/>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idx="4294967295"/>
          </p:nvPr>
        </p:nvSpPr>
        <p:spPr>
          <a:xfrm>
            <a:off x="685800" y="341313"/>
            <a:ext cx="7772400" cy="1143000"/>
          </a:xfrm>
        </p:spPr>
        <p:txBody>
          <a:bodyPr/>
          <a:lstStyle/>
          <a:p>
            <a:r>
              <a:rPr lang="zh-CN" altLang="en-US" smtClean="0"/>
              <a:t>工作集替换示例进一步说明</a:t>
            </a:r>
            <a:br>
              <a:rPr lang="zh-CN" altLang="en-US" smtClean="0"/>
            </a:br>
            <a:endParaRPr lang="zh-CN" altLang="en-US" smtClean="0"/>
          </a:p>
        </p:txBody>
      </p:sp>
      <p:sp>
        <p:nvSpPr>
          <p:cNvPr id="218117" name="Text Box 5"/>
          <p:cNvSpPr txBox="1">
            <a:spLocks noChangeArrowheads="1"/>
          </p:cNvSpPr>
          <p:nvPr/>
        </p:nvSpPr>
        <p:spPr bwMode="auto">
          <a:xfrm>
            <a:off x="827088" y="1412875"/>
            <a:ext cx="7777162" cy="4752975"/>
          </a:xfrm>
          <a:prstGeom prst="rect">
            <a:avLst/>
          </a:prstGeom>
          <a:solidFill>
            <a:srgbClr val="FFCC66"/>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zh-CN" altLang="en-US">
                <a:ea typeface="宋体" panose="02010600030101010101" pitchFamily="2" charset="-122"/>
              </a:rPr>
              <a:t>时刻</a:t>
            </a:r>
            <a:r>
              <a:rPr lang="en-US" altLang="zh-CN">
                <a:ea typeface="宋体" panose="02010600030101010101" pitchFamily="2" charset="-122"/>
              </a:rPr>
              <a:t>t    -2   -1    0    1     2     3     4    5     6    7     8     9    10</a:t>
            </a:r>
            <a:endParaRPr lang="en-US" altLang="zh-CN">
              <a:ea typeface="宋体" panose="02010600030101010101" pitchFamily="2" charset="-122"/>
            </a:endParaRPr>
          </a:p>
          <a:p>
            <a:pPr algn="just">
              <a:defRPr/>
            </a:pPr>
            <a:endParaRPr lang="en-US" altLang="zh-CN">
              <a:ea typeface="宋体" panose="02010600030101010101" pitchFamily="2" charset="-122"/>
            </a:endParaRPr>
          </a:p>
          <a:p>
            <a:pPr algn="just">
              <a:defRPr/>
            </a:pPr>
            <a:r>
              <a:rPr lang="zh-CN" altLang="en-US">
                <a:ea typeface="宋体" panose="02010600030101010101" pitchFamily="2" charset="-122"/>
              </a:rPr>
              <a:t>引用串 </a:t>
            </a:r>
            <a:r>
              <a:rPr lang="en-US" altLang="zh-CN">
                <a:ea typeface="宋体" panose="02010600030101010101" pitchFamily="2" charset="-122"/>
              </a:rPr>
              <a:t>p5  p4   p1  p3  p3   p4   p2  p3   p5  p3  p5   p1   p4</a:t>
            </a:r>
            <a:endParaRPr lang="en-US" altLang="zh-CN">
              <a:ea typeface="宋体" panose="02010600030101010101" pitchFamily="2" charset="-122"/>
            </a:endParaRPr>
          </a:p>
          <a:p>
            <a:pPr algn="just">
              <a:defRPr/>
            </a:pPr>
            <a:endParaRPr lang="en-US" altLang="zh-CN">
              <a:ea typeface="宋体" panose="02010600030101010101" pitchFamily="2" charset="-122"/>
            </a:endParaRPr>
          </a:p>
          <a:p>
            <a:pPr algn="just">
              <a:defRPr/>
            </a:pPr>
            <a:r>
              <a:rPr lang="en-US" altLang="zh-CN">
                <a:ea typeface="宋体" panose="02010600030101010101" pitchFamily="2" charset="-122"/>
              </a:rPr>
              <a:t>p1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  －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endParaRPr lang="zh-CN" altLang="en-US">
              <a:ea typeface="宋体" panose="02010600030101010101" pitchFamily="2" charset="-122"/>
            </a:endParaRPr>
          </a:p>
          <a:p>
            <a:pPr algn="just">
              <a:defRPr/>
            </a:pPr>
            <a:r>
              <a:rPr lang="en-US" altLang="zh-CN">
                <a:ea typeface="宋体" panose="02010600030101010101" pitchFamily="2" charset="-122"/>
              </a:rPr>
              <a:t>p2                      </a:t>
            </a:r>
            <a:r>
              <a:rPr lang="zh-CN" altLang="en-US">
                <a:ea typeface="宋体" panose="02010600030101010101" pitchFamily="2" charset="-122"/>
              </a:rPr>
              <a:t>－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  －  －                                 </a:t>
            </a:r>
            <a:endParaRPr lang="zh-CN" altLang="en-US">
              <a:ea typeface="宋体" panose="02010600030101010101" pitchFamily="2" charset="-122"/>
            </a:endParaRPr>
          </a:p>
          <a:p>
            <a:pPr algn="just">
              <a:defRPr/>
            </a:pPr>
            <a:r>
              <a:rPr lang="en-US" altLang="zh-CN">
                <a:ea typeface="宋体" panose="02010600030101010101" pitchFamily="2" charset="-122"/>
              </a:rPr>
              <a:t>p3                      </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r>
              <a:rPr lang="en-US" altLang="zh-CN">
                <a:ea typeface="宋体" panose="02010600030101010101" pitchFamily="2" charset="-122"/>
              </a:rPr>
              <a:t>p4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 </a:t>
            </a:r>
            <a:r>
              <a:rPr lang="zh-CN" altLang="en-US">
                <a:ea typeface="宋体" panose="02010600030101010101" pitchFamily="2" charset="-122"/>
              </a:rPr>
              <a:t>－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r>
              <a:rPr lang="en-US" altLang="zh-CN">
                <a:ea typeface="宋体" panose="02010600030101010101" pitchFamily="2" charset="-122"/>
              </a:rPr>
              <a:t>p5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endParaRPr lang="zh-CN" altLang="en-US">
              <a:ea typeface="宋体" panose="02010600030101010101" pitchFamily="2" charset="-122"/>
            </a:endParaRPr>
          </a:p>
          <a:p>
            <a:pPr algn="just">
              <a:defRPr/>
            </a:pPr>
            <a:r>
              <a:rPr lang="en-US" altLang="zh-CN">
                <a:ea typeface="宋体" panose="02010600030101010101" pitchFamily="2" charset="-122"/>
              </a:rPr>
              <a:t>In </a:t>
            </a:r>
            <a:r>
              <a:rPr lang="en-US" altLang="zh-CN" baseline="-25000">
                <a:ea typeface="宋体" panose="02010600030101010101" pitchFamily="2" charset="-122"/>
              </a:rPr>
              <a:t>t</a:t>
            </a:r>
            <a:r>
              <a:rPr lang="en-US" altLang="zh-CN" b="0" baseline="-25000">
                <a:ea typeface="宋体" panose="02010600030101010101" pitchFamily="2" charset="-122"/>
              </a:rPr>
              <a:t>                                        </a:t>
            </a:r>
            <a:r>
              <a:rPr lang="en-US" altLang="zh-CN" baseline="-25000">
                <a:ea typeface="宋体" panose="02010600030101010101" pitchFamily="2" charset="-122"/>
              </a:rPr>
              <a:t>p3</a:t>
            </a:r>
            <a:r>
              <a:rPr lang="en-US" altLang="zh-CN" b="0" baseline="-25000">
                <a:ea typeface="宋体" panose="02010600030101010101" pitchFamily="2" charset="-122"/>
              </a:rPr>
              <a:t>                             </a:t>
            </a:r>
            <a:r>
              <a:rPr lang="en-US" altLang="zh-CN" baseline="-25000">
                <a:ea typeface="宋体" panose="02010600030101010101" pitchFamily="2" charset="-122"/>
              </a:rPr>
              <a:t>p2             p5                          p1     p4</a:t>
            </a:r>
            <a:endParaRPr lang="en-US" altLang="zh-CN">
              <a:ea typeface="宋体" panose="02010600030101010101" pitchFamily="2" charset="-122"/>
            </a:endParaRPr>
          </a:p>
          <a:p>
            <a:pPr algn="just">
              <a:defRPr/>
            </a:pPr>
            <a:r>
              <a:rPr lang="en-US" altLang="zh-CN">
                <a:ea typeface="宋体" panose="02010600030101010101" pitchFamily="2" charset="-122"/>
              </a:rPr>
              <a:t>OUT </a:t>
            </a:r>
            <a:r>
              <a:rPr lang="en-US" altLang="zh-CN" baseline="-25000">
                <a:ea typeface="宋体" panose="02010600030101010101" pitchFamily="2" charset="-122"/>
              </a:rPr>
              <a:t>t                                          p5                    p1                       p4       p2</a:t>
            </a:r>
            <a:r>
              <a:rPr lang="en-US" altLang="zh-CN" b="0" baseline="-25000">
                <a:ea typeface="宋体" panose="02010600030101010101" pitchFamily="2" charset="-122"/>
              </a:rPr>
              <a:t>          </a:t>
            </a:r>
            <a:endParaRPr lang="en-US" altLang="zh-CN" b="0" baseline="-25000">
              <a:ea typeface="宋体" panose="02010600030101010101" pitchFamily="2" charset="-122"/>
            </a:endParaRPr>
          </a:p>
          <a:p>
            <a:pPr>
              <a:defRPr/>
            </a:pPr>
            <a:r>
              <a:rPr lang="en-US" altLang="zh-CN" b="0">
                <a:ea typeface="宋体" panose="02010600030101010101" pitchFamily="2" charset="-122"/>
              </a:rPr>
              <a:t> </a:t>
            </a:r>
            <a:endParaRPr lang="en-US" altLang="zh-CN" b="0">
              <a:ea typeface="宋体" panose="02010600030101010101" pitchFamily="2" charset="-122"/>
            </a:endParaRPr>
          </a:p>
        </p:txBody>
      </p:sp>
      <p:sp>
        <p:nvSpPr>
          <p:cNvPr id="163843" name="Line 6"/>
          <p:cNvSpPr>
            <a:spLocks noChangeShapeType="1"/>
          </p:cNvSpPr>
          <p:nvPr/>
        </p:nvSpPr>
        <p:spPr bwMode="auto">
          <a:xfrm flipH="1">
            <a:off x="2771775" y="1412875"/>
            <a:ext cx="23813" cy="4752975"/>
          </a:xfrm>
          <a:prstGeom prst="line">
            <a:avLst/>
          </a:prstGeom>
          <a:noFill/>
          <a:ln w="9525">
            <a:solidFill>
              <a:srgbClr val="000000"/>
            </a:solidFill>
            <a:round/>
          </a:ln>
        </p:spPr>
        <p:txBody>
          <a:bodyPr/>
          <a:lstStyle/>
          <a:p>
            <a:endParaRPr lang="zh-CN" altLang="en-US"/>
          </a:p>
        </p:txBody>
      </p:sp>
      <p:sp>
        <p:nvSpPr>
          <p:cNvPr id="163844" name="Line 7"/>
          <p:cNvSpPr>
            <a:spLocks noChangeShapeType="1"/>
          </p:cNvSpPr>
          <p:nvPr/>
        </p:nvSpPr>
        <p:spPr bwMode="auto">
          <a:xfrm flipH="1">
            <a:off x="3276600" y="1412875"/>
            <a:ext cx="25400" cy="4824413"/>
          </a:xfrm>
          <a:prstGeom prst="line">
            <a:avLst/>
          </a:prstGeom>
          <a:noFill/>
          <a:ln w="28575">
            <a:solidFill>
              <a:srgbClr val="3399FF"/>
            </a:solidFill>
            <a:prstDash val="dash"/>
            <a:round/>
          </a:ln>
        </p:spPr>
        <p:txBody>
          <a:bodyPr/>
          <a:lstStyle/>
          <a:p>
            <a:endParaRPr lang="zh-CN" altLang="en-US"/>
          </a:p>
        </p:txBody>
      </p:sp>
      <p:sp>
        <p:nvSpPr>
          <p:cNvPr id="163845" name="Line 8"/>
          <p:cNvSpPr>
            <a:spLocks noChangeShapeType="1"/>
          </p:cNvSpPr>
          <p:nvPr/>
        </p:nvSpPr>
        <p:spPr bwMode="auto">
          <a:xfrm flipH="1">
            <a:off x="3779838" y="1412875"/>
            <a:ext cx="26987" cy="4752975"/>
          </a:xfrm>
          <a:prstGeom prst="line">
            <a:avLst/>
          </a:prstGeom>
          <a:noFill/>
          <a:ln w="9525">
            <a:solidFill>
              <a:srgbClr val="000000"/>
            </a:solidFill>
            <a:round/>
          </a:ln>
        </p:spPr>
        <p:txBody>
          <a:bodyPr/>
          <a:lstStyle/>
          <a:p>
            <a:endParaRPr lang="zh-CN" altLang="en-US"/>
          </a:p>
        </p:txBody>
      </p:sp>
      <p:sp>
        <p:nvSpPr>
          <p:cNvPr id="163846" name="Line 9"/>
          <p:cNvSpPr>
            <a:spLocks noChangeShapeType="1"/>
          </p:cNvSpPr>
          <p:nvPr/>
        </p:nvSpPr>
        <p:spPr bwMode="auto">
          <a:xfrm flipH="1">
            <a:off x="4284663" y="1412875"/>
            <a:ext cx="26987" cy="4679950"/>
          </a:xfrm>
          <a:prstGeom prst="line">
            <a:avLst/>
          </a:prstGeom>
          <a:noFill/>
          <a:ln w="9525">
            <a:solidFill>
              <a:srgbClr val="000000"/>
            </a:solidFill>
            <a:round/>
          </a:ln>
        </p:spPr>
        <p:txBody>
          <a:bodyPr/>
          <a:lstStyle/>
          <a:p>
            <a:endParaRPr lang="zh-CN" altLang="en-US"/>
          </a:p>
        </p:txBody>
      </p:sp>
      <p:sp>
        <p:nvSpPr>
          <p:cNvPr id="163847" name="Line 10"/>
          <p:cNvSpPr>
            <a:spLocks noChangeShapeType="1"/>
          </p:cNvSpPr>
          <p:nvPr/>
        </p:nvSpPr>
        <p:spPr bwMode="auto">
          <a:xfrm flipH="1">
            <a:off x="4787900" y="1412875"/>
            <a:ext cx="28575" cy="4679950"/>
          </a:xfrm>
          <a:prstGeom prst="line">
            <a:avLst/>
          </a:prstGeom>
          <a:noFill/>
          <a:ln w="9525">
            <a:solidFill>
              <a:srgbClr val="000000"/>
            </a:solidFill>
            <a:round/>
          </a:ln>
        </p:spPr>
        <p:txBody>
          <a:bodyPr/>
          <a:lstStyle/>
          <a:p>
            <a:endParaRPr lang="zh-CN" altLang="en-US"/>
          </a:p>
        </p:txBody>
      </p:sp>
      <p:sp>
        <p:nvSpPr>
          <p:cNvPr id="163848" name="Line 11"/>
          <p:cNvSpPr>
            <a:spLocks noChangeShapeType="1"/>
          </p:cNvSpPr>
          <p:nvPr/>
        </p:nvSpPr>
        <p:spPr bwMode="auto">
          <a:xfrm flipH="1">
            <a:off x="5292725" y="1412875"/>
            <a:ext cx="28575" cy="4752975"/>
          </a:xfrm>
          <a:prstGeom prst="line">
            <a:avLst/>
          </a:prstGeom>
          <a:noFill/>
          <a:ln w="9525">
            <a:solidFill>
              <a:srgbClr val="000000"/>
            </a:solidFill>
            <a:round/>
          </a:ln>
        </p:spPr>
        <p:txBody>
          <a:bodyPr/>
          <a:lstStyle/>
          <a:p>
            <a:endParaRPr lang="zh-CN" altLang="en-US"/>
          </a:p>
        </p:txBody>
      </p:sp>
      <p:sp>
        <p:nvSpPr>
          <p:cNvPr id="163849" name="Line 12"/>
          <p:cNvSpPr>
            <a:spLocks noChangeShapeType="1"/>
          </p:cNvSpPr>
          <p:nvPr/>
        </p:nvSpPr>
        <p:spPr bwMode="auto">
          <a:xfrm flipH="1">
            <a:off x="5795963" y="1412875"/>
            <a:ext cx="31750" cy="4679950"/>
          </a:xfrm>
          <a:prstGeom prst="line">
            <a:avLst/>
          </a:prstGeom>
          <a:noFill/>
          <a:ln w="9525">
            <a:solidFill>
              <a:srgbClr val="000000"/>
            </a:solidFill>
            <a:round/>
          </a:ln>
        </p:spPr>
        <p:txBody>
          <a:bodyPr/>
          <a:lstStyle/>
          <a:p>
            <a:endParaRPr lang="zh-CN" altLang="en-US"/>
          </a:p>
        </p:txBody>
      </p:sp>
      <p:sp>
        <p:nvSpPr>
          <p:cNvPr id="163850" name="Line 13"/>
          <p:cNvSpPr>
            <a:spLocks noChangeShapeType="1"/>
          </p:cNvSpPr>
          <p:nvPr/>
        </p:nvSpPr>
        <p:spPr bwMode="auto">
          <a:xfrm flipH="1">
            <a:off x="6300788" y="1412875"/>
            <a:ext cx="30162" cy="4679950"/>
          </a:xfrm>
          <a:prstGeom prst="line">
            <a:avLst/>
          </a:prstGeom>
          <a:noFill/>
          <a:ln w="9525">
            <a:solidFill>
              <a:srgbClr val="000000"/>
            </a:solidFill>
            <a:round/>
          </a:ln>
        </p:spPr>
        <p:txBody>
          <a:bodyPr/>
          <a:lstStyle/>
          <a:p>
            <a:endParaRPr lang="zh-CN" altLang="en-US"/>
          </a:p>
        </p:txBody>
      </p:sp>
      <p:sp>
        <p:nvSpPr>
          <p:cNvPr id="163851" name="Line 14"/>
          <p:cNvSpPr>
            <a:spLocks noChangeShapeType="1"/>
          </p:cNvSpPr>
          <p:nvPr/>
        </p:nvSpPr>
        <p:spPr bwMode="auto">
          <a:xfrm flipH="1">
            <a:off x="6804025" y="1412875"/>
            <a:ext cx="33338" cy="4679950"/>
          </a:xfrm>
          <a:prstGeom prst="line">
            <a:avLst/>
          </a:prstGeom>
          <a:noFill/>
          <a:ln w="9525">
            <a:solidFill>
              <a:srgbClr val="000000"/>
            </a:solidFill>
            <a:round/>
          </a:ln>
        </p:spPr>
        <p:txBody>
          <a:bodyPr/>
          <a:lstStyle/>
          <a:p>
            <a:endParaRPr lang="zh-CN" altLang="en-US"/>
          </a:p>
        </p:txBody>
      </p:sp>
      <p:sp>
        <p:nvSpPr>
          <p:cNvPr id="163852" name="Line 15"/>
          <p:cNvSpPr>
            <a:spLocks noChangeShapeType="1"/>
          </p:cNvSpPr>
          <p:nvPr/>
        </p:nvSpPr>
        <p:spPr bwMode="auto">
          <a:xfrm flipH="1">
            <a:off x="7308850" y="1412875"/>
            <a:ext cx="33338" cy="4752975"/>
          </a:xfrm>
          <a:prstGeom prst="line">
            <a:avLst/>
          </a:prstGeom>
          <a:noFill/>
          <a:ln w="9525">
            <a:solidFill>
              <a:srgbClr val="000000"/>
            </a:solidFill>
            <a:round/>
          </a:ln>
        </p:spPr>
        <p:txBody>
          <a:bodyPr/>
          <a:lstStyle/>
          <a:p>
            <a:endParaRPr lang="zh-CN" altLang="en-US"/>
          </a:p>
        </p:txBody>
      </p:sp>
      <p:sp>
        <p:nvSpPr>
          <p:cNvPr id="163853" name="Line 16"/>
          <p:cNvSpPr>
            <a:spLocks noChangeShapeType="1"/>
          </p:cNvSpPr>
          <p:nvPr/>
        </p:nvSpPr>
        <p:spPr bwMode="auto">
          <a:xfrm flipH="1">
            <a:off x="7812088" y="1412875"/>
            <a:ext cx="33337" cy="4752975"/>
          </a:xfrm>
          <a:prstGeom prst="line">
            <a:avLst/>
          </a:prstGeom>
          <a:noFill/>
          <a:ln w="9525">
            <a:solidFill>
              <a:srgbClr val="000000"/>
            </a:solidFill>
            <a:round/>
          </a:ln>
        </p:spPr>
        <p:txBody>
          <a:bodyPr/>
          <a:lstStyle/>
          <a:p>
            <a:endParaRPr lang="zh-CN" altLang="en-US"/>
          </a:p>
        </p:txBody>
      </p:sp>
      <p:sp>
        <p:nvSpPr>
          <p:cNvPr id="163854" name="Line 17"/>
          <p:cNvSpPr>
            <a:spLocks noChangeShapeType="1"/>
          </p:cNvSpPr>
          <p:nvPr/>
        </p:nvSpPr>
        <p:spPr bwMode="auto">
          <a:xfrm>
            <a:off x="827088" y="1917700"/>
            <a:ext cx="7777162" cy="19050"/>
          </a:xfrm>
          <a:prstGeom prst="line">
            <a:avLst/>
          </a:prstGeom>
          <a:noFill/>
          <a:ln w="9525">
            <a:solidFill>
              <a:srgbClr val="000000"/>
            </a:solidFill>
            <a:round/>
          </a:ln>
        </p:spPr>
        <p:txBody>
          <a:bodyPr/>
          <a:lstStyle/>
          <a:p>
            <a:endParaRPr lang="zh-CN" altLang="en-US"/>
          </a:p>
        </p:txBody>
      </p:sp>
      <p:sp>
        <p:nvSpPr>
          <p:cNvPr id="163855" name="Line 18"/>
          <p:cNvSpPr>
            <a:spLocks noChangeShapeType="1"/>
          </p:cNvSpPr>
          <p:nvPr/>
        </p:nvSpPr>
        <p:spPr bwMode="auto">
          <a:xfrm>
            <a:off x="827088" y="2589213"/>
            <a:ext cx="7777162" cy="47625"/>
          </a:xfrm>
          <a:prstGeom prst="line">
            <a:avLst/>
          </a:prstGeom>
          <a:noFill/>
          <a:ln w="9525">
            <a:solidFill>
              <a:srgbClr val="000000"/>
            </a:solidFill>
            <a:round/>
          </a:ln>
        </p:spPr>
        <p:txBody>
          <a:bodyPr/>
          <a:lstStyle/>
          <a:p>
            <a:endParaRPr lang="zh-CN" altLang="en-US"/>
          </a:p>
        </p:txBody>
      </p:sp>
      <p:sp>
        <p:nvSpPr>
          <p:cNvPr id="163856" name="Line 19"/>
          <p:cNvSpPr>
            <a:spLocks noChangeShapeType="1"/>
          </p:cNvSpPr>
          <p:nvPr/>
        </p:nvSpPr>
        <p:spPr bwMode="auto">
          <a:xfrm flipV="1">
            <a:off x="827088" y="4906963"/>
            <a:ext cx="7777162" cy="34925"/>
          </a:xfrm>
          <a:prstGeom prst="line">
            <a:avLst/>
          </a:prstGeom>
          <a:noFill/>
          <a:ln w="9525">
            <a:solidFill>
              <a:srgbClr val="000000"/>
            </a:solidFill>
            <a:round/>
          </a:ln>
        </p:spPr>
        <p:txBody>
          <a:bodyPr/>
          <a:lstStyle/>
          <a:p>
            <a:endParaRPr lang="zh-CN" altLang="en-US"/>
          </a:p>
        </p:txBody>
      </p:sp>
      <p:sp>
        <p:nvSpPr>
          <p:cNvPr id="163857" name="Line 21"/>
          <p:cNvSpPr>
            <a:spLocks noChangeShapeType="1"/>
          </p:cNvSpPr>
          <p:nvPr/>
        </p:nvSpPr>
        <p:spPr bwMode="auto">
          <a:xfrm>
            <a:off x="827088" y="5589588"/>
            <a:ext cx="7777162" cy="0"/>
          </a:xfrm>
          <a:prstGeom prst="line">
            <a:avLst/>
          </a:prstGeom>
          <a:noFill/>
          <a:ln w="9525">
            <a:solidFill>
              <a:srgbClr val="000000"/>
            </a:solidFill>
            <a:round/>
          </a:ln>
        </p:spPr>
        <p:txBody>
          <a:bodyPr/>
          <a:lstStyle/>
          <a:p>
            <a:endParaRPr lang="zh-CN" altLang="en-US"/>
          </a:p>
        </p:txBody>
      </p:sp>
      <p:sp>
        <p:nvSpPr>
          <p:cNvPr id="163858" name="Line 22"/>
          <p:cNvSpPr>
            <a:spLocks noChangeShapeType="1"/>
          </p:cNvSpPr>
          <p:nvPr/>
        </p:nvSpPr>
        <p:spPr bwMode="auto">
          <a:xfrm flipH="1">
            <a:off x="1763713" y="1412875"/>
            <a:ext cx="6350" cy="4752975"/>
          </a:xfrm>
          <a:prstGeom prst="line">
            <a:avLst/>
          </a:prstGeom>
          <a:noFill/>
          <a:ln w="9525">
            <a:solidFill>
              <a:srgbClr val="000000"/>
            </a:solidFill>
            <a:round/>
          </a:ln>
        </p:spPr>
        <p:txBody>
          <a:bodyPr/>
          <a:lstStyle/>
          <a:p>
            <a:endParaRPr lang="zh-CN" altLang="en-US"/>
          </a:p>
        </p:txBody>
      </p:sp>
      <p:sp>
        <p:nvSpPr>
          <p:cNvPr id="163859" name="Line 23"/>
          <p:cNvSpPr>
            <a:spLocks noChangeShapeType="1"/>
          </p:cNvSpPr>
          <p:nvPr/>
        </p:nvSpPr>
        <p:spPr bwMode="auto">
          <a:xfrm>
            <a:off x="2241550" y="1412875"/>
            <a:ext cx="26988" cy="4752975"/>
          </a:xfrm>
          <a:prstGeom prst="line">
            <a:avLst/>
          </a:prstGeom>
          <a:noFill/>
          <a:ln w="9525">
            <a:solidFill>
              <a:srgbClr val="000000"/>
            </a:solidFill>
            <a:round/>
          </a:ln>
        </p:spPr>
        <p:txBody>
          <a:bodyPr/>
          <a:lstStyle/>
          <a:p>
            <a:endParaRPr lang="zh-CN" altLang="en-US"/>
          </a:p>
        </p:txBody>
      </p:sp>
      <p:sp>
        <p:nvSpPr>
          <p:cNvPr id="163860" name="Rectangle 24"/>
          <p:cNvSpPr>
            <a:spLocks noGrp="1" noChangeArrowheads="1"/>
          </p:cNvSpPr>
          <p:nvPr>
            <p:ph type="body" idx="4294967295"/>
          </p:nvPr>
        </p:nvSpPr>
        <p:spPr>
          <a:xfrm>
            <a:off x="539750" y="1981200"/>
            <a:ext cx="7918450" cy="4327525"/>
          </a:xfrm>
        </p:spPr>
        <p:txBody>
          <a:bodyPr/>
          <a:lstStyle/>
          <a:p>
            <a:pPr eaLnBrk="1" hangingPunct="1">
              <a:buFont typeface="Wingdings" panose="05000000000000000000" pitchFamily="2" charset="2"/>
              <a:buNone/>
            </a:pPr>
            <a:r>
              <a:rPr lang="en-US" altLang="zh-CN" sz="2800" smtClean="0">
                <a:solidFill>
                  <a:srgbClr val="CC3300"/>
                </a:solidFill>
              </a:rPr>
              <a:t>       </a:t>
            </a:r>
            <a:endParaRPr lang="en-US" altLang="zh-CN" sz="2800" smtClean="0">
              <a:solidFill>
                <a:srgbClr val="CC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1379" name="Rectangle 3"/>
          <p:cNvSpPr>
            <a:spLocks noGrp="1" noChangeArrowheads="1"/>
          </p:cNvSpPr>
          <p:nvPr>
            <p:ph type="body" idx="1"/>
          </p:nvPr>
        </p:nvSpPr>
        <p:spPr>
          <a:xfrm>
            <a:off x="611188" y="1628775"/>
            <a:ext cx="7993062" cy="4475163"/>
          </a:xfrm>
        </p:spPr>
        <p:txBody>
          <a:bodyPr/>
          <a:lstStyle/>
          <a:p>
            <a:pPr algn="just"/>
            <a:r>
              <a:rPr kumimoji="0" lang="zh-CN" altLang="en-US" sz="2400" smtClean="0"/>
              <a:t>静态重定位：程序装入内存时由连接装入程序完成从逻辑地址到物理地址的转换。</a:t>
            </a:r>
            <a:endParaRPr kumimoji="0" lang="zh-CN" altLang="en-US" sz="2400" smtClean="0"/>
          </a:p>
          <a:p>
            <a:pPr algn="just"/>
            <a:r>
              <a:rPr kumimoji="0" lang="zh-CN" altLang="en-US" sz="2400" smtClean="0"/>
              <a:t>在一些早期的系统中都有一个装入程序（加载程序），它负责将用户程序装入系统，并将用户程序中使用的访问内存的逻辑地址转换成物理地址。</a:t>
            </a:r>
            <a:endParaRPr kumimoji="0" lang="zh-CN" altLang="en-US" sz="2400" smtClean="0"/>
          </a:p>
          <a:p>
            <a:pPr algn="just"/>
            <a:r>
              <a:rPr kumimoji="0" lang="zh-CN" altLang="en-US" sz="2400" smtClean="0"/>
              <a:t>评价</a:t>
            </a:r>
            <a:r>
              <a:rPr kumimoji="0" lang="en-US" altLang="zh-CN" sz="2400" smtClean="0"/>
              <a:t>:</a:t>
            </a:r>
            <a:r>
              <a:rPr kumimoji="0" lang="en-US" altLang="zh-CN" sz="2800" smtClean="0">
                <a:solidFill>
                  <a:schemeClr val="accent2"/>
                </a:solidFill>
              </a:rPr>
              <a:t> </a:t>
            </a:r>
            <a:endParaRPr kumimoji="0" lang="en-US" altLang="zh-CN" sz="2800" smtClean="0">
              <a:solidFill>
                <a:schemeClr val="accent2"/>
              </a:solidFill>
            </a:endParaRPr>
          </a:p>
          <a:p>
            <a:pPr lvl="1" algn="just"/>
            <a:r>
              <a:rPr kumimoji="0" lang="zh-CN" altLang="en-US" sz="2400" smtClean="0">
                <a:solidFill>
                  <a:srgbClr val="CC0000"/>
                </a:solidFill>
              </a:rPr>
              <a:t>优点是实现简单，不要硬件的支持。</a:t>
            </a:r>
            <a:endParaRPr kumimoji="0" lang="zh-CN" altLang="en-US" sz="2400" smtClean="0"/>
          </a:p>
          <a:p>
            <a:pPr lvl="1" algn="just"/>
            <a:r>
              <a:rPr kumimoji="0" lang="zh-CN" altLang="en-US" sz="2400" smtClean="0"/>
              <a:t>缺点是程序一旦装入内存，移动就比较困难。有时间上的浪费。在程序装入内存时要将所有访问内存的地址转换成物理地址</a:t>
            </a:r>
            <a:r>
              <a:rPr kumimoji="0" lang="zh-CN" altLang="en-US" sz="2000" smtClean="0"/>
              <a:t>。</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62735" y="1988820"/>
              <a:ext cx="1182370" cy="63500"/>
            </p14:xfrm>
          </p:contentPart>
        </mc:Choice>
        <mc:Fallback xmlns="">
          <p:pic>
            <p:nvPicPr>
              <p:cNvPr id="2" name="墨迹 1"/>
            </p:nvPicPr>
            <p:blipFill>
              <a:blip r:embed="rId2"/>
            </p:blipFill>
            <p:spPr>
              <a:xfrm>
                <a:off x="1562735" y="1988820"/>
                <a:ext cx="1182370" cy="635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291205" y="1969770"/>
              <a:ext cx="1620520" cy="44450"/>
            </p14:xfrm>
          </p:contentPart>
        </mc:Choice>
        <mc:Fallback xmlns="">
          <p:pic>
            <p:nvPicPr>
              <p:cNvPr id="3" name="墨迹 2"/>
            </p:nvPicPr>
            <p:blipFill>
              <a:blip r:embed="rId4"/>
            </p:blipFill>
            <p:spPr>
              <a:xfrm>
                <a:off x="3291205" y="1969770"/>
                <a:ext cx="162052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432425" y="2072005"/>
              <a:ext cx="489585" cy="82550"/>
            </p14:xfrm>
          </p:contentPart>
        </mc:Choice>
        <mc:Fallback xmlns="">
          <p:pic>
            <p:nvPicPr>
              <p:cNvPr id="4" name="墨迹 3"/>
            </p:nvPicPr>
            <p:blipFill>
              <a:blip r:embed="rId6"/>
            </p:blipFill>
            <p:spPr>
              <a:xfrm>
                <a:off x="5432425" y="2072005"/>
                <a:ext cx="489585" cy="825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144260" y="2026920"/>
              <a:ext cx="648335" cy="108585"/>
            </p14:xfrm>
          </p:contentPart>
        </mc:Choice>
        <mc:Fallback xmlns="">
          <p:pic>
            <p:nvPicPr>
              <p:cNvPr id="5" name="墨迹 4"/>
            </p:nvPicPr>
            <p:blipFill>
              <a:blip r:embed="rId8"/>
            </p:blipFill>
            <p:spPr>
              <a:xfrm>
                <a:off x="6144260" y="2026920"/>
                <a:ext cx="648335" cy="1085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400675" y="1576070"/>
              <a:ext cx="1734820" cy="483235"/>
            </p14:xfrm>
          </p:contentPart>
        </mc:Choice>
        <mc:Fallback xmlns="">
          <p:pic>
            <p:nvPicPr>
              <p:cNvPr id="6" name="墨迹 5"/>
            </p:nvPicPr>
            <p:blipFill>
              <a:blip r:embed="rId10"/>
            </p:blipFill>
            <p:spPr>
              <a:xfrm>
                <a:off x="5400675" y="1576070"/>
                <a:ext cx="1734820" cy="4832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6099810" y="1703070"/>
              <a:ext cx="6350" cy="19050"/>
            </p14:xfrm>
          </p:contentPart>
        </mc:Choice>
        <mc:Fallback xmlns="">
          <p:pic>
            <p:nvPicPr>
              <p:cNvPr id="7" name="墨迹 6"/>
            </p:nvPicPr>
            <p:blipFill>
              <a:blip r:embed="rId12"/>
            </p:blipFill>
            <p:spPr>
              <a:xfrm>
                <a:off x="6099810" y="1703070"/>
                <a:ext cx="6350" cy="190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277610" y="1334135"/>
              <a:ext cx="120650" cy="184785"/>
            </p14:xfrm>
          </p:contentPart>
        </mc:Choice>
        <mc:Fallback xmlns="">
          <p:pic>
            <p:nvPicPr>
              <p:cNvPr id="8" name="墨迹 7"/>
            </p:nvPicPr>
            <p:blipFill>
              <a:blip r:embed="rId14"/>
            </p:blipFill>
            <p:spPr>
              <a:xfrm>
                <a:off x="6277610" y="1334135"/>
                <a:ext cx="120650" cy="1847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6424295" y="1302385"/>
              <a:ext cx="114300" cy="197485"/>
            </p14:xfrm>
          </p:contentPart>
        </mc:Choice>
        <mc:Fallback xmlns="">
          <p:pic>
            <p:nvPicPr>
              <p:cNvPr id="9" name="墨迹 8"/>
            </p:nvPicPr>
            <p:blipFill>
              <a:blip r:embed="rId16"/>
            </p:blipFill>
            <p:spPr>
              <a:xfrm>
                <a:off x="6424295" y="1302385"/>
                <a:ext cx="114300" cy="1974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156960" y="1544320"/>
              <a:ext cx="343535" cy="50800"/>
            </p14:xfrm>
          </p:contentPart>
        </mc:Choice>
        <mc:Fallback xmlns="">
          <p:pic>
            <p:nvPicPr>
              <p:cNvPr id="10" name="墨迹 9"/>
            </p:nvPicPr>
            <p:blipFill>
              <a:blip r:embed="rId18"/>
            </p:blipFill>
            <p:spPr>
              <a:xfrm>
                <a:off x="6156960" y="1544320"/>
                <a:ext cx="343535" cy="508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243445" y="2179955"/>
              <a:ext cx="19050" cy="12700"/>
            </p14:xfrm>
          </p:contentPart>
        </mc:Choice>
        <mc:Fallback xmlns="">
          <p:pic>
            <p:nvPicPr>
              <p:cNvPr id="11" name="墨迹 10"/>
            </p:nvPicPr>
            <p:blipFill>
              <a:blip r:embed="rId20"/>
            </p:blipFill>
            <p:spPr>
              <a:xfrm>
                <a:off x="7243445" y="2179955"/>
                <a:ext cx="19050" cy="127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791335" y="2364105"/>
              <a:ext cx="2662555" cy="139700"/>
            </p14:xfrm>
          </p:contentPart>
        </mc:Choice>
        <mc:Fallback xmlns="">
          <p:pic>
            <p:nvPicPr>
              <p:cNvPr id="12" name="墨迹 11"/>
            </p:nvPicPr>
            <p:blipFill>
              <a:blip r:embed="rId22"/>
            </p:blipFill>
            <p:spPr>
              <a:xfrm>
                <a:off x="1791335" y="2364105"/>
                <a:ext cx="2662555" cy="1397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504690" y="2383155"/>
              <a:ext cx="360" cy="19050"/>
            </p14:xfrm>
          </p:contentPart>
        </mc:Choice>
        <mc:Fallback xmlns="">
          <p:pic>
            <p:nvPicPr>
              <p:cNvPr id="13" name="墨迹 12"/>
            </p:nvPicPr>
            <p:blipFill>
              <a:blip r:embed="rId24"/>
            </p:blipFill>
            <p:spPr>
              <a:xfrm>
                <a:off x="4504690" y="2383155"/>
                <a:ext cx="360" cy="190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553970" y="2294255"/>
              <a:ext cx="5572760" cy="565785"/>
            </p14:xfrm>
          </p:contentPart>
        </mc:Choice>
        <mc:Fallback xmlns="">
          <p:pic>
            <p:nvPicPr>
              <p:cNvPr id="14" name="墨迹 13"/>
            </p:nvPicPr>
            <p:blipFill>
              <a:blip r:embed="rId26"/>
            </p:blipFill>
            <p:spPr>
              <a:xfrm>
                <a:off x="2553970" y="2294255"/>
                <a:ext cx="5572760" cy="5657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7116445" y="2732405"/>
              <a:ext cx="19050" cy="19685"/>
            </p14:xfrm>
          </p:contentPart>
        </mc:Choice>
        <mc:Fallback xmlns="">
          <p:pic>
            <p:nvPicPr>
              <p:cNvPr id="15" name="墨迹 14"/>
            </p:nvPicPr>
            <p:blipFill>
              <a:blip r:embed="rId28"/>
            </p:blipFill>
            <p:spPr>
              <a:xfrm>
                <a:off x="7116445" y="2732405"/>
                <a:ext cx="19050" cy="196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2280920" y="2834640"/>
              <a:ext cx="2675255" cy="431800"/>
            </p14:xfrm>
          </p:contentPart>
        </mc:Choice>
        <mc:Fallback xmlns="">
          <p:pic>
            <p:nvPicPr>
              <p:cNvPr id="16" name="墨迹 15"/>
            </p:nvPicPr>
            <p:blipFill>
              <a:blip r:embed="rId30"/>
            </p:blipFill>
            <p:spPr>
              <a:xfrm>
                <a:off x="2280920" y="2834640"/>
                <a:ext cx="2675255" cy="4318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4479290" y="3247390"/>
              <a:ext cx="25400" cy="19050"/>
            </p14:xfrm>
          </p:contentPart>
        </mc:Choice>
        <mc:Fallback xmlns="">
          <p:pic>
            <p:nvPicPr>
              <p:cNvPr id="17" name="墨迹 16"/>
            </p:nvPicPr>
            <p:blipFill>
              <a:blip r:embed="rId32"/>
            </p:blipFill>
            <p:spPr>
              <a:xfrm>
                <a:off x="4479290" y="3247390"/>
                <a:ext cx="25400" cy="190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5807710" y="3196590"/>
              <a:ext cx="2522855" cy="69850"/>
            </p14:xfrm>
          </p:contentPart>
        </mc:Choice>
        <mc:Fallback xmlns="">
          <p:pic>
            <p:nvPicPr>
              <p:cNvPr id="18" name="墨迹 17"/>
            </p:nvPicPr>
            <p:blipFill>
              <a:blip r:embed="rId34"/>
            </p:blipFill>
            <p:spPr>
              <a:xfrm>
                <a:off x="5807710" y="3196590"/>
                <a:ext cx="2522855" cy="698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1473835" y="3660775"/>
              <a:ext cx="718185" cy="19050"/>
            </p14:xfrm>
          </p:contentPart>
        </mc:Choice>
        <mc:Fallback xmlns="">
          <p:pic>
            <p:nvPicPr>
              <p:cNvPr id="19" name="墨迹 18"/>
            </p:nvPicPr>
            <p:blipFill>
              <a:blip r:embed="rId36"/>
            </p:blipFill>
            <p:spPr>
              <a:xfrm>
                <a:off x="1473835" y="3660775"/>
                <a:ext cx="718185" cy="190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280920" y="3609975"/>
              <a:ext cx="1188085" cy="127000"/>
            </p14:xfrm>
          </p:contentPart>
        </mc:Choice>
        <mc:Fallback xmlns="">
          <p:pic>
            <p:nvPicPr>
              <p:cNvPr id="20" name="墨迹 19"/>
            </p:nvPicPr>
            <p:blipFill>
              <a:blip r:embed="rId38"/>
            </p:blipFill>
            <p:spPr>
              <a:xfrm>
                <a:off x="2280920" y="3609975"/>
                <a:ext cx="1188085" cy="1270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218940" y="3571875"/>
              <a:ext cx="1499870" cy="146050"/>
            </p14:xfrm>
          </p:contentPart>
        </mc:Choice>
        <mc:Fallback xmlns="">
          <p:pic>
            <p:nvPicPr>
              <p:cNvPr id="21" name="墨迹 20"/>
            </p:nvPicPr>
            <p:blipFill>
              <a:blip r:embed="rId40"/>
            </p:blipFill>
            <p:spPr>
              <a:xfrm>
                <a:off x="4218940" y="3571875"/>
                <a:ext cx="1499870" cy="1460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5826760" y="3609975"/>
              <a:ext cx="6350" cy="38100"/>
            </p14:xfrm>
          </p:contentPart>
        </mc:Choice>
        <mc:Fallback xmlns="">
          <p:pic>
            <p:nvPicPr>
              <p:cNvPr id="22" name="墨迹 21"/>
            </p:nvPicPr>
            <p:blipFill>
              <a:blip r:embed="rId42"/>
            </p:blipFill>
            <p:spPr>
              <a:xfrm>
                <a:off x="5826760" y="3609975"/>
                <a:ext cx="6350" cy="381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2198370" y="4550410"/>
              <a:ext cx="1607820" cy="19050"/>
            </p14:xfrm>
          </p:contentPart>
        </mc:Choice>
        <mc:Fallback xmlns="">
          <p:pic>
            <p:nvPicPr>
              <p:cNvPr id="23" name="墨迹 22"/>
            </p:nvPicPr>
            <p:blipFill>
              <a:blip r:embed="rId44"/>
            </p:blipFill>
            <p:spPr>
              <a:xfrm>
                <a:off x="2198370" y="4550410"/>
                <a:ext cx="1607820" cy="190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2230120" y="4951095"/>
              <a:ext cx="2459355" cy="82550"/>
            </p14:xfrm>
          </p:contentPart>
        </mc:Choice>
        <mc:Fallback xmlns="">
          <p:pic>
            <p:nvPicPr>
              <p:cNvPr id="24" name="墨迹 23"/>
            </p:nvPicPr>
            <p:blipFill>
              <a:blip r:embed="rId46"/>
            </p:blipFill>
            <p:spPr>
              <a:xfrm>
                <a:off x="2230120" y="4951095"/>
                <a:ext cx="2459355" cy="825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5032375" y="4632960"/>
              <a:ext cx="826135" cy="400685"/>
            </p14:xfrm>
          </p:contentPart>
        </mc:Choice>
        <mc:Fallback xmlns="">
          <p:pic>
            <p:nvPicPr>
              <p:cNvPr id="25" name="墨迹 24"/>
            </p:nvPicPr>
            <p:blipFill>
              <a:blip r:embed="rId48"/>
            </p:blipFill>
            <p:spPr>
              <a:xfrm>
                <a:off x="5032375" y="4632960"/>
                <a:ext cx="826135" cy="40068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5941060" y="4970145"/>
              <a:ext cx="1315085" cy="50800"/>
            </p14:xfrm>
          </p:contentPart>
        </mc:Choice>
        <mc:Fallback xmlns="">
          <p:pic>
            <p:nvPicPr>
              <p:cNvPr id="26" name="墨迹 25"/>
            </p:nvPicPr>
            <p:blipFill>
              <a:blip r:embed="rId50"/>
            </p:blipFill>
            <p:spPr>
              <a:xfrm>
                <a:off x="5941060" y="4970145"/>
                <a:ext cx="1315085" cy="508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7287895" y="5027295"/>
              <a:ext cx="360" cy="19050"/>
            </p14:xfrm>
          </p:contentPart>
        </mc:Choice>
        <mc:Fallback xmlns="">
          <p:pic>
            <p:nvPicPr>
              <p:cNvPr id="27" name="墨迹 26"/>
            </p:nvPicPr>
            <p:blipFill>
              <a:blip r:embed="rId24"/>
            </p:blipFill>
            <p:spPr>
              <a:xfrm>
                <a:off x="7287895" y="5027295"/>
                <a:ext cx="360" cy="19050"/>
              </a:xfrm>
              <a:prstGeom prst="rect"/>
            </p:spPr>
          </p:pic>
        </mc:Fallback>
      </mc:AlternateContent>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475" name="Group 147"/>
          <p:cNvGraphicFramePr>
            <a:graphicFrameLocks noGrp="1"/>
          </p:cNvGraphicFramePr>
          <p:nvPr>
            <p:ph idx="4294967295"/>
          </p:nvPr>
        </p:nvGraphicFramePr>
        <p:xfrm>
          <a:off x="1403350" y="404813"/>
          <a:ext cx="6911975" cy="6192841"/>
        </p:xfrm>
        <a:graphic>
          <a:graphicData uri="http://schemas.openxmlformats.org/drawingml/2006/table">
            <a:tbl>
              <a:tblPr/>
              <a:tblGrid>
                <a:gridCol w="862013"/>
                <a:gridCol w="1225550"/>
                <a:gridCol w="1223962"/>
                <a:gridCol w="1079500"/>
                <a:gridCol w="2520950"/>
              </a:tblGrid>
              <a:tr h="309563">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时刻</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工作集</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Outi</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(t-Δ</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 (t-3</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vMerge="1">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已驻留</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Ini</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4508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(1-3,1)</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(2-3,2)</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(4-3,4)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(5-3,5)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(6-3,6)</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(7-3,7)</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(8-3,8)</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(9-3,9)</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(10-3,10)</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P54,p5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959" name="Text Box 84"/>
          <p:cNvSpPr txBox="1">
            <a:spLocks noChangeArrowheads="1"/>
          </p:cNvSpPr>
          <p:nvPr/>
        </p:nvSpPr>
        <p:spPr bwMode="auto">
          <a:xfrm>
            <a:off x="468313" y="1557338"/>
            <a:ext cx="719137" cy="457200"/>
          </a:xfrm>
          <a:prstGeom prst="rect">
            <a:avLst/>
          </a:prstGeom>
          <a:noFill/>
          <a:ln w="9525">
            <a:noFill/>
            <a:miter lim="800000"/>
          </a:ln>
        </p:spPr>
        <p:txBody>
          <a:bodyPr>
            <a:spAutoFit/>
          </a:bodyPr>
          <a:lstStyle/>
          <a:p>
            <a:pPr>
              <a:spcBef>
                <a:spcPct val="50000"/>
              </a:spcBef>
            </a:pPr>
            <a:endParaRPr lang="zh-CN" altLang="zh-CN" b="0"/>
          </a:p>
        </p:txBody>
      </p:sp>
      <p:sp>
        <p:nvSpPr>
          <p:cNvPr id="67681" name="Rectangle 85"/>
          <p:cNvSpPr>
            <a:spLocks noChangeArrowheads="1"/>
          </p:cNvSpPr>
          <p:nvPr/>
        </p:nvSpPr>
        <p:spPr bwMode="auto">
          <a:xfrm>
            <a:off x="395288" y="981075"/>
            <a:ext cx="647700" cy="5632450"/>
          </a:xfrm>
          <a:prstGeom prst="rect">
            <a:avLst/>
          </a:prstGeom>
          <a:noFill/>
          <a:ln w="9525">
            <a:noFill/>
            <a:miter lim="800000"/>
          </a:ln>
        </p:spPr>
        <p:txBody>
          <a:bodyPr>
            <a:spAutoFit/>
          </a:bodyPr>
          <a:lstStyle/>
          <a:p>
            <a:pPr>
              <a:defRPr/>
            </a:pPr>
            <a:r>
              <a:rPr lang="zh-CN" altLang="en-US" sz="4000" b="0" dirty="0">
                <a:solidFill>
                  <a:srgbClr val="0000FF"/>
                </a:solidFill>
                <a:latin typeface="华文新魏" panose="02010800040101010101" pitchFamily="2" charset="-122"/>
                <a:ea typeface="华文新魏" panose="02010800040101010101" pitchFamily="2" charset="-122"/>
                <a:cs typeface="+mj-cs"/>
              </a:rPr>
              <a:t>工作集页面替换算法</a:t>
            </a:r>
            <a:endParaRPr lang="zh-CN" altLang="en-US" sz="4000" b="0" dirty="0">
              <a:solidFill>
                <a:srgbClr val="0000FF"/>
              </a:solidFill>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idx="4294967295"/>
          </p:nvPr>
        </p:nvSpPr>
        <p:spPr>
          <a:xfrm>
            <a:off x="611188" y="260350"/>
            <a:ext cx="7772400" cy="1143000"/>
          </a:xfrm>
        </p:spPr>
        <p:txBody>
          <a:bodyPr/>
          <a:lstStyle/>
          <a:p>
            <a:r>
              <a:rPr lang="zh-CN" altLang="en-US" smtClean="0"/>
              <a:t>通过工作集确定驻留集大小</a:t>
            </a:r>
            <a:endParaRPr lang="zh-CN" altLang="en-US" smtClean="0"/>
          </a:p>
        </p:txBody>
      </p:sp>
      <p:sp>
        <p:nvSpPr>
          <p:cNvPr id="165890" name="Rectangle 3"/>
          <p:cNvSpPr>
            <a:spLocks noGrp="1" noChangeArrowheads="1"/>
          </p:cNvSpPr>
          <p:nvPr>
            <p:ph type="body" idx="4294967295"/>
          </p:nvPr>
        </p:nvSpPr>
        <p:spPr>
          <a:xfrm>
            <a:off x="685800" y="1628775"/>
            <a:ext cx="7918450" cy="4895850"/>
          </a:xfrm>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监视每个进程的工作集，只有属于工作集的页面才能留在内存；</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(2)</a:t>
            </a:r>
            <a:r>
              <a:rPr lang="zh-CN" altLang="en-US" smtClean="0">
                <a:latin typeface="宋体" panose="02010600030101010101" pitchFamily="2" charset="-122"/>
              </a:rPr>
              <a:t>定期地从进程驻留集中删去那些不在工作集中的页面；</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(3)</a:t>
            </a:r>
            <a:r>
              <a:rPr lang="zh-CN" altLang="en-US" smtClean="0">
                <a:latin typeface="宋体" panose="02010600030101010101" pitchFamily="2" charset="-122"/>
              </a:rPr>
              <a:t>仅当一个进程的工作集在内存时，进程才能执行。</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idx="4294967295"/>
          </p:nvPr>
        </p:nvSpPr>
        <p:spPr>
          <a:xfrm>
            <a:off x="685800" y="188913"/>
            <a:ext cx="7772400" cy="1143000"/>
          </a:xfrm>
        </p:spPr>
        <p:txBody>
          <a:bodyPr/>
          <a:lstStyle/>
          <a:p>
            <a:r>
              <a:rPr lang="en-US" altLang="zh-CN" smtClean="0"/>
              <a:t>3) </a:t>
            </a:r>
            <a:r>
              <a:rPr lang="zh-CN" altLang="en-US" smtClean="0"/>
              <a:t>模拟工作集替换算法</a:t>
            </a:r>
            <a:r>
              <a:rPr lang="en-US" altLang="zh-CN" smtClean="0"/>
              <a:t>(1)</a:t>
            </a:r>
            <a:endParaRPr lang="en-US" altLang="zh-CN" smtClean="0"/>
          </a:p>
        </p:txBody>
      </p:sp>
      <p:sp>
        <p:nvSpPr>
          <p:cNvPr id="166914" name="Rectangle 3"/>
          <p:cNvSpPr>
            <a:spLocks noGrp="1" noChangeArrowheads="1"/>
          </p:cNvSpPr>
          <p:nvPr>
            <p:ph type="body" idx="4294967295"/>
          </p:nvPr>
        </p:nvSpPr>
        <p:spPr>
          <a:xfrm>
            <a:off x="323850" y="1557338"/>
            <a:ext cx="8134350" cy="4895850"/>
          </a:xfrm>
        </p:spPr>
        <p:txBody>
          <a:bodyPr/>
          <a:lstStyle/>
          <a:p>
            <a:pPr eaLnBrk="1" hangingPunct="1"/>
            <a:r>
              <a:rPr lang="zh-CN" altLang="en-US" sz="3000" smtClean="0">
                <a:latin typeface="宋体" panose="02010600030101010101" pitchFamily="2" charset="-122"/>
              </a:rPr>
              <a:t>模拟工作集算法</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工作集策略在概念上很有吸引力，监督驻留页面变化的开销很大，估算合适的窗口</a:t>
            </a:r>
            <a:r>
              <a:rPr lang="en-US" altLang="zh-CN" sz="3000" smtClean="0">
                <a:latin typeface="宋体" panose="02010600030101010101" pitchFamily="2" charset="-122"/>
              </a:rPr>
              <a:t>Δ</a:t>
            </a:r>
            <a:r>
              <a:rPr lang="zh-CN" altLang="en-US" sz="3000" smtClean="0">
                <a:latin typeface="宋体" panose="02010600030101010101" pitchFamily="2" charset="-122"/>
              </a:rPr>
              <a:t>大小也是个难题，为此，使用工作集近似算法 。    </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idx="4294967295"/>
          </p:nvPr>
        </p:nvSpPr>
        <p:spPr>
          <a:xfrm>
            <a:off x="611188" y="260350"/>
            <a:ext cx="7772400" cy="1296988"/>
          </a:xfrm>
        </p:spPr>
        <p:txBody>
          <a:bodyPr/>
          <a:lstStyle/>
          <a:p>
            <a:r>
              <a:rPr lang="zh-CN" altLang="en-US" smtClean="0"/>
              <a:t>模拟工作集替换算法</a:t>
            </a:r>
            <a:r>
              <a:rPr lang="en-US" altLang="zh-CN" smtClean="0"/>
              <a:t>(2)</a:t>
            </a:r>
            <a:br>
              <a:rPr lang="en-US" altLang="zh-CN" smtClean="0"/>
            </a:br>
            <a:r>
              <a:rPr lang="zh-CN" altLang="en-US" smtClean="0"/>
              <a:t>时间戳算法</a:t>
            </a:r>
            <a:r>
              <a:rPr lang="en-US" altLang="zh-CN" smtClean="0"/>
              <a:t>(1)</a:t>
            </a:r>
            <a:endParaRPr lang="en-US" altLang="zh-CN" smtClean="0"/>
          </a:p>
        </p:txBody>
      </p:sp>
      <p:sp>
        <p:nvSpPr>
          <p:cNvPr id="167938" name="Rectangle 3"/>
          <p:cNvSpPr>
            <a:spLocks noGrp="1" noChangeArrowheads="1"/>
          </p:cNvSpPr>
          <p:nvPr>
            <p:ph type="body" idx="4294967295"/>
          </p:nvPr>
        </p:nvSpPr>
        <p:spPr>
          <a:xfrm>
            <a:off x="539750" y="1844675"/>
            <a:ext cx="8351838" cy="4464050"/>
          </a:xfrm>
        </p:spPr>
        <p:txBody>
          <a:bodyPr/>
          <a:lstStyle/>
          <a:p>
            <a:pPr eaLnBrk="1" hangingPunct="1"/>
            <a:r>
              <a:rPr lang="zh-CN" altLang="en-US" sz="3000" smtClean="0">
                <a:latin typeface="宋体" panose="02010600030101010101" pitchFamily="2" charset="-122"/>
              </a:rPr>
              <a:t>为页面设置引用位及关联时间戳，通过超时中断，至少每隔若干条指令周期性地检查引用位及时间戳：</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当引用位为</a:t>
            </a:r>
            <a:r>
              <a:rPr lang="en-US" altLang="zh-CN" sz="3000" smtClean="0">
                <a:latin typeface="宋体" panose="02010600030101010101" pitchFamily="2" charset="-122"/>
              </a:rPr>
              <a:t>1</a:t>
            </a:r>
            <a:r>
              <a:rPr lang="zh-CN" altLang="en-US" sz="3000" smtClean="0">
                <a:latin typeface="宋体" panose="02010600030101010101" pitchFamily="2" charset="-122"/>
              </a:rPr>
              <a:t>时，就把它置</a:t>
            </a:r>
            <a:r>
              <a:rPr lang="en-US" altLang="zh-CN" sz="3000" smtClean="0">
                <a:latin typeface="宋体" panose="02010600030101010101" pitchFamily="2" charset="-122"/>
              </a:rPr>
              <a:t>0</a:t>
            </a:r>
            <a:r>
              <a:rPr lang="zh-CN" altLang="en-US" sz="3000" smtClean="0">
                <a:latin typeface="宋体" panose="02010600030101010101" pitchFamily="2" charset="-122"/>
              </a:rPr>
              <a:t>，并把这次改变的时间作为时间戳记录下来。</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当引用位为</a:t>
            </a:r>
            <a:r>
              <a:rPr lang="en-US" altLang="zh-CN" sz="3000" smtClean="0">
                <a:latin typeface="宋体" panose="02010600030101010101" pitchFamily="2" charset="-122"/>
              </a:rPr>
              <a:t>0</a:t>
            </a:r>
            <a:r>
              <a:rPr lang="zh-CN" altLang="en-US" sz="3000" smtClean="0">
                <a:latin typeface="宋体" panose="02010600030101010101" pitchFamily="2" charset="-122"/>
              </a:rPr>
              <a:t>时，系统当前时间减去时间戳时间，计算出从它上次使用以来未被再次访问的时间量，记入</a:t>
            </a:r>
            <a:r>
              <a:rPr lang="en-US" altLang="zh-CN" sz="3000" smtClean="0">
                <a:latin typeface="宋体" panose="02010600030101010101" pitchFamily="2" charset="-122"/>
              </a:rPr>
              <a:t>t_off</a:t>
            </a:r>
            <a:r>
              <a:rPr lang="zh-CN" altLang="en-US" sz="3000" smtClean="0">
                <a:latin typeface="宋体" panose="02010600030101010101" pitchFamily="2" charset="-122"/>
              </a:rPr>
              <a:t>；</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idx="4294967295"/>
          </p:nvPr>
        </p:nvSpPr>
        <p:spPr>
          <a:xfrm>
            <a:off x="611188" y="260350"/>
            <a:ext cx="7772400" cy="1143000"/>
          </a:xfrm>
        </p:spPr>
        <p:txBody>
          <a:bodyPr/>
          <a:lstStyle/>
          <a:p>
            <a:r>
              <a:rPr lang="zh-CN" altLang="en-US" smtClean="0"/>
              <a:t>模拟工作集替换算法</a:t>
            </a:r>
            <a:r>
              <a:rPr lang="en-US" altLang="zh-CN" smtClean="0"/>
              <a:t>(3)</a:t>
            </a:r>
            <a:br>
              <a:rPr lang="en-US" altLang="zh-CN" smtClean="0"/>
            </a:br>
            <a:r>
              <a:rPr lang="zh-CN" altLang="en-US" smtClean="0"/>
              <a:t>时间戳算法</a:t>
            </a:r>
            <a:r>
              <a:rPr lang="en-US" altLang="zh-CN" smtClean="0"/>
              <a:t>(2)</a:t>
            </a:r>
            <a:endParaRPr lang="en-US" altLang="zh-CN" smtClean="0"/>
          </a:p>
        </p:txBody>
      </p:sp>
      <p:sp>
        <p:nvSpPr>
          <p:cNvPr id="168962" name="Rectangle 3"/>
          <p:cNvSpPr>
            <a:spLocks noGrp="1" noChangeArrowheads="1"/>
          </p:cNvSpPr>
          <p:nvPr>
            <p:ph type="body" idx="4294967295"/>
          </p:nvPr>
        </p:nvSpPr>
        <p:spPr>
          <a:xfrm>
            <a:off x="468313" y="1844675"/>
            <a:ext cx="8351837" cy="4176713"/>
          </a:xfrm>
        </p:spPr>
        <p:txBody>
          <a:bodyPr/>
          <a:lstStyle/>
          <a:p>
            <a:pPr eaLnBrk="1" hangingPunct="1"/>
            <a:r>
              <a:rPr lang="en-US" altLang="zh-CN" sz="3000" smtClean="0">
                <a:latin typeface="宋体" panose="02010600030101010101" pitchFamily="2" charset="-122"/>
              </a:rPr>
              <a:t>t_off</a:t>
            </a:r>
            <a:r>
              <a:rPr lang="zh-CN" altLang="en-US" sz="3000" smtClean="0">
                <a:latin typeface="宋体" panose="02010600030101010101" pitchFamily="2" charset="-122"/>
              </a:rPr>
              <a:t>值随着每次超时中断的处理而不断增加，除非页面在此期间被再次引用，导致其使用位为</a:t>
            </a:r>
            <a:r>
              <a:rPr lang="en-US" altLang="zh-CN" sz="3000" smtClean="0">
                <a:latin typeface="宋体" panose="02010600030101010101" pitchFamily="2" charset="-122"/>
              </a:rPr>
              <a:t>1</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r>
              <a:rPr lang="zh-CN" altLang="en-US" sz="3000" smtClean="0">
                <a:latin typeface="宋体" panose="02010600030101010101" pitchFamily="2" charset="-122"/>
              </a:rPr>
              <a:t>把</a:t>
            </a:r>
            <a:r>
              <a:rPr lang="en-US" altLang="zh-CN" sz="3000" smtClean="0">
                <a:latin typeface="宋体" panose="02010600030101010101" pitchFamily="2" charset="-122"/>
              </a:rPr>
              <a:t>t_off</a:t>
            </a:r>
            <a:r>
              <a:rPr lang="zh-CN" altLang="en-US" sz="3000" smtClean="0">
                <a:latin typeface="宋体" panose="02010600030101010101" pitchFamily="2" charset="-122"/>
              </a:rPr>
              <a:t>与系统时间参数</a:t>
            </a:r>
            <a:r>
              <a:rPr lang="en-US" altLang="zh-CN" sz="3000" smtClean="0">
                <a:latin typeface="宋体" panose="02010600030101010101" pitchFamily="2" charset="-122"/>
              </a:rPr>
              <a:t>t_max</a:t>
            </a:r>
            <a:r>
              <a:rPr lang="zh-CN" altLang="en-US" sz="3000" smtClean="0">
                <a:latin typeface="宋体" panose="02010600030101010101" pitchFamily="2" charset="-122"/>
              </a:rPr>
              <a:t>相比，若</a:t>
            </a:r>
            <a:r>
              <a:rPr lang="en-US" altLang="zh-CN" sz="3000" smtClean="0">
                <a:latin typeface="宋体" panose="02010600030101010101" pitchFamily="2" charset="-122"/>
              </a:rPr>
              <a:t>t_off&gt;t_max</a:t>
            </a:r>
            <a:r>
              <a:rPr lang="zh-CN" altLang="en-US" sz="3000" smtClean="0">
                <a:latin typeface="宋体" panose="02010600030101010101" pitchFamily="2" charset="-122"/>
              </a:rPr>
              <a:t>，就把页面从工作集中移出，释放相应页框。</a:t>
            </a:r>
            <a:endParaRPr lang="zh-CN" altLang="en-US" sz="3000" smtClean="0">
              <a:latin typeface="宋体" panose="02010600030101010101" pitchFamily="2" charset="-122"/>
            </a:endParaRPr>
          </a:p>
          <a:p>
            <a:pPr eaLnBrk="1" hangingPunct="1"/>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idx="4294967295"/>
          </p:nvPr>
        </p:nvSpPr>
        <p:spPr>
          <a:xfrm>
            <a:off x="539750" y="260350"/>
            <a:ext cx="7772400" cy="1143000"/>
          </a:xfrm>
        </p:spPr>
        <p:txBody>
          <a:bodyPr/>
          <a:lstStyle/>
          <a:p>
            <a:r>
              <a:rPr lang="zh-CN" altLang="en-US" smtClean="0"/>
              <a:t>举例</a:t>
            </a:r>
            <a:endParaRPr lang="zh-CN" altLang="en-US" smtClean="0"/>
          </a:p>
        </p:txBody>
      </p:sp>
      <p:sp>
        <p:nvSpPr>
          <p:cNvPr id="169986" name="Rectangle 3"/>
          <p:cNvSpPr>
            <a:spLocks noGrp="1" noChangeArrowheads="1"/>
          </p:cNvSpPr>
          <p:nvPr>
            <p:ph type="body" idx="4294967295"/>
          </p:nvPr>
        </p:nvSpPr>
        <p:spPr>
          <a:xfrm>
            <a:off x="611188" y="1557338"/>
            <a:ext cx="8134350" cy="4895850"/>
          </a:xfrm>
        </p:spPr>
        <p:txBody>
          <a:bodyPr/>
          <a:lstStyle/>
          <a:p>
            <a:pPr eaLnBrk="1" hangingPunct="1">
              <a:lnSpc>
                <a:spcPct val="90000"/>
              </a:lnSpc>
              <a:buFont typeface="Wingdings" panose="05000000000000000000" pitchFamily="2" charset="2"/>
              <a:buNone/>
            </a:pPr>
            <a:r>
              <a:rPr lang="en-US" altLang="zh-CN" sz="3000" smtClean="0">
                <a:latin typeface="宋体" panose="02010600030101010101" pitchFamily="2" charset="-122"/>
              </a:rPr>
              <a:t>   </a:t>
            </a:r>
            <a:r>
              <a:rPr lang="zh-CN" altLang="en-US" sz="3000" smtClean="0">
                <a:latin typeface="宋体" panose="02010600030101010101" pitchFamily="2" charset="-122"/>
              </a:rPr>
              <a:t>页面</a:t>
            </a:r>
            <a:r>
              <a:rPr lang="en-US" altLang="zh-CN" sz="3000" smtClean="0">
                <a:latin typeface="宋体" panose="02010600030101010101" pitchFamily="2" charset="-122"/>
              </a:rPr>
              <a:t>P</a:t>
            </a:r>
            <a:r>
              <a:rPr lang="zh-CN" altLang="en-US" sz="3000" smtClean="0">
                <a:latin typeface="宋体" panose="02010600030101010101" pitchFamily="2" charset="-122"/>
              </a:rPr>
              <a:t>的引用情况：</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T0  P</a:t>
            </a:r>
            <a:r>
              <a:rPr lang="zh-CN" altLang="en-US" sz="3000" smtClean="0">
                <a:latin typeface="宋体" panose="02010600030101010101" pitchFamily="2" charset="-122"/>
              </a:rPr>
              <a:t>被引用，引用位</a:t>
            </a:r>
            <a:r>
              <a:rPr lang="en-US" altLang="zh-CN" sz="3000" smtClean="0">
                <a:latin typeface="宋体" panose="02010600030101010101" pitchFamily="2" charset="-122"/>
              </a:rPr>
              <a:t>=1</a:t>
            </a:r>
            <a:r>
              <a:rPr lang="zh-CN" altLang="en-US" sz="3000" smtClean="0">
                <a:latin typeface="宋体" panose="02010600030101010101" pitchFamily="2" charset="-122"/>
              </a:rPr>
              <a:t>，则令引用位</a:t>
            </a:r>
            <a:r>
              <a:rPr lang="en-US" altLang="zh-CN" sz="3000" smtClean="0">
                <a:latin typeface="宋体" panose="02010600030101010101" pitchFamily="2" charset="-122"/>
              </a:rPr>
              <a:t>=0</a:t>
            </a:r>
            <a:r>
              <a:rPr lang="zh-CN" altLang="en-US" sz="3000" smtClean="0">
                <a:latin typeface="宋体" panose="02010600030101010101" pitchFamily="2" charset="-122"/>
              </a:rPr>
              <a:t>，并将时刻</a:t>
            </a:r>
            <a:r>
              <a:rPr lang="en-US" altLang="zh-CN" sz="3000" smtClean="0">
                <a:latin typeface="宋体" panose="02010600030101010101" pitchFamily="2" charset="-122"/>
              </a:rPr>
              <a:t>T0</a:t>
            </a:r>
            <a:r>
              <a:rPr lang="zh-CN" altLang="en-US" sz="3000" smtClean="0">
                <a:latin typeface="宋体" panose="02010600030101010101" pitchFamily="2" charset="-122"/>
              </a:rPr>
              <a:t>记入时间戳。</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T1  P</a:t>
            </a:r>
            <a:r>
              <a:rPr lang="zh-CN" altLang="en-US" sz="3000" smtClean="0">
                <a:latin typeface="宋体" panose="02010600030101010101" pitchFamily="2" charset="-122"/>
              </a:rPr>
              <a:t>未被引用，引用位</a:t>
            </a:r>
            <a:r>
              <a:rPr lang="en-US" altLang="zh-CN" sz="3000" smtClean="0">
                <a:latin typeface="宋体" panose="02010600030101010101" pitchFamily="2" charset="-122"/>
              </a:rPr>
              <a:t>=0</a:t>
            </a:r>
            <a:r>
              <a:rPr lang="zh-CN" altLang="en-US" sz="3000" smtClean="0">
                <a:latin typeface="宋体" panose="02010600030101010101" pitchFamily="2" charset="-122"/>
              </a:rPr>
              <a:t>，则</a:t>
            </a:r>
            <a:r>
              <a:rPr lang="en-US" altLang="zh-CN" sz="3000" smtClean="0">
                <a:latin typeface="宋体" panose="02010600030101010101" pitchFamily="2" charset="-122"/>
              </a:rPr>
              <a:t>t_off=T1-T0</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T2  P</a:t>
            </a:r>
            <a:r>
              <a:rPr lang="zh-CN" altLang="en-US" sz="3000" smtClean="0">
                <a:latin typeface="宋体" panose="02010600030101010101" pitchFamily="2" charset="-122"/>
              </a:rPr>
              <a:t>未被引用，引用位</a:t>
            </a:r>
            <a:r>
              <a:rPr lang="en-US" altLang="zh-CN" sz="3000" smtClean="0">
                <a:latin typeface="宋体" panose="02010600030101010101" pitchFamily="2" charset="-122"/>
              </a:rPr>
              <a:t>=0</a:t>
            </a:r>
            <a:r>
              <a:rPr lang="zh-CN" altLang="en-US" sz="3000" smtClean="0">
                <a:latin typeface="宋体" panose="02010600030101010101" pitchFamily="2" charset="-122"/>
              </a:rPr>
              <a:t>，则</a:t>
            </a:r>
            <a:r>
              <a:rPr lang="en-US" altLang="zh-CN" sz="3000" smtClean="0">
                <a:latin typeface="宋体" panose="02010600030101010101" pitchFamily="2" charset="-122"/>
              </a:rPr>
              <a:t>t_off=T2-T0</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t_off</a:t>
            </a:r>
            <a:r>
              <a:rPr lang="zh-CN" altLang="en-US" sz="3000" smtClean="0">
                <a:latin typeface="宋体" panose="02010600030101010101" pitchFamily="2" charset="-122"/>
              </a:rPr>
              <a:t>值越来越大，除非页面在此期间被再次引用，导致其使用位为</a:t>
            </a:r>
            <a:r>
              <a:rPr lang="en-US" altLang="zh-CN" sz="3000" smtClean="0">
                <a:latin typeface="宋体" panose="02010600030101010101" pitchFamily="2" charset="-122"/>
              </a:rPr>
              <a:t>1</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zh-CN" altLang="en-US" sz="3000" smtClean="0">
                <a:latin typeface="宋体" panose="02010600030101010101" pitchFamily="2" charset="-122"/>
              </a:rPr>
              <a:t>当</a:t>
            </a:r>
            <a:r>
              <a:rPr lang="en-US" altLang="zh-CN" sz="3000" smtClean="0">
                <a:latin typeface="宋体" panose="02010600030101010101" pitchFamily="2" charset="-122"/>
              </a:rPr>
              <a:t>t_off&gt;t_max,</a:t>
            </a:r>
            <a:r>
              <a:rPr lang="zh-CN" altLang="en-US" sz="3000" smtClean="0">
                <a:latin typeface="宋体" panose="02010600030101010101" pitchFamily="2" charset="-122"/>
              </a:rPr>
              <a:t>则将页面</a:t>
            </a:r>
            <a:r>
              <a:rPr lang="en-US" altLang="zh-CN" sz="3000" smtClean="0">
                <a:latin typeface="宋体" panose="02010600030101010101" pitchFamily="2" charset="-122"/>
              </a:rPr>
              <a:t>P</a:t>
            </a:r>
            <a:r>
              <a:rPr lang="zh-CN" altLang="en-US" sz="3000" smtClean="0">
                <a:latin typeface="宋体" panose="02010600030101010101" pitchFamily="2" charset="-122"/>
              </a:rPr>
              <a:t>从工作集中移出。</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idx="4294967295"/>
          </p:nvPr>
        </p:nvSpPr>
        <p:spPr/>
        <p:txBody>
          <a:bodyPr/>
          <a:lstStyle/>
          <a:p>
            <a:r>
              <a:rPr lang="en-US" altLang="zh-CN" smtClean="0"/>
              <a:t>4</a:t>
            </a:r>
            <a:r>
              <a:rPr lang="zh-CN" altLang="en-US" smtClean="0"/>
              <a:t>）缺页频率替换算法</a:t>
            </a:r>
            <a:endParaRPr lang="zh-CN" altLang="en-US" smtClean="0"/>
          </a:p>
        </p:txBody>
      </p:sp>
      <p:sp>
        <p:nvSpPr>
          <p:cNvPr id="171010" name="Rectangle 3"/>
          <p:cNvSpPr>
            <a:spLocks noGrp="1" noChangeArrowheads="1"/>
          </p:cNvSpPr>
          <p:nvPr>
            <p:ph type="body" idx="4294967295"/>
          </p:nvPr>
        </p:nvSpPr>
        <p:spPr>
          <a:xfrm>
            <a:off x="395288" y="1557338"/>
            <a:ext cx="8280400" cy="4895850"/>
          </a:xfrm>
        </p:spPr>
        <p:txBody>
          <a:bodyPr/>
          <a:lstStyle/>
          <a:p>
            <a:pPr eaLnBrk="1" hangingPunct="1"/>
            <a:r>
              <a:rPr lang="zh-CN" altLang="en-US" sz="3000" dirty="0" smtClean="0">
                <a:latin typeface="宋体" panose="02010600030101010101" pitchFamily="2" charset="-122"/>
              </a:rPr>
              <a:t>缺页频率替换算法根据连续的缺页之间的时间间隔来对缺页频率进行测量，每次缺页时，利用测量时间调整进程工作集尺寸。</a:t>
            </a:r>
            <a:endParaRPr lang="zh-CN" altLang="en-US" sz="3000" dirty="0" smtClean="0">
              <a:latin typeface="宋体" panose="02010600030101010101" pitchFamily="2" charset="-122"/>
            </a:endParaRPr>
          </a:p>
          <a:p>
            <a:pPr eaLnBrk="1" hangingPunct="1"/>
            <a:r>
              <a:rPr lang="zh-CN" altLang="en-US" sz="3000" dirty="0" smtClean="0">
                <a:latin typeface="宋体" panose="02010600030101010101" pitchFamily="2" charset="-122"/>
              </a:rPr>
              <a:t>规则：如果本次缺页与前次缺页之间的时间超过临界值</a:t>
            </a:r>
            <a:r>
              <a:rPr lang="en-US" altLang="zh-CN" sz="3000" dirty="0" smtClean="0">
                <a:latin typeface="宋体" panose="02010600030101010101" pitchFamily="2" charset="-122"/>
              </a:rPr>
              <a:t>τ</a:t>
            </a:r>
            <a:r>
              <a:rPr lang="zh-CN" altLang="en-US" sz="3000" dirty="0" smtClean="0">
                <a:latin typeface="宋体" panose="02010600030101010101" pitchFamily="2" charset="-122"/>
              </a:rPr>
              <a:t>，那么，所有在这个时间间隔内没有引用的页面都被移出工作集。</a:t>
            </a:r>
            <a:endParaRPr lang="zh-CN" altLang="en-US" sz="3000" dirty="0" smtClean="0">
              <a:latin typeface="宋体" panose="02010600030101010101" pitchFamily="2" charset="-122"/>
            </a:endParaRPr>
          </a:p>
          <a:p>
            <a:pPr eaLnBrk="1" hangingPunct="1"/>
            <a:r>
              <a:rPr lang="en-US" altLang="zh-CN" sz="3000" dirty="0" smtClean="0">
                <a:latin typeface="宋体" panose="02010600030101010101" pitchFamily="2" charset="-122"/>
              </a:rPr>
              <a:t>τ=2</a:t>
            </a:r>
            <a:r>
              <a:rPr lang="zh-CN" altLang="en-US" sz="3000" dirty="0" smtClean="0">
                <a:latin typeface="宋体" panose="02010600030101010101" pitchFamily="2" charset="-122"/>
              </a:rPr>
              <a:t>。</a:t>
            </a:r>
            <a:endParaRPr lang="en-US" altLang="zh-CN" sz="30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idx="4294967295"/>
          </p:nvPr>
        </p:nvSpPr>
        <p:spPr/>
        <p:txBody>
          <a:bodyPr/>
          <a:lstStyle/>
          <a:p>
            <a:r>
              <a:rPr lang="en-US" altLang="zh-CN" smtClean="0"/>
              <a:t>PFF</a:t>
            </a:r>
            <a:r>
              <a:rPr lang="zh-CN" altLang="en-US" smtClean="0"/>
              <a:t>替换示例</a:t>
            </a:r>
            <a:endParaRPr lang="zh-CN" altLang="en-US" smtClean="0"/>
          </a:p>
        </p:txBody>
      </p:sp>
      <p:sp>
        <p:nvSpPr>
          <p:cNvPr id="172034" name="Rectangle 3"/>
          <p:cNvSpPr>
            <a:spLocks noGrp="1" noChangeArrowheads="1"/>
          </p:cNvSpPr>
          <p:nvPr>
            <p:ph type="body" idx="4294967295"/>
          </p:nvPr>
        </p:nvSpPr>
        <p:spPr>
          <a:xfrm>
            <a:off x="685800" y="1484313"/>
            <a:ext cx="7772400" cy="4968875"/>
          </a:xfrm>
        </p:spPr>
        <p:txBody>
          <a:bodyPr/>
          <a:lstStyle/>
          <a:p>
            <a:pPr eaLnBrk="1" hangingPunct="1">
              <a:buFont typeface="Wingdings" panose="05000000000000000000" pitchFamily="2" charset="2"/>
              <a:buNone/>
            </a:pPr>
            <a:r>
              <a:rPr lang="zh-CN" altLang="en-US" sz="2800" b="1" dirty="0" smtClean="0">
                <a:solidFill>
                  <a:srgbClr val="CC3300"/>
                </a:solidFill>
              </a:rPr>
              <a:t>时刻</a:t>
            </a:r>
            <a:r>
              <a:rPr lang="en-US" altLang="zh-CN" sz="2800" b="1" dirty="0" smtClean="0">
                <a:solidFill>
                  <a:srgbClr val="CC3300"/>
                </a:solidFill>
              </a:rPr>
              <a:t>t       0   1    2   3     4    5    6   7    8    9   10</a:t>
            </a:r>
            <a:endParaRPr lang="en-US" altLang="zh-CN" sz="2800" b="1" dirty="0" smtClean="0">
              <a:solidFill>
                <a:srgbClr val="CC3300"/>
              </a:solidFill>
            </a:endParaRPr>
          </a:p>
          <a:p>
            <a:pPr eaLnBrk="1" hangingPunct="1">
              <a:buFont typeface="Wingdings" panose="05000000000000000000" pitchFamily="2" charset="2"/>
              <a:buNone/>
            </a:pPr>
            <a:r>
              <a:rPr lang="zh-CN" altLang="en-US" sz="2800" b="1" dirty="0" smtClean="0">
                <a:solidFill>
                  <a:srgbClr val="CC3300"/>
                </a:solidFill>
              </a:rPr>
              <a:t>引用串        </a:t>
            </a:r>
            <a:r>
              <a:rPr lang="en-US" altLang="zh-CN" sz="2800" b="1" dirty="0" smtClean="0">
                <a:solidFill>
                  <a:srgbClr val="CC3300"/>
                </a:solidFill>
              </a:rPr>
              <a:t>p3  </a:t>
            </a:r>
            <a:r>
              <a:rPr lang="en-US" altLang="zh-CN" sz="2800" b="1" dirty="0" err="1" smtClean="0">
                <a:solidFill>
                  <a:srgbClr val="CC3300"/>
                </a:solidFill>
              </a:rPr>
              <a:t>p3</a:t>
            </a:r>
            <a:r>
              <a:rPr lang="en-US" altLang="zh-CN" sz="2800" b="1" dirty="0" smtClean="0">
                <a:solidFill>
                  <a:srgbClr val="CC3300"/>
                </a:solidFill>
              </a:rPr>
              <a:t>  p4 p2  p3 p5  p3  p5  p1 p4</a:t>
            </a:r>
            <a:endParaRPr lang="en-US" altLang="zh-CN"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p1          √ </a:t>
            </a:r>
            <a:r>
              <a:rPr lang="en-US" altLang="zh-CN" sz="2800" b="1" dirty="0" smtClean="0">
                <a:solidFill>
                  <a:srgbClr val="CC3300"/>
                </a:solidFill>
              </a:rPr>
              <a:t>     √   √    √  </a:t>
            </a:r>
            <a:r>
              <a:rPr lang="zh-CN" altLang="en-US" sz="2800" b="1" dirty="0" smtClean="0">
                <a:solidFill>
                  <a:srgbClr val="CC3300"/>
                </a:solidFill>
              </a:rPr>
              <a:t>－  </a:t>
            </a:r>
            <a:r>
              <a:rPr lang="zh-CN" altLang="en-US" sz="2800" b="1" dirty="0" smtClean="0">
                <a:solidFill>
                  <a:srgbClr val="CC3300"/>
                </a:solidFill>
              </a:rPr>
              <a:t>－  －  － －  </a:t>
            </a:r>
            <a:r>
              <a:rPr lang="zh-CN" altLang="en-US" sz="2800" b="1" dirty="0" smtClean="0">
                <a:solidFill>
                  <a:srgbClr val="CC3300"/>
                </a:solidFill>
              </a:rPr>
              <a:t> √   </a:t>
            </a:r>
            <a:r>
              <a:rPr lang="zh-CN" altLang="en-US" sz="2800" b="1" dirty="0" smtClean="0">
                <a:solidFill>
                  <a:srgbClr val="CC3300"/>
                </a:solidFill>
              </a:rPr>
              <a:t>√</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p2          </a:t>
            </a:r>
            <a:r>
              <a:rPr lang="zh-CN" altLang="en-US" sz="2800" b="1" dirty="0" smtClean="0">
                <a:solidFill>
                  <a:srgbClr val="CC3300"/>
                </a:solidFill>
              </a:rPr>
              <a:t>－   － －  － </a:t>
            </a:r>
            <a:r>
              <a:rPr lang="zh-CN" altLang="en-US" sz="2800" b="1" dirty="0" smtClean="0">
                <a:solidFill>
                  <a:srgbClr val="CC3300"/>
                </a:solidFill>
              </a:rPr>
              <a:t> √     √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  －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p3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p4           √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   </a:t>
            </a:r>
            <a:r>
              <a:rPr lang="zh-CN" altLang="en-US" sz="2800" b="1" dirty="0" smtClean="0">
                <a:solidFill>
                  <a:srgbClr val="CC3300"/>
                </a:solidFill>
              </a:rPr>
              <a:t>－  √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p5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   </a:t>
            </a:r>
            <a:r>
              <a:rPr lang="zh-CN" altLang="en-US" sz="2800" b="1" dirty="0" smtClean="0">
                <a:solidFill>
                  <a:srgbClr val="CC3300"/>
                </a:solidFill>
              </a:rPr>
              <a:t>－  －  √ </a:t>
            </a:r>
            <a:r>
              <a:rPr lang="zh-CN" altLang="en-US" sz="2800" b="1" dirty="0" smtClean="0">
                <a:solidFill>
                  <a:srgbClr val="CC3300"/>
                </a:solidFill>
              </a:rPr>
              <a:t>   √    √   √   </a:t>
            </a:r>
            <a:r>
              <a:rPr lang="zh-CN" altLang="en-US" sz="2800" b="1" dirty="0" smtClean="0">
                <a:solidFill>
                  <a:srgbClr val="CC3300"/>
                </a:solidFill>
              </a:rPr>
              <a:t>√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err="1" smtClean="0">
                <a:solidFill>
                  <a:srgbClr val="CC3300"/>
                </a:solidFill>
              </a:rPr>
              <a:t>Int</a:t>
            </a:r>
            <a:r>
              <a:rPr lang="en-US" altLang="zh-CN" sz="2800" dirty="0" smtClean="0">
                <a:solidFill>
                  <a:srgbClr val="CC3300"/>
                </a:solidFill>
              </a:rPr>
              <a:t>                </a:t>
            </a:r>
            <a:r>
              <a:rPr lang="en-US" altLang="zh-CN" sz="2000" dirty="0" smtClean="0">
                <a:solidFill>
                  <a:srgbClr val="CC3300"/>
                </a:solidFill>
              </a:rPr>
              <a:t>p3                     p2            p5                    p1    p4</a:t>
            </a:r>
            <a:endParaRPr lang="en-US" altLang="zh-CN" sz="20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OUT t  </a:t>
            </a:r>
            <a:r>
              <a:rPr lang="en-US" altLang="zh-CN" sz="2800" dirty="0" smtClean="0">
                <a:solidFill>
                  <a:srgbClr val="CC3300"/>
                </a:solidFill>
              </a:rPr>
              <a:t>                        </a:t>
            </a:r>
            <a:r>
              <a:rPr lang="en-US" altLang="zh-CN" sz="1600" dirty="0" smtClean="0">
                <a:solidFill>
                  <a:srgbClr val="CC3300"/>
                </a:solidFill>
              </a:rPr>
              <a:t>p1 ,p5</a:t>
            </a:r>
            <a:r>
              <a:rPr lang="en-US" altLang="zh-CN" sz="2800" dirty="0" smtClean="0">
                <a:solidFill>
                  <a:srgbClr val="CC3300"/>
                </a:solidFill>
              </a:rPr>
              <a:t>                        </a:t>
            </a:r>
            <a:r>
              <a:rPr lang="en-US" altLang="zh-CN" sz="1600" dirty="0" smtClean="0">
                <a:solidFill>
                  <a:srgbClr val="CC3300"/>
                </a:solidFill>
              </a:rPr>
              <a:t>p2,p4</a:t>
            </a:r>
            <a:r>
              <a:rPr lang="en-US" altLang="zh-CN" sz="2800" dirty="0" smtClean="0">
                <a:solidFill>
                  <a:srgbClr val="CC3300"/>
                </a:solidFill>
              </a:rPr>
              <a:t> </a:t>
            </a:r>
            <a:endParaRPr lang="en-US" altLang="zh-CN" sz="2800" dirty="0" smtClean="0">
              <a:solidFill>
                <a:srgbClr val="CC3300"/>
              </a:solidFill>
            </a:endParaRPr>
          </a:p>
        </p:txBody>
      </p:sp>
      <p:grpSp>
        <p:nvGrpSpPr>
          <p:cNvPr id="172035" name="Group 4"/>
          <p:cNvGrpSpPr/>
          <p:nvPr/>
        </p:nvGrpSpPr>
        <p:grpSpPr bwMode="auto">
          <a:xfrm>
            <a:off x="755650" y="1484313"/>
            <a:ext cx="7056438" cy="4824412"/>
            <a:chOff x="431" y="799"/>
            <a:chExt cx="4445" cy="2949"/>
          </a:xfrm>
        </p:grpSpPr>
        <p:sp>
          <p:nvSpPr>
            <p:cNvPr id="172037" name="Line 5"/>
            <p:cNvSpPr>
              <a:spLocks noChangeShapeType="1"/>
            </p:cNvSpPr>
            <p:nvPr/>
          </p:nvSpPr>
          <p:spPr bwMode="auto">
            <a:xfrm>
              <a:off x="431" y="1117"/>
              <a:ext cx="4445" cy="0"/>
            </a:xfrm>
            <a:prstGeom prst="line">
              <a:avLst/>
            </a:prstGeom>
            <a:noFill/>
            <a:ln w="9525">
              <a:solidFill>
                <a:schemeClr val="tx1"/>
              </a:solidFill>
              <a:round/>
            </a:ln>
          </p:spPr>
          <p:txBody>
            <a:bodyPr/>
            <a:lstStyle/>
            <a:p>
              <a:endParaRPr lang="zh-CN" altLang="en-US"/>
            </a:p>
          </p:txBody>
        </p:sp>
        <p:sp>
          <p:nvSpPr>
            <p:cNvPr id="172038" name="Line 6"/>
            <p:cNvSpPr>
              <a:spLocks noChangeShapeType="1"/>
            </p:cNvSpPr>
            <p:nvPr/>
          </p:nvSpPr>
          <p:spPr bwMode="auto">
            <a:xfrm>
              <a:off x="431" y="799"/>
              <a:ext cx="4445" cy="0"/>
            </a:xfrm>
            <a:prstGeom prst="line">
              <a:avLst/>
            </a:prstGeom>
            <a:noFill/>
            <a:ln w="9525">
              <a:solidFill>
                <a:schemeClr val="tx1"/>
              </a:solidFill>
              <a:round/>
            </a:ln>
          </p:spPr>
          <p:txBody>
            <a:bodyPr/>
            <a:lstStyle/>
            <a:p>
              <a:endParaRPr lang="zh-CN" altLang="en-US"/>
            </a:p>
          </p:txBody>
        </p:sp>
        <p:sp>
          <p:nvSpPr>
            <p:cNvPr id="172039" name="Line 7"/>
            <p:cNvSpPr>
              <a:spLocks noChangeShapeType="1"/>
            </p:cNvSpPr>
            <p:nvPr/>
          </p:nvSpPr>
          <p:spPr bwMode="auto">
            <a:xfrm>
              <a:off x="431" y="1434"/>
              <a:ext cx="4445" cy="0"/>
            </a:xfrm>
            <a:prstGeom prst="line">
              <a:avLst/>
            </a:prstGeom>
            <a:noFill/>
            <a:ln w="9525">
              <a:solidFill>
                <a:schemeClr val="tx1"/>
              </a:solidFill>
              <a:round/>
            </a:ln>
          </p:spPr>
          <p:txBody>
            <a:bodyPr/>
            <a:lstStyle/>
            <a:p>
              <a:endParaRPr lang="zh-CN" altLang="en-US"/>
            </a:p>
          </p:txBody>
        </p:sp>
        <p:sp>
          <p:nvSpPr>
            <p:cNvPr id="172040" name="Line 8"/>
            <p:cNvSpPr>
              <a:spLocks noChangeShapeType="1"/>
            </p:cNvSpPr>
            <p:nvPr/>
          </p:nvSpPr>
          <p:spPr bwMode="auto">
            <a:xfrm>
              <a:off x="431" y="1797"/>
              <a:ext cx="4445" cy="0"/>
            </a:xfrm>
            <a:prstGeom prst="line">
              <a:avLst/>
            </a:prstGeom>
            <a:noFill/>
            <a:ln w="9525">
              <a:solidFill>
                <a:schemeClr val="tx1"/>
              </a:solidFill>
              <a:round/>
            </a:ln>
          </p:spPr>
          <p:txBody>
            <a:bodyPr/>
            <a:lstStyle/>
            <a:p>
              <a:endParaRPr lang="zh-CN" altLang="en-US"/>
            </a:p>
          </p:txBody>
        </p:sp>
        <p:sp>
          <p:nvSpPr>
            <p:cNvPr id="172041" name="Line 9"/>
            <p:cNvSpPr>
              <a:spLocks noChangeShapeType="1"/>
            </p:cNvSpPr>
            <p:nvPr/>
          </p:nvSpPr>
          <p:spPr bwMode="auto">
            <a:xfrm>
              <a:off x="431" y="2115"/>
              <a:ext cx="4445" cy="0"/>
            </a:xfrm>
            <a:prstGeom prst="line">
              <a:avLst/>
            </a:prstGeom>
            <a:noFill/>
            <a:ln w="9525">
              <a:solidFill>
                <a:schemeClr val="tx1"/>
              </a:solidFill>
              <a:round/>
            </a:ln>
          </p:spPr>
          <p:txBody>
            <a:bodyPr/>
            <a:lstStyle/>
            <a:p>
              <a:endParaRPr lang="zh-CN" altLang="en-US"/>
            </a:p>
          </p:txBody>
        </p:sp>
        <p:sp>
          <p:nvSpPr>
            <p:cNvPr id="172042" name="Line 10"/>
            <p:cNvSpPr>
              <a:spLocks noChangeShapeType="1"/>
            </p:cNvSpPr>
            <p:nvPr/>
          </p:nvSpPr>
          <p:spPr bwMode="auto">
            <a:xfrm>
              <a:off x="431" y="2432"/>
              <a:ext cx="4445" cy="0"/>
            </a:xfrm>
            <a:prstGeom prst="line">
              <a:avLst/>
            </a:prstGeom>
            <a:noFill/>
            <a:ln w="9525">
              <a:solidFill>
                <a:schemeClr val="tx1"/>
              </a:solidFill>
              <a:round/>
            </a:ln>
          </p:spPr>
          <p:txBody>
            <a:bodyPr/>
            <a:lstStyle/>
            <a:p>
              <a:endParaRPr lang="zh-CN" altLang="en-US"/>
            </a:p>
          </p:txBody>
        </p:sp>
        <p:sp>
          <p:nvSpPr>
            <p:cNvPr id="172043" name="Line 11"/>
            <p:cNvSpPr>
              <a:spLocks noChangeShapeType="1"/>
            </p:cNvSpPr>
            <p:nvPr/>
          </p:nvSpPr>
          <p:spPr bwMode="auto">
            <a:xfrm>
              <a:off x="431" y="2750"/>
              <a:ext cx="4445" cy="0"/>
            </a:xfrm>
            <a:prstGeom prst="line">
              <a:avLst/>
            </a:prstGeom>
            <a:noFill/>
            <a:ln w="9525">
              <a:solidFill>
                <a:schemeClr val="tx1"/>
              </a:solidFill>
              <a:round/>
            </a:ln>
          </p:spPr>
          <p:txBody>
            <a:bodyPr/>
            <a:lstStyle/>
            <a:p>
              <a:endParaRPr lang="zh-CN" altLang="en-US"/>
            </a:p>
          </p:txBody>
        </p:sp>
        <p:sp>
          <p:nvSpPr>
            <p:cNvPr id="172044" name="Line 12"/>
            <p:cNvSpPr>
              <a:spLocks noChangeShapeType="1"/>
            </p:cNvSpPr>
            <p:nvPr/>
          </p:nvSpPr>
          <p:spPr bwMode="auto">
            <a:xfrm>
              <a:off x="431" y="3067"/>
              <a:ext cx="4445" cy="0"/>
            </a:xfrm>
            <a:prstGeom prst="line">
              <a:avLst/>
            </a:prstGeom>
            <a:noFill/>
            <a:ln w="9525">
              <a:solidFill>
                <a:schemeClr val="tx1"/>
              </a:solidFill>
              <a:round/>
            </a:ln>
          </p:spPr>
          <p:txBody>
            <a:bodyPr/>
            <a:lstStyle/>
            <a:p>
              <a:endParaRPr lang="zh-CN" altLang="en-US"/>
            </a:p>
          </p:txBody>
        </p:sp>
        <p:sp>
          <p:nvSpPr>
            <p:cNvPr id="172045" name="Line 13"/>
            <p:cNvSpPr>
              <a:spLocks noChangeShapeType="1"/>
            </p:cNvSpPr>
            <p:nvPr/>
          </p:nvSpPr>
          <p:spPr bwMode="auto">
            <a:xfrm>
              <a:off x="431" y="3385"/>
              <a:ext cx="4445" cy="0"/>
            </a:xfrm>
            <a:prstGeom prst="line">
              <a:avLst/>
            </a:prstGeom>
            <a:noFill/>
            <a:ln w="9525">
              <a:solidFill>
                <a:schemeClr val="tx1"/>
              </a:solidFill>
              <a:round/>
            </a:ln>
          </p:spPr>
          <p:txBody>
            <a:bodyPr/>
            <a:lstStyle/>
            <a:p>
              <a:endParaRPr lang="zh-CN" altLang="en-US"/>
            </a:p>
          </p:txBody>
        </p:sp>
        <p:sp>
          <p:nvSpPr>
            <p:cNvPr id="172046" name="Line 14"/>
            <p:cNvSpPr>
              <a:spLocks noChangeShapeType="1"/>
            </p:cNvSpPr>
            <p:nvPr/>
          </p:nvSpPr>
          <p:spPr bwMode="auto">
            <a:xfrm>
              <a:off x="431" y="3748"/>
              <a:ext cx="4445" cy="0"/>
            </a:xfrm>
            <a:prstGeom prst="line">
              <a:avLst/>
            </a:prstGeom>
            <a:noFill/>
            <a:ln w="9525">
              <a:solidFill>
                <a:schemeClr val="tx1"/>
              </a:solidFill>
              <a:round/>
            </a:ln>
          </p:spPr>
          <p:txBody>
            <a:bodyPr/>
            <a:lstStyle/>
            <a:p>
              <a:endParaRPr lang="zh-CN" altLang="en-US"/>
            </a:p>
          </p:txBody>
        </p:sp>
        <p:sp>
          <p:nvSpPr>
            <p:cNvPr id="172047" name="Line 15"/>
            <p:cNvSpPr>
              <a:spLocks noChangeShapeType="1"/>
            </p:cNvSpPr>
            <p:nvPr/>
          </p:nvSpPr>
          <p:spPr bwMode="auto">
            <a:xfrm>
              <a:off x="1565" y="799"/>
              <a:ext cx="0" cy="2949"/>
            </a:xfrm>
            <a:prstGeom prst="line">
              <a:avLst/>
            </a:prstGeom>
            <a:noFill/>
            <a:ln w="9525">
              <a:solidFill>
                <a:schemeClr val="tx1"/>
              </a:solidFill>
              <a:round/>
            </a:ln>
          </p:spPr>
          <p:txBody>
            <a:bodyPr/>
            <a:lstStyle/>
            <a:p>
              <a:endParaRPr lang="zh-CN" altLang="en-US"/>
            </a:p>
          </p:txBody>
        </p:sp>
        <p:sp>
          <p:nvSpPr>
            <p:cNvPr id="172048" name="Line 16"/>
            <p:cNvSpPr>
              <a:spLocks noChangeShapeType="1"/>
            </p:cNvSpPr>
            <p:nvPr/>
          </p:nvSpPr>
          <p:spPr bwMode="auto">
            <a:xfrm>
              <a:off x="431" y="799"/>
              <a:ext cx="0" cy="2949"/>
            </a:xfrm>
            <a:prstGeom prst="line">
              <a:avLst/>
            </a:prstGeom>
            <a:noFill/>
            <a:ln w="9525">
              <a:solidFill>
                <a:schemeClr val="tx1"/>
              </a:solidFill>
              <a:round/>
            </a:ln>
          </p:spPr>
          <p:txBody>
            <a:bodyPr/>
            <a:lstStyle/>
            <a:p>
              <a:endParaRPr lang="zh-CN" altLang="en-US"/>
            </a:p>
          </p:txBody>
        </p:sp>
        <p:sp>
          <p:nvSpPr>
            <p:cNvPr id="172049" name="Line 17"/>
            <p:cNvSpPr>
              <a:spLocks noChangeShapeType="1"/>
            </p:cNvSpPr>
            <p:nvPr/>
          </p:nvSpPr>
          <p:spPr bwMode="auto">
            <a:xfrm>
              <a:off x="1882" y="799"/>
              <a:ext cx="0" cy="2949"/>
            </a:xfrm>
            <a:prstGeom prst="line">
              <a:avLst/>
            </a:prstGeom>
            <a:noFill/>
            <a:ln w="9525">
              <a:solidFill>
                <a:schemeClr val="tx1"/>
              </a:solidFill>
              <a:round/>
            </a:ln>
          </p:spPr>
          <p:txBody>
            <a:bodyPr/>
            <a:lstStyle/>
            <a:p>
              <a:endParaRPr lang="zh-CN" altLang="en-US"/>
            </a:p>
          </p:txBody>
        </p:sp>
        <p:sp>
          <p:nvSpPr>
            <p:cNvPr id="172050" name="Line 18"/>
            <p:cNvSpPr>
              <a:spLocks noChangeShapeType="1"/>
            </p:cNvSpPr>
            <p:nvPr/>
          </p:nvSpPr>
          <p:spPr bwMode="auto">
            <a:xfrm>
              <a:off x="2200" y="799"/>
              <a:ext cx="0" cy="2949"/>
            </a:xfrm>
            <a:prstGeom prst="line">
              <a:avLst/>
            </a:prstGeom>
            <a:noFill/>
            <a:ln w="9525">
              <a:solidFill>
                <a:schemeClr val="tx1"/>
              </a:solidFill>
              <a:round/>
            </a:ln>
          </p:spPr>
          <p:txBody>
            <a:bodyPr/>
            <a:lstStyle/>
            <a:p>
              <a:endParaRPr lang="zh-CN" altLang="en-US"/>
            </a:p>
          </p:txBody>
        </p:sp>
        <p:sp>
          <p:nvSpPr>
            <p:cNvPr id="172051" name="Line 19"/>
            <p:cNvSpPr>
              <a:spLocks noChangeShapeType="1"/>
            </p:cNvSpPr>
            <p:nvPr/>
          </p:nvSpPr>
          <p:spPr bwMode="auto">
            <a:xfrm>
              <a:off x="2517" y="799"/>
              <a:ext cx="0" cy="2949"/>
            </a:xfrm>
            <a:prstGeom prst="line">
              <a:avLst/>
            </a:prstGeom>
            <a:noFill/>
            <a:ln w="9525">
              <a:solidFill>
                <a:schemeClr val="tx1"/>
              </a:solidFill>
              <a:round/>
            </a:ln>
          </p:spPr>
          <p:txBody>
            <a:bodyPr/>
            <a:lstStyle/>
            <a:p>
              <a:endParaRPr lang="zh-CN" altLang="en-US"/>
            </a:p>
          </p:txBody>
        </p:sp>
        <p:sp>
          <p:nvSpPr>
            <p:cNvPr id="172052" name="Line 20"/>
            <p:cNvSpPr>
              <a:spLocks noChangeShapeType="1"/>
            </p:cNvSpPr>
            <p:nvPr/>
          </p:nvSpPr>
          <p:spPr bwMode="auto">
            <a:xfrm>
              <a:off x="2880" y="799"/>
              <a:ext cx="0" cy="2949"/>
            </a:xfrm>
            <a:prstGeom prst="line">
              <a:avLst/>
            </a:prstGeom>
            <a:noFill/>
            <a:ln w="9525">
              <a:solidFill>
                <a:schemeClr val="tx1"/>
              </a:solidFill>
              <a:round/>
            </a:ln>
          </p:spPr>
          <p:txBody>
            <a:bodyPr/>
            <a:lstStyle/>
            <a:p>
              <a:endParaRPr lang="zh-CN" altLang="en-US"/>
            </a:p>
          </p:txBody>
        </p:sp>
        <p:sp>
          <p:nvSpPr>
            <p:cNvPr id="172053" name="Line 21"/>
            <p:cNvSpPr>
              <a:spLocks noChangeShapeType="1"/>
            </p:cNvSpPr>
            <p:nvPr/>
          </p:nvSpPr>
          <p:spPr bwMode="auto">
            <a:xfrm>
              <a:off x="3198" y="799"/>
              <a:ext cx="0" cy="2949"/>
            </a:xfrm>
            <a:prstGeom prst="line">
              <a:avLst/>
            </a:prstGeom>
            <a:noFill/>
            <a:ln w="9525">
              <a:solidFill>
                <a:schemeClr val="tx1"/>
              </a:solidFill>
              <a:round/>
            </a:ln>
          </p:spPr>
          <p:txBody>
            <a:bodyPr/>
            <a:lstStyle/>
            <a:p>
              <a:endParaRPr lang="zh-CN" altLang="en-US"/>
            </a:p>
          </p:txBody>
        </p:sp>
        <p:sp>
          <p:nvSpPr>
            <p:cNvPr id="172054" name="Line 22"/>
            <p:cNvSpPr>
              <a:spLocks noChangeShapeType="1"/>
            </p:cNvSpPr>
            <p:nvPr/>
          </p:nvSpPr>
          <p:spPr bwMode="auto">
            <a:xfrm>
              <a:off x="3515" y="799"/>
              <a:ext cx="0" cy="2949"/>
            </a:xfrm>
            <a:prstGeom prst="line">
              <a:avLst/>
            </a:prstGeom>
            <a:noFill/>
            <a:ln w="9525">
              <a:solidFill>
                <a:schemeClr val="tx1"/>
              </a:solidFill>
              <a:round/>
            </a:ln>
          </p:spPr>
          <p:txBody>
            <a:bodyPr/>
            <a:lstStyle/>
            <a:p>
              <a:endParaRPr lang="zh-CN" altLang="en-US"/>
            </a:p>
          </p:txBody>
        </p:sp>
        <p:sp>
          <p:nvSpPr>
            <p:cNvPr id="172055" name="Line 23"/>
            <p:cNvSpPr>
              <a:spLocks noChangeShapeType="1"/>
            </p:cNvSpPr>
            <p:nvPr/>
          </p:nvSpPr>
          <p:spPr bwMode="auto">
            <a:xfrm>
              <a:off x="3833" y="799"/>
              <a:ext cx="0" cy="2949"/>
            </a:xfrm>
            <a:prstGeom prst="line">
              <a:avLst/>
            </a:prstGeom>
            <a:noFill/>
            <a:ln w="9525">
              <a:solidFill>
                <a:schemeClr val="tx1"/>
              </a:solidFill>
              <a:round/>
            </a:ln>
          </p:spPr>
          <p:txBody>
            <a:bodyPr/>
            <a:lstStyle/>
            <a:p>
              <a:endParaRPr lang="zh-CN" altLang="en-US"/>
            </a:p>
          </p:txBody>
        </p:sp>
        <p:sp>
          <p:nvSpPr>
            <p:cNvPr id="172056" name="Line 24"/>
            <p:cNvSpPr>
              <a:spLocks noChangeShapeType="1"/>
            </p:cNvSpPr>
            <p:nvPr/>
          </p:nvSpPr>
          <p:spPr bwMode="auto">
            <a:xfrm>
              <a:off x="4150" y="799"/>
              <a:ext cx="0" cy="2949"/>
            </a:xfrm>
            <a:prstGeom prst="line">
              <a:avLst/>
            </a:prstGeom>
            <a:noFill/>
            <a:ln w="9525">
              <a:solidFill>
                <a:schemeClr val="tx1"/>
              </a:solidFill>
              <a:round/>
            </a:ln>
          </p:spPr>
          <p:txBody>
            <a:bodyPr/>
            <a:lstStyle/>
            <a:p>
              <a:endParaRPr lang="zh-CN" altLang="en-US"/>
            </a:p>
          </p:txBody>
        </p:sp>
        <p:sp>
          <p:nvSpPr>
            <p:cNvPr id="172057" name="Line 25"/>
            <p:cNvSpPr>
              <a:spLocks noChangeShapeType="1"/>
            </p:cNvSpPr>
            <p:nvPr/>
          </p:nvSpPr>
          <p:spPr bwMode="auto">
            <a:xfrm>
              <a:off x="4468" y="799"/>
              <a:ext cx="0" cy="2949"/>
            </a:xfrm>
            <a:prstGeom prst="line">
              <a:avLst/>
            </a:prstGeom>
            <a:noFill/>
            <a:ln w="9525">
              <a:solidFill>
                <a:schemeClr val="tx1"/>
              </a:solidFill>
              <a:round/>
            </a:ln>
          </p:spPr>
          <p:txBody>
            <a:bodyPr/>
            <a:lstStyle/>
            <a:p>
              <a:endParaRPr lang="zh-CN" altLang="en-US"/>
            </a:p>
          </p:txBody>
        </p:sp>
        <p:sp>
          <p:nvSpPr>
            <p:cNvPr id="172058" name="Line 26"/>
            <p:cNvSpPr>
              <a:spLocks noChangeShapeType="1"/>
            </p:cNvSpPr>
            <p:nvPr/>
          </p:nvSpPr>
          <p:spPr bwMode="auto">
            <a:xfrm>
              <a:off x="4876" y="799"/>
              <a:ext cx="0" cy="2949"/>
            </a:xfrm>
            <a:prstGeom prst="line">
              <a:avLst/>
            </a:prstGeom>
            <a:noFill/>
            <a:ln w="9525">
              <a:solidFill>
                <a:schemeClr val="tx1"/>
              </a:solidFill>
              <a:round/>
            </a:ln>
          </p:spPr>
          <p:txBody>
            <a:bodyPr/>
            <a:lstStyle/>
            <a:p>
              <a:endParaRPr lang="zh-CN" altLang="en-US"/>
            </a:p>
          </p:txBody>
        </p:sp>
        <p:sp>
          <p:nvSpPr>
            <p:cNvPr id="172059" name="Line 27"/>
            <p:cNvSpPr>
              <a:spLocks noChangeShapeType="1"/>
            </p:cNvSpPr>
            <p:nvPr/>
          </p:nvSpPr>
          <p:spPr bwMode="auto">
            <a:xfrm>
              <a:off x="1202" y="799"/>
              <a:ext cx="0" cy="2949"/>
            </a:xfrm>
            <a:prstGeom prst="line">
              <a:avLst/>
            </a:prstGeom>
            <a:noFill/>
            <a:ln w="9525">
              <a:solidFill>
                <a:schemeClr val="tx1"/>
              </a:solidFill>
              <a:round/>
            </a:ln>
          </p:spPr>
          <p:txBody>
            <a:bodyPr/>
            <a:lstStyle/>
            <a:p>
              <a:endParaRPr lang="zh-CN" altLang="en-US"/>
            </a:p>
          </p:txBody>
        </p:sp>
      </p:grpSp>
      <p:sp>
        <p:nvSpPr>
          <p:cNvPr id="172036" name="Line 29"/>
          <p:cNvSpPr>
            <a:spLocks noChangeShapeType="1"/>
          </p:cNvSpPr>
          <p:nvPr/>
        </p:nvSpPr>
        <p:spPr bwMode="auto">
          <a:xfrm>
            <a:off x="2555875" y="1484313"/>
            <a:ext cx="0" cy="4824412"/>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idx="4294967295"/>
          </p:nvPr>
        </p:nvSpPr>
        <p:spPr>
          <a:xfrm>
            <a:off x="611188" y="0"/>
            <a:ext cx="7772400" cy="1143000"/>
          </a:xfrm>
        </p:spPr>
        <p:txBody>
          <a:bodyPr/>
          <a:lstStyle/>
          <a:p>
            <a:r>
              <a:rPr lang="zh-CN" altLang="zh-CN" sz="4000" smtClean="0">
                <a:solidFill>
                  <a:srgbClr val="FF0000"/>
                </a:solidFill>
                <a:latin typeface="华文新魏" panose="02010800040101010101" pitchFamily="2" charset="-122"/>
              </a:rPr>
              <a:t>虚存页面替换算法小结</a:t>
            </a:r>
            <a:endParaRPr lang="zh-CN" altLang="en-US" smtClean="0">
              <a:solidFill>
                <a:srgbClr val="FF0000"/>
              </a:solidFill>
            </a:endParaRPr>
          </a:p>
        </p:txBody>
      </p:sp>
      <p:graphicFrame>
        <p:nvGraphicFramePr>
          <p:cNvPr id="3" name="表格 2"/>
          <p:cNvGraphicFramePr>
            <a:graphicFrameLocks noGrp="1"/>
          </p:cNvGraphicFramePr>
          <p:nvPr/>
        </p:nvGraphicFramePr>
        <p:xfrm>
          <a:off x="900113" y="1196975"/>
          <a:ext cx="7343775" cy="5326068"/>
        </p:xfrm>
        <a:graphic>
          <a:graphicData uri="http://schemas.openxmlformats.org/drawingml/2006/table">
            <a:tbl>
              <a:tblPr/>
              <a:tblGrid>
                <a:gridCol w="1927225"/>
                <a:gridCol w="3249612"/>
                <a:gridCol w="2166938"/>
              </a:tblGrid>
              <a:tr h="376238">
                <a:tc>
                  <a:txBody>
                    <a:bodyPr/>
                    <a:lstStyle/>
                    <a:p>
                      <a:pPr marL="0" marR="0" lvl="0" indent="34290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rPr>
                        <a:t>算法名称</a:t>
                      </a:r>
                      <a:endParaRPr kumimoji="0" lang="zh-CN" altLang="en-US" sz="1600" b="1" i="0" u="none" strike="noStrike" cap="none" normalizeH="0" baseline="0" smtClean="0">
                        <a:ln>
                          <a:noFill/>
                        </a:ln>
                        <a:solidFill>
                          <a:srgbClr val="9966FF"/>
                        </a:solidFill>
                        <a:effectLst/>
                        <a:latin typeface="Calibri" panose="020F0502020204030204" pitchFamily="34" charset="0"/>
                        <a:ea typeface="Microsoft JhengHei" panose="020B0604030504040204" charset="-12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600" b="0" i="0" u="none" strike="noStrike" cap="none" normalizeH="0" baseline="0" smtClean="0">
                          <a:ln>
                            <a:noFill/>
                          </a:ln>
                          <a:solidFill>
                            <a:srgbClr val="9966FF"/>
                          </a:solidFill>
                          <a:effectLst/>
                          <a:latin typeface="宋体" panose="02010600030101010101" pitchFamily="2" charset="-122"/>
                          <a:ea typeface="Microsoft JhengHei" panose="020B0604030504040204" charset="-120"/>
                        </a:rPr>
                        <a:t>         </a:t>
                      </a:r>
                      <a:r>
                        <a:rPr kumimoji="0" lang="zh-CN" altLang="zh-CN" sz="1800" b="1" i="0" u="none" strike="noStrike" cap="none" normalizeH="0" baseline="0" smtClean="0">
                          <a:ln>
                            <a:noFill/>
                          </a:ln>
                          <a:solidFill>
                            <a:srgbClr val="9966FF"/>
                          </a:solidFill>
                          <a:effectLst/>
                          <a:latin typeface="Times New Roman" panose="02020603050405020304" pitchFamily="18" charset="0"/>
                          <a:ea typeface="Microsoft JhengHei" panose="020B0604030504040204" charset="-120"/>
                        </a:rPr>
                        <a:t>特点</a:t>
                      </a:r>
                      <a:endParaRPr kumimoji="0" lang="zh-CN" altLang="zh-CN" sz="1800" b="1" i="0" u="none" strike="noStrike" cap="none" normalizeH="0" baseline="0" smtClean="0">
                        <a:ln>
                          <a:noFill/>
                        </a:ln>
                        <a:solidFill>
                          <a:srgbClr val="9966FF"/>
                        </a:solidFill>
                        <a:effectLst/>
                        <a:latin typeface="Times New Roman" panose="02020603050405020304" pitchFamily="18" charset="0"/>
                        <a:ea typeface="Microsoft JhengHei" panose="020B0604030504040204" charset="-12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rPr>
                        <a:t>比较说明</a:t>
                      </a:r>
                      <a:endPar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OPT(</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最优算法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淘汰不用的页或最长时间后才访问的页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理论算法，不可能实现，作为衡量标准</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先进先出算法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淘汰最先调入内存的页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可能会调出经常使用的页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PageBuf(</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页面缓冲算法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维护修改页、空闲页两个队列，便于再访问页的找回</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算法的改进，实用和性能好，</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最近最少用算法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淘汰最近最少使用的页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性能好，实现难，常采用近似算法</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NRU(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最近未使用算法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 </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淘汰最近未使用的页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的近似算法，粗糙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NFU(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最不经常使用算法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淘汰最不经常使用的页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的近似算法，粗糙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aging(</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老化算法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通过年龄寄存器各位的累加值，找出应淘汰的页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近似</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算法，但开销低，性能好，易实现</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SCR(</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第二次机会算法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先进入内存的、还在使用的页，让其像新页一样留在内存中</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性能比</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算法有改善</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CLOCK1(</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时钟算法算法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循环机制构造页面队列，采用单指针，加多条淘汰规则。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是</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SCR</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算法的改进，实用，性能适中</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CLOCK2(</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改进时钟算法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引用位”，采用双指针，加多条淘汰规则。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实用，总体性能优于</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CLOCK1</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ws(</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工作集算法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引入滑动窗口概念，向后查看页引用串，估算出不久将来所需内存页框数</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性能好，实现开销大</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PFF(</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缺页频率替换算法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根据连续缺页之间的时间间隔来对缺页频率进行测量，找出应淘汰的页</a:t>
                      </a:r>
                      <a:r>
                        <a:rPr kumimoji="0" 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           </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ws</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算法的改进，实现效率高</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smtClean="0"/>
              <a:t>知识要点</a:t>
            </a:r>
            <a:endParaRPr lang="zh-CN" altLang="en-US" smtClean="0"/>
          </a:p>
        </p:txBody>
      </p:sp>
      <p:sp>
        <p:nvSpPr>
          <p:cNvPr id="16386" name="Rectangle 3"/>
          <p:cNvSpPr>
            <a:spLocks noGrp="1" noChangeArrowheads="1"/>
          </p:cNvSpPr>
          <p:nvPr>
            <p:ph type="body" idx="1"/>
          </p:nvPr>
        </p:nvSpPr>
        <p:spPr>
          <a:xfrm>
            <a:off x="611188" y="1412875"/>
            <a:ext cx="8281987" cy="4968875"/>
          </a:xfrm>
        </p:spPr>
        <p:txBody>
          <a:bodyPr/>
          <a:lstStyle/>
          <a:p>
            <a:pPr>
              <a:lnSpc>
                <a:spcPct val="90000"/>
              </a:lnSpc>
            </a:pPr>
            <a:r>
              <a:rPr lang="zh-CN" altLang="en-US" sz="2400" smtClean="0"/>
              <a:t>掌握</a:t>
            </a:r>
            <a:endParaRPr lang="zh-CN" altLang="en-US" sz="2400" smtClean="0"/>
          </a:p>
          <a:p>
            <a:pPr lvl="1">
              <a:lnSpc>
                <a:spcPct val="90000"/>
              </a:lnSpc>
            </a:pPr>
            <a:r>
              <a:rPr lang="zh-CN" altLang="en-US" sz="2400" smtClean="0"/>
              <a:t>存储器层次、逻辑地址空间和物理地址空间及其关系；</a:t>
            </a:r>
            <a:endParaRPr lang="zh-CN" altLang="en-US" sz="2400" smtClean="0"/>
          </a:p>
          <a:p>
            <a:pPr lvl="1">
              <a:lnSpc>
                <a:spcPct val="90000"/>
              </a:lnSpc>
            </a:pPr>
            <a:r>
              <a:rPr lang="zh-CN" altLang="en-US" sz="2400" smtClean="0"/>
              <a:t>地址重定位、存储保护机制； </a:t>
            </a:r>
            <a:endParaRPr lang="zh-CN" altLang="en-US" sz="2400" smtClean="0"/>
          </a:p>
          <a:p>
            <a:pPr lvl="1">
              <a:lnSpc>
                <a:spcPct val="90000"/>
              </a:lnSpc>
            </a:pPr>
            <a:r>
              <a:rPr lang="zh-CN" altLang="en-US" sz="2400" smtClean="0"/>
              <a:t>分区原理、交换原理、覆盖原理、对换原理；</a:t>
            </a:r>
            <a:endParaRPr lang="zh-CN" altLang="en-US" sz="2400" smtClean="0"/>
          </a:p>
          <a:p>
            <a:pPr lvl="1">
              <a:lnSpc>
                <a:spcPct val="90000"/>
              </a:lnSpc>
            </a:pPr>
            <a:r>
              <a:rPr lang="zh-CN" altLang="en-US" sz="2400" smtClean="0"/>
              <a:t>分页存储管理基本概念、实现思想及优点；</a:t>
            </a:r>
            <a:endParaRPr lang="zh-CN" altLang="en-US" sz="2400" smtClean="0"/>
          </a:p>
          <a:p>
            <a:pPr lvl="1">
              <a:lnSpc>
                <a:spcPct val="90000"/>
              </a:lnSpc>
            </a:pPr>
            <a:r>
              <a:rPr lang="zh-CN" altLang="en-US" sz="2400" smtClean="0"/>
              <a:t>分段存储管理基本概念、实现思想及优点；</a:t>
            </a:r>
            <a:endParaRPr lang="zh-CN" altLang="en-US" sz="2400" smtClean="0"/>
          </a:p>
          <a:p>
            <a:pPr lvl="1">
              <a:lnSpc>
                <a:spcPct val="90000"/>
              </a:lnSpc>
            </a:pPr>
            <a:r>
              <a:rPr lang="zh-CN" altLang="en-US" sz="2400" smtClean="0"/>
              <a:t>虚拟存储器、程序局部性原理；</a:t>
            </a:r>
            <a:endParaRPr lang="en-US" altLang="zh-CN" sz="2400" smtClean="0"/>
          </a:p>
          <a:p>
            <a:pPr lvl="1">
              <a:lnSpc>
                <a:spcPct val="90000"/>
              </a:lnSpc>
            </a:pPr>
            <a:r>
              <a:rPr lang="zh-CN" altLang="en-US" sz="2400" smtClean="0"/>
              <a:t>各种虚存管理实现思想及地址变换过程 ；</a:t>
            </a:r>
            <a:endParaRPr lang="zh-CN" altLang="en-US" sz="2400" smtClean="0"/>
          </a:p>
          <a:p>
            <a:pPr lvl="1">
              <a:lnSpc>
                <a:spcPct val="90000"/>
              </a:lnSpc>
            </a:pPr>
            <a:r>
              <a:rPr lang="zh-CN" altLang="en-US" sz="2400" smtClean="0"/>
              <a:t>各种分页虚存页面替换算法 。</a:t>
            </a:r>
            <a:endParaRPr lang="zh-CN" altLang="en-US" sz="2400" smtClean="0"/>
          </a:p>
          <a:p>
            <a:pPr>
              <a:lnSpc>
                <a:spcPct val="90000"/>
              </a:lnSpc>
            </a:pPr>
            <a:r>
              <a:rPr lang="zh-CN" altLang="en-US" sz="2400" smtClean="0"/>
              <a:t>了解</a:t>
            </a:r>
            <a:endParaRPr lang="zh-CN" altLang="en-US" sz="2400" smtClean="0"/>
          </a:p>
          <a:p>
            <a:pPr lvl="1">
              <a:lnSpc>
                <a:spcPct val="90000"/>
              </a:lnSpc>
            </a:pPr>
            <a:r>
              <a:rPr lang="en-US" altLang="zh-CN" sz="2400" smtClean="0"/>
              <a:t>Linux</a:t>
            </a:r>
            <a:r>
              <a:rPr lang="zh-CN" altLang="en-US" sz="2400" smtClean="0"/>
              <a:t>物理内存管理</a:t>
            </a:r>
            <a:endParaRPr lang="zh-CN" altLang="en-US" sz="2400" smtClean="0"/>
          </a:p>
          <a:p>
            <a:pPr lvl="1">
              <a:lnSpc>
                <a:spcPct val="90000"/>
              </a:lnSpc>
            </a:pPr>
            <a:r>
              <a:rPr lang="en-US" altLang="zh-CN" sz="2400" smtClean="0"/>
              <a:t>Linux</a:t>
            </a:r>
            <a:r>
              <a:rPr lang="zh-CN" altLang="en-US" sz="2400" smtClean="0"/>
              <a:t>进程虚拟地址空间管理</a:t>
            </a:r>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pic>
        <p:nvPicPr>
          <p:cNvPr id="102403" name="Picture 3"/>
          <p:cNvPicPr>
            <a:picLocks noChangeAspect="1" noChangeArrowheads="1"/>
          </p:cNvPicPr>
          <p:nvPr/>
        </p:nvPicPr>
        <p:blipFill>
          <a:blip r:embed="rId1"/>
          <a:srcRect/>
          <a:stretch>
            <a:fillRect/>
          </a:stretch>
        </p:blipFill>
        <p:spPr bwMode="auto">
          <a:xfrm>
            <a:off x="1979613" y="1916113"/>
            <a:ext cx="4660900" cy="4171950"/>
          </a:xfrm>
          <a:prstGeom prst="rect">
            <a:avLst/>
          </a:prstGeom>
          <a:noFill/>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344420" y="3133090"/>
              <a:ext cx="12700" cy="360"/>
            </p14:xfrm>
          </p:contentPart>
        </mc:Choice>
        <mc:Fallback xmlns="">
          <p:pic>
            <p:nvPicPr>
              <p:cNvPr id="2" name="墨迹 1"/>
            </p:nvPicPr>
            <p:blipFill>
              <a:blip r:embed="rId3"/>
            </p:blipFill>
            <p:spPr>
              <a:xfrm>
                <a:off x="2344420" y="313309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382520" y="4671060"/>
              <a:ext cx="12700" cy="19050"/>
            </p14:xfrm>
          </p:contentPart>
        </mc:Choice>
        <mc:Fallback xmlns="">
          <p:pic>
            <p:nvPicPr>
              <p:cNvPr id="3" name="墨迹 2"/>
            </p:nvPicPr>
            <p:blipFill>
              <a:blip r:embed="rId5"/>
            </p:blipFill>
            <p:spPr>
              <a:xfrm>
                <a:off x="2382520" y="4671060"/>
                <a:ext cx="12700" cy="190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2477770" y="3743325"/>
              <a:ext cx="362585" cy="31750"/>
            </p14:xfrm>
          </p:contentPart>
        </mc:Choice>
        <mc:Fallback xmlns="">
          <p:pic>
            <p:nvPicPr>
              <p:cNvPr id="4" name="墨迹 3"/>
            </p:nvPicPr>
            <p:blipFill>
              <a:blip r:embed="rId7"/>
            </p:blipFill>
            <p:spPr>
              <a:xfrm>
                <a:off x="2477770" y="3743325"/>
                <a:ext cx="362585" cy="31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2884805" y="3736975"/>
              <a:ext cx="57150" cy="44450"/>
            </p14:xfrm>
          </p:contentPart>
        </mc:Choice>
        <mc:Fallback xmlns="">
          <p:pic>
            <p:nvPicPr>
              <p:cNvPr id="5" name="墨迹 4"/>
            </p:nvPicPr>
            <p:blipFill>
              <a:blip r:embed="rId9"/>
            </p:blipFill>
            <p:spPr>
              <a:xfrm>
                <a:off x="2884805" y="3736975"/>
                <a:ext cx="57150" cy="444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6" name="墨迹 5"/>
              <p14:cNvContentPartPr/>
              <p14:nvPr/>
            </p14:nvContentPartPr>
            <p14:xfrm>
              <a:off x="3253105" y="3813175"/>
              <a:ext cx="12700" cy="360"/>
            </p14:xfrm>
          </p:contentPart>
        </mc:Choice>
        <mc:Fallback xmlns="">
          <p:pic>
            <p:nvPicPr>
              <p:cNvPr id="6" name="墨迹 5"/>
            </p:nvPicPr>
            <p:blipFill>
              <a:blip r:embed="rId3"/>
            </p:blipFill>
            <p:spPr>
              <a:xfrm>
                <a:off x="3253105" y="3813175"/>
                <a:ext cx="127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045970" y="4398010"/>
              <a:ext cx="317500" cy="88900"/>
            </p14:xfrm>
          </p:contentPart>
        </mc:Choice>
        <mc:Fallback xmlns="">
          <p:pic>
            <p:nvPicPr>
              <p:cNvPr id="7" name="墨迹 6"/>
            </p:nvPicPr>
            <p:blipFill>
              <a:blip r:embed="rId12"/>
            </p:blipFill>
            <p:spPr>
              <a:xfrm>
                <a:off x="2045970" y="4398010"/>
                <a:ext cx="317500" cy="889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297555" y="3609975"/>
              <a:ext cx="12700" cy="360"/>
            </p14:xfrm>
          </p:contentPart>
        </mc:Choice>
        <mc:Fallback xmlns="">
          <p:pic>
            <p:nvPicPr>
              <p:cNvPr id="8" name="墨迹 7"/>
            </p:nvPicPr>
            <p:blipFill>
              <a:blip r:embed="rId3"/>
            </p:blipFill>
            <p:spPr>
              <a:xfrm>
                <a:off x="3297555" y="3609975"/>
                <a:ext cx="1270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2954655" y="3736975"/>
              <a:ext cx="12700" cy="360"/>
            </p14:xfrm>
          </p:contentPart>
        </mc:Choice>
        <mc:Fallback xmlns="">
          <p:pic>
            <p:nvPicPr>
              <p:cNvPr id="9" name="墨迹 8"/>
            </p:nvPicPr>
            <p:blipFill>
              <a:blip r:embed="rId3"/>
            </p:blipFill>
            <p:spPr>
              <a:xfrm>
                <a:off x="2954655" y="3736975"/>
                <a:ext cx="1270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064125" y="3094990"/>
              <a:ext cx="12700" cy="360"/>
            </p14:xfrm>
          </p:contentPart>
        </mc:Choice>
        <mc:Fallback xmlns="">
          <p:pic>
            <p:nvPicPr>
              <p:cNvPr id="10" name="墨迹 9"/>
            </p:nvPicPr>
            <p:blipFill>
              <a:blip r:embed="rId3"/>
            </p:blipFill>
            <p:spPr>
              <a:xfrm>
                <a:off x="5064125" y="3094990"/>
                <a:ext cx="1270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064125" y="3114040"/>
              <a:ext cx="12700" cy="360"/>
            </p14:xfrm>
          </p:contentPart>
        </mc:Choice>
        <mc:Fallback xmlns="">
          <p:pic>
            <p:nvPicPr>
              <p:cNvPr id="11" name="墨迹 10"/>
            </p:nvPicPr>
            <p:blipFill>
              <a:blip r:embed="rId3"/>
            </p:blipFill>
            <p:spPr>
              <a:xfrm>
                <a:off x="5064125" y="3114040"/>
                <a:ext cx="127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2357120" y="3196590"/>
              <a:ext cx="12700" cy="360"/>
            </p14:xfrm>
          </p:contentPart>
        </mc:Choice>
        <mc:Fallback xmlns="">
          <p:pic>
            <p:nvPicPr>
              <p:cNvPr id="12" name="墨迹 11"/>
            </p:nvPicPr>
            <p:blipFill>
              <a:blip r:embed="rId3"/>
            </p:blipFill>
            <p:spPr>
              <a:xfrm>
                <a:off x="2357120" y="3196590"/>
                <a:ext cx="1270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5807710" y="2256155"/>
              <a:ext cx="12700" cy="360"/>
            </p14:xfrm>
          </p:contentPart>
        </mc:Choice>
        <mc:Fallback xmlns="">
          <p:pic>
            <p:nvPicPr>
              <p:cNvPr id="13" name="墨迹 12"/>
            </p:nvPicPr>
            <p:blipFill>
              <a:blip r:embed="rId3"/>
            </p:blipFill>
            <p:spPr>
              <a:xfrm>
                <a:off x="5807710" y="2256155"/>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5560060" y="2237105"/>
              <a:ext cx="177800" cy="756285"/>
            </p14:xfrm>
          </p:contentPart>
        </mc:Choice>
        <mc:Fallback xmlns="">
          <p:pic>
            <p:nvPicPr>
              <p:cNvPr id="14" name="墨迹 13"/>
            </p:nvPicPr>
            <p:blipFill>
              <a:blip r:embed="rId20"/>
            </p:blipFill>
            <p:spPr>
              <a:xfrm>
                <a:off x="5560060" y="2237105"/>
                <a:ext cx="177800" cy="7562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5852160" y="2453005"/>
              <a:ext cx="57150" cy="114300"/>
            </p14:xfrm>
          </p:contentPart>
        </mc:Choice>
        <mc:Fallback xmlns="">
          <p:pic>
            <p:nvPicPr>
              <p:cNvPr id="15" name="墨迹 14"/>
            </p:nvPicPr>
            <p:blipFill>
              <a:blip r:embed="rId22"/>
            </p:blipFill>
            <p:spPr>
              <a:xfrm>
                <a:off x="5852160" y="2453005"/>
                <a:ext cx="57150" cy="1143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5871210" y="2376805"/>
              <a:ext cx="203200" cy="254000"/>
            </p14:xfrm>
          </p:contentPart>
        </mc:Choice>
        <mc:Fallback xmlns="">
          <p:pic>
            <p:nvPicPr>
              <p:cNvPr id="16" name="墨迹 15"/>
            </p:nvPicPr>
            <p:blipFill>
              <a:blip r:embed="rId24"/>
            </p:blipFill>
            <p:spPr>
              <a:xfrm>
                <a:off x="5871210" y="2376805"/>
                <a:ext cx="203200" cy="2540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2026920" y="3749675"/>
              <a:ext cx="304800" cy="31750"/>
            </p14:xfrm>
          </p:contentPart>
        </mc:Choice>
        <mc:Fallback xmlns="">
          <p:pic>
            <p:nvPicPr>
              <p:cNvPr id="17" name="墨迹 16"/>
            </p:nvPicPr>
            <p:blipFill>
              <a:blip r:embed="rId26"/>
            </p:blipFill>
            <p:spPr>
              <a:xfrm>
                <a:off x="2026920" y="3749675"/>
                <a:ext cx="304800" cy="317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4689475" y="3717925"/>
              <a:ext cx="368300" cy="38100"/>
            </p14:xfrm>
          </p:contentPart>
        </mc:Choice>
        <mc:Fallback xmlns="">
          <p:pic>
            <p:nvPicPr>
              <p:cNvPr id="18" name="墨迹 17"/>
            </p:nvPicPr>
            <p:blipFill>
              <a:blip r:embed="rId28"/>
            </p:blipFill>
            <p:spPr>
              <a:xfrm>
                <a:off x="4689475" y="3717925"/>
                <a:ext cx="368300" cy="381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5153025" y="3654425"/>
              <a:ext cx="1238885" cy="82550"/>
            </p14:xfrm>
          </p:contentPart>
        </mc:Choice>
        <mc:Fallback xmlns="">
          <p:pic>
            <p:nvPicPr>
              <p:cNvPr id="19" name="墨迹 18"/>
            </p:nvPicPr>
            <p:blipFill>
              <a:blip r:embed="rId30"/>
            </p:blipFill>
            <p:spPr>
              <a:xfrm>
                <a:off x="5153025" y="3654425"/>
                <a:ext cx="1238885" cy="825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2153920" y="4423410"/>
              <a:ext cx="12700" cy="360"/>
            </p14:xfrm>
          </p:contentPart>
        </mc:Choice>
        <mc:Fallback xmlns="">
          <p:pic>
            <p:nvPicPr>
              <p:cNvPr id="20" name="墨迹 19"/>
            </p:nvPicPr>
            <p:blipFill>
              <a:blip r:embed="rId3"/>
            </p:blipFill>
            <p:spPr>
              <a:xfrm>
                <a:off x="2153920" y="4423410"/>
                <a:ext cx="127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墨迹 20"/>
              <p14:cNvContentPartPr/>
              <p14:nvPr/>
            </p14:nvContentPartPr>
            <p14:xfrm>
              <a:off x="2420620" y="4474210"/>
              <a:ext cx="12700" cy="360"/>
            </p14:xfrm>
          </p:contentPart>
        </mc:Choice>
        <mc:Fallback xmlns="">
          <p:pic>
            <p:nvPicPr>
              <p:cNvPr id="21" name="墨迹 20"/>
            </p:nvPicPr>
            <p:blipFill>
              <a:blip r:embed="rId3"/>
            </p:blipFill>
            <p:spPr>
              <a:xfrm>
                <a:off x="2420620" y="4474210"/>
                <a:ext cx="1270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墨迹 21"/>
              <p14:cNvContentPartPr/>
              <p14:nvPr/>
            </p14:nvContentPartPr>
            <p14:xfrm>
              <a:off x="2426970" y="4461510"/>
              <a:ext cx="527685" cy="12700"/>
            </p14:xfrm>
          </p:contentPart>
        </mc:Choice>
        <mc:Fallback xmlns="">
          <p:pic>
            <p:nvPicPr>
              <p:cNvPr id="22" name="墨迹 21"/>
            </p:nvPicPr>
            <p:blipFill>
              <a:blip r:embed="rId34"/>
            </p:blipFill>
            <p:spPr>
              <a:xfrm>
                <a:off x="2426970" y="4461510"/>
                <a:ext cx="527685" cy="127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墨迹 22"/>
              <p14:cNvContentPartPr/>
              <p14:nvPr/>
            </p14:nvContentPartPr>
            <p14:xfrm>
              <a:off x="4740275" y="4372610"/>
              <a:ext cx="323850" cy="31750"/>
            </p14:xfrm>
          </p:contentPart>
        </mc:Choice>
        <mc:Fallback xmlns="">
          <p:pic>
            <p:nvPicPr>
              <p:cNvPr id="23" name="墨迹 22"/>
            </p:nvPicPr>
            <p:blipFill>
              <a:blip r:embed="rId36"/>
            </p:blipFill>
            <p:spPr>
              <a:xfrm>
                <a:off x="4740275" y="4372610"/>
                <a:ext cx="323850" cy="317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5197475" y="4372610"/>
              <a:ext cx="527685" cy="44450"/>
            </p14:xfrm>
          </p:contentPart>
        </mc:Choice>
        <mc:Fallback xmlns="">
          <p:pic>
            <p:nvPicPr>
              <p:cNvPr id="24" name="墨迹 23"/>
            </p:nvPicPr>
            <p:blipFill>
              <a:blip r:embed="rId38"/>
            </p:blipFill>
            <p:spPr>
              <a:xfrm>
                <a:off x="5197475" y="4372610"/>
                <a:ext cx="527685" cy="444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6538595" y="3438525"/>
              <a:ext cx="38100" cy="203200"/>
            </p14:xfrm>
          </p:contentPart>
        </mc:Choice>
        <mc:Fallback xmlns="">
          <p:pic>
            <p:nvPicPr>
              <p:cNvPr id="25" name="墨迹 24"/>
            </p:nvPicPr>
            <p:blipFill>
              <a:blip r:embed="rId40"/>
            </p:blipFill>
            <p:spPr>
              <a:xfrm>
                <a:off x="6538595" y="3438525"/>
                <a:ext cx="38100" cy="2032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6563995" y="3476625"/>
              <a:ext cx="120650" cy="127000"/>
            </p14:xfrm>
          </p:contentPart>
        </mc:Choice>
        <mc:Fallback xmlns="">
          <p:pic>
            <p:nvPicPr>
              <p:cNvPr id="26" name="墨迹 25"/>
            </p:nvPicPr>
            <p:blipFill>
              <a:blip r:embed="rId42"/>
            </p:blipFill>
            <p:spPr>
              <a:xfrm>
                <a:off x="6563995" y="3476625"/>
                <a:ext cx="120650" cy="1270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6722745" y="3514725"/>
              <a:ext cx="38100" cy="82550"/>
            </p14:xfrm>
          </p:contentPart>
        </mc:Choice>
        <mc:Fallback xmlns="">
          <p:pic>
            <p:nvPicPr>
              <p:cNvPr id="27" name="墨迹 26"/>
            </p:nvPicPr>
            <p:blipFill>
              <a:blip r:embed="rId44"/>
            </p:blipFill>
            <p:spPr>
              <a:xfrm>
                <a:off x="6722745" y="3514725"/>
                <a:ext cx="38100" cy="825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6805295" y="3470275"/>
              <a:ext cx="76200" cy="152400"/>
            </p14:xfrm>
          </p:contentPart>
        </mc:Choice>
        <mc:Fallback xmlns="">
          <p:pic>
            <p:nvPicPr>
              <p:cNvPr id="28" name="墨迹 27"/>
            </p:nvPicPr>
            <p:blipFill>
              <a:blip r:embed="rId46"/>
            </p:blipFill>
            <p:spPr>
              <a:xfrm>
                <a:off x="6805295" y="3470275"/>
                <a:ext cx="76200" cy="1524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7059295" y="3444875"/>
              <a:ext cx="107950" cy="203200"/>
            </p14:xfrm>
          </p:contentPart>
        </mc:Choice>
        <mc:Fallback xmlns="">
          <p:pic>
            <p:nvPicPr>
              <p:cNvPr id="29" name="墨迹 28"/>
            </p:nvPicPr>
            <p:blipFill>
              <a:blip r:embed="rId48"/>
            </p:blipFill>
            <p:spPr>
              <a:xfrm>
                <a:off x="7059295" y="3444875"/>
                <a:ext cx="107950" cy="2032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7179945" y="3565525"/>
              <a:ext cx="6350" cy="120650"/>
            </p14:xfrm>
          </p:contentPart>
        </mc:Choice>
        <mc:Fallback xmlns="">
          <p:pic>
            <p:nvPicPr>
              <p:cNvPr id="30" name="墨迹 29"/>
            </p:nvPicPr>
            <p:blipFill>
              <a:blip r:embed="rId50"/>
            </p:blipFill>
            <p:spPr>
              <a:xfrm>
                <a:off x="7179945" y="3565525"/>
                <a:ext cx="6350" cy="1206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7345680" y="3418840"/>
              <a:ext cx="95250" cy="13335"/>
            </p14:xfrm>
          </p:contentPart>
        </mc:Choice>
        <mc:Fallback xmlns="">
          <p:pic>
            <p:nvPicPr>
              <p:cNvPr id="31" name="墨迹 30"/>
            </p:nvPicPr>
            <p:blipFill>
              <a:blip r:embed="rId52"/>
            </p:blipFill>
            <p:spPr>
              <a:xfrm>
                <a:off x="7345680" y="3418840"/>
                <a:ext cx="95250" cy="1333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2" name="墨迹 31"/>
              <p14:cNvContentPartPr/>
              <p14:nvPr/>
            </p14:nvContentPartPr>
            <p14:xfrm>
              <a:off x="7352030" y="3451225"/>
              <a:ext cx="120650" cy="209550"/>
            </p14:xfrm>
          </p:contentPart>
        </mc:Choice>
        <mc:Fallback xmlns="">
          <p:pic>
            <p:nvPicPr>
              <p:cNvPr id="32" name="墨迹 31"/>
            </p:nvPicPr>
            <p:blipFill>
              <a:blip r:embed="rId54"/>
            </p:blipFill>
            <p:spPr>
              <a:xfrm>
                <a:off x="7352030" y="3451225"/>
                <a:ext cx="120650" cy="2095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3" name="墨迹 32"/>
              <p14:cNvContentPartPr/>
              <p14:nvPr/>
            </p14:nvContentPartPr>
            <p14:xfrm>
              <a:off x="7466330" y="3470275"/>
              <a:ext cx="57150" cy="139700"/>
            </p14:xfrm>
          </p:contentPart>
        </mc:Choice>
        <mc:Fallback xmlns="">
          <p:pic>
            <p:nvPicPr>
              <p:cNvPr id="33" name="墨迹 32"/>
            </p:nvPicPr>
            <p:blipFill>
              <a:blip r:embed="rId56"/>
            </p:blipFill>
            <p:spPr>
              <a:xfrm>
                <a:off x="7466330" y="3470275"/>
                <a:ext cx="57150" cy="1397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4" name="墨迹 33"/>
              <p14:cNvContentPartPr/>
              <p14:nvPr/>
            </p14:nvContentPartPr>
            <p14:xfrm>
              <a:off x="7485380" y="3502025"/>
              <a:ext cx="76200" cy="360"/>
            </p14:xfrm>
          </p:contentPart>
        </mc:Choice>
        <mc:Fallback xmlns="">
          <p:pic>
            <p:nvPicPr>
              <p:cNvPr id="34" name="墨迹 33"/>
            </p:nvPicPr>
            <p:blipFill>
              <a:blip r:embed="rId58"/>
            </p:blipFill>
            <p:spPr>
              <a:xfrm>
                <a:off x="7485380" y="3502025"/>
                <a:ext cx="76200"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5" name="墨迹 34"/>
              <p14:cNvContentPartPr/>
              <p14:nvPr/>
            </p14:nvContentPartPr>
            <p14:xfrm>
              <a:off x="7593330" y="3508375"/>
              <a:ext cx="38100" cy="82550"/>
            </p14:xfrm>
          </p:contentPart>
        </mc:Choice>
        <mc:Fallback xmlns="">
          <p:pic>
            <p:nvPicPr>
              <p:cNvPr id="35" name="墨迹 34"/>
            </p:nvPicPr>
            <p:blipFill>
              <a:blip r:embed="rId60"/>
            </p:blipFill>
            <p:spPr>
              <a:xfrm>
                <a:off x="7593330" y="3508375"/>
                <a:ext cx="38100" cy="825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6" name="墨迹 35"/>
              <p14:cNvContentPartPr/>
              <p14:nvPr/>
            </p14:nvContentPartPr>
            <p14:xfrm>
              <a:off x="7669530" y="3489325"/>
              <a:ext cx="82550" cy="76200"/>
            </p14:xfrm>
          </p:contentPart>
        </mc:Choice>
        <mc:Fallback xmlns="">
          <p:pic>
            <p:nvPicPr>
              <p:cNvPr id="36" name="墨迹 35"/>
            </p:nvPicPr>
            <p:blipFill>
              <a:blip r:embed="rId62"/>
            </p:blipFill>
            <p:spPr>
              <a:xfrm>
                <a:off x="7669530" y="3489325"/>
                <a:ext cx="82550" cy="762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7" name="墨迹 36"/>
              <p14:cNvContentPartPr/>
              <p14:nvPr/>
            </p14:nvContentPartPr>
            <p14:xfrm>
              <a:off x="7745730" y="3418840"/>
              <a:ext cx="82550" cy="254635"/>
            </p14:xfrm>
          </p:contentPart>
        </mc:Choice>
        <mc:Fallback xmlns="">
          <p:pic>
            <p:nvPicPr>
              <p:cNvPr id="37" name="墨迹 36"/>
            </p:nvPicPr>
            <p:blipFill>
              <a:blip r:embed="rId64"/>
            </p:blipFill>
            <p:spPr>
              <a:xfrm>
                <a:off x="7745730" y="3418840"/>
                <a:ext cx="82550" cy="25463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8" name="墨迹 37"/>
              <p14:cNvContentPartPr/>
              <p14:nvPr/>
            </p14:nvContentPartPr>
            <p14:xfrm>
              <a:off x="7281545" y="3667125"/>
              <a:ext cx="25400" cy="88900"/>
            </p14:xfrm>
          </p:contentPart>
        </mc:Choice>
        <mc:Fallback xmlns="">
          <p:pic>
            <p:nvPicPr>
              <p:cNvPr id="38" name="墨迹 37"/>
            </p:nvPicPr>
            <p:blipFill>
              <a:blip r:embed="rId66"/>
            </p:blipFill>
            <p:spPr>
              <a:xfrm>
                <a:off x="7281545" y="3667125"/>
                <a:ext cx="25400" cy="889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9" name="墨迹 38"/>
              <p14:cNvContentPartPr/>
              <p14:nvPr/>
            </p14:nvContentPartPr>
            <p14:xfrm>
              <a:off x="6487795" y="3705225"/>
              <a:ext cx="1556385" cy="76200"/>
            </p14:xfrm>
          </p:contentPart>
        </mc:Choice>
        <mc:Fallback xmlns="">
          <p:pic>
            <p:nvPicPr>
              <p:cNvPr id="39" name="墨迹 38"/>
            </p:nvPicPr>
            <p:blipFill>
              <a:blip r:embed="rId68"/>
            </p:blipFill>
            <p:spPr>
              <a:xfrm>
                <a:off x="6487795" y="3705225"/>
                <a:ext cx="1556385" cy="762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0" name="墨迹 39"/>
              <p14:cNvContentPartPr/>
              <p14:nvPr/>
            </p14:nvContentPartPr>
            <p14:xfrm>
              <a:off x="3157855" y="3705225"/>
              <a:ext cx="196850" cy="25400"/>
            </p14:xfrm>
          </p:contentPart>
        </mc:Choice>
        <mc:Fallback xmlns="">
          <p:pic>
            <p:nvPicPr>
              <p:cNvPr id="40" name="墨迹 39"/>
            </p:nvPicPr>
            <p:blipFill>
              <a:blip r:embed="rId70"/>
            </p:blipFill>
            <p:spPr>
              <a:xfrm>
                <a:off x="3157855" y="3705225"/>
                <a:ext cx="196850" cy="254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1" name="墨迹 40"/>
              <p14:cNvContentPartPr/>
              <p14:nvPr/>
            </p14:nvContentPartPr>
            <p14:xfrm>
              <a:off x="3342005" y="3749675"/>
              <a:ext cx="12700" cy="360"/>
            </p14:xfrm>
          </p:contentPart>
        </mc:Choice>
        <mc:Fallback xmlns="">
          <p:pic>
            <p:nvPicPr>
              <p:cNvPr id="41" name="墨迹 40"/>
            </p:nvPicPr>
            <p:blipFill>
              <a:blip r:embed="rId3"/>
            </p:blipFill>
            <p:spPr>
              <a:xfrm>
                <a:off x="3342005" y="3749675"/>
                <a:ext cx="12700" cy="3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2" name="墨迹 41"/>
              <p14:cNvContentPartPr/>
              <p14:nvPr/>
            </p14:nvContentPartPr>
            <p14:xfrm>
              <a:off x="3342005" y="3756025"/>
              <a:ext cx="12700" cy="360"/>
            </p14:xfrm>
          </p:contentPart>
        </mc:Choice>
        <mc:Fallback xmlns="">
          <p:pic>
            <p:nvPicPr>
              <p:cNvPr id="42" name="墨迹 41"/>
            </p:nvPicPr>
            <p:blipFill>
              <a:blip r:embed="rId3"/>
            </p:blipFill>
            <p:spPr>
              <a:xfrm>
                <a:off x="3342005" y="3756025"/>
                <a:ext cx="12700"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3" name="墨迹 42"/>
              <p14:cNvContentPartPr/>
              <p14:nvPr/>
            </p14:nvContentPartPr>
            <p14:xfrm>
              <a:off x="3316605" y="3762375"/>
              <a:ext cx="19050" cy="12700"/>
            </p14:xfrm>
          </p:contentPart>
        </mc:Choice>
        <mc:Fallback xmlns="">
          <p:pic>
            <p:nvPicPr>
              <p:cNvPr id="43" name="墨迹 42"/>
            </p:nvPicPr>
            <p:blipFill>
              <a:blip r:embed="rId74"/>
            </p:blipFill>
            <p:spPr>
              <a:xfrm>
                <a:off x="3316605" y="3762375"/>
                <a:ext cx="19050" cy="127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4" name="墨迹 43"/>
              <p14:cNvContentPartPr/>
              <p14:nvPr/>
            </p14:nvContentPartPr>
            <p14:xfrm>
              <a:off x="2319020" y="4372610"/>
              <a:ext cx="12700" cy="360"/>
            </p14:xfrm>
          </p:contentPart>
        </mc:Choice>
        <mc:Fallback xmlns="">
          <p:pic>
            <p:nvPicPr>
              <p:cNvPr id="44" name="墨迹 43"/>
            </p:nvPicPr>
            <p:blipFill>
              <a:blip r:embed="rId3"/>
            </p:blipFill>
            <p:spPr>
              <a:xfrm>
                <a:off x="2319020" y="4372610"/>
                <a:ext cx="12700"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5" name="墨迹 44"/>
              <p14:cNvContentPartPr/>
              <p14:nvPr/>
            </p14:nvContentPartPr>
            <p14:xfrm>
              <a:off x="6665595" y="3609975"/>
              <a:ext cx="1576070" cy="127000"/>
            </p14:xfrm>
          </p:contentPart>
        </mc:Choice>
        <mc:Fallback xmlns="">
          <p:pic>
            <p:nvPicPr>
              <p:cNvPr id="45" name="墨迹 44"/>
            </p:nvPicPr>
            <p:blipFill>
              <a:blip r:embed="rId77"/>
            </p:blipFill>
            <p:spPr>
              <a:xfrm>
                <a:off x="6665595" y="3609975"/>
                <a:ext cx="1576070" cy="1270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6" name="墨迹 45"/>
              <p14:cNvContentPartPr/>
              <p14:nvPr/>
            </p14:nvContentPartPr>
            <p14:xfrm>
              <a:off x="7783830" y="3355340"/>
              <a:ext cx="38100" cy="25400"/>
            </p14:xfrm>
          </p:contentPart>
        </mc:Choice>
        <mc:Fallback xmlns="">
          <p:pic>
            <p:nvPicPr>
              <p:cNvPr id="46" name="墨迹 45"/>
            </p:nvPicPr>
            <p:blipFill>
              <a:blip r:embed="rId79"/>
            </p:blipFill>
            <p:spPr>
              <a:xfrm>
                <a:off x="7783830" y="3355340"/>
                <a:ext cx="38100" cy="2540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7" name="墨迹 46"/>
              <p14:cNvContentPartPr/>
              <p14:nvPr/>
            </p14:nvContentPartPr>
            <p14:xfrm>
              <a:off x="7052945" y="1359535"/>
              <a:ext cx="196850" cy="349885"/>
            </p14:xfrm>
          </p:contentPart>
        </mc:Choice>
        <mc:Fallback xmlns="">
          <p:pic>
            <p:nvPicPr>
              <p:cNvPr id="47" name="墨迹 46"/>
            </p:nvPicPr>
            <p:blipFill>
              <a:blip r:embed="rId81"/>
            </p:blipFill>
            <p:spPr>
              <a:xfrm>
                <a:off x="7052945" y="1359535"/>
                <a:ext cx="196850" cy="34988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8" name="墨迹 47"/>
              <p14:cNvContentPartPr/>
              <p14:nvPr/>
            </p14:nvContentPartPr>
            <p14:xfrm>
              <a:off x="7256145" y="1423670"/>
              <a:ext cx="146685" cy="165100"/>
            </p14:xfrm>
          </p:contentPart>
        </mc:Choice>
        <mc:Fallback xmlns="">
          <p:pic>
            <p:nvPicPr>
              <p:cNvPr id="48" name="墨迹 47"/>
            </p:nvPicPr>
            <p:blipFill>
              <a:blip r:embed="rId83"/>
            </p:blipFill>
            <p:spPr>
              <a:xfrm>
                <a:off x="7256145" y="1423670"/>
                <a:ext cx="146685" cy="16510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9" name="墨迹 48"/>
              <p14:cNvContentPartPr/>
              <p14:nvPr/>
            </p14:nvContentPartPr>
            <p14:xfrm>
              <a:off x="7440930" y="1340485"/>
              <a:ext cx="184150" cy="267335"/>
            </p14:xfrm>
          </p:contentPart>
        </mc:Choice>
        <mc:Fallback xmlns="">
          <p:pic>
            <p:nvPicPr>
              <p:cNvPr id="49" name="墨迹 48"/>
            </p:nvPicPr>
            <p:blipFill>
              <a:blip r:embed="rId85"/>
            </p:blipFill>
            <p:spPr>
              <a:xfrm>
                <a:off x="7440930" y="1340485"/>
                <a:ext cx="184150" cy="26733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0" name="墨迹 49"/>
              <p14:cNvContentPartPr/>
              <p14:nvPr/>
            </p14:nvContentPartPr>
            <p14:xfrm>
              <a:off x="6989445" y="1696720"/>
              <a:ext cx="578485" cy="107950"/>
            </p14:xfrm>
          </p:contentPart>
        </mc:Choice>
        <mc:Fallback xmlns="">
          <p:pic>
            <p:nvPicPr>
              <p:cNvPr id="50" name="墨迹 49"/>
            </p:nvPicPr>
            <p:blipFill>
              <a:blip r:embed="rId87"/>
            </p:blipFill>
            <p:spPr>
              <a:xfrm>
                <a:off x="6989445" y="1696720"/>
                <a:ext cx="578485" cy="1079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1" name="墨迹 50"/>
              <p14:cNvContentPartPr/>
              <p14:nvPr/>
            </p14:nvContentPartPr>
            <p14:xfrm>
              <a:off x="7745730" y="1690370"/>
              <a:ext cx="12700" cy="360"/>
            </p14:xfrm>
          </p:contentPart>
        </mc:Choice>
        <mc:Fallback xmlns="">
          <p:pic>
            <p:nvPicPr>
              <p:cNvPr id="51" name="墨迹 50"/>
            </p:nvPicPr>
            <p:blipFill>
              <a:blip r:embed="rId3"/>
            </p:blipFill>
            <p:spPr>
              <a:xfrm>
                <a:off x="7745730" y="1690370"/>
                <a:ext cx="12700" cy="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2" name="墨迹 51"/>
              <p14:cNvContentPartPr/>
              <p14:nvPr/>
            </p14:nvContentPartPr>
            <p14:xfrm>
              <a:off x="7999730" y="1436370"/>
              <a:ext cx="12700" cy="222250"/>
            </p14:xfrm>
          </p:contentPart>
        </mc:Choice>
        <mc:Fallback xmlns="">
          <p:pic>
            <p:nvPicPr>
              <p:cNvPr id="52" name="墨迹 51"/>
            </p:nvPicPr>
            <p:blipFill>
              <a:blip r:embed="rId90"/>
            </p:blipFill>
            <p:spPr>
              <a:xfrm>
                <a:off x="7999730" y="1436370"/>
                <a:ext cx="12700" cy="2222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3" name="墨迹 52"/>
              <p14:cNvContentPartPr/>
              <p14:nvPr/>
            </p14:nvContentPartPr>
            <p14:xfrm>
              <a:off x="7987030" y="1436370"/>
              <a:ext cx="190500" cy="260350"/>
            </p14:xfrm>
          </p:contentPart>
        </mc:Choice>
        <mc:Fallback xmlns="">
          <p:pic>
            <p:nvPicPr>
              <p:cNvPr id="53" name="墨迹 52"/>
            </p:nvPicPr>
            <p:blipFill>
              <a:blip r:embed="rId92"/>
            </p:blipFill>
            <p:spPr>
              <a:xfrm>
                <a:off x="7987030" y="1436370"/>
                <a:ext cx="190500" cy="26035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4" name="墨迹 53"/>
              <p14:cNvContentPartPr/>
              <p14:nvPr/>
            </p14:nvContentPartPr>
            <p14:xfrm>
              <a:off x="8025130" y="1334135"/>
              <a:ext cx="95250" cy="210185"/>
            </p14:xfrm>
          </p:contentPart>
        </mc:Choice>
        <mc:Fallback xmlns="">
          <p:pic>
            <p:nvPicPr>
              <p:cNvPr id="54" name="墨迹 53"/>
            </p:nvPicPr>
            <p:blipFill>
              <a:blip r:embed="rId94"/>
            </p:blipFill>
            <p:spPr>
              <a:xfrm>
                <a:off x="8025130" y="1334135"/>
                <a:ext cx="95250" cy="21018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5" name="墨迹 54"/>
              <p14:cNvContentPartPr/>
              <p14:nvPr/>
            </p14:nvContentPartPr>
            <p14:xfrm>
              <a:off x="8221980" y="1353185"/>
              <a:ext cx="140335" cy="26035"/>
            </p14:xfrm>
          </p:contentPart>
        </mc:Choice>
        <mc:Fallback xmlns="">
          <p:pic>
            <p:nvPicPr>
              <p:cNvPr id="55" name="墨迹 54"/>
            </p:nvPicPr>
            <p:blipFill>
              <a:blip r:embed="rId96"/>
            </p:blipFill>
            <p:spPr>
              <a:xfrm>
                <a:off x="8221980" y="1353185"/>
                <a:ext cx="140335" cy="2603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6" name="墨迹 55"/>
              <p14:cNvContentPartPr/>
              <p14:nvPr/>
            </p14:nvContentPartPr>
            <p14:xfrm>
              <a:off x="8260715" y="1238885"/>
              <a:ext cx="152400" cy="356235"/>
            </p14:xfrm>
          </p:contentPart>
        </mc:Choice>
        <mc:Fallback xmlns="">
          <p:pic>
            <p:nvPicPr>
              <p:cNvPr id="56" name="墨迹 55"/>
            </p:nvPicPr>
            <p:blipFill>
              <a:blip r:embed="rId98"/>
            </p:blipFill>
            <p:spPr>
              <a:xfrm>
                <a:off x="8260715" y="1238885"/>
                <a:ext cx="152400" cy="35623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7" name="墨迹 56"/>
              <p14:cNvContentPartPr/>
              <p14:nvPr/>
            </p14:nvContentPartPr>
            <p14:xfrm>
              <a:off x="8286115" y="1423670"/>
              <a:ext cx="82550" cy="203200"/>
            </p14:xfrm>
          </p:contentPart>
        </mc:Choice>
        <mc:Fallback xmlns="">
          <p:pic>
            <p:nvPicPr>
              <p:cNvPr id="57" name="墨迹 56"/>
            </p:nvPicPr>
            <p:blipFill>
              <a:blip r:embed="rId100"/>
            </p:blipFill>
            <p:spPr>
              <a:xfrm>
                <a:off x="8286115" y="1423670"/>
                <a:ext cx="82550" cy="2032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8" name="墨迹 57"/>
              <p14:cNvContentPartPr/>
              <p14:nvPr/>
            </p14:nvContentPartPr>
            <p14:xfrm>
              <a:off x="8527415" y="1334135"/>
              <a:ext cx="69850" cy="108585"/>
            </p14:xfrm>
          </p:contentPart>
        </mc:Choice>
        <mc:Fallback xmlns="">
          <p:pic>
            <p:nvPicPr>
              <p:cNvPr id="58" name="墨迹 57"/>
            </p:nvPicPr>
            <p:blipFill>
              <a:blip r:embed="rId102"/>
            </p:blipFill>
            <p:spPr>
              <a:xfrm>
                <a:off x="8527415" y="1334135"/>
                <a:ext cx="69850" cy="10858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9" name="墨迹 58"/>
              <p14:cNvContentPartPr/>
              <p14:nvPr/>
            </p14:nvContentPartPr>
            <p14:xfrm>
              <a:off x="8495665" y="1468120"/>
              <a:ext cx="95250" cy="19050"/>
            </p14:xfrm>
          </p:contentPart>
        </mc:Choice>
        <mc:Fallback xmlns="">
          <p:pic>
            <p:nvPicPr>
              <p:cNvPr id="59" name="墨迹 58"/>
            </p:nvPicPr>
            <p:blipFill>
              <a:blip r:embed="rId104"/>
            </p:blipFill>
            <p:spPr>
              <a:xfrm>
                <a:off x="8495665" y="1468120"/>
                <a:ext cx="95250" cy="190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0" name="墨迹 59"/>
              <p14:cNvContentPartPr/>
              <p14:nvPr/>
            </p14:nvContentPartPr>
            <p14:xfrm>
              <a:off x="8540115" y="1340485"/>
              <a:ext cx="38100" cy="241935"/>
            </p14:xfrm>
          </p:contentPart>
        </mc:Choice>
        <mc:Fallback xmlns="">
          <p:pic>
            <p:nvPicPr>
              <p:cNvPr id="60" name="墨迹 59"/>
            </p:nvPicPr>
            <p:blipFill>
              <a:blip r:embed="rId106"/>
            </p:blipFill>
            <p:spPr>
              <a:xfrm>
                <a:off x="8540115" y="1340485"/>
                <a:ext cx="38100" cy="24193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1" name="墨迹 60"/>
              <p14:cNvContentPartPr/>
              <p14:nvPr/>
            </p14:nvContentPartPr>
            <p14:xfrm>
              <a:off x="8698865" y="1264285"/>
              <a:ext cx="63500" cy="349885"/>
            </p14:xfrm>
          </p:contentPart>
        </mc:Choice>
        <mc:Fallback xmlns="">
          <p:pic>
            <p:nvPicPr>
              <p:cNvPr id="61" name="墨迹 60"/>
            </p:nvPicPr>
            <p:blipFill>
              <a:blip r:embed="rId108"/>
            </p:blipFill>
            <p:spPr>
              <a:xfrm>
                <a:off x="8698865" y="1264285"/>
                <a:ext cx="63500" cy="34988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2" name="墨迹 61"/>
              <p14:cNvContentPartPr/>
              <p14:nvPr/>
            </p14:nvContentPartPr>
            <p14:xfrm>
              <a:off x="8629015" y="1430020"/>
              <a:ext cx="57150" cy="63500"/>
            </p14:xfrm>
          </p:contentPart>
        </mc:Choice>
        <mc:Fallback xmlns="">
          <p:pic>
            <p:nvPicPr>
              <p:cNvPr id="62" name="墨迹 61"/>
            </p:nvPicPr>
            <p:blipFill>
              <a:blip r:embed="rId110"/>
            </p:blipFill>
            <p:spPr>
              <a:xfrm>
                <a:off x="8629015" y="1430020"/>
                <a:ext cx="57150" cy="635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3" name="墨迹 62"/>
              <p14:cNvContentPartPr/>
              <p14:nvPr/>
            </p14:nvContentPartPr>
            <p14:xfrm>
              <a:off x="8578215" y="1480820"/>
              <a:ext cx="101600" cy="120650"/>
            </p14:xfrm>
          </p:contentPart>
        </mc:Choice>
        <mc:Fallback xmlns="">
          <p:pic>
            <p:nvPicPr>
              <p:cNvPr id="63" name="墨迹 62"/>
            </p:nvPicPr>
            <p:blipFill>
              <a:blip r:embed="rId112"/>
            </p:blipFill>
            <p:spPr>
              <a:xfrm>
                <a:off x="8578215" y="1480820"/>
                <a:ext cx="101600" cy="1206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4" name="墨迹 63"/>
              <p14:cNvContentPartPr/>
              <p14:nvPr/>
            </p14:nvContentPartPr>
            <p14:xfrm>
              <a:off x="8756015" y="1436370"/>
              <a:ext cx="133350" cy="44450"/>
            </p14:xfrm>
          </p:contentPart>
        </mc:Choice>
        <mc:Fallback xmlns="">
          <p:pic>
            <p:nvPicPr>
              <p:cNvPr id="64" name="墨迹 63"/>
            </p:nvPicPr>
            <p:blipFill>
              <a:blip r:embed="rId114"/>
            </p:blipFill>
            <p:spPr>
              <a:xfrm>
                <a:off x="8756015" y="1436370"/>
                <a:ext cx="133350" cy="4445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5" name="墨迹 64"/>
              <p14:cNvContentPartPr/>
              <p14:nvPr/>
            </p14:nvContentPartPr>
            <p14:xfrm>
              <a:off x="8825865" y="1346835"/>
              <a:ext cx="82550" cy="203835"/>
            </p14:xfrm>
          </p:contentPart>
        </mc:Choice>
        <mc:Fallback xmlns="">
          <p:pic>
            <p:nvPicPr>
              <p:cNvPr id="65" name="墨迹 64"/>
            </p:nvPicPr>
            <p:blipFill>
              <a:blip r:embed="rId116"/>
            </p:blipFill>
            <p:spPr>
              <a:xfrm>
                <a:off x="8825865" y="1346835"/>
                <a:ext cx="82550" cy="20383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6" name="墨迹 65"/>
              <p14:cNvContentPartPr/>
              <p14:nvPr/>
            </p14:nvContentPartPr>
            <p14:xfrm>
              <a:off x="8959215" y="1365885"/>
              <a:ext cx="63500" cy="133985"/>
            </p14:xfrm>
          </p:contentPart>
        </mc:Choice>
        <mc:Fallback xmlns="">
          <p:pic>
            <p:nvPicPr>
              <p:cNvPr id="66" name="墨迹 65"/>
            </p:nvPicPr>
            <p:blipFill>
              <a:blip r:embed="rId118"/>
            </p:blipFill>
            <p:spPr>
              <a:xfrm>
                <a:off x="8959215" y="1365885"/>
                <a:ext cx="63500" cy="13398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7" name="墨迹 66"/>
              <p14:cNvContentPartPr/>
              <p14:nvPr/>
            </p14:nvContentPartPr>
            <p14:xfrm>
              <a:off x="8908415" y="1398270"/>
              <a:ext cx="146050" cy="177800"/>
            </p14:xfrm>
          </p:contentPart>
        </mc:Choice>
        <mc:Fallback xmlns="">
          <p:pic>
            <p:nvPicPr>
              <p:cNvPr id="67" name="墨迹 66"/>
            </p:nvPicPr>
            <p:blipFill>
              <a:blip r:embed="rId120"/>
            </p:blipFill>
            <p:spPr>
              <a:xfrm>
                <a:off x="8908415" y="1398270"/>
                <a:ext cx="146050" cy="1778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8" name="墨迹 67"/>
              <p14:cNvContentPartPr/>
              <p14:nvPr/>
            </p14:nvContentPartPr>
            <p14:xfrm>
              <a:off x="7707630" y="3730625"/>
              <a:ext cx="12700" cy="360"/>
            </p14:xfrm>
          </p:contentPart>
        </mc:Choice>
        <mc:Fallback xmlns="">
          <p:pic>
            <p:nvPicPr>
              <p:cNvPr id="68" name="墨迹 67"/>
            </p:nvPicPr>
            <p:blipFill>
              <a:blip r:embed="rId3"/>
            </p:blipFill>
            <p:spPr>
              <a:xfrm>
                <a:off x="7707630" y="3730625"/>
                <a:ext cx="12700" cy="36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9" name="墨迹 68"/>
              <p14:cNvContentPartPr/>
              <p14:nvPr/>
            </p14:nvContentPartPr>
            <p14:xfrm>
              <a:off x="4816475" y="2503805"/>
              <a:ext cx="12700" cy="360"/>
            </p14:xfrm>
          </p:contentPart>
        </mc:Choice>
        <mc:Fallback xmlns="">
          <p:pic>
            <p:nvPicPr>
              <p:cNvPr id="69" name="墨迹 68"/>
            </p:nvPicPr>
            <p:blipFill>
              <a:blip r:embed="rId3"/>
            </p:blipFill>
            <p:spPr>
              <a:xfrm>
                <a:off x="4816475" y="2503805"/>
                <a:ext cx="12700" cy="3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0" name="墨迹 69"/>
              <p14:cNvContentPartPr/>
              <p14:nvPr/>
            </p14:nvContentPartPr>
            <p14:xfrm>
              <a:off x="4803775" y="2465705"/>
              <a:ext cx="38100" cy="171450"/>
            </p14:xfrm>
          </p:contentPart>
        </mc:Choice>
        <mc:Fallback xmlns="">
          <p:pic>
            <p:nvPicPr>
              <p:cNvPr id="70" name="墨迹 69"/>
            </p:nvPicPr>
            <p:blipFill>
              <a:blip r:embed="rId124"/>
            </p:blipFill>
            <p:spPr>
              <a:xfrm>
                <a:off x="4803775" y="2465705"/>
                <a:ext cx="38100" cy="1714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1" name="墨迹 70"/>
              <p14:cNvContentPartPr/>
              <p14:nvPr/>
            </p14:nvContentPartPr>
            <p14:xfrm>
              <a:off x="4810125" y="2510155"/>
              <a:ext cx="107950" cy="88900"/>
            </p14:xfrm>
          </p:contentPart>
        </mc:Choice>
        <mc:Fallback xmlns="">
          <p:pic>
            <p:nvPicPr>
              <p:cNvPr id="71" name="墨迹 70"/>
            </p:nvPicPr>
            <p:blipFill>
              <a:blip r:embed="rId126"/>
            </p:blipFill>
            <p:spPr>
              <a:xfrm>
                <a:off x="4810125" y="2510155"/>
                <a:ext cx="107950" cy="889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2" name="墨迹 71"/>
              <p14:cNvContentPartPr/>
              <p14:nvPr/>
            </p14:nvContentPartPr>
            <p14:xfrm>
              <a:off x="4918075" y="2529205"/>
              <a:ext cx="50800" cy="57150"/>
            </p14:xfrm>
          </p:contentPart>
        </mc:Choice>
        <mc:Fallback xmlns="">
          <p:pic>
            <p:nvPicPr>
              <p:cNvPr id="72" name="墨迹 71"/>
            </p:nvPicPr>
            <p:blipFill>
              <a:blip r:embed="rId128"/>
            </p:blipFill>
            <p:spPr>
              <a:xfrm>
                <a:off x="4918075" y="2529205"/>
                <a:ext cx="50800" cy="571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3" name="墨迹 72"/>
              <p14:cNvContentPartPr/>
              <p14:nvPr/>
            </p14:nvContentPartPr>
            <p14:xfrm>
              <a:off x="5013325" y="2529205"/>
              <a:ext cx="12700" cy="360"/>
            </p14:xfrm>
          </p:contentPart>
        </mc:Choice>
        <mc:Fallback xmlns="">
          <p:pic>
            <p:nvPicPr>
              <p:cNvPr id="73" name="墨迹 72"/>
            </p:nvPicPr>
            <p:blipFill>
              <a:blip r:embed="rId3"/>
            </p:blipFill>
            <p:spPr>
              <a:xfrm>
                <a:off x="5013325" y="2529205"/>
                <a:ext cx="12700" cy="36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4" name="墨迹 73"/>
              <p14:cNvContentPartPr/>
              <p14:nvPr/>
            </p14:nvContentPartPr>
            <p14:xfrm>
              <a:off x="5032375" y="2503805"/>
              <a:ext cx="38100" cy="6350"/>
            </p14:xfrm>
          </p:contentPart>
        </mc:Choice>
        <mc:Fallback xmlns="">
          <p:pic>
            <p:nvPicPr>
              <p:cNvPr id="74" name="墨迹 73"/>
            </p:nvPicPr>
            <p:blipFill>
              <a:blip r:embed="rId131"/>
            </p:blipFill>
            <p:spPr>
              <a:xfrm>
                <a:off x="5032375" y="2503805"/>
                <a:ext cx="38100" cy="635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5" name="墨迹 74"/>
              <p14:cNvContentPartPr/>
              <p14:nvPr/>
            </p14:nvContentPartPr>
            <p14:xfrm>
              <a:off x="5146675" y="2497455"/>
              <a:ext cx="171450" cy="360"/>
            </p14:xfrm>
          </p:contentPart>
        </mc:Choice>
        <mc:Fallback xmlns="">
          <p:pic>
            <p:nvPicPr>
              <p:cNvPr id="75" name="墨迹 74"/>
            </p:nvPicPr>
            <p:blipFill>
              <a:blip r:embed="rId133"/>
            </p:blipFill>
            <p:spPr>
              <a:xfrm>
                <a:off x="5146675" y="2497455"/>
                <a:ext cx="171450" cy="3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6" name="墨迹 75"/>
              <p14:cNvContentPartPr/>
              <p14:nvPr/>
            </p14:nvContentPartPr>
            <p14:xfrm>
              <a:off x="5591810" y="2478405"/>
              <a:ext cx="514350" cy="12700"/>
            </p14:xfrm>
          </p:contentPart>
        </mc:Choice>
        <mc:Fallback xmlns="">
          <p:pic>
            <p:nvPicPr>
              <p:cNvPr id="76" name="墨迹 75"/>
            </p:nvPicPr>
            <p:blipFill>
              <a:blip r:embed="rId135"/>
            </p:blipFill>
            <p:spPr>
              <a:xfrm>
                <a:off x="5591810" y="2478405"/>
                <a:ext cx="514350" cy="1270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7" name="墨迹 76"/>
              <p14:cNvContentPartPr/>
              <p14:nvPr/>
            </p14:nvContentPartPr>
            <p14:xfrm>
              <a:off x="4892675" y="2668905"/>
              <a:ext cx="76200" cy="6350"/>
            </p14:xfrm>
          </p:contentPart>
        </mc:Choice>
        <mc:Fallback xmlns="">
          <p:pic>
            <p:nvPicPr>
              <p:cNvPr id="77" name="墨迹 76"/>
            </p:nvPicPr>
            <p:blipFill>
              <a:blip r:embed="rId137"/>
            </p:blipFill>
            <p:spPr>
              <a:xfrm>
                <a:off x="4892675" y="2668905"/>
                <a:ext cx="76200" cy="635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8" name="墨迹 77"/>
              <p14:cNvContentPartPr/>
              <p14:nvPr/>
            </p14:nvContentPartPr>
            <p14:xfrm>
              <a:off x="5146675" y="2662555"/>
              <a:ext cx="107950" cy="360"/>
            </p14:xfrm>
          </p:contentPart>
        </mc:Choice>
        <mc:Fallback xmlns="">
          <p:pic>
            <p:nvPicPr>
              <p:cNvPr id="78" name="墨迹 77"/>
            </p:nvPicPr>
            <p:blipFill>
              <a:blip r:embed="rId139"/>
            </p:blipFill>
            <p:spPr>
              <a:xfrm>
                <a:off x="5146675" y="2662555"/>
                <a:ext cx="107950" cy="36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9" name="墨迹 78"/>
              <p14:cNvContentPartPr/>
              <p14:nvPr/>
            </p14:nvContentPartPr>
            <p14:xfrm>
              <a:off x="5541010" y="2649855"/>
              <a:ext cx="323850" cy="12700"/>
            </p14:xfrm>
          </p:contentPart>
        </mc:Choice>
        <mc:Fallback xmlns="">
          <p:pic>
            <p:nvPicPr>
              <p:cNvPr id="79" name="墨迹 78"/>
            </p:nvPicPr>
            <p:blipFill>
              <a:blip r:embed="rId141"/>
            </p:blipFill>
            <p:spPr>
              <a:xfrm>
                <a:off x="5541010" y="2649855"/>
                <a:ext cx="323850" cy="1270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80" name="墨迹 79"/>
              <p14:cNvContentPartPr/>
              <p14:nvPr/>
            </p14:nvContentPartPr>
            <p14:xfrm>
              <a:off x="6252210" y="2681605"/>
              <a:ext cx="107950" cy="360"/>
            </p14:xfrm>
          </p:contentPart>
        </mc:Choice>
        <mc:Fallback xmlns="">
          <p:pic>
            <p:nvPicPr>
              <p:cNvPr id="80" name="墨迹 79"/>
            </p:nvPicPr>
            <p:blipFill>
              <a:blip r:embed="rId139"/>
            </p:blipFill>
            <p:spPr>
              <a:xfrm>
                <a:off x="6252210" y="2681605"/>
                <a:ext cx="107950" cy="3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1" name="墨迹 80"/>
              <p14:cNvContentPartPr/>
              <p14:nvPr/>
            </p14:nvContentPartPr>
            <p14:xfrm>
              <a:off x="7847330" y="3762375"/>
              <a:ext cx="12700" cy="360"/>
            </p14:xfrm>
          </p:contentPart>
        </mc:Choice>
        <mc:Fallback xmlns="">
          <p:pic>
            <p:nvPicPr>
              <p:cNvPr id="81" name="墨迹 80"/>
            </p:nvPicPr>
            <p:blipFill>
              <a:blip r:embed="rId3"/>
            </p:blipFill>
            <p:spPr>
              <a:xfrm>
                <a:off x="7847330" y="3762375"/>
                <a:ext cx="12700" cy="36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82" name="墨迹 81"/>
              <p14:cNvContentPartPr/>
              <p14:nvPr/>
            </p14:nvContentPartPr>
            <p14:xfrm>
              <a:off x="7955280" y="3521075"/>
              <a:ext cx="158750" cy="254000"/>
            </p14:xfrm>
          </p:contentPart>
        </mc:Choice>
        <mc:Fallback xmlns="">
          <p:pic>
            <p:nvPicPr>
              <p:cNvPr id="82" name="墨迹 81"/>
            </p:nvPicPr>
            <p:blipFill>
              <a:blip r:embed="rId145"/>
            </p:blipFill>
            <p:spPr>
              <a:xfrm>
                <a:off x="7955280" y="3521075"/>
                <a:ext cx="158750" cy="25400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83" name="墨迹 82"/>
              <p14:cNvContentPartPr/>
              <p14:nvPr/>
            </p14:nvContentPartPr>
            <p14:xfrm>
              <a:off x="7967980" y="3590925"/>
              <a:ext cx="177800" cy="254000"/>
            </p14:xfrm>
          </p:contentPart>
        </mc:Choice>
        <mc:Fallback xmlns="">
          <p:pic>
            <p:nvPicPr>
              <p:cNvPr id="83" name="墨迹 82"/>
            </p:nvPicPr>
            <p:blipFill>
              <a:blip r:embed="rId147"/>
            </p:blipFill>
            <p:spPr>
              <a:xfrm>
                <a:off x="7967980" y="3590925"/>
                <a:ext cx="177800" cy="25400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4" name="墨迹 83"/>
              <p14:cNvContentPartPr/>
              <p14:nvPr/>
            </p14:nvContentPartPr>
            <p14:xfrm>
              <a:off x="3157855" y="3730625"/>
              <a:ext cx="228600" cy="25400"/>
            </p14:xfrm>
          </p:contentPart>
        </mc:Choice>
        <mc:Fallback xmlns="">
          <p:pic>
            <p:nvPicPr>
              <p:cNvPr id="84" name="墨迹 83"/>
            </p:nvPicPr>
            <p:blipFill>
              <a:blip r:embed="rId149"/>
            </p:blipFill>
            <p:spPr>
              <a:xfrm>
                <a:off x="3157855" y="3730625"/>
                <a:ext cx="228600" cy="2540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5" name="墨迹 84"/>
              <p14:cNvContentPartPr/>
              <p14:nvPr/>
            </p14:nvContentPartPr>
            <p14:xfrm>
              <a:off x="5445125" y="4016375"/>
              <a:ext cx="108585" cy="44450"/>
            </p14:xfrm>
          </p:contentPart>
        </mc:Choice>
        <mc:Fallback xmlns="">
          <p:pic>
            <p:nvPicPr>
              <p:cNvPr id="85" name="墨迹 84"/>
            </p:nvPicPr>
            <p:blipFill>
              <a:blip r:embed="rId151"/>
            </p:blipFill>
            <p:spPr>
              <a:xfrm>
                <a:off x="5445125" y="4016375"/>
                <a:ext cx="108585" cy="4445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6" name="墨迹 85"/>
              <p14:cNvContentPartPr/>
              <p14:nvPr/>
            </p14:nvContentPartPr>
            <p14:xfrm>
              <a:off x="5706110" y="4111625"/>
              <a:ext cx="360" cy="19685"/>
            </p14:xfrm>
          </p:contentPart>
        </mc:Choice>
        <mc:Fallback xmlns="">
          <p:pic>
            <p:nvPicPr>
              <p:cNvPr id="86" name="墨迹 85"/>
            </p:nvPicPr>
            <p:blipFill>
              <a:blip r:embed="rId153"/>
            </p:blipFill>
            <p:spPr>
              <a:xfrm>
                <a:off x="5706110" y="4111625"/>
                <a:ext cx="360" cy="1968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7" name="墨迹 86"/>
              <p14:cNvContentPartPr/>
              <p14:nvPr/>
            </p14:nvContentPartPr>
            <p14:xfrm>
              <a:off x="4606925" y="4092575"/>
              <a:ext cx="533400" cy="311785"/>
            </p14:xfrm>
          </p:contentPart>
        </mc:Choice>
        <mc:Fallback xmlns="">
          <p:pic>
            <p:nvPicPr>
              <p:cNvPr id="87" name="墨迹 86"/>
            </p:nvPicPr>
            <p:blipFill>
              <a:blip r:embed="rId155"/>
            </p:blipFill>
            <p:spPr>
              <a:xfrm>
                <a:off x="4606925" y="4092575"/>
                <a:ext cx="533400" cy="311785"/>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8" name="墨迹 87"/>
              <p14:cNvContentPartPr/>
              <p14:nvPr/>
            </p14:nvContentPartPr>
            <p14:xfrm>
              <a:off x="5858510" y="3679825"/>
              <a:ext cx="559435" cy="44450"/>
            </p14:xfrm>
          </p:contentPart>
        </mc:Choice>
        <mc:Fallback xmlns="">
          <p:pic>
            <p:nvPicPr>
              <p:cNvPr id="88" name="墨迹 87"/>
            </p:nvPicPr>
            <p:blipFill>
              <a:blip r:embed="rId157"/>
            </p:blipFill>
            <p:spPr>
              <a:xfrm>
                <a:off x="5858510" y="3679825"/>
                <a:ext cx="559435" cy="444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9" name="墨迹 88"/>
              <p14:cNvContentPartPr/>
              <p14:nvPr/>
            </p14:nvContentPartPr>
            <p14:xfrm>
              <a:off x="6430645" y="3686175"/>
              <a:ext cx="12700" cy="360"/>
            </p14:xfrm>
          </p:contentPart>
        </mc:Choice>
        <mc:Fallback xmlns="">
          <p:pic>
            <p:nvPicPr>
              <p:cNvPr id="89" name="墨迹 88"/>
            </p:nvPicPr>
            <p:blipFill>
              <a:blip r:embed="rId3"/>
            </p:blipFill>
            <p:spPr>
              <a:xfrm>
                <a:off x="6430645" y="3686175"/>
                <a:ext cx="12700" cy="36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0" name="墨迹 89"/>
              <p14:cNvContentPartPr/>
              <p14:nvPr/>
            </p14:nvContentPartPr>
            <p14:xfrm>
              <a:off x="4975225" y="1194435"/>
              <a:ext cx="915035" cy="57150"/>
            </p14:xfrm>
          </p:contentPart>
        </mc:Choice>
        <mc:Fallback xmlns="">
          <p:pic>
            <p:nvPicPr>
              <p:cNvPr id="90" name="墨迹 89"/>
            </p:nvPicPr>
            <p:blipFill>
              <a:blip r:embed="rId160"/>
            </p:blipFill>
            <p:spPr>
              <a:xfrm>
                <a:off x="4975225" y="1194435"/>
                <a:ext cx="915035" cy="5715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1" name="墨迹 90"/>
              <p14:cNvContentPartPr/>
              <p14:nvPr/>
            </p14:nvContentPartPr>
            <p14:xfrm>
              <a:off x="3825240" y="1391920"/>
              <a:ext cx="152400" cy="95250"/>
            </p14:xfrm>
          </p:contentPart>
        </mc:Choice>
        <mc:Fallback xmlns="">
          <p:pic>
            <p:nvPicPr>
              <p:cNvPr id="91" name="墨迹 90"/>
            </p:nvPicPr>
            <p:blipFill>
              <a:blip r:embed="rId162"/>
            </p:blipFill>
            <p:spPr>
              <a:xfrm>
                <a:off x="3825240" y="1391920"/>
                <a:ext cx="152400" cy="9525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2" name="墨迹 91"/>
              <p14:cNvContentPartPr/>
              <p14:nvPr/>
            </p14:nvContentPartPr>
            <p14:xfrm>
              <a:off x="3882390" y="1493520"/>
              <a:ext cx="63500" cy="19050"/>
            </p14:xfrm>
          </p:contentPart>
        </mc:Choice>
        <mc:Fallback xmlns="">
          <p:pic>
            <p:nvPicPr>
              <p:cNvPr id="92" name="墨迹 91"/>
            </p:nvPicPr>
            <p:blipFill>
              <a:blip r:embed="rId164"/>
            </p:blipFill>
            <p:spPr>
              <a:xfrm>
                <a:off x="3882390" y="1493520"/>
                <a:ext cx="63500" cy="1905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3" name="墨迹 92"/>
              <p14:cNvContentPartPr/>
              <p14:nvPr/>
            </p14:nvContentPartPr>
            <p14:xfrm>
              <a:off x="3799840" y="1582420"/>
              <a:ext cx="114300" cy="69850"/>
            </p14:xfrm>
          </p:contentPart>
        </mc:Choice>
        <mc:Fallback xmlns="">
          <p:pic>
            <p:nvPicPr>
              <p:cNvPr id="93" name="墨迹 92"/>
            </p:nvPicPr>
            <p:blipFill>
              <a:blip r:embed="rId166"/>
            </p:blipFill>
            <p:spPr>
              <a:xfrm>
                <a:off x="3799840" y="1582420"/>
                <a:ext cx="114300" cy="698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4" name="墨迹 93"/>
              <p14:cNvContentPartPr/>
              <p14:nvPr/>
            </p14:nvContentPartPr>
            <p14:xfrm>
              <a:off x="3856990" y="1245235"/>
              <a:ext cx="171450" cy="692785"/>
            </p14:xfrm>
          </p:contentPart>
        </mc:Choice>
        <mc:Fallback xmlns="">
          <p:pic>
            <p:nvPicPr>
              <p:cNvPr id="94" name="墨迹 93"/>
            </p:nvPicPr>
            <p:blipFill>
              <a:blip r:embed="rId168"/>
            </p:blipFill>
            <p:spPr>
              <a:xfrm>
                <a:off x="3856990" y="1245235"/>
                <a:ext cx="171450" cy="69278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5" name="墨迹 94"/>
              <p14:cNvContentPartPr/>
              <p14:nvPr/>
            </p14:nvContentPartPr>
            <p14:xfrm>
              <a:off x="3933190" y="1633220"/>
              <a:ext cx="63500" cy="215900"/>
            </p14:xfrm>
          </p:contentPart>
        </mc:Choice>
        <mc:Fallback xmlns="">
          <p:pic>
            <p:nvPicPr>
              <p:cNvPr id="95" name="墨迹 94"/>
            </p:nvPicPr>
            <p:blipFill>
              <a:blip r:embed="rId170"/>
            </p:blipFill>
            <p:spPr>
              <a:xfrm>
                <a:off x="3933190" y="1633220"/>
                <a:ext cx="63500" cy="2159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6" name="墨迹 95"/>
              <p14:cNvContentPartPr/>
              <p14:nvPr/>
            </p14:nvContentPartPr>
            <p14:xfrm>
              <a:off x="3939540" y="1760220"/>
              <a:ext cx="12700" cy="57150"/>
            </p14:xfrm>
          </p:contentPart>
        </mc:Choice>
        <mc:Fallback xmlns="">
          <p:pic>
            <p:nvPicPr>
              <p:cNvPr id="96" name="墨迹 95"/>
            </p:nvPicPr>
            <p:blipFill>
              <a:blip r:embed="rId172"/>
            </p:blipFill>
            <p:spPr>
              <a:xfrm>
                <a:off x="3939540" y="1760220"/>
                <a:ext cx="12700" cy="5715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7" name="墨迹 96"/>
              <p14:cNvContentPartPr/>
              <p14:nvPr/>
            </p14:nvContentPartPr>
            <p14:xfrm>
              <a:off x="4022090" y="1423670"/>
              <a:ext cx="120650" cy="209550"/>
            </p14:xfrm>
          </p:contentPart>
        </mc:Choice>
        <mc:Fallback xmlns="">
          <p:pic>
            <p:nvPicPr>
              <p:cNvPr id="97" name="墨迹 96"/>
            </p:nvPicPr>
            <p:blipFill>
              <a:blip r:embed="rId174"/>
            </p:blipFill>
            <p:spPr>
              <a:xfrm>
                <a:off x="4022090" y="1423670"/>
                <a:ext cx="120650" cy="20955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8" name="墨迹 97"/>
              <p14:cNvContentPartPr/>
              <p14:nvPr/>
            </p14:nvContentPartPr>
            <p14:xfrm>
              <a:off x="4041140" y="1626870"/>
              <a:ext cx="107950" cy="222250"/>
            </p14:xfrm>
          </p:contentPart>
        </mc:Choice>
        <mc:Fallback xmlns="">
          <p:pic>
            <p:nvPicPr>
              <p:cNvPr id="98" name="墨迹 97"/>
            </p:nvPicPr>
            <p:blipFill>
              <a:blip r:embed="rId176"/>
            </p:blipFill>
            <p:spPr>
              <a:xfrm>
                <a:off x="4041140" y="1626870"/>
                <a:ext cx="107950" cy="22225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9" name="墨迹 98"/>
              <p14:cNvContentPartPr/>
              <p14:nvPr/>
            </p14:nvContentPartPr>
            <p14:xfrm>
              <a:off x="4263390" y="1410970"/>
              <a:ext cx="228600" cy="101600"/>
            </p14:xfrm>
          </p:contentPart>
        </mc:Choice>
        <mc:Fallback xmlns="">
          <p:pic>
            <p:nvPicPr>
              <p:cNvPr id="99" name="墨迹 98"/>
            </p:nvPicPr>
            <p:blipFill>
              <a:blip r:embed="rId178"/>
            </p:blipFill>
            <p:spPr>
              <a:xfrm>
                <a:off x="4263390" y="1410970"/>
                <a:ext cx="228600" cy="10160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00" name="墨迹 99"/>
              <p14:cNvContentPartPr/>
              <p14:nvPr/>
            </p14:nvContentPartPr>
            <p14:xfrm>
              <a:off x="4371340" y="1270635"/>
              <a:ext cx="177800" cy="210185"/>
            </p14:xfrm>
          </p:contentPart>
        </mc:Choice>
        <mc:Fallback xmlns="">
          <p:pic>
            <p:nvPicPr>
              <p:cNvPr id="100" name="墨迹 99"/>
            </p:nvPicPr>
            <p:blipFill>
              <a:blip r:embed="rId180"/>
            </p:blipFill>
            <p:spPr>
              <a:xfrm>
                <a:off x="4371340" y="1270635"/>
                <a:ext cx="177800" cy="21018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01" name="墨迹 100"/>
              <p14:cNvContentPartPr/>
              <p14:nvPr/>
            </p14:nvContentPartPr>
            <p14:xfrm>
              <a:off x="4409440" y="1493520"/>
              <a:ext cx="38100" cy="12700"/>
            </p14:xfrm>
          </p:contentPart>
        </mc:Choice>
        <mc:Fallback xmlns="">
          <p:pic>
            <p:nvPicPr>
              <p:cNvPr id="101" name="墨迹 100"/>
            </p:nvPicPr>
            <p:blipFill>
              <a:blip r:embed="rId182"/>
            </p:blipFill>
            <p:spPr>
              <a:xfrm>
                <a:off x="4409440" y="1493520"/>
                <a:ext cx="38100" cy="127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2" name="墨迹 101"/>
              <p14:cNvContentPartPr/>
              <p14:nvPr/>
            </p14:nvContentPartPr>
            <p14:xfrm>
              <a:off x="4326890" y="1601470"/>
              <a:ext cx="152400" cy="177800"/>
            </p14:xfrm>
          </p:contentPart>
        </mc:Choice>
        <mc:Fallback xmlns="">
          <p:pic>
            <p:nvPicPr>
              <p:cNvPr id="102" name="墨迹 101"/>
            </p:nvPicPr>
            <p:blipFill>
              <a:blip r:embed="rId184"/>
            </p:blipFill>
            <p:spPr>
              <a:xfrm>
                <a:off x="4326890" y="1601470"/>
                <a:ext cx="152400" cy="17780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3" name="墨迹 102"/>
              <p14:cNvContentPartPr/>
              <p14:nvPr/>
            </p14:nvContentPartPr>
            <p14:xfrm>
              <a:off x="4517390" y="1684020"/>
              <a:ext cx="360" cy="19050"/>
            </p14:xfrm>
          </p:contentPart>
        </mc:Choice>
        <mc:Fallback xmlns="">
          <p:pic>
            <p:nvPicPr>
              <p:cNvPr id="103" name="墨迹 102"/>
            </p:nvPicPr>
            <p:blipFill>
              <a:blip r:embed="rId186"/>
            </p:blipFill>
            <p:spPr>
              <a:xfrm>
                <a:off x="4517390" y="1684020"/>
                <a:ext cx="360" cy="190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4" name="墨迹 103"/>
              <p14:cNvContentPartPr/>
              <p14:nvPr/>
            </p14:nvContentPartPr>
            <p14:xfrm>
              <a:off x="4606925" y="1747520"/>
              <a:ext cx="19050" cy="6350"/>
            </p14:xfrm>
          </p:contentPart>
        </mc:Choice>
        <mc:Fallback xmlns="">
          <p:pic>
            <p:nvPicPr>
              <p:cNvPr id="104" name="墨迹 103"/>
            </p:nvPicPr>
            <p:blipFill>
              <a:blip r:embed="rId188"/>
            </p:blipFill>
            <p:spPr>
              <a:xfrm>
                <a:off x="4606925" y="1747520"/>
                <a:ext cx="19050" cy="635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5" name="墨迹 104"/>
              <p14:cNvContentPartPr/>
              <p14:nvPr/>
            </p14:nvContentPartPr>
            <p14:xfrm>
              <a:off x="2751455" y="5408295"/>
              <a:ext cx="6350" cy="19050"/>
            </p14:xfrm>
          </p:contentPart>
        </mc:Choice>
        <mc:Fallback xmlns="">
          <p:pic>
            <p:nvPicPr>
              <p:cNvPr id="105" name="墨迹 104"/>
            </p:nvPicPr>
            <p:blipFill>
              <a:blip r:embed="rId190"/>
            </p:blipFill>
            <p:spPr>
              <a:xfrm>
                <a:off x="2751455" y="5408295"/>
                <a:ext cx="6350" cy="1905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6" name="墨迹 105"/>
              <p14:cNvContentPartPr/>
              <p14:nvPr/>
            </p14:nvContentPartPr>
            <p14:xfrm>
              <a:off x="2789555" y="5332095"/>
              <a:ext cx="19050" cy="19050"/>
            </p14:xfrm>
          </p:contentPart>
        </mc:Choice>
        <mc:Fallback xmlns="">
          <p:pic>
            <p:nvPicPr>
              <p:cNvPr id="106" name="墨迹 105"/>
            </p:nvPicPr>
            <p:blipFill>
              <a:blip r:embed="rId192"/>
            </p:blipFill>
            <p:spPr>
              <a:xfrm>
                <a:off x="2789555" y="5332095"/>
                <a:ext cx="19050" cy="1905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7" name="墨迹 106"/>
              <p14:cNvContentPartPr/>
              <p14:nvPr/>
            </p14:nvContentPartPr>
            <p14:xfrm>
              <a:off x="5820410" y="4951095"/>
              <a:ext cx="12700" cy="19050"/>
            </p14:xfrm>
          </p:contentPart>
        </mc:Choice>
        <mc:Fallback xmlns="">
          <p:pic>
            <p:nvPicPr>
              <p:cNvPr id="107" name="墨迹 106"/>
            </p:nvPicPr>
            <p:blipFill>
              <a:blip r:embed="rId5"/>
            </p:blipFill>
            <p:spPr>
              <a:xfrm>
                <a:off x="5820410" y="4951095"/>
                <a:ext cx="12700" cy="1905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8" name="墨迹 107"/>
              <p14:cNvContentPartPr/>
              <p14:nvPr/>
            </p14:nvContentPartPr>
            <p14:xfrm>
              <a:off x="6201410" y="4391660"/>
              <a:ext cx="12700" cy="360"/>
            </p14:xfrm>
          </p:contentPart>
        </mc:Choice>
        <mc:Fallback xmlns="">
          <p:pic>
            <p:nvPicPr>
              <p:cNvPr id="108" name="墨迹 107"/>
            </p:nvPicPr>
            <p:blipFill>
              <a:blip r:embed="rId3"/>
            </p:blipFill>
            <p:spPr>
              <a:xfrm>
                <a:off x="6201410" y="4391660"/>
                <a:ext cx="12700" cy="3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9" name="墨迹 108"/>
              <p14:cNvContentPartPr/>
              <p14:nvPr/>
            </p14:nvContentPartPr>
            <p14:xfrm>
              <a:off x="6093460" y="4079875"/>
              <a:ext cx="12700" cy="360"/>
            </p14:xfrm>
          </p:contentPart>
        </mc:Choice>
        <mc:Fallback xmlns="">
          <p:pic>
            <p:nvPicPr>
              <p:cNvPr id="109" name="墨迹 108"/>
            </p:nvPicPr>
            <p:blipFill>
              <a:blip r:embed="rId3"/>
            </p:blipFill>
            <p:spPr>
              <a:xfrm>
                <a:off x="6093460" y="4079875"/>
                <a:ext cx="12700" cy="36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10" name="墨迹 109"/>
              <p14:cNvContentPartPr/>
              <p14:nvPr/>
            </p14:nvContentPartPr>
            <p14:xfrm>
              <a:off x="3183255" y="3825875"/>
              <a:ext cx="12700" cy="360"/>
            </p14:xfrm>
          </p:contentPart>
        </mc:Choice>
        <mc:Fallback xmlns="">
          <p:pic>
            <p:nvPicPr>
              <p:cNvPr id="110" name="墨迹 109"/>
            </p:nvPicPr>
            <p:blipFill>
              <a:blip r:embed="rId3"/>
            </p:blipFill>
            <p:spPr>
              <a:xfrm>
                <a:off x="3183255" y="3825875"/>
                <a:ext cx="12700" cy="36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11" name="墨迹 110"/>
              <p14:cNvContentPartPr/>
              <p14:nvPr/>
            </p14:nvContentPartPr>
            <p14:xfrm>
              <a:off x="3278505" y="3686175"/>
              <a:ext cx="6350" cy="19050"/>
            </p14:xfrm>
          </p:contentPart>
        </mc:Choice>
        <mc:Fallback xmlns="">
          <p:pic>
            <p:nvPicPr>
              <p:cNvPr id="111" name="墨迹 110"/>
            </p:nvPicPr>
            <p:blipFill>
              <a:blip r:embed="rId190"/>
            </p:blipFill>
            <p:spPr>
              <a:xfrm>
                <a:off x="3278505" y="3686175"/>
                <a:ext cx="6350" cy="1905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12" name="墨迹 111"/>
              <p14:cNvContentPartPr/>
              <p14:nvPr/>
            </p14:nvContentPartPr>
            <p14:xfrm>
              <a:off x="6099810" y="3571875"/>
              <a:ext cx="12700" cy="360"/>
            </p14:xfrm>
          </p:contentPart>
        </mc:Choice>
        <mc:Fallback xmlns="">
          <p:pic>
            <p:nvPicPr>
              <p:cNvPr id="112" name="墨迹 111"/>
            </p:nvPicPr>
            <p:blipFill>
              <a:blip r:embed="rId3"/>
            </p:blipFill>
            <p:spPr>
              <a:xfrm>
                <a:off x="6099810" y="3571875"/>
                <a:ext cx="12700" cy="36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13" name="墨迹 112"/>
              <p14:cNvContentPartPr/>
              <p14:nvPr/>
            </p14:nvContentPartPr>
            <p14:xfrm>
              <a:off x="5566410" y="1365885"/>
              <a:ext cx="63500" cy="45085"/>
            </p14:xfrm>
          </p:contentPart>
        </mc:Choice>
        <mc:Fallback xmlns="">
          <p:pic>
            <p:nvPicPr>
              <p:cNvPr id="113" name="墨迹 112"/>
            </p:nvPicPr>
            <p:blipFill>
              <a:blip r:embed="rId200"/>
            </p:blipFill>
            <p:spPr>
              <a:xfrm>
                <a:off x="5566410" y="1365885"/>
                <a:ext cx="63500" cy="4508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14" name="墨迹 113"/>
              <p14:cNvContentPartPr/>
              <p14:nvPr/>
            </p14:nvContentPartPr>
            <p14:xfrm>
              <a:off x="5547360" y="1487170"/>
              <a:ext cx="120650" cy="279400"/>
            </p14:xfrm>
          </p:contentPart>
        </mc:Choice>
        <mc:Fallback xmlns="">
          <p:pic>
            <p:nvPicPr>
              <p:cNvPr id="114" name="墨迹 113"/>
            </p:nvPicPr>
            <p:blipFill>
              <a:blip r:embed="rId202"/>
            </p:blipFill>
            <p:spPr>
              <a:xfrm>
                <a:off x="5547360" y="1487170"/>
                <a:ext cx="120650" cy="27940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5" name="墨迹 114"/>
              <p14:cNvContentPartPr/>
              <p14:nvPr/>
            </p14:nvContentPartPr>
            <p14:xfrm>
              <a:off x="5775960" y="1442720"/>
              <a:ext cx="209550" cy="158750"/>
            </p14:xfrm>
          </p:contentPart>
        </mc:Choice>
        <mc:Fallback xmlns="">
          <p:pic>
            <p:nvPicPr>
              <p:cNvPr id="115" name="墨迹 114"/>
            </p:nvPicPr>
            <p:blipFill>
              <a:blip r:embed="rId204"/>
            </p:blipFill>
            <p:spPr>
              <a:xfrm>
                <a:off x="5775960" y="1442720"/>
                <a:ext cx="209550" cy="15875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6" name="墨迹 115"/>
              <p14:cNvContentPartPr/>
              <p14:nvPr/>
            </p14:nvContentPartPr>
            <p14:xfrm>
              <a:off x="5782310" y="1321435"/>
              <a:ext cx="158750" cy="280035"/>
            </p14:xfrm>
          </p:contentPart>
        </mc:Choice>
        <mc:Fallback xmlns="">
          <p:pic>
            <p:nvPicPr>
              <p:cNvPr id="116" name="墨迹 115"/>
            </p:nvPicPr>
            <p:blipFill>
              <a:blip r:embed="rId206"/>
            </p:blipFill>
            <p:spPr>
              <a:xfrm>
                <a:off x="5782310" y="1321435"/>
                <a:ext cx="158750" cy="28003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7" name="墨迹 116"/>
              <p14:cNvContentPartPr/>
              <p14:nvPr/>
            </p14:nvContentPartPr>
            <p14:xfrm>
              <a:off x="5991860" y="1353185"/>
              <a:ext cx="158750" cy="64135"/>
            </p14:xfrm>
          </p:contentPart>
        </mc:Choice>
        <mc:Fallback xmlns="">
          <p:pic>
            <p:nvPicPr>
              <p:cNvPr id="117" name="墨迹 116"/>
            </p:nvPicPr>
            <p:blipFill>
              <a:blip r:embed="rId208"/>
            </p:blipFill>
            <p:spPr>
              <a:xfrm>
                <a:off x="5991860" y="1353185"/>
                <a:ext cx="158750" cy="64135"/>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8" name="墨迹 117"/>
              <p14:cNvContentPartPr/>
              <p14:nvPr/>
            </p14:nvContentPartPr>
            <p14:xfrm>
              <a:off x="6068060" y="1238885"/>
              <a:ext cx="139700" cy="407035"/>
            </p14:xfrm>
          </p:contentPart>
        </mc:Choice>
        <mc:Fallback xmlns="">
          <p:pic>
            <p:nvPicPr>
              <p:cNvPr id="118" name="墨迹 117"/>
            </p:nvPicPr>
            <p:blipFill>
              <a:blip r:embed="rId210"/>
            </p:blipFill>
            <p:spPr>
              <a:xfrm>
                <a:off x="6068060" y="1238885"/>
                <a:ext cx="139700" cy="40703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9" name="墨迹 118"/>
              <p14:cNvContentPartPr/>
              <p14:nvPr/>
            </p14:nvContentPartPr>
            <p14:xfrm>
              <a:off x="6156960" y="1563370"/>
              <a:ext cx="165100" cy="158750"/>
            </p14:xfrm>
          </p:contentPart>
        </mc:Choice>
        <mc:Fallback xmlns="">
          <p:pic>
            <p:nvPicPr>
              <p:cNvPr id="119" name="墨迹 118"/>
            </p:nvPicPr>
            <p:blipFill>
              <a:blip r:embed="rId212"/>
            </p:blipFill>
            <p:spPr>
              <a:xfrm>
                <a:off x="6156960" y="1563370"/>
                <a:ext cx="165100" cy="15875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20" name="墨迹 119"/>
              <p14:cNvContentPartPr/>
              <p14:nvPr/>
            </p14:nvContentPartPr>
            <p14:xfrm>
              <a:off x="5133975" y="3533775"/>
              <a:ext cx="1137285" cy="69850"/>
            </p14:xfrm>
          </p:contentPart>
        </mc:Choice>
        <mc:Fallback xmlns="">
          <p:pic>
            <p:nvPicPr>
              <p:cNvPr id="120" name="墨迹 119"/>
            </p:nvPicPr>
            <p:blipFill>
              <a:blip r:embed="rId214"/>
            </p:blipFill>
            <p:spPr>
              <a:xfrm>
                <a:off x="5133975" y="3533775"/>
                <a:ext cx="1137285" cy="6985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21" name="墨迹 120"/>
              <p14:cNvContentPartPr/>
              <p14:nvPr/>
            </p14:nvContentPartPr>
            <p14:xfrm>
              <a:off x="6602095" y="3724275"/>
              <a:ext cx="19050" cy="360"/>
            </p14:xfrm>
          </p:contentPart>
        </mc:Choice>
        <mc:Fallback xmlns="">
          <p:pic>
            <p:nvPicPr>
              <p:cNvPr id="121" name="墨迹 120"/>
            </p:nvPicPr>
            <p:blipFill>
              <a:blip r:embed="rId216"/>
            </p:blipFill>
            <p:spPr>
              <a:xfrm>
                <a:off x="6602095" y="3724275"/>
                <a:ext cx="19050" cy="36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22" name="墨迹 121"/>
              <p14:cNvContentPartPr/>
              <p14:nvPr/>
            </p14:nvContentPartPr>
            <p14:xfrm>
              <a:off x="3068955" y="3825875"/>
              <a:ext cx="12700" cy="360"/>
            </p14:xfrm>
          </p:contentPart>
        </mc:Choice>
        <mc:Fallback xmlns="">
          <p:pic>
            <p:nvPicPr>
              <p:cNvPr id="122" name="墨迹 121"/>
            </p:nvPicPr>
            <p:blipFill>
              <a:blip r:embed="rId3"/>
            </p:blipFill>
            <p:spPr>
              <a:xfrm>
                <a:off x="3068955" y="3825875"/>
                <a:ext cx="12700" cy="360"/>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23" name="墨迹 122"/>
              <p14:cNvContentPartPr/>
              <p14:nvPr/>
            </p14:nvContentPartPr>
            <p14:xfrm>
              <a:off x="3145155" y="3756025"/>
              <a:ext cx="12700" cy="360"/>
            </p14:xfrm>
          </p:contentPart>
        </mc:Choice>
        <mc:Fallback xmlns="">
          <p:pic>
            <p:nvPicPr>
              <p:cNvPr id="123" name="墨迹 122"/>
            </p:nvPicPr>
            <p:blipFill>
              <a:blip r:embed="rId3"/>
            </p:blipFill>
            <p:spPr>
              <a:xfrm>
                <a:off x="3145155" y="3756025"/>
                <a:ext cx="12700" cy="36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24" name="墨迹 123"/>
              <p14:cNvContentPartPr/>
              <p14:nvPr/>
            </p14:nvContentPartPr>
            <p14:xfrm>
              <a:off x="3215005" y="3749675"/>
              <a:ext cx="19050" cy="6350"/>
            </p14:xfrm>
          </p:contentPart>
        </mc:Choice>
        <mc:Fallback xmlns="">
          <p:pic>
            <p:nvPicPr>
              <p:cNvPr id="124" name="墨迹 123"/>
            </p:nvPicPr>
            <p:blipFill>
              <a:blip r:embed="rId220"/>
            </p:blipFill>
            <p:spPr>
              <a:xfrm>
                <a:off x="3215005" y="3749675"/>
                <a:ext cx="19050" cy="635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25" name="墨迹 124"/>
              <p14:cNvContentPartPr/>
              <p14:nvPr/>
            </p14:nvContentPartPr>
            <p14:xfrm>
              <a:off x="7523480" y="3736975"/>
              <a:ext cx="12700" cy="360"/>
            </p14:xfrm>
          </p:contentPart>
        </mc:Choice>
        <mc:Fallback xmlns="">
          <p:pic>
            <p:nvPicPr>
              <p:cNvPr id="125" name="墨迹 124"/>
            </p:nvPicPr>
            <p:blipFill>
              <a:blip r:embed="rId3"/>
            </p:blipFill>
            <p:spPr>
              <a:xfrm>
                <a:off x="7523480" y="3736975"/>
                <a:ext cx="12700" cy="36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26" name="墨迹 125"/>
              <p14:cNvContentPartPr/>
              <p14:nvPr/>
            </p14:nvContentPartPr>
            <p14:xfrm>
              <a:off x="6494145" y="3272790"/>
              <a:ext cx="1448435" cy="540385"/>
            </p14:xfrm>
          </p:contentPart>
        </mc:Choice>
        <mc:Fallback xmlns="">
          <p:pic>
            <p:nvPicPr>
              <p:cNvPr id="126" name="墨迹 125"/>
            </p:nvPicPr>
            <p:blipFill>
              <a:blip r:embed="rId223"/>
            </p:blipFill>
            <p:spPr>
              <a:xfrm>
                <a:off x="6494145" y="3272790"/>
                <a:ext cx="1448435" cy="54038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27" name="墨迹 126"/>
              <p14:cNvContentPartPr/>
              <p14:nvPr/>
            </p14:nvContentPartPr>
            <p14:xfrm>
              <a:off x="7764780" y="3762375"/>
              <a:ext cx="12700" cy="360"/>
            </p14:xfrm>
          </p:contentPart>
        </mc:Choice>
        <mc:Fallback xmlns="">
          <p:pic>
            <p:nvPicPr>
              <p:cNvPr id="127" name="墨迹 126"/>
            </p:nvPicPr>
            <p:blipFill>
              <a:blip r:embed="rId3"/>
            </p:blipFill>
            <p:spPr>
              <a:xfrm>
                <a:off x="7764780" y="3762375"/>
                <a:ext cx="12700" cy="36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8" name="墨迹 127"/>
              <p14:cNvContentPartPr/>
              <p14:nvPr/>
            </p14:nvContentPartPr>
            <p14:xfrm>
              <a:off x="7758430" y="3749675"/>
              <a:ext cx="12700" cy="360"/>
            </p14:xfrm>
          </p:contentPart>
        </mc:Choice>
        <mc:Fallback xmlns="">
          <p:pic>
            <p:nvPicPr>
              <p:cNvPr id="128" name="墨迹 127"/>
            </p:nvPicPr>
            <p:blipFill>
              <a:blip r:embed="rId3"/>
            </p:blipFill>
            <p:spPr>
              <a:xfrm>
                <a:off x="7758430" y="3749675"/>
                <a:ext cx="12700" cy="36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29" name="墨迹 128"/>
              <p14:cNvContentPartPr/>
              <p14:nvPr/>
            </p14:nvContentPartPr>
            <p14:xfrm>
              <a:off x="6017260" y="2764790"/>
              <a:ext cx="12700" cy="360"/>
            </p14:xfrm>
          </p:contentPart>
        </mc:Choice>
        <mc:Fallback xmlns="">
          <p:pic>
            <p:nvPicPr>
              <p:cNvPr id="129" name="墨迹 128"/>
            </p:nvPicPr>
            <p:blipFill>
              <a:blip r:embed="rId3"/>
            </p:blipFill>
            <p:spPr>
              <a:xfrm>
                <a:off x="6017260" y="2764790"/>
                <a:ext cx="12700" cy="36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30" name="墨迹 129"/>
              <p14:cNvContentPartPr/>
              <p14:nvPr/>
            </p14:nvContentPartPr>
            <p14:xfrm>
              <a:off x="5159375" y="4493260"/>
              <a:ext cx="12700" cy="360"/>
            </p14:xfrm>
          </p:contentPart>
        </mc:Choice>
        <mc:Fallback xmlns="">
          <p:pic>
            <p:nvPicPr>
              <p:cNvPr id="130" name="墨迹 129"/>
            </p:nvPicPr>
            <p:blipFill>
              <a:blip r:embed="rId3"/>
            </p:blipFill>
            <p:spPr>
              <a:xfrm>
                <a:off x="5159375" y="4493260"/>
                <a:ext cx="12700" cy="36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31" name="墨迹 130"/>
              <p14:cNvContentPartPr/>
              <p14:nvPr/>
            </p14:nvContentPartPr>
            <p14:xfrm>
              <a:off x="5153025" y="4493260"/>
              <a:ext cx="12700" cy="360"/>
            </p14:xfrm>
          </p:contentPart>
        </mc:Choice>
        <mc:Fallback xmlns="">
          <p:pic>
            <p:nvPicPr>
              <p:cNvPr id="131" name="墨迹 130"/>
            </p:nvPicPr>
            <p:blipFill>
              <a:blip r:embed="rId3"/>
            </p:blipFill>
            <p:spPr>
              <a:xfrm>
                <a:off x="5153025" y="4493260"/>
                <a:ext cx="12700" cy="36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32" name="墨迹 131"/>
              <p14:cNvContentPartPr/>
              <p14:nvPr/>
            </p14:nvContentPartPr>
            <p14:xfrm>
              <a:off x="6513195" y="3635375"/>
              <a:ext cx="1575435" cy="114300"/>
            </p14:xfrm>
          </p:contentPart>
        </mc:Choice>
        <mc:Fallback xmlns="">
          <p:pic>
            <p:nvPicPr>
              <p:cNvPr id="132" name="墨迹 131"/>
            </p:nvPicPr>
            <p:blipFill>
              <a:blip r:embed="rId230"/>
            </p:blipFill>
            <p:spPr>
              <a:xfrm>
                <a:off x="6513195" y="3635375"/>
                <a:ext cx="1575435" cy="11430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33" name="墨迹 132"/>
              <p14:cNvContentPartPr/>
              <p14:nvPr/>
            </p14:nvContentPartPr>
            <p14:xfrm>
              <a:off x="7879080" y="3762375"/>
              <a:ext cx="6350" cy="19050"/>
            </p14:xfrm>
          </p:contentPart>
        </mc:Choice>
        <mc:Fallback xmlns="">
          <p:pic>
            <p:nvPicPr>
              <p:cNvPr id="133" name="墨迹 132"/>
            </p:nvPicPr>
            <p:blipFill>
              <a:blip r:embed="rId190"/>
            </p:blipFill>
            <p:spPr>
              <a:xfrm>
                <a:off x="7879080" y="3762375"/>
                <a:ext cx="6350" cy="1905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34" name="墨迹 133"/>
              <p14:cNvContentPartPr/>
              <p14:nvPr/>
            </p14:nvContentPartPr>
            <p14:xfrm>
              <a:off x="7885430" y="3730625"/>
              <a:ext cx="12700" cy="360"/>
            </p14:xfrm>
          </p:contentPart>
        </mc:Choice>
        <mc:Fallback xmlns="">
          <p:pic>
            <p:nvPicPr>
              <p:cNvPr id="134" name="墨迹 133"/>
            </p:nvPicPr>
            <p:blipFill>
              <a:blip r:embed="rId3"/>
            </p:blipFill>
            <p:spPr>
              <a:xfrm>
                <a:off x="7885430" y="3730625"/>
                <a:ext cx="12700" cy="36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35" name="墨迹 134"/>
              <p14:cNvContentPartPr/>
              <p14:nvPr/>
            </p14:nvContentPartPr>
            <p14:xfrm>
              <a:off x="7879080" y="3667125"/>
              <a:ext cx="12700" cy="360"/>
            </p14:xfrm>
          </p:contentPart>
        </mc:Choice>
        <mc:Fallback xmlns="">
          <p:pic>
            <p:nvPicPr>
              <p:cNvPr id="135" name="墨迹 134"/>
            </p:nvPicPr>
            <p:blipFill>
              <a:blip r:embed="rId3"/>
            </p:blipFill>
            <p:spPr>
              <a:xfrm>
                <a:off x="7879080" y="3667125"/>
                <a:ext cx="12700" cy="36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36" name="墨迹 135"/>
              <p14:cNvContentPartPr/>
              <p14:nvPr/>
            </p14:nvContentPartPr>
            <p14:xfrm>
              <a:off x="7898130" y="3660775"/>
              <a:ext cx="12700" cy="360"/>
            </p14:xfrm>
          </p:contentPart>
        </mc:Choice>
        <mc:Fallback xmlns="">
          <p:pic>
            <p:nvPicPr>
              <p:cNvPr id="136" name="墨迹 135"/>
            </p:nvPicPr>
            <p:blipFill>
              <a:blip r:embed="rId3"/>
            </p:blipFill>
            <p:spPr>
              <a:xfrm>
                <a:off x="7898130" y="3660775"/>
                <a:ext cx="12700" cy="36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37" name="墨迹 136"/>
              <p14:cNvContentPartPr/>
              <p14:nvPr/>
            </p14:nvContentPartPr>
            <p14:xfrm>
              <a:off x="7923530" y="3654425"/>
              <a:ext cx="12700" cy="360"/>
            </p14:xfrm>
          </p:contentPart>
        </mc:Choice>
        <mc:Fallback xmlns="">
          <p:pic>
            <p:nvPicPr>
              <p:cNvPr id="137" name="墨迹 136"/>
            </p:nvPicPr>
            <p:blipFill>
              <a:blip r:embed="rId3"/>
            </p:blipFill>
            <p:spPr>
              <a:xfrm>
                <a:off x="7923530" y="3654425"/>
                <a:ext cx="12700" cy="36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38" name="墨迹 137"/>
              <p14:cNvContentPartPr/>
              <p14:nvPr/>
            </p14:nvContentPartPr>
            <p14:xfrm>
              <a:off x="7999730" y="3686175"/>
              <a:ext cx="12700" cy="360"/>
            </p14:xfrm>
          </p:contentPart>
        </mc:Choice>
        <mc:Fallback xmlns="">
          <p:pic>
            <p:nvPicPr>
              <p:cNvPr id="138" name="墨迹 137"/>
            </p:nvPicPr>
            <p:blipFill>
              <a:blip r:embed="rId3"/>
            </p:blipFill>
            <p:spPr>
              <a:xfrm>
                <a:off x="7999730" y="3686175"/>
                <a:ext cx="12700" cy="36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39" name="墨迹 138"/>
              <p14:cNvContentPartPr/>
              <p14:nvPr/>
            </p14:nvContentPartPr>
            <p14:xfrm>
              <a:off x="8025130" y="3667125"/>
              <a:ext cx="12700" cy="360"/>
            </p14:xfrm>
          </p:contentPart>
        </mc:Choice>
        <mc:Fallback xmlns="">
          <p:pic>
            <p:nvPicPr>
              <p:cNvPr id="139" name="墨迹 138"/>
            </p:nvPicPr>
            <p:blipFill>
              <a:blip r:embed="rId3"/>
            </p:blipFill>
            <p:spPr>
              <a:xfrm>
                <a:off x="8025130" y="3667125"/>
                <a:ext cx="12700" cy="36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40" name="墨迹 139"/>
              <p14:cNvContentPartPr/>
              <p14:nvPr/>
            </p14:nvContentPartPr>
            <p14:xfrm>
              <a:off x="7313295" y="3323590"/>
              <a:ext cx="857885" cy="394335"/>
            </p14:xfrm>
          </p:contentPart>
        </mc:Choice>
        <mc:Fallback xmlns="">
          <p:pic>
            <p:nvPicPr>
              <p:cNvPr id="140" name="墨迹 139"/>
            </p:nvPicPr>
            <p:blipFill>
              <a:blip r:embed="rId239"/>
            </p:blipFill>
            <p:spPr>
              <a:xfrm>
                <a:off x="7313295" y="3323590"/>
                <a:ext cx="857885" cy="39433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41" name="墨迹 140"/>
              <p14:cNvContentPartPr/>
              <p14:nvPr/>
            </p14:nvContentPartPr>
            <p14:xfrm>
              <a:off x="7720330" y="3571875"/>
              <a:ext cx="12700" cy="360"/>
            </p14:xfrm>
          </p:contentPart>
        </mc:Choice>
        <mc:Fallback xmlns="">
          <p:pic>
            <p:nvPicPr>
              <p:cNvPr id="141" name="墨迹 140"/>
            </p:nvPicPr>
            <p:blipFill>
              <a:blip r:embed="rId3"/>
            </p:blipFill>
            <p:spPr>
              <a:xfrm>
                <a:off x="7720330" y="3571875"/>
                <a:ext cx="12700" cy="36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42" name="墨迹 141"/>
              <p14:cNvContentPartPr/>
              <p14:nvPr/>
            </p14:nvContentPartPr>
            <p14:xfrm>
              <a:off x="7701280" y="3616325"/>
              <a:ext cx="12700" cy="360"/>
            </p14:xfrm>
          </p:contentPart>
        </mc:Choice>
        <mc:Fallback xmlns="">
          <p:pic>
            <p:nvPicPr>
              <p:cNvPr id="142" name="墨迹 141"/>
            </p:nvPicPr>
            <p:blipFill>
              <a:blip r:embed="rId3"/>
            </p:blipFill>
            <p:spPr>
              <a:xfrm>
                <a:off x="7701280" y="3616325"/>
                <a:ext cx="12700" cy="360"/>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43" name="墨迹 142"/>
              <p14:cNvContentPartPr/>
              <p14:nvPr/>
            </p14:nvContentPartPr>
            <p14:xfrm>
              <a:off x="7720330" y="3629025"/>
              <a:ext cx="12700" cy="360"/>
            </p14:xfrm>
          </p:contentPart>
        </mc:Choice>
        <mc:Fallback xmlns="">
          <p:pic>
            <p:nvPicPr>
              <p:cNvPr id="143" name="墨迹 142"/>
            </p:nvPicPr>
            <p:blipFill>
              <a:blip r:embed="rId3"/>
            </p:blipFill>
            <p:spPr>
              <a:xfrm>
                <a:off x="7720330" y="3629025"/>
                <a:ext cx="12700" cy="36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44" name="墨迹 143"/>
              <p14:cNvContentPartPr/>
              <p14:nvPr/>
            </p14:nvContentPartPr>
            <p14:xfrm>
              <a:off x="7758430" y="3616325"/>
              <a:ext cx="19050" cy="360"/>
            </p14:xfrm>
          </p:contentPart>
        </mc:Choice>
        <mc:Fallback xmlns="">
          <p:pic>
            <p:nvPicPr>
              <p:cNvPr id="144" name="墨迹 143"/>
            </p:nvPicPr>
            <p:blipFill>
              <a:blip r:embed="rId216"/>
            </p:blipFill>
            <p:spPr>
              <a:xfrm>
                <a:off x="7758430" y="3616325"/>
                <a:ext cx="19050" cy="360"/>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45" name="墨迹 144"/>
              <p14:cNvContentPartPr/>
              <p14:nvPr/>
            </p14:nvContentPartPr>
            <p14:xfrm>
              <a:off x="7758430" y="3609975"/>
              <a:ext cx="19050" cy="6350"/>
            </p14:xfrm>
          </p:contentPart>
        </mc:Choice>
        <mc:Fallback xmlns="">
          <p:pic>
            <p:nvPicPr>
              <p:cNvPr id="145" name="墨迹 144"/>
            </p:nvPicPr>
            <p:blipFill>
              <a:blip r:embed="rId220"/>
            </p:blipFill>
            <p:spPr>
              <a:xfrm>
                <a:off x="7758430" y="3609975"/>
                <a:ext cx="19050" cy="635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46" name="墨迹 145"/>
              <p14:cNvContentPartPr/>
              <p14:nvPr/>
            </p14:nvContentPartPr>
            <p14:xfrm>
              <a:off x="7790180" y="3597275"/>
              <a:ext cx="19050" cy="360"/>
            </p14:xfrm>
          </p:contentPart>
        </mc:Choice>
        <mc:Fallback xmlns="">
          <p:pic>
            <p:nvPicPr>
              <p:cNvPr id="146" name="墨迹 145"/>
            </p:nvPicPr>
            <p:blipFill>
              <a:blip r:embed="rId216"/>
            </p:blipFill>
            <p:spPr>
              <a:xfrm>
                <a:off x="7790180" y="3597275"/>
                <a:ext cx="19050" cy="36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47" name="墨迹 146"/>
              <p14:cNvContentPartPr/>
              <p14:nvPr/>
            </p14:nvContentPartPr>
            <p14:xfrm>
              <a:off x="7752080" y="3603625"/>
              <a:ext cx="69850" cy="25400"/>
            </p14:xfrm>
          </p:contentPart>
        </mc:Choice>
        <mc:Fallback xmlns="">
          <p:pic>
            <p:nvPicPr>
              <p:cNvPr id="147" name="墨迹 146"/>
            </p:nvPicPr>
            <p:blipFill>
              <a:blip r:embed="rId247"/>
            </p:blipFill>
            <p:spPr>
              <a:xfrm>
                <a:off x="7752080" y="3603625"/>
                <a:ext cx="69850" cy="25400"/>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48" name="墨迹 147"/>
              <p14:cNvContentPartPr/>
              <p14:nvPr/>
            </p14:nvContentPartPr>
            <p14:xfrm>
              <a:off x="4879975" y="4334510"/>
              <a:ext cx="12700" cy="360"/>
            </p14:xfrm>
          </p:contentPart>
        </mc:Choice>
        <mc:Fallback xmlns="">
          <p:pic>
            <p:nvPicPr>
              <p:cNvPr id="148" name="墨迹 147"/>
            </p:nvPicPr>
            <p:blipFill>
              <a:blip r:embed="rId3"/>
            </p:blipFill>
            <p:spPr>
              <a:xfrm>
                <a:off x="4879975" y="4334510"/>
                <a:ext cx="12700" cy="36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49" name="墨迹 148"/>
              <p14:cNvContentPartPr/>
              <p14:nvPr/>
            </p14:nvContentPartPr>
            <p14:xfrm>
              <a:off x="4956175" y="4353560"/>
              <a:ext cx="12700" cy="360"/>
            </p14:xfrm>
          </p:contentPart>
        </mc:Choice>
        <mc:Fallback xmlns="">
          <p:pic>
            <p:nvPicPr>
              <p:cNvPr id="149" name="墨迹 148"/>
            </p:nvPicPr>
            <p:blipFill>
              <a:blip r:embed="rId3"/>
            </p:blipFill>
            <p:spPr>
              <a:xfrm>
                <a:off x="4956175" y="4353560"/>
                <a:ext cx="12700" cy="360"/>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50" name="墨迹 149"/>
              <p14:cNvContentPartPr/>
              <p14:nvPr/>
            </p14:nvContentPartPr>
            <p14:xfrm>
              <a:off x="5038725" y="4328160"/>
              <a:ext cx="19050" cy="19050"/>
            </p14:xfrm>
          </p:contentPart>
        </mc:Choice>
        <mc:Fallback xmlns="">
          <p:pic>
            <p:nvPicPr>
              <p:cNvPr id="150" name="墨迹 149"/>
            </p:nvPicPr>
            <p:blipFill>
              <a:blip r:embed="rId251"/>
            </p:blipFill>
            <p:spPr>
              <a:xfrm>
                <a:off x="5038725" y="4328160"/>
                <a:ext cx="19050" cy="19050"/>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51" name="墨迹 150"/>
              <p14:cNvContentPartPr/>
              <p14:nvPr/>
            </p14:nvContentPartPr>
            <p14:xfrm>
              <a:off x="7637780" y="3775075"/>
              <a:ext cx="158750" cy="260350"/>
            </p14:xfrm>
          </p:contentPart>
        </mc:Choice>
        <mc:Fallback xmlns="">
          <p:pic>
            <p:nvPicPr>
              <p:cNvPr id="151" name="墨迹 150"/>
            </p:nvPicPr>
            <p:blipFill>
              <a:blip r:embed="rId253"/>
            </p:blipFill>
            <p:spPr>
              <a:xfrm>
                <a:off x="7637780" y="3775075"/>
                <a:ext cx="158750" cy="26035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52" name="墨迹 151"/>
              <p14:cNvContentPartPr/>
              <p14:nvPr/>
            </p14:nvContentPartPr>
            <p14:xfrm>
              <a:off x="7663180" y="3800475"/>
              <a:ext cx="184150" cy="215900"/>
            </p14:xfrm>
          </p:contentPart>
        </mc:Choice>
        <mc:Fallback xmlns="">
          <p:pic>
            <p:nvPicPr>
              <p:cNvPr id="152" name="墨迹 151"/>
            </p:nvPicPr>
            <p:blipFill>
              <a:blip r:embed="rId255"/>
            </p:blipFill>
            <p:spPr>
              <a:xfrm>
                <a:off x="7663180" y="3800475"/>
                <a:ext cx="184150" cy="215900"/>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53" name="墨迹 152"/>
              <p14:cNvContentPartPr/>
              <p14:nvPr/>
            </p14:nvContentPartPr>
            <p14:xfrm>
              <a:off x="7618730" y="4137660"/>
              <a:ext cx="57150" cy="228600"/>
            </p14:xfrm>
          </p:contentPart>
        </mc:Choice>
        <mc:Fallback xmlns="">
          <p:pic>
            <p:nvPicPr>
              <p:cNvPr id="153" name="墨迹 152"/>
            </p:nvPicPr>
            <p:blipFill>
              <a:blip r:embed="rId257"/>
            </p:blipFill>
            <p:spPr>
              <a:xfrm>
                <a:off x="7618730" y="4137660"/>
                <a:ext cx="57150" cy="22860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54" name="墨迹 153"/>
              <p14:cNvContentPartPr/>
              <p14:nvPr/>
            </p14:nvContentPartPr>
            <p14:xfrm>
              <a:off x="7707630" y="4131310"/>
              <a:ext cx="57150" cy="266700"/>
            </p14:xfrm>
          </p:contentPart>
        </mc:Choice>
        <mc:Fallback xmlns="">
          <p:pic>
            <p:nvPicPr>
              <p:cNvPr id="154" name="墨迹 153"/>
            </p:nvPicPr>
            <p:blipFill>
              <a:blip r:embed="rId259"/>
            </p:blipFill>
            <p:spPr>
              <a:xfrm>
                <a:off x="7707630" y="4131310"/>
                <a:ext cx="57150" cy="266700"/>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55" name="墨迹 154"/>
              <p14:cNvContentPartPr/>
              <p14:nvPr/>
            </p14:nvContentPartPr>
            <p14:xfrm>
              <a:off x="7758430" y="4194810"/>
              <a:ext cx="158750" cy="76200"/>
            </p14:xfrm>
          </p:contentPart>
        </mc:Choice>
        <mc:Fallback xmlns="">
          <p:pic>
            <p:nvPicPr>
              <p:cNvPr id="155" name="墨迹 154"/>
            </p:nvPicPr>
            <p:blipFill>
              <a:blip r:embed="rId261"/>
            </p:blipFill>
            <p:spPr>
              <a:xfrm>
                <a:off x="7758430" y="4194810"/>
                <a:ext cx="158750" cy="76200"/>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56" name="墨迹 155"/>
              <p14:cNvContentPartPr/>
              <p14:nvPr/>
            </p14:nvContentPartPr>
            <p14:xfrm>
              <a:off x="7936230" y="4163060"/>
              <a:ext cx="107950" cy="88900"/>
            </p14:xfrm>
          </p:contentPart>
        </mc:Choice>
        <mc:Fallback xmlns="">
          <p:pic>
            <p:nvPicPr>
              <p:cNvPr id="156" name="墨迹 155"/>
            </p:nvPicPr>
            <p:blipFill>
              <a:blip r:embed="rId263"/>
            </p:blipFill>
            <p:spPr>
              <a:xfrm>
                <a:off x="7936230" y="4163060"/>
                <a:ext cx="107950" cy="88900"/>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57" name="墨迹 156"/>
              <p14:cNvContentPartPr/>
              <p14:nvPr/>
            </p14:nvContentPartPr>
            <p14:xfrm>
              <a:off x="7606030" y="4328160"/>
              <a:ext cx="457200" cy="76200"/>
            </p14:xfrm>
          </p:contentPart>
        </mc:Choice>
        <mc:Fallback xmlns="">
          <p:pic>
            <p:nvPicPr>
              <p:cNvPr id="157" name="墨迹 156"/>
            </p:nvPicPr>
            <p:blipFill>
              <a:blip r:embed="rId265"/>
            </p:blipFill>
            <p:spPr>
              <a:xfrm>
                <a:off x="7606030" y="4328160"/>
                <a:ext cx="457200" cy="76200"/>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58" name="墨迹 157"/>
              <p14:cNvContentPartPr/>
              <p14:nvPr/>
            </p14:nvContentPartPr>
            <p14:xfrm>
              <a:off x="8279765" y="4315460"/>
              <a:ext cx="12700" cy="360"/>
            </p14:xfrm>
          </p:contentPart>
        </mc:Choice>
        <mc:Fallback xmlns="">
          <p:pic>
            <p:nvPicPr>
              <p:cNvPr id="158" name="墨迹 157"/>
            </p:nvPicPr>
            <p:blipFill>
              <a:blip r:embed="rId3"/>
            </p:blipFill>
            <p:spPr>
              <a:xfrm>
                <a:off x="8279765" y="4315460"/>
                <a:ext cx="12700" cy="36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59" name="墨迹 158"/>
              <p14:cNvContentPartPr/>
              <p14:nvPr/>
            </p14:nvContentPartPr>
            <p14:xfrm>
              <a:off x="5127625" y="1130935"/>
              <a:ext cx="1315720" cy="838835"/>
            </p14:xfrm>
          </p:contentPart>
        </mc:Choice>
        <mc:Fallback xmlns="">
          <p:pic>
            <p:nvPicPr>
              <p:cNvPr id="159" name="墨迹 158"/>
            </p:nvPicPr>
            <p:blipFill>
              <a:blip r:embed="rId268"/>
            </p:blipFill>
            <p:spPr>
              <a:xfrm>
                <a:off x="5127625" y="1130935"/>
                <a:ext cx="1315720" cy="83883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60" name="墨迹 159"/>
              <p14:cNvContentPartPr/>
              <p14:nvPr/>
            </p14:nvContentPartPr>
            <p14:xfrm>
              <a:off x="2585720" y="5707380"/>
              <a:ext cx="184785" cy="12700"/>
            </p14:xfrm>
          </p:contentPart>
        </mc:Choice>
        <mc:Fallback xmlns="">
          <p:pic>
            <p:nvPicPr>
              <p:cNvPr id="160" name="墨迹 159"/>
            </p:nvPicPr>
            <p:blipFill>
              <a:blip r:embed="rId270"/>
            </p:blipFill>
            <p:spPr>
              <a:xfrm>
                <a:off x="2585720" y="5707380"/>
                <a:ext cx="184785" cy="12700"/>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61" name="墨迹 160"/>
              <p14:cNvContentPartPr/>
              <p14:nvPr/>
            </p14:nvContentPartPr>
            <p14:xfrm>
              <a:off x="2731770" y="5624830"/>
              <a:ext cx="95885" cy="120650"/>
            </p14:xfrm>
          </p:contentPart>
        </mc:Choice>
        <mc:Fallback xmlns="">
          <p:pic>
            <p:nvPicPr>
              <p:cNvPr id="161" name="墨迹 160"/>
            </p:nvPicPr>
            <p:blipFill>
              <a:blip r:embed="rId272"/>
            </p:blipFill>
            <p:spPr>
              <a:xfrm>
                <a:off x="2731770" y="5624830"/>
                <a:ext cx="95885" cy="120650"/>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62" name="墨迹 161"/>
              <p14:cNvContentPartPr/>
              <p14:nvPr/>
            </p14:nvContentPartPr>
            <p14:xfrm>
              <a:off x="2884805" y="5574030"/>
              <a:ext cx="298450" cy="260350"/>
            </p14:xfrm>
          </p:contentPart>
        </mc:Choice>
        <mc:Fallback xmlns="">
          <p:pic>
            <p:nvPicPr>
              <p:cNvPr id="162" name="墨迹 161"/>
            </p:nvPicPr>
            <p:blipFill>
              <a:blip r:embed="rId274"/>
            </p:blipFill>
            <p:spPr>
              <a:xfrm>
                <a:off x="2884805" y="5574030"/>
                <a:ext cx="298450" cy="260350"/>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63" name="墨迹 162"/>
              <p14:cNvContentPartPr/>
              <p14:nvPr/>
            </p14:nvContentPartPr>
            <p14:xfrm>
              <a:off x="2941955" y="5688330"/>
              <a:ext cx="107950" cy="25400"/>
            </p14:xfrm>
          </p:contentPart>
        </mc:Choice>
        <mc:Fallback xmlns="">
          <p:pic>
            <p:nvPicPr>
              <p:cNvPr id="163" name="墨迹 162"/>
            </p:nvPicPr>
            <p:blipFill>
              <a:blip r:embed="rId276"/>
            </p:blipFill>
            <p:spPr>
              <a:xfrm>
                <a:off x="2941955" y="5688330"/>
                <a:ext cx="107950" cy="25400"/>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64" name="墨迹 163"/>
              <p14:cNvContentPartPr/>
              <p14:nvPr/>
            </p14:nvContentPartPr>
            <p14:xfrm>
              <a:off x="3011805" y="5643880"/>
              <a:ext cx="19050" cy="146050"/>
            </p14:xfrm>
          </p:contentPart>
        </mc:Choice>
        <mc:Fallback xmlns="">
          <p:pic>
            <p:nvPicPr>
              <p:cNvPr id="164" name="墨迹 163"/>
            </p:nvPicPr>
            <p:blipFill>
              <a:blip r:embed="rId278"/>
            </p:blipFill>
            <p:spPr>
              <a:xfrm>
                <a:off x="3011805" y="5643880"/>
                <a:ext cx="19050" cy="14605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65" name="墨迹 164"/>
              <p14:cNvContentPartPr/>
              <p14:nvPr/>
            </p14:nvContentPartPr>
            <p14:xfrm>
              <a:off x="3075305" y="5401945"/>
              <a:ext cx="360" cy="146685"/>
            </p14:xfrm>
          </p:contentPart>
        </mc:Choice>
        <mc:Fallback xmlns="">
          <p:pic>
            <p:nvPicPr>
              <p:cNvPr id="165" name="墨迹 164"/>
            </p:nvPicPr>
            <p:blipFill>
              <a:blip r:embed="rId280"/>
            </p:blipFill>
            <p:spPr>
              <a:xfrm>
                <a:off x="3075305" y="5401945"/>
                <a:ext cx="360" cy="146685"/>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66" name="墨迹 165"/>
              <p14:cNvContentPartPr/>
              <p14:nvPr/>
            </p14:nvContentPartPr>
            <p14:xfrm>
              <a:off x="3037205" y="5471795"/>
              <a:ext cx="95250" cy="83185"/>
            </p14:xfrm>
          </p:contentPart>
        </mc:Choice>
        <mc:Fallback xmlns="">
          <p:pic>
            <p:nvPicPr>
              <p:cNvPr id="166" name="墨迹 165"/>
            </p:nvPicPr>
            <p:blipFill>
              <a:blip r:embed="rId282"/>
            </p:blipFill>
            <p:spPr>
              <a:xfrm>
                <a:off x="3037205" y="5471795"/>
                <a:ext cx="95250" cy="83185"/>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67" name="墨迹 166"/>
              <p14:cNvContentPartPr/>
              <p14:nvPr/>
            </p14:nvContentPartPr>
            <p14:xfrm>
              <a:off x="3018155" y="5287645"/>
              <a:ext cx="12700" cy="120650"/>
            </p14:xfrm>
          </p:contentPart>
        </mc:Choice>
        <mc:Fallback xmlns="">
          <p:pic>
            <p:nvPicPr>
              <p:cNvPr id="167" name="墨迹 166"/>
            </p:nvPicPr>
            <p:blipFill>
              <a:blip r:embed="rId284"/>
            </p:blipFill>
            <p:spPr>
              <a:xfrm>
                <a:off x="3018155" y="5287645"/>
                <a:ext cx="12700" cy="120650"/>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68" name="墨迹 167"/>
              <p14:cNvContentPartPr/>
              <p14:nvPr/>
            </p14:nvContentPartPr>
            <p14:xfrm>
              <a:off x="3075305" y="5306695"/>
              <a:ext cx="31750" cy="63500"/>
            </p14:xfrm>
          </p:contentPart>
        </mc:Choice>
        <mc:Fallback xmlns="">
          <p:pic>
            <p:nvPicPr>
              <p:cNvPr id="168" name="墨迹 167"/>
            </p:nvPicPr>
            <p:blipFill>
              <a:blip r:embed="rId286"/>
            </p:blipFill>
            <p:spPr>
              <a:xfrm>
                <a:off x="3075305" y="5306695"/>
                <a:ext cx="31750" cy="63500"/>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69" name="墨迹 168"/>
              <p14:cNvContentPartPr/>
              <p14:nvPr/>
            </p14:nvContentPartPr>
            <p14:xfrm>
              <a:off x="3176905" y="5325745"/>
              <a:ext cx="31750" cy="38100"/>
            </p14:xfrm>
          </p:contentPart>
        </mc:Choice>
        <mc:Fallback xmlns="">
          <p:pic>
            <p:nvPicPr>
              <p:cNvPr id="169" name="墨迹 168"/>
            </p:nvPicPr>
            <p:blipFill>
              <a:blip r:embed="rId288"/>
            </p:blipFill>
            <p:spPr>
              <a:xfrm>
                <a:off x="3176905" y="5325745"/>
                <a:ext cx="31750" cy="38100"/>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70" name="墨迹 169"/>
              <p14:cNvContentPartPr/>
              <p14:nvPr/>
            </p14:nvContentPartPr>
            <p14:xfrm>
              <a:off x="3272155" y="5287645"/>
              <a:ext cx="82550" cy="63500"/>
            </p14:xfrm>
          </p:contentPart>
        </mc:Choice>
        <mc:Fallback xmlns="">
          <p:pic>
            <p:nvPicPr>
              <p:cNvPr id="170" name="墨迹 169"/>
            </p:nvPicPr>
            <p:blipFill>
              <a:blip r:embed="rId290"/>
            </p:blipFill>
            <p:spPr>
              <a:xfrm>
                <a:off x="3272155" y="5287645"/>
                <a:ext cx="82550" cy="6350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71" name="墨迹 170"/>
              <p14:cNvContentPartPr/>
              <p14:nvPr/>
            </p14:nvContentPartPr>
            <p14:xfrm>
              <a:off x="2261870" y="5605780"/>
              <a:ext cx="44450" cy="209550"/>
            </p14:xfrm>
          </p:contentPart>
        </mc:Choice>
        <mc:Fallback xmlns="">
          <p:pic>
            <p:nvPicPr>
              <p:cNvPr id="171" name="墨迹 170"/>
            </p:nvPicPr>
            <p:blipFill>
              <a:blip r:embed="rId292"/>
            </p:blipFill>
            <p:spPr>
              <a:xfrm>
                <a:off x="2261870" y="5605780"/>
                <a:ext cx="44450" cy="20955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72" name="墨迹 171"/>
              <p14:cNvContentPartPr/>
              <p14:nvPr/>
            </p14:nvContentPartPr>
            <p14:xfrm>
              <a:off x="2242820" y="5662930"/>
              <a:ext cx="209550" cy="120650"/>
            </p14:xfrm>
          </p:contentPart>
        </mc:Choice>
        <mc:Fallback xmlns="">
          <p:pic>
            <p:nvPicPr>
              <p:cNvPr id="172" name="墨迹 171"/>
            </p:nvPicPr>
            <p:blipFill>
              <a:blip r:embed="rId294"/>
            </p:blipFill>
            <p:spPr>
              <a:xfrm>
                <a:off x="2242820" y="5662930"/>
                <a:ext cx="209550" cy="12065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73" name="墨迹 172"/>
              <p14:cNvContentPartPr/>
              <p14:nvPr/>
            </p14:nvContentPartPr>
            <p14:xfrm>
              <a:off x="2471420" y="5681980"/>
              <a:ext cx="63500" cy="95250"/>
            </p14:xfrm>
          </p:contentPart>
        </mc:Choice>
        <mc:Fallback xmlns="">
          <p:pic>
            <p:nvPicPr>
              <p:cNvPr id="173" name="墨迹 172"/>
            </p:nvPicPr>
            <p:blipFill>
              <a:blip r:embed="rId296"/>
            </p:blipFill>
            <p:spPr>
              <a:xfrm>
                <a:off x="2471420" y="5681980"/>
                <a:ext cx="63500" cy="95250"/>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74" name="墨迹 173"/>
              <p14:cNvContentPartPr/>
              <p14:nvPr/>
            </p14:nvContentPartPr>
            <p14:xfrm>
              <a:off x="3183255" y="5751830"/>
              <a:ext cx="215900" cy="19050"/>
            </p14:xfrm>
          </p:contentPart>
        </mc:Choice>
        <mc:Fallback xmlns="">
          <p:pic>
            <p:nvPicPr>
              <p:cNvPr id="174" name="墨迹 173"/>
            </p:nvPicPr>
            <p:blipFill>
              <a:blip r:embed="rId298"/>
            </p:blipFill>
            <p:spPr>
              <a:xfrm>
                <a:off x="3183255" y="5751830"/>
                <a:ext cx="215900" cy="19050"/>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75" name="墨迹 174"/>
              <p14:cNvContentPartPr/>
              <p14:nvPr/>
            </p14:nvContentPartPr>
            <p14:xfrm>
              <a:off x="3367405" y="5675630"/>
              <a:ext cx="114300" cy="190500"/>
            </p14:xfrm>
          </p:contentPart>
        </mc:Choice>
        <mc:Fallback xmlns="">
          <p:pic>
            <p:nvPicPr>
              <p:cNvPr id="175" name="墨迹 174"/>
            </p:nvPicPr>
            <p:blipFill>
              <a:blip r:embed="rId300"/>
            </p:blipFill>
            <p:spPr>
              <a:xfrm>
                <a:off x="3367405" y="5675630"/>
                <a:ext cx="114300" cy="190500"/>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76" name="墨迹 175"/>
              <p14:cNvContentPartPr/>
              <p14:nvPr/>
            </p14:nvContentPartPr>
            <p14:xfrm>
              <a:off x="2859405" y="5217795"/>
              <a:ext cx="717550" cy="228600"/>
            </p14:xfrm>
          </p:contentPart>
        </mc:Choice>
        <mc:Fallback xmlns="">
          <p:pic>
            <p:nvPicPr>
              <p:cNvPr id="176" name="墨迹 175"/>
            </p:nvPicPr>
            <p:blipFill>
              <a:blip r:embed="rId302"/>
            </p:blipFill>
            <p:spPr>
              <a:xfrm>
                <a:off x="2859405" y="5217795"/>
                <a:ext cx="717550" cy="228600"/>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77" name="墨迹 176"/>
              <p14:cNvContentPartPr/>
              <p14:nvPr/>
            </p14:nvContentPartPr>
            <p14:xfrm>
              <a:off x="3335655" y="5262245"/>
              <a:ext cx="12700" cy="360"/>
            </p14:xfrm>
          </p:contentPart>
        </mc:Choice>
        <mc:Fallback xmlns="">
          <p:pic>
            <p:nvPicPr>
              <p:cNvPr id="177" name="墨迹 176"/>
            </p:nvPicPr>
            <p:blipFill>
              <a:blip r:embed="rId3"/>
            </p:blipFill>
            <p:spPr>
              <a:xfrm>
                <a:off x="3335655" y="5262245"/>
                <a:ext cx="12700" cy="360"/>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78" name="墨迹 177"/>
              <p14:cNvContentPartPr/>
              <p14:nvPr/>
            </p14:nvContentPartPr>
            <p14:xfrm>
              <a:off x="2382520" y="5764530"/>
              <a:ext cx="360" cy="38100"/>
            </p14:xfrm>
          </p:contentPart>
        </mc:Choice>
        <mc:Fallback xmlns="">
          <p:pic>
            <p:nvPicPr>
              <p:cNvPr id="178" name="墨迹 177"/>
            </p:nvPicPr>
            <p:blipFill>
              <a:blip r:embed="rId305"/>
            </p:blipFill>
            <p:spPr>
              <a:xfrm>
                <a:off x="2382520" y="5764530"/>
                <a:ext cx="360" cy="38100"/>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79" name="墨迹 178"/>
              <p14:cNvContentPartPr/>
              <p14:nvPr/>
            </p14:nvContentPartPr>
            <p14:xfrm>
              <a:off x="2331720" y="3234690"/>
              <a:ext cx="12700" cy="19050"/>
            </p14:xfrm>
          </p:contentPart>
        </mc:Choice>
        <mc:Fallback xmlns="">
          <p:pic>
            <p:nvPicPr>
              <p:cNvPr id="179" name="墨迹 178"/>
            </p:nvPicPr>
            <p:blipFill>
              <a:blip r:embed="rId5"/>
            </p:blipFill>
            <p:spPr>
              <a:xfrm>
                <a:off x="2331720" y="3234690"/>
                <a:ext cx="12700" cy="19050"/>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80" name="墨迹 179"/>
              <p14:cNvContentPartPr/>
              <p14:nvPr/>
            </p14:nvContentPartPr>
            <p14:xfrm>
              <a:off x="2426970" y="6005830"/>
              <a:ext cx="12700" cy="360"/>
            </p14:xfrm>
          </p:contentPart>
        </mc:Choice>
        <mc:Fallback xmlns="">
          <p:pic>
            <p:nvPicPr>
              <p:cNvPr id="180" name="墨迹 179"/>
            </p:nvPicPr>
            <p:blipFill>
              <a:blip r:embed="rId3"/>
            </p:blipFill>
            <p:spPr>
              <a:xfrm>
                <a:off x="2426970" y="6005830"/>
                <a:ext cx="12700" cy="360"/>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81" name="墨迹 180"/>
              <p14:cNvContentPartPr/>
              <p14:nvPr/>
            </p14:nvContentPartPr>
            <p14:xfrm>
              <a:off x="3278505" y="5497830"/>
              <a:ext cx="12700" cy="360"/>
            </p14:xfrm>
          </p:contentPart>
        </mc:Choice>
        <mc:Fallback xmlns="">
          <p:pic>
            <p:nvPicPr>
              <p:cNvPr id="181" name="墨迹 180"/>
            </p:nvPicPr>
            <p:blipFill>
              <a:blip r:embed="rId3"/>
            </p:blipFill>
            <p:spPr>
              <a:xfrm>
                <a:off x="3278505" y="5497830"/>
                <a:ext cx="12700" cy="360"/>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82" name="墨迹 181"/>
              <p14:cNvContentPartPr/>
              <p14:nvPr/>
            </p14:nvContentPartPr>
            <p14:xfrm>
              <a:off x="3386455" y="5401945"/>
              <a:ext cx="12700" cy="360"/>
            </p14:xfrm>
          </p:contentPart>
        </mc:Choice>
        <mc:Fallback xmlns="">
          <p:pic>
            <p:nvPicPr>
              <p:cNvPr id="182" name="墨迹 181"/>
            </p:nvPicPr>
            <p:blipFill>
              <a:blip r:embed="rId3"/>
            </p:blipFill>
            <p:spPr>
              <a:xfrm>
                <a:off x="3386455" y="5401945"/>
                <a:ext cx="12700" cy="360"/>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83" name="墨迹 182"/>
              <p14:cNvContentPartPr/>
              <p14:nvPr/>
            </p14:nvContentPartPr>
            <p14:xfrm>
              <a:off x="3399155" y="5427345"/>
              <a:ext cx="12700" cy="360"/>
            </p14:xfrm>
          </p:contentPart>
        </mc:Choice>
        <mc:Fallback xmlns="">
          <p:pic>
            <p:nvPicPr>
              <p:cNvPr id="183" name="墨迹 182"/>
            </p:nvPicPr>
            <p:blipFill>
              <a:blip r:embed="rId3"/>
            </p:blipFill>
            <p:spPr>
              <a:xfrm>
                <a:off x="3399155" y="5427345"/>
                <a:ext cx="12700" cy="360"/>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84" name="墨迹 183"/>
              <p14:cNvContentPartPr/>
              <p14:nvPr/>
            </p14:nvContentPartPr>
            <p14:xfrm>
              <a:off x="3418205" y="5433695"/>
              <a:ext cx="12700" cy="360"/>
            </p14:xfrm>
          </p:contentPart>
        </mc:Choice>
        <mc:Fallback xmlns="">
          <p:pic>
            <p:nvPicPr>
              <p:cNvPr id="184" name="墨迹 183"/>
            </p:nvPicPr>
            <p:blipFill>
              <a:blip r:embed="rId3"/>
            </p:blipFill>
            <p:spPr>
              <a:xfrm>
                <a:off x="3418205" y="5433695"/>
                <a:ext cx="12700" cy="360"/>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185" name="墨迹 184"/>
              <p14:cNvContentPartPr/>
              <p14:nvPr/>
            </p14:nvContentPartPr>
            <p14:xfrm>
              <a:off x="3411855" y="5420995"/>
              <a:ext cx="12700" cy="360"/>
            </p14:xfrm>
          </p:contentPart>
        </mc:Choice>
        <mc:Fallback xmlns="">
          <p:pic>
            <p:nvPicPr>
              <p:cNvPr id="185" name="墨迹 184"/>
            </p:nvPicPr>
            <p:blipFill>
              <a:blip r:embed="rId3"/>
            </p:blipFill>
            <p:spPr>
              <a:xfrm>
                <a:off x="3411855" y="5420995"/>
                <a:ext cx="12700" cy="360"/>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86" name="墨迹 185"/>
              <p14:cNvContentPartPr/>
              <p14:nvPr/>
            </p14:nvContentPartPr>
            <p14:xfrm>
              <a:off x="3424555" y="5420995"/>
              <a:ext cx="12700" cy="360"/>
            </p14:xfrm>
          </p:contentPart>
        </mc:Choice>
        <mc:Fallback xmlns="">
          <p:pic>
            <p:nvPicPr>
              <p:cNvPr id="186" name="墨迹 185"/>
            </p:nvPicPr>
            <p:blipFill>
              <a:blip r:embed="rId3"/>
            </p:blipFill>
            <p:spPr>
              <a:xfrm>
                <a:off x="3424555" y="5420995"/>
                <a:ext cx="12700" cy="360"/>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87" name="墨迹 186"/>
              <p14:cNvContentPartPr/>
              <p14:nvPr/>
            </p14:nvContentPartPr>
            <p14:xfrm>
              <a:off x="3424555" y="5433695"/>
              <a:ext cx="12700" cy="360"/>
            </p14:xfrm>
          </p:contentPart>
        </mc:Choice>
        <mc:Fallback xmlns="">
          <p:pic>
            <p:nvPicPr>
              <p:cNvPr id="187" name="墨迹 186"/>
            </p:nvPicPr>
            <p:blipFill>
              <a:blip r:embed="rId3"/>
            </p:blipFill>
            <p:spPr>
              <a:xfrm>
                <a:off x="3424555" y="5433695"/>
                <a:ext cx="12700" cy="360"/>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88" name="墨迹 187"/>
              <p14:cNvContentPartPr/>
              <p14:nvPr/>
            </p14:nvContentPartPr>
            <p14:xfrm>
              <a:off x="3418205" y="5433695"/>
              <a:ext cx="12700" cy="360"/>
            </p14:xfrm>
          </p:contentPart>
        </mc:Choice>
        <mc:Fallback xmlns="">
          <p:pic>
            <p:nvPicPr>
              <p:cNvPr id="188" name="墨迹 187"/>
            </p:nvPicPr>
            <p:blipFill>
              <a:blip r:embed="rId3"/>
            </p:blipFill>
            <p:spPr>
              <a:xfrm>
                <a:off x="3418205" y="5433695"/>
                <a:ext cx="12700" cy="360"/>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89" name="墨迹 188"/>
              <p14:cNvContentPartPr/>
              <p14:nvPr/>
            </p14:nvContentPartPr>
            <p14:xfrm>
              <a:off x="3437255" y="5440045"/>
              <a:ext cx="360" cy="19050"/>
            </p14:xfrm>
          </p:contentPart>
        </mc:Choice>
        <mc:Fallback xmlns="">
          <p:pic>
            <p:nvPicPr>
              <p:cNvPr id="189" name="墨迹 188"/>
            </p:nvPicPr>
            <p:blipFill>
              <a:blip r:embed="rId186"/>
            </p:blipFill>
            <p:spPr>
              <a:xfrm>
                <a:off x="3437255" y="5440045"/>
                <a:ext cx="360" cy="19050"/>
              </a:xfrm>
              <a:prstGeom prst="rect"/>
            </p:spPr>
          </p:pic>
        </mc:Fallback>
      </mc:AlternateContent>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3427" name="Rectangle 3"/>
          <p:cNvSpPr>
            <a:spLocks noGrp="1" noChangeArrowheads="1"/>
          </p:cNvSpPr>
          <p:nvPr>
            <p:ph type="body" idx="1"/>
          </p:nvPr>
        </p:nvSpPr>
        <p:spPr/>
        <p:txBody>
          <a:bodyPr/>
          <a:lstStyle/>
          <a:p>
            <a:pPr algn="just">
              <a:lnSpc>
                <a:spcPct val="90000"/>
              </a:lnSpc>
            </a:pPr>
            <a:r>
              <a:rPr kumimoji="0" lang="zh-CN" altLang="en-US" sz="2400" smtClean="0"/>
              <a:t>动态重定位：在程序执行时由系统硬件完成从逻辑地址到物理地址的转换。</a:t>
            </a:r>
            <a:endParaRPr kumimoji="0" lang="zh-CN" altLang="en-US" sz="2400" smtClean="0"/>
          </a:p>
          <a:p>
            <a:pPr algn="just">
              <a:lnSpc>
                <a:spcPct val="90000"/>
              </a:lnSpc>
            </a:pPr>
            <a:r>
              <a:rPr kumimoji="0" lang="zh-CN" altLang="en-US" sz="2400" smtClean="0"/>
              <a:t>系统中设置了重定位寄存器。</a:t>
            </a:r>
            <a:endParaRPr kumimoji="0" lang="zh-CN" altLang="en-US" sz="2400" smtClean="0"/>
          </a:p>
          <a:p>
            <a:pPr>
              <a:lnSpc>
                <a:spcPct val="90000"/>
              </a:lnSpc>
            </a:pPr>
            <a:r>
              <a:rPr kumimoji="0" lang="zh-CN" altLang="en-US" sz="2400" smtClean="0"/>
              <a:t>动态重定位是由硬件地执行时完成的，程序中不执行的程序就不做地址映射的工作，这样节省了</a:t>
            </a:r>
            <a:r>
              <a:rPr kumimoji="0" lang="en-US" altLang="zh-CN" sz="2400" smtClean="0"/>
              <a:t>CPU</a:t>
            </a:r>
            <a:r>
              <a:rPr kumimoji="0" lang="zh-CN" altLang="en-US" sz="2400" smtClean="0"/>
              <a:t>的时间 。 </a:t>
            </a:r>
            <a:endParaRPr kumimoji="0" lang="zh-CN" altLang="en-US" sz="2400" smtClean="0"/>
          </a:p>
          <a:p>
            <a:pPr>
              <a:lnSpc>
                <a:spcPct val="90000"/>
              </a:lnSpc>
            </a:pPr>
            <a:r>
              <a:rPr kumimoji="0" lang="zh-CN" altLang="en-US" sz="2400" smtClean="0"/>
              <a:t>重定位寄存器的内容由操作系统用特权指令来设置，比较灵活。</a:t>
            </a:r>
            <a:endParaRPr kumimoji="0" lang="zh-CN" altLang="en-US" sz="2400" smtClean="0"/>
          </a:p>
          <a:p>
            <a:pPr>
              <a:lnSpc>
                <a:spcPct val="90000"/>
              </a:lnSpc>
            </a:pPr>
            <a:r>
              <a:rPr kumimoji="0" lang="zh-CN" altLang="en-US" sz="2400" smtClean="0"/>
              <a:t>实现动态地址映射必须有硬件的支持，并有一定的执行时间延迟。现代计算机系统中都采用动态地址映射技术。</a:t>
            </a:r>
            <a:endParaRPr kumimoji="0" lang="zh-CN" altLang="en-US" sz="2400" smtClean="0"/>
          </a:p>
          <a:p>
            <a:pPr algn="just">
              <a:lnSpc>
                <a:spcPct val="90000"/>
              </a:lnSpc>
            </a:pPr>
            <a:endParaRPr kumimoji="0" lang="zh-CN" altLang="en-US" sz="24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46785" y="1455420"/>
              <a:ext cx="622300" cy="622935"/>
            </p14:xfrm>
          </p:contentPart>
        </mc:Choice>
        <mc:Fallback xmlns="">
          <p:pic>
            <p:nvPicPr>
              <p:cNvPr id="2" name="墨迹 1"/>
            </p:nvPicPr>
            <p:blipFill>
              <a:blip r:embed="rId2"/>
            </p:blipFill>
            <p:spPr>
              <a:xfrm>
                <a:off x="946785" y="1455420"/>
                <a:ext cx="622300" cy="6229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164205" y="1931670"/>
              <a:ext cx="1976120" cy="44450"/>
            </p14:xfrm>
          </p:contentPart>
        </mc:Choice>
        <mc:Fallback xmlns="">
          <p:pic>
            <p:nvPicPr>
              <p:cNvPr id="3" name="墨迹 2"/>
            </p:nvPicPr>
            <p:blipFill>
              <a:blip r:embed="rId4"/>
            </p:blipFill>
            <p:spPr>
              <a:xfrm>
                <a:off x="3164205" y="1931670"/>
                <a:ext cx="197612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426075" y="1938020"/>
              <a:ext cx="889635" cy="44450"/>
            </p14:xfrm>
          </p:contentPart>
        </mc:Choice>
        <mc:Fallback xmlns="">
          <p:pic>
            <p:nvPicPr>
              <p:cNvPr id="4" name="墨迹 3"/>
            </p:nvPicPr>
            <p:blipFill>
              <a:blip r:embed="rId6"/>
            </p:blipFill>
            <p:spPr>
              <a:xfrm>
                <a:off x="5426075" y="1938020"/>
                <a:ext cx="889635" cy="444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538595" y="1982470"/>
              <a:ext cx="488950" cy="38100"/>
            </p14:xfrm>
          </p:contentPart>
        </mc:Choice>
        <mc:Fallback xmlns="">
          <p:pic>
            <p:nvPicPr>
              <p:cNvPr id="5" name="墨迹 4"/>
            </p:nvPicPr>
            <p:blipFill>
              <a:blip r:embed="rId8"/>
            </p:blipFill>
            <p:spPr>
              <a:xfrm>
                <a:off x="6538595" y="1982470"/>
                <a:ext cx="488950" cy="381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383780" y="2033270"/>
              <a:ext cx="819150" cy="102235"/>
            </p14:xfrm>
          </p:contentPart>
        </mc:Choice>
        <mc:Fallback xmlns="">
          <p:pic>
            <p:nvPicPr>
              <p:cNvPr id="6" name="墨迹 5"/>
            </p:nvPicPr>
            <p:blipFill>
              <a:blip r:embed="rId10"/>
            </p:blipFill>
            <p:spPr>
              <a:xfrm>
                <a:off x="7383780" y="2033270"/>
                <a:ext cx="819150" cy="1022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696085" y="2262505"/>
              <a:ext cx="1944370" cy="120650"/>
            </p14:xfrm>
          </p:contentPart>
        </mc:Choice>
        <mc:Fallback xmlns="">
          <p:pic>
            <p:nvPicPr>
              <p:cNvPr id="7" name="墨迹 6"/>
            </p:nvPicPr>
            <p:blipFill>
              <a:blip r:embed="rId12"/>
            </p:blipFill>
            <p:spPr>
              <a:xfrm>
                <a:off x="1696085" y="2262505"/>
                <a:ext cx="1944370" cy="1206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061085" y="2294255"/>
              <a:ext cx="915035" cy="419100"/>
            </p14:xfrm>
          </p:contentPart>
        </mc:Choice>
        <mc:Fallback xmlns="">
          <p:pic>
            <p:nvPicPr>
              <p:cNvPr id="8" name="墨迹 7"/>
            </p:nvPicPr>
            <p:blipFill>
              <a:blip r:embed="rId14"/>
            </p:blipFill>
            <p:spPr>
              <a:xfrm>
                <a:off x="1061085" y="2294255"/>
                <a:ext cx="915035" cy="4191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973705" y="2713355"/>
              <a:ext cx="1785620" cy="102235"/>
            </p14:xfrm>
          </p:contentPart>
        </mc:Choice>
        <mc:Fallback xmlns="">
          <p:pic>
            <p:nvPicPr>
              <p:cNvPr id="9" name="墨迹 8"/>
            </p:nvPicPr>
            <p:blipFill>
              <a:blip r:embed="rId16"/>
            </p:blipFill>
            <p:spPr>
              <a:xfrm>
                <a:off x="2973705" y="2713355"/>
                <a:ext cx="1785620" cy="1022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2465070" y="2974340"/>
              <a:ext cx="2954655" cy="228600"/>
            </p14:xfrm>
          </p:contentPart>
        </mc:Choice>
        <mc:Fallback xmlns="">
          <p:pic>
            <p:nvPicPr>
              <p:cNvPr id="10" name="墨迹 9"/>
            </p:nvPicPr>
            <p:blipFill>
              <a:blip r:embed="rId18"/>
            </p:blipFill>
            <p:spPr>
              <a:xfrm>
                <a:off x="2465070" y="2974340"/>
                <a:ext cx="2954655" cy="228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6424295" y="2987040"/>
              <a:ext cx="360" cy="19050"/>
            </p14:xfrm>
          </p:contentPart>
        </mc:Choice>
        <mc:Fallback xmlns="">
          <p:pic>
            <p:nvPicPr>
              <p:cNvPr id="11" name="墨迹 10"/>
            </p:nvPicPr>
            <p:blipFill>
              <a:blip r:embed="rId20"/>
            </p:blipFill>
            <p:spPr>
              <a:xfrm>
                <a:off x="6424295" y="2987040"/>
                <a:ext cx="360" cy="190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6430645" y="3031490"/>
              <a:ext cx="1435735" cy="63500"/>
            </p14:xfrm>
          </p:contentPart>
        </mc:Choice>
        <mc:Fallback xmlns="">
          <p:pic>
            <p:nvPicPr>
              <p:cNvPr id="12" name="墨迹 11"/>
            </p:nvPicPr>
            <p:blipFill>
              <a:blip r:embed="rId22"/>
            </p:blipFill>
            <p:spPr>
              <a:xfrm>
                <a:off x="6430645" y="3031490"/>
                <a:ext cx="1435735" cy="635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906270" y="3336290"/>
              <a:ext cx="1429385" cy="184785"/>
            </p14:xfrm>
          </p:contentPart>
        </mc:Choice>
        <mc:Fallback xmlns="">
          <p:pic>
            <p:nvPicPr>
              <p:cNvPr id="13" name="墨迹 12"/>
            </p:nvPicPr>
            <p:blipFill>
              <a:blip r:embed="rId24"/>
            </p:blipFill>
            <p:spPr>
              <a:xfrm>
                <a:off x="1906270" y="3336290"/>
                <a:ext cx="1429385" cy="1847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935605" y="3444875"/>
              <a:ext cx="1111885" cy="88900"/>
            </p14:xfrm>
          </p:contentPart>
        </mc:Choice>
        <mc:Fallback xmlns="">
          <p:pic>
            <p:nvPicPr>
              <p:cNvPr id="14" name="墨迹 13"/>
            </p:nvPicPr>
            <p:blipFill>
              <a:blip r:embed="rId26"/>
            </p:blipFill>
            <p:spPr>
              <a:xfrm>
                <a:off x="2935605" y="3444875"/>
                <a:ext cx="111188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5248275" y="3399790"/>
              <a:ext cx="3190240" cy="51435"/>
            </p14:xfrm>
          </p:contentPart>
        </mc:Choice>
        <mc:Fallback xmlns="">
          <p:pic>
            <p:nvPicPr>
              <p:cNvPr id="15" name="墨迹 14"/>
            </p:nvPicPr>
            <p:blipFill>
              <a:blip r:embed="rId28"/>
            </p:blipFill>
            <p:spPr>
              <a:xfrm>
                <a:off x="5248275" y="3399790"/>
                <a:ext cx="3190240" cy="514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048385" y="3736975"/>
              <a:ext cx="2014220" cy="559435"/>
            </p14:xfrm>
          </p:contentPart>
        </mc:Choice>
        <mc:Fallback xmlns="">
          <p:pic>
            <p:nvPicPr>
              <p:cNvPr id="16" name="墨迹 15"/>
            </p:nvPicPr>
            <p:blipFill>
              <a:blip r:embed="rId30"/>
            </p:blipFill>
            <p:spPr>
              <a:xfrm>
                <a:off x="1048385" y="3736975"/>
                <a:ext cx="2014220" cy="5594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3399155" y="4302760"/>
              <a:ext cx="292735" cy="12700"/>
            </p14:xfrm>
          </p:contentPart>
        </mc:Choice>
        <mc:Fallback xmlns="">
          <p:pic>
            <p:nvPicPr>
              <p:cNvPr id="17" name="墨迹 16"/>
            </p:nvPicPr>
            <p:blipFill>
              <a:blip r:embed="rId32"/>
            </p:blipFill>
            <p:spPr>
              <a:xfrm>
                <a:off x="3399155" y="4302760"/>
                <a:ext cx="292735" cy="127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4155440" y="4144010"/>
              <a:ext cx="3113405" cy="127000"/>
            </p14:xfrm>
          </p:contentPart>
        </mc:Choice>
        <mc:Fallback xmlns="">
          <p:pic>
            <p:nvPicPr>
              <p:cNvPr id="18" name="墨迹 17"/>
            </p:nvPicPr>
            <p:blipFill>
              <a:blip r:embed="rId34"/>
            </p:blipFill>
            <p:spPr>
              <a:xfrm>
                <a:off x="4155440" y="4144010"/>
                <a:ext cx="3113405" cy="1270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2236470" y="4569460"/>
              <a:ext cx="273050" cy="50800"/>
            </p14:xfrm>
          </p:contentPart>
        </mc:Choice>
        <mc:Fallback xmlns="">
          <p:pic>
            <p:nvPicPr>
              <p:cNvPr id="19" name="墨迹 18"/>
            </p:nvPicPr>
            <p:blipFill>
              <a:blip r:embed="rId36"/>
            </p:blipFill>
            <p:spPr>
              <a:xfrm>
                <a:off x="2236470" y="4569460"/>
                <a:ext cx="273050" cy="50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2661920" y="4588510"/>
              <a:ext cx="12700" cy="360"/>
            </p14:xfrm>
          </p:contentPart>
        </mc:Choice>
        <mc:Fallback xmlns="">
          <p:pic>
            <p:nvPicPr>
              <p:cNvPr id="20" name="墨迹 19"/>
            </p:nvPicPr>
            <p:blipFill>
              <a:blip r:embed="rId38"/>
            </p:blipFill>
            <p:spPr>
              <a:xfrm>
                <a:off x="2661920" y="4588510"/>
                <a:ext cx="12700" cy="360"/>
              </a:xfrm>
              <a:prstGeom prst="rect"/>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graphicFrame>
        <p:nvGraphicFramePr>
          <p:cNvPr id="104451" name="Object 3"/>
          <p:cNvGraphicFramePr>
            <a:graphicFrameLocks noChangeAspect="1"/>
          </p:cNvGraphicFramePr>
          <p:nvPr/>
        </p:nvGraphicFramePr>
        <p:xfrm>
          <a:off x="1619250" y="1412875"/>
          <a:ext cx="5181600" cy="4989513"/>
        </p:xfrm>
        <a:graphic>
          <a:graphicData uri="http://schemas.openxmlformats.org/presentationml/2006/ole">
            <mc:AlternateContent xmlns:mc="http://schemas.openxmlformats.org/markup-compatibility/2006">
              <mc:Choice xmlns:v="urn:schemas-microsoft-com:vml" Requires="v">
                <p:oleObj spid="_x0000_s104460" name="BMP 图象" r:id="rId1" imgW="5178425" imgH="3132455" progId="Paint.Picture">
                  <p:embed/>
                </p:oleObj>
              </mc:Choice>
              <mc:Fallback>
                <p:oleObj name="BMP 图象" r:id="rId1" imgW="5178425" imgH="3132455" progId="Paint.Picture">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12875"/>
                        <a:ext cx="5181600" cy="498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284855" y="2357755"/>
              <a:ext cx="31750" cy="31750"/>
            </p14:xfrm>
          </p:contentPart>
        </mc:Choice>
        <mc:Fallback xmlns="">
          <p:pic>
            <p:nvPicPr>
              <p:cNvPr id="2" name="墨迹 1"/>
            </p:nvPicPr>
            <p:blipFill>
              <a:blip r:embed="rId4"/>
            </p:blipFill>
            <p:spPr>
              <a:xfrm>
                <a:off x="3284855" y="2357755"/>
                <a:ext cx="31750" cy="317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1944370" y="2351405"/>
              <a:ext cx="666750" cy="521335"/>
            </p14:xfrm>
          </p:contentPart>
        </mc:Choice>
        <mc:Fallback xmlns="">
          <p:pic>
            <p:nvPicPr>
              <p:cNvPr id="3" name="墨迹 2"/>
            </p:nvPicPr>
            <p:blipFill>
              <a:blip r:embed="rId6"/>
            </p:blipFill>
            <p:spPr>
              <a:xfrm>
                <a:off x="1944370" y="2351405"/>
                <a:ext cx="666750" cy="5213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2604770" y="2764790"/>
              <a:ext cx="1696720" cy="133350"/>
            </p14:xfrm>
          </p:contentPart>
        </mc:Choice>
        <mc:Fallback xmlns="">
          <p:pic>
            <p:nvPicPr>
              <p:cNvPr id="4" name="墨迹 3"/>
            </p:nvPicPr>
            <p:blipFill>
              <a:blip r:embed="rId8"/>
            </p:blipFill>
            <p:spPr>
              <a:xfrm>
                <a:off x="2604770" y="2764790"/>
                <a:ext cx="1696720" cy="133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5864860" y="4073525"/>
              <a:ext cx="469900" cy="19050"/>
            </p14:xfrm>
          </p:contentPart>
        </mc:Choice>
        <mc:Fallback xmlns="">
          <p:pic>
            <p:nvPicPr>
              <p:cNvPr id="5" name="墨迹 4"/>
            </p:nvPicPr>
            <p:blipFill>
              <a:blip r:embed="rId10"/>
            </p:blipFill>
            <p:spPr>
              <a:xfrm>
                <a:off x="5864860" y="4073525"/>
                <a:ext cx="469900" cy="19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6264910" y="4118610"/>
              <a:ext cx="19050" cy="6350"/>
            </p14:xfrm>
          </p:contentPart>
        </mc:Choice>
        <mc:Fallback xmlns="">
          <p:pic>
            <p:nvPicPr>
              <p:cNvPr id="6" name="墨迹 5"/>
            </p:nvPicPr>
            <p:blipFill>
              <a:blip r:embed="rId12"/>
            </p:blipFill>
            <p:spPr>
              <a:xfrm>
                <a:off x="6264910" y="4118610"/>
                <a:ext cx="19050" cy="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5108575" y="3959225"/>
              <a:ext cx="76200" cy="6350"/>
            </p14:xfrm>
          </p:contentPart>
        </mc:Choice>
        <mc:Fallback xmlns="">
          <p:pic>
            <p:nvPicPr>
              <p:cNvPr id="7" name="墨迹 6"/>
            </p:nvPicPr>
            <p:blipFill>
              <a:blip r:embed="rId14"/>
            </p:blipFill>
            <p:spPr>
              <a:xfrm>
                <a:off x="5108575" y="3959225"/>
                <a:ext cx="76200" cy="63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5121275" y="3908425"/>
              <a:ext cx="95250" cy="114300"/>
            </p14:xfrm>
          </p:contentPart>
        </mc:Choice>
        <mc:Fallback xmlns="">
          <p:pic>
            <p:nvPicPr>
              <p:cNvPr id="8" name="墨迹 7"/>
            </p:nvPicPr>
            <p:blipFill>
              <a:blip r:embed="rId16"/>
            </p:blipFill>
            <p:spPr>
              <a:xfrm>
                <a:off x="5121275" y="3908425"/>
                <a:ext cx="95250" cy="1143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6220460" y="4022725"/>
              <a:ext cx="12700" cy="360"/>
            </p14:xfrm>
          </p:contentPart>
        </mc:Choice>
        <mc:Fallback xmlns="">
          <p:pic>
            <p:nvPicPr>
              <p:cNvPr id="9" name="墨迹 8"/>
            </p:nvPicPr>
            <p:blipFill>
              <a:blip r:embed="rId18"/>
            </p:blipFill>
            <p:spPr>
              <a:xfrm>
                <a:off x="6220460" y="4022725"/>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6264910" y="4010025"/>
              <a:ext cx="12700" cy="360"/>
            </p14:xfrm>
          </p:contentPart>
        </mc:Choice>
        <mc:Fallback xmlns="">
          <p:pic>
            <p:nvPicPr>
              <p:cNvPr id="10" name="墨迹 9"/>
            </p:nvPicPr>
            <p:blipFill>
              <a:blip r:embed="rId18"/>
            </p:blipFill>
            <p:spPr>
              <a:xfrm>
                <a:off x="6264910" y="4010025"/>
                <a:ext cx="1270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1" name="墨迹 10"/>
              <p14:cNvContentPartPr/>
              <p14:nvPr/>
            </p14:nvContentPartPr>
            <p14:xfrm>
              <a:off x="5509260" y="3629025"/>
              <a:ext cx="12700" cy="360"/>
            </p14:xfrm>
          </p:contentPart>
        </mc:Choice>
        <mc:Fallback xmlns="">
          <p:pic>
            <p:nvPicPr>
              <p:cNvPr id="11" name="墨迹 10"/>
            </p:nvPicPr>
            <p:blipFill>
              <a:blip r:embed="rId18"/>
            </p:blipFill>
            <p:spPr>
              <a:xfrm>
                <a:off x="5509260" y="3629025"/>
                <a:ext cx="127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301490" y="3432175"/>
              <a:ext cx="673735" cy="336550"/>
            </p14:xfrm>
          </p:contentPart>
        </mc:Choice>
        <mc:Fallback xmlns="">
          <p:pic>
            <p:nvPicPr>
              <p:cNvPr id="12" name="墨迹 11"/>
            </p:nvPicPr>
            <p:blipFill>
              <a:blip r:embed="rId22"/>
            </p:blipFill>
            <p:spPr>
              <a:xfrm>
                <a:off x="4301490" y="3432175"/>
                <a:ext cx="673735" cy="3365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983990" y="2993390"/>
              <a:ext cx="1232535" cy="527685"/>
            </p14:xfrm>
          </p:contentPart>
        </mc:Choice>
        <mc:Fallback xmlns="">
          <p:pic>
            <p:nvPicPr>
              <p:cNvPr id="13" name="墨迹 12"/>
            </p:nvPicPr>
            <p:blipFill>
              <a:blip r:embed="rId24"/>
            </p:blipFill>
            <p:spPr>
              <a:xfrm>
                <a:off x="3983990" y="2993390"/>
                <a:ext cx="1232535" cy="5276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3850640" y="4213860"/>
              <a:ext cx="12700" cy="360"/>
            </p14:xfrm>
          </p:contentPart>
        </mc:Choice>
        <mc:Fallback xmlns="">
          <p:pic>
            <p:nvPicPr>
              <p:cNvPr id="14" name="墨迹 13"/>
            </p:nvPicPr>
            <p:blipFill>
              <a:blip r:embed="rId18"/>
            </p:blipFill>
            <p:spPr>
              <a:xfrm>
                <a:off x="3850640" y="4213860"/>
                <a:ext cx="127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3901440" y="4283710"/>
              <a:ext cx="12700" cy="360"/>
            </p14:xfrm>
          </p:contentPart>
        </mc:Choice>
        <mc:Fallback xmlns="">
          <p:pic>
            <p:nvPicPr>
              <p:cNvPr id="15" name="墨迹 14"/>
            </p:nvPicPr>
            <p:blipFill>
              <a:blip r:embed="rId18"/>
            </p:blipFill>
            <p:spPr>
              <a:xfrm>
                <a:off x="3901440" y="4283710"/>
                <a:ext cx="1270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4326890" y="4264660"/>
              <a:ext cx="12700" cy="360"/>
            </p14:xfrm>
          </p:contentPart>
        </mc:Choice>
        <mc:Fallback xmlns="">
          <p:pic>
            <p:nvPicPr>
              <p:cNvPr id="16" name="墨迹 15"/>
            </p:nvPicPr>
            <p:blipFill>
              <a:blip r:embed="rId18"/>
            </p:blipFill>
            <p:spPr>
              <a:xfrm>
                <a:off x="4326890" y="4264660"/>
                <a:ext cx="1270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4651375" y="4029075"/>
              <a:ext cx="12700" cy="360"/>
            </p14:xfrm>
          </p:contentPart>
        </mc:Choice>
        <mc:Fallback xmlns="">
          <p:pic>
            <p:nvPicPr>
              <p:cNvPr id="17" name="墨迹 16"/>
            </p:nvPicPr>
            <p:blipFill>
              <a:blip r:embed="rId18"/>
            </p:blipFill>
            <p:spPr>
              <a:xfrm>
                <a:off x="4651375" y="4029075"/>
                <a:ext cx="1270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4645025" y="4086225"/>
              <a:ext cx="12700" cy="360"/>
            </p14:xfrm>
          </p:contentPart>
        </mc:Choice>
        <mc:Fallback xmlns="">
          <p:pic>
            <p:nvPicPr>
              <p:cNvPr id="18" name="墨迹 17"/>
            </p:nvPicPr>
            <p:blipFill>
              <a:blip r:embed="rId18"/>
            </p:blipFill>
            <p:spPr>
              <a:xfrm>
                <a:off x="4645025" y="4086225"/>
                <a:ext cx="1270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4651375" y="4563110"/>
              <a:ext cx="38100" cy="6350"/>
            </p14:xfrm>
          </p:contentPart>
        </mc:Choice>
        <mc:Fallback xmlns="">
          <p:pic>
            <p:nvPicPr>
              <p:cNvPr id="19" name="墨迹 18"/>
            </p:nvPicPr>
            <p:blipFill>
              <a:blip r:embed="rId31"/>
            </p:blipFill>
            <p:spPr>
              <a:xfrm>
                <a:off x="4651375" y="4563110"/>
                <a:ext cx="38100" cy="63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5146675" y="4512310"/>
              <a:ext cx="12700" cy="360"/>
            </p14:xfrm>
          </p:contentPart>
        </mc:Choice>
        <mc:Fallback xmlns="">
          <p:pic>
            <p:nvPicPr>
              <p:cNvPr id="20" name="墨迹 19"/>
            </p:nvPicPr>
            <p:blipFill>
              <a:blip r:embed="rId18"/>
            </p:blipFill>
            <p:spPr>
              <a:xfrm>
                <a:off x="5146675" y="4512310"/>
                <a:ext cx="1270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2433320" y="4340860"/>
              <a:ext cx="629285" cy="304800"/>
            </p14:xfrm>
          </p:contentPart>
        </mc:Choice>
        <mc:Fallback xmlns="">
          <p:pic>
            <p:nvPicPr>
              <p:cNvPr id="21" name="墨迹 20"/>
            </p:nvPicPr>
            <p:blipFill>
              <a:blip r:embed="rId34"/>
            </p:blipFill>
            <p:spPr>
              <a:xfrm>
                <a:off x="2433320" y="4340860"/>
                <a:ext cx="629285" cy="3048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2929255" y="4455160"/>
              <a:ext cx="12700" cy="360"/>
            </p14:xfrm>
          </p:contentPart>
        </mc:Choice>
        <mc:Fallback xmlns="">
          <p:pic>
            <p:nvPicPr>
              <p:cNvPr id="22" name="墨迹 21"/>
            </p:nvPicPr>
            <p:blipFill>
              <a:blip r:embed="rId18"/>
            </p:blipFill>
            <p:spPr>
              <a:xfrm>
                <a:off x="2929255" y="4455160"/>
                <a:ext cx="1270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5483225" y="4334510"/>
              <a:ext cx="635635" cy="285750"/>
            </p14:xfrm>
          </p:contentPart>
        </mc:Choice>
        <mc:Fallback xmlns="">
          <p:pic>
            <p:nvPicPr>
              <p:cNvPr id="23" name="墨迹 22"/>
            </p:nvPicPr>
            <p:blipFill>
              <a:blip r:embed="rId37"/>
            </p:blipFill>
            <p:spPr>
              <a:xfrm>
                <a:off x="5483225" y="4334510"/>
                <a:ext cx="635635" cy="2857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墨迹 23"/>
              <p14:cNvContentPartPr/>
              <p14:nvPr/>
            </p14:nvContentPartPr>
            <p14:xfrm>
              <a:off x="5114925" y="4632960"/>
              <a:ext cx="323850" cy="57150"/>
            </p14:xfrm>
          </p:contentPart>
        </mc:Choice>
        <mc:Fallback xmlns="">
          <p:pic>
            <p:nvPicPr>
              <p:cNvPr id="24" name="墨迹 23"/>
            </p:nvPicPr>
            <p:blipFill>
              <a:blip r:embed="rId39"/>
            </p:blipFill>
            <p:spPr>
              <a:xfrm>
                <a:off x="5114925" y="4632960"/>
                <a:ext cx="323850" cy="57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墨迹 24"/>
              <p14:cNvContentPartPr/>
              <p14:nvPr/>
            </p14:nvContentPartPr>
            <p14:xfrm>
              <a:off x="5407025" y="4169410"/>
              <a:ext cx="12700" cy="360"/>
            </p14:xfrm>
          </p:contentPart>
        </mc:Choice>
        <mc:Fallback xmlns="">
          <p:pic>
            <p:nvPicPr>
              <p:cNvPr id="25" name="墨迹 24"/>
            </p:nvPicPr>
            <p:blipFill>
              <a:blip r:embed="rId18"/>
            </p:blipFill>
            <p:spPr>
              <a:xfrm>
                <a:off x="5407025" y="4169410"/>
                <a:ext cx="12700" cy="3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墨迹 25"/>
              <p14:cNvContentPartPr/>
              <p14:nvPr/>
            </p14:nvContentPartPr>
            <p14:xfrm>
              <a:off x="5426075" y="4150360"/>
              <a:ext cx="12700" cy="38100"/>
            </p14:xfrm>
          </p:contentPart>
        </mc:Choice>
        <mc:Fallback xmlns="">
          <p:pic>
            <p:nvPicPr>
              <p:cNvPr id="26" name="墨迹 25"/>
            </p:nvPicPr>
            <p:blipFill>
              <a:blip r:embed="rId42"/>
            </p:blipFill>
            <p:spPr>
              <a:xfrm>
                <a:off x="5426075" y="4150360"/>
                <a:ext cx="12700" cy="381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7" name="墨迹 26"/>
              <p14:cNvContentPartPr/>
              <p14:nvPr/>
            </p14:nvContentPartPr>
            <p14:xfrm>
              <a:off x="3602355" y="5173345"/>
              <a:ext cx="19050" cy="360"/>
            </p14:xfrm>
          </p:contentPart>
        </mc:Choice>
        <mc:Fallback xmlns="">
          <p:pic>
            <p:nvPicPr>
              <p:cNvPr id="27" name="墨迹 26"/>
            </p:nvPicPr>
            <p:blipFill>
              <a:blip r:embed="rId44"/>
            </p:blipFill>
            <p:spPr>
              <a:xfrm>
                <a:off x="3602355" y="5173345"/>
                <a:ext cx="19050" cy="3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8" name="墨迹 27"/>
              <p14:cNvContentPartPr/>
              <p14:nvPr/>
            </p14:nvContentPartPr>
            <p14:xfrm>
              <a:off x="5483225" y="4970145"/>
              <a:ext cx="13335" cy="360"/>
            </p14:xfrm>
          </p:contentPart>
        </mc:Choice>
        <mc:Fallback xmlns="">
          <p:pic>
            <p:nvPicPr>
              <p:cNvPr id="28" name="墨迹 27"/>
            </p:nvPicPr>
            <p:blipFill>
              <a:blip r:embed="rId46"/>
            </p:blipFill>
            <p:spPr>
              <a:xfrm>
                <a:off x="5483225" y="4970145"/>
                <a:ext cx="13335" cy="3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9" name="墨迹 28"/>
              <p14:cNvContentPartPr/>
              <p14:nvPr/>
            </p14:nvContentPartPr>
            <p14:xfrm>
              <a:off x="2490470" y="4124960"/>
              <a:ext cx="360" cy="57150"/>
            </p14:xfrm>
          </p:contentPart>
        </mc:Choice>
        <mc:Fallback xmlns="">
          <p:pic>
            <p:nvPicPr>
              <p:cNvPr id="29" name="墨迹 28"/>
            </p:nvPicPr>
            <p:blipFill>
              <a:blip r:embed="rId48"/>
            </p:blipFill>
            <p:spPr>
              <a:xfrm>
                <a:off x="2490470" y="4124960"/>
                <a:ext cx="360" cy="571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0" name="墨迹 29"/>
              <p14:cNvContentPartPr/>
              <p14:nvPr/>
            </p14:nvContentPartPr>
            <p14:xfrm>
              <a:off x="2865755" y="4163060"/>
              <a:ext cx="558800" cy="44450"/>
            </p14:xfrm>
          </p:contentPart>
        </mc:Choice>
        <mc:Fallback xmlns="">
          <p:pic>
            <p:nvPicPr>
              <p:cNvPr id="30" name="墨迹 29"/>
            </p:nvPicPr>
            <p:blipFill>
              <a:blip r:embed="rId50"/>
            </p:blipFill>
            <p:spPr>
              <a:xfrm>
                <a:off x="2865755" y="4163060"/>
                <a:ext cx="558800" cy="444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1" name="墨迹 30"/>
              <p14:cNvContentPartPr/>
              <p14:nvPr/>
            </p14:nvContentPartPr>
            <p14:xfrm>
              <a:off x="3348355" y="4239260"/>
              <a:ext cx="12700" cy="360"/>
            </p14:xfrm>
          </p:contentPart>
        </mc:Choice>
        <mc:Fallback xmlns="">
          <p:pic>
            <p:nvPicPr>
              <p:cNvPr id="31" name="墨迹 30"/>
            </p:nvPicPr>
            <p:blipFill>
              <a:blip r:embed="rId18"/>
            </p:blipFill>
            <p:spPr>
              <a:xfrm>
                <a:off x="3348355" y="4239260"/>
                <a:ext cx="1270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墨迹 31"/>
              <p14:cNvContentPartPr/>
              <p14:nvPr/>
            </p14:nvContentPartPr>
            <p14:xfrm>
              <a:off x="2458720" y="3692525"/>
              <a:ext cx="19050" cy="19050"/>
            </p14:xfrm>
          </p:contentPart>
        </mc:Choice>
        <mc:Fallback xmlns="">
          <p:pic>
            <p:nvPicPr>
              <p:cNvPr id="32" name="墨迹 31"/>
            </p:nvPicPr>
            <p:blipFill>
              <a:blip r:embed="rId53"/>
            </p:blipFill>
            <p:spPr>
              <a:xfrm>
                <a:off x="2458720" y="3692525"/>
                <a:ext cx="19050" cy="190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墨迹 32"/>
              <p14:cNvContentPartPr/>
              <p14:nvPr/>
            </p14:nvContentPartPr>
            <p14:xfrm>
              <a:off x="2446020" y="4824095"/>
              <a:ext cx="38100" cy="360"/>
            </p14:xfrm>
          </p:contentPart>
        </mc:Choice>
        <mc:Fallback xmlns="">
          <p:pic>
            <p:nvPicPr>
              <p:cNvPr id="33" name="墨迹 32"/>
            </p:nvPicPr>
            <p:blipFill>
              <a:blip r:embed="rId55"/>
            </p:blipFill>
            <p:spPr>
              <a:xfrm>
                <a:off x="2446020" y="4824095"/>
                <a:ext cx="38100"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4" name="墨迹 33"/>
              <p14:cNvContentPartPr/>
              <p14:nvPr/>
            </p14:nvContentPartPr>
            <p14:xfrm>
              <a:off x="6207760" y="3660775"/>
              <a:ext cx="12700" cy="360"/>
            </p14:xfrm>
          </p:contentPart>
        </mc:Choice>
        <mc:Fallback xmlns="">
          <p:pic>
            <p:nvPicPr>
              <p:cNvPr id="34" name="墨迹 33"/>
            </p:nvPicPr>
            <p:blipFill>
              <a:blip r:embed="rId18"/>
            </p:blipFill>
            <p:spPr>
              <a:xfrm>
                <a:off x="6207760" y="3660775"/>
                <a:ext cx="12700" cy="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5" name="墨迹 34"/>
              <p14:cNvContentPartPr/>
              <p14:nvPr/>
            </p14:nvContentPartPr>
            <p14:xfrm>
              <a:off x="6125210" y="4747260"/>
              <a:ext cx="12700" cy="360"/>
            </p14:xfrm>
          </p:contentPart>
        </mc:Choice>
        <mc:Fallback xmlns="">
          <p:pic>
            <p:nvPicPr>
              <p:cNvPr id="35" name="墨迹 34"/>
            </p:nvPicPr>
            <p:blipFill>
              <a:blip r:embed="rId18"/>
            </p:blipFill>
            <p:spPr>
              <a:xfrm>
                <a:off x="6125210" y="4747260"/>
                <a:ext cx="12700" cy="36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6" name="墨迹 35"/>
              <p14:cNvContentPartPr/>
              <p14:nvPr/>
            </p14:nvContentPartPr>
            <p14:xfrm>
              <a:off x="6195060" y="3698875"/>
              <a:ext cx="12700" cy="360"/>
            </p14:xfrm>
          </p:contentPart>
        </mc:Choice>
        <mc:Fallback xmlns="">
          <p:pic>
            <p:nvPicPr>
              <p:cNvPr id="36" name="墨迹 35"/>
            </p:nvPicPr>
            <p:blipFill>
              <a:blip r:embed="rId18"/>
            </p:blipFill>
            <p:spPr>
              <a:xfrm>
                <a:off x="6195060" y="3698875"/>
                <a:ext cx="12700"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墨迹 36"/>
              <p14:cNvContentPartPr/>
              <p14:nvPr/>
            </p14:nvContentPartPr>
            <p14:xfrm>
              <a:off x="6125210" y="4588510"/>
              <a:ext cx="12700" cy="360"/>
            </p14:xfrm>
          </p:contentPart>
        </mc:Choice>
        <mc:Fallback xmlns="">
          <p:pic>
            <p:nvPicPr>
              <p:cNvPr id="37" name="墨迹 36"/>
            </p:nvPicPr>
            <p:blipFill>
              <a:blip r:embed="rId18"/>
            </p:blipFill>
            <p:spPr>
              <a:xfrm>
                <a:off x="6125210" y="4588510"/>
                <a:ext cx="12700"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8" name="墨迹 37"/>
              <p14:cNvContentPartPr/>
              <p14:nvPr/>
            </p14:nvContentPartPr>
            <p14:xfrm>
              <a:off x="6112510" y="4575810"/>
              <a:ext cx="12700" cy="360"/>
            </p14:xfrm>
          </p:contentPart>
        </mc:Choice>
        <mc:Fallback xmlns="">
          <p:pic>
            <p:nvPicPr>
              <p:cNvPr id="38" name="墨迹 37"/>
            </p:nvPicPr>
            <p:blipFill>
              <a:blip r:embed="rId18"/>
            </p:blipFill>
            <p:spPr>
              <a:xfrm>
                <a:off x="6112510" y="4575810"/>
                <a:ext cx="1270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9" name="墨迹 38"/>
              <p14:cNvContentPartPr/>
              <p14:nvPr/>
            </p14:nvContentPartPr>
            <p14:xfrm>
              <a:off x="6131560" y="3310890"/>
              <a:ext cx="12700" cy="360"/>
            </p14:xfrm>
          </p:contentPart>
        </mc:Choice>
        <mc:Fallback xmlns="">
          <p:pic>
            <p:nvPicPr>
              <p:cNvPr id="39" name="墨迹 38"/>
            </p:nvPicPr>
            <p:blipFill>
              <a:blip r:embed="rId18"/>
            </p:blipFill>
            <p:spPr>
              <a:xfrm>
                <a:off x="6131560" y="3310890"/>
                <a:ext cx="12700" cy="36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0" name="墨迹 39"/>
              <p14:cNvContentPartPr/>
              <p14:nvPr/>
            </p14:nvContentPartPr>
            <p14:xfrm>
              <a:off x="5877560" y="4938395"/>
              <a:ext cx="360" cy="19050"/>
            </p14:xfrm>
          </p:contentPart>
        </mc:Choice>
        <mc:Fallback xmlns="">
          <p:pic>
            <p:nvPicPr>
              <p:cNvPr id="40" name="墨迹 39"/>
            </p:nvPicPr>
            <p:blipFill>
              <a:blip r:embed="rId63"/>
            </p:blipFill>
            <p:spPr>
              <a:xfrm>
                <a:off x="5877560" y="4938395"/>
                <a:ext cx="360" cy="190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1" name="墨迹 40"/>
              <p14:cNvContentPartPr/>
              <p14:nvPr/>
            </p14:nvContentPartPr>
            <p14:xfrm>
              <a:off x="5598160" y="4105275"/>
              <a:ext cx="12700" cy="360"/>
            </p14:xfrm>
          </p:contentPart>
        </mc:Choice>
        <mc:Fallback xmlns="">
          <p:pic>
            <p:nvPicPr>
              <p:cNvPr id="41" name="墨迹 40"/>
            </p:nvPicPr>
            <p:blipFill>
              <a:blip r:embed="rId18"/>
            </p:blipFill>
            <p:spPr>
              <a:xfrm>
                <a:off x="5598160" y="4105275"/>
                <a:ext cx="12700" cy="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2" name="墨迹 41"/>
              <p14:cNvContentPartPr/>
              <p14:nvPr/>
            </p14:nvContentPartPr>
            <p14:xfrm>
              <a:off x="2553970" y="4124960"/>
              <a:ext cx="44450" cy="222250"/>
            </p14:xfrm>
          </p:contentPart>
        </mc:Choice>
        <mc:Fallback xmlns="">
          <p:pic>
            <p:nvPicPr>
              <p:cNvPr id="42" name="墨迹 41"/>
            </p:nvPicPr>
            <p:blipFill>
              <a:blip r:embed="rId66"/>
            </p:blipFill>
            <p:spPr>
              <a:xfrm>
                <a:off x="2553970" y="4124960"/>
                <a:ext cx="44450" cy="2222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3" name="墨迹 42"/>
              <p14:cNvContentPartPr/>
              <p14:nvPr/>
            </p14:nvContentPartPr>
            <p14:xfrm>
              <a:off x="2573020" y="4188460"/>
              <a:ext cx="82550" cy="101600"/>
            </p14:xfrm>
          </p:contentPart>
        </mc:Choice>
        <mc:Fallback xmlns="">
          <p:pic>
            <p:nvPicPr>
              <p:cNvPr id="43" name="墨迹 42"/>
            </p:nvPicPr>
            <p:blipFill>
              <a:blip r:embed="rId68"/>
            </p:blipFill>
            <p:spPr>
              <a:xfrm>
                <a:off x="2573020" y="4188460"/>
                <a:ext cx="82550" cy="101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4" name="墨迹 43"/>
              <p14:cNvContentPartPr/>
              <p14:nvPr/>
            </p14:nvContentPartPr>
            <p14:xfrm>
              <a:off x="2693670" y="4258310"/>
              <a:ext cx="25400" cy="57150"/>
            </p14:xfrm>
          </p:contentPart>
        </mc:Choice>
        <mc:Fallback xmlns="">
          <p:pic>
            <p:nvPicPr>
              <p:cNvPr id="44" name="墨迹 43"/>
            </p:nvPicPr>
            <p:blipFill>
              <a:blip r:embed="rId70"/>
            </p:blipFill>
            <p:spPr>
              <a:xfrm>
                <a:off x="2693670" y="4258310"/>
                <a:ext cx="25400" cy="571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5" name="墨迹 44"/>
              <p14:cNvContentPartPr/>
              <p14:nvPr/>
            </p14:nvContentPartPr>
            <p14:xfrm>
              <a:off x="2738120" y="4220210"/>
              <a:ext cx="57785" cy="120650"/>
            </p14:xfrm>
          </p:contentPart>
        </mc:Choice>
        <mc:Fallback xmlns="">
          <p:pic>
            <p:nvPicPr>
              <p:cNvPr id="45" name="墨迹 44"/>
            </p:nvPicPr>
            <p:blipFill>
              <a:blip r:embed="rId72"/>
            </p:blipFill>
            <p:spPr>
              <a:xfrm>
                <a:off x="2738120" y="4220210"/>
                <a:ext cx="57785" cy="1206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6" name="墨迹 45"/>
              <p14:cNvContentPartPr/>
              <p14:nvPr/>
            </p14:nvContentPartPr>
            <p14:xfrm>
              <a:off x="2884805" y="4194810"/>
              <a:ext cx="57150" cy="133350"/>
            </p14:xfrm>
          </p:contentPart>
        </mc:Choice>
        <mc:Fallback xmlns="">
          <p:pic>
            <p:nvPicPr>
              <p:cNvPr id="46" name="墨迹 45"/>
            </p:nvPicPr>
            <p:blipFill>
              <a:blip r:embed="rId74"/>
            </p:blipFill>
            <p:spPr>
              <a:xfrm>
                <a:off x="2884805" y="4194810"/>
                <a:ext cx="57150" cy="1333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7" name="墨迹 46"/>
              <p14:cNvContentPartPr/>
              <p14:nvPr/>
            </p14:nvContentPartPr>
            <p14:xfrm>
              <a:off x="2967355" y="4258310"/>
              <a:ext cx="31750" cy="107950"/>
            </p14:xfrm>
          </p:contentPart>
        </mc:Choice>
        <mc:Fallback xmlns="">
          <p:pic>
            <p:nvPicPr>
              <p:cNvPr id="47" name="墨迹 46"/>
            </p:nvPicPr>
            <p:blipFill>
              <a:blip r:embed="rId76"/>
            </p:blipFill>
            <p:spPr>
              <a:xfrm>
                <a:off x="2967355" y="4258310"/>
                <a:ext cx="31750" cy="1079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8" name="墨迹 47"/>
              <p14:cNvContentPartPr/>
              <p14:nvPr/>
            </p14:nvContentPartPr>
            <p14:xfrm>
              <a:off x="3037205" y="4340860"/>
              <a:ext cx="19050" cy="57150"/>
            </p14:xfrm>
          </p:contentPart>
        </mc:Choice>
        <mc:Fallback xmlns="">
          <p:pic>
            <p:nvPicPr>
              <p:cNvPr id="48" name="墨迹 47"/>
            </p:nvPicPr>
            <p:blipFill>
              <a:blip r:embed="rId78"/>
            </p:blipFill>
            <p:spPr>
              <a:xfrm>
                <a:off x="3037205" y="4340860"/>
                <a:ext cx="19050" cy="571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9" name="墨迹 48"/>
              <p14:cNvContentPartPr/>
              <p14:nvPr/>
            </p14:nvContentPartPr>
            <p14:xfrm>
              <a:off x="3157855" y="4226560"/>
              <a:ext cx="44450" cy="360"/>
            </p14:xfrm>
          </p:contentPart>
        </mc:Choice>
        <mc:Fallback xmlns="">
          <p:pic>
            <p:nvPicPr>
              <p:cNvPr id="49" name="墨迹 48"/>
            </p:nvPicPr>
            <p:blipFill>
              <a:blip r:embed="rId80"/>
            </p:blipFill>
            <p:spPr>
              <a:xfrm>
                <a:off x="3157855" y="4226560"/>
                <a:ext cx="44450" cy="3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0" name="墨迹 49"/>
              <p14:cNvContentPartPr/>
              <p14:nvPr/>
            </p14:nvContentPartPr>
            <p14:xfrm>
              <a:off x="3126105" y="4251960"/>
              <a:ext cx="82550" cy="177800"/>
            </p14:xfrm>
          </p:contentPart>
        </mc:Choice>
        <mc:Fallback xmlns="">
          <p:pic>
            <p:nvPicPr>
              <p:cNvPr id="50" name="墨迹 49"/>
            </p:nvPicPr>
            <p:blipFill>
              <a:blip r:embed="rId82"/>
            </p:blipFill>
            <p:spPr>
              <a:xfrm>
                <a:off x="3126105" y="4251960"/>
                <a:ext cx="82550" cy="1778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1" name="墨迹 50"/>
              <p14:cNvContentPartPr/>
              <p14:nvPr/>
            </p14:nvContentPartPr>
            <p14:xfrm>
              <a:off x="3227705" y="4302760"/>
              <a:ext cx="50800" cy="152400"/>
            </p14:xfrm>
          </p:contentPart>
        </mc:Choice>
        <mc:Fallback xmlns="">
          <p:pic>
            <p:nvPicPr>
              <p:cNvPr id="51" name="墨迹 50"/>
            </p:nvPicPr>
            <p:blipFill>
              <a:blip r:embed="rId84"/>
            </p:blipFill>
            <p:spPr>
              <a:xfrm>
                <a:off x="3227705" y="4302760"/>
                <a:ext cx="50800" cy="1524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2" name="墨迹 51"/>
              <p14:cNvContentPartPr/>
              <p14:nvPr/>
            </p14:nvContentPartPr>
            <p14:xfrm>
              <a:off x="3284855" y="4347210"/>
              <a:ext cx="25400" cy="57150"/>
            </p14:xfrm>
          </p:contentPart>
        </mc:Choice>
        <mc:Fallback xmlns="">
          <p:pic>
            <p:nvPicPr>
              <p:cNvPr id="52" name="墨迹 51"/>
            </p:nvPicPr>
            <p:blipFill>
              <a:blip r:embed="rId86"/>
            </p:blipFill>
            <p:spPr>
              <a:xfrm>
                <a:off x="3284855" y="4347210"/>
                <a:ext cx="25400" cy="571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3" name="墨迹 52"/>
              <p14:cNvContentPartPr/>
              <p14:nvPr/>
            </p14:nvContentPartPr>
            <p14:xfrm>
              <a:off x="3342005" y="4359910"/>
              <a:ext cx="38100" cy="38100"/>
            </p14:xfrm>
          </p:contentPart>
        </mc:Choice>
        <mc:Fallback xmlns="">
          <p:pic>
            <p:nvPicPr>
              <p:cNvPr id="53" name="墨迹 52"/>
            </p:nvPicPr>
            <p:blipFill>
              <a:blip r:embed="rId88"/>
            </p:blipFill>
            <p:spPr>
              <a:xfrm>
                <a:off x="3342005" y="4359910"/>
                <a:ext cx="38100" cy="381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4" name="墨迹 53"/>
              <p14:cNvContentPartPr/>
              <p14:nvPr/>
            </p14:nvContentPartPr>
            <p14:xfrm>
              <a:off x="3373755" y="4232910"/>
              <a:ext cx="107950" cy="285750"/>
            </p14:xfrm>
          </p:contentPart>
        </mc:Choice>
        <mc:Fallback xmlns="">
          <p:pic>
            <p:nvPicPr>
              <p:cNvPr id="54" name="墨迹 53"/>
            </p:nvPicPr>
            <p:blipFill>
              <a:blip r:embed="rId90"/>
            </p:blipFill>
            <p:spPr>
              <a:xfrm>
                <a:off x="3373755" y="4232910"/>
                <a:ext cx="107950" cy="2857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5" name="墨迹 54"/>
              <p14:cNvContentPartPr/>
              <p14:nvPr/>
            </p14:nvContentPartPr>
            <p14:xfrm>
              <a:off x="3335655" y="4467860"/>
              <a:ext cx="12700" cy="360"/>
            </p14:xfrm>
          </p:contentPart>
        </mc:Choice>
        <mc:Fallback xmlns="">
          <p:pic>
            <p:nvPicPr>
              <p:cNvPr id="55" name="墨迹 54"/>
            </p:nvPicPr>
            <p:blipFill>
              <a:blip r:embed="rId18"/>
            </p:blipFill>
            <p:spPr>
              <a:xfrm>
                <a:off x="3335655" y="4467860"/>
                <a:ext cx="12700" cy="36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6" name="墨迹 55"/>
              <p14:cNvContentPartPr/>
              <p14:nvPr/>
            </p14:nvContentPartPr>
            <p14:xfrm>
              <a:off x="3449955" y="4474210"/>
              <a:ext cx="12700" cy="360"/>
            </p14:xfrm>
          </p:contentPart>
        </mc:Choice>
        <mc:Fallback xmlns="">
          <p:pic>
            <p:nvPicPr>
              <p:cNvPr id="56" name="墨迹 55"/>
            </p:nvPicPr>
            <p:blipFill>
              <a:blip r:embed="rId18"/>
            </p:blipFill>
            <p:spPr>
              <a:xfrm>
                <a:off x="3449955" y="4474210"/>
                <a:ext cx="12700" cy="3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7" name="墨迹 56"/>
              <p14:cNvContentPartPr/>
              <p14:nvPr/>
            </p14:nvContentPartPr>
            <p14:xfrm>
              <a:off x="3430905" y="4499610"/>
              <a:ext cx="12700" cy="360"/>
            </p14:xfrm>
          </p:contentPart>
        </mc:Choice>
        <mc:Fallback xmlns="">
          <p:pic>
            <p:nvPicPr>
              <p:cNvPr id="57" name="墨迹 56"/>
            </p:nvPicPr>
            <p:blipFill>
              <a:blip r:embed="rId18"/>
            </p:blipFill>
            <p:spPr>
              <a:xfrm>
                <a:off x="3430905" y="4499610"/>
                <a:ext cx="12700" cy="36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8" name="墨迹 57"/>
              <p14:cNvContentPartPr/>
              <p14:nvPr/>
            </p14:nvContentPartPr>
            <p14:xfrm>
              <a:off x="2414270" y="4919345"/>
              <a:ext cx="12700" cy="360"/>
            </p14:xfrm>
          </p:contentPart>
        </mc:Choice>
        <mc:Fallback xmlns="">
          <p:pic>
            <p:nvPicPr>
              <p:cNvPr id="58" name="墨迹 57"/>
            </p:nvPicPr>
            <p:blipFill>
              <a:blip r:embed="rId18"/>
            </p:blipFill>
            <p:spPr>
              <a:xfrm>
                <a:off x="2414270" y="4919345"/>
                <a:ext cx="12700" cy="3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9" name="墨迹 58"/>
              <p14:cNvContentPartPr/>
              <p14:nvPr/>
            </p14:nvContentPartPr>
            <p14:xfrm>
              <a:off x="3329305" y="4550410"/>
              <a:ext cx="12700" cy="360"/>
            </p14:xfrm>
          </p:contentPart>
        </mc:Choice>
        <mc:Fallback xmlns="">
          <p:pic>
            <p:nvPicPr>
              <p:cNvPr id="59" name="墨迹 58"/>
            </p:nvPicPr>
            <p:blipFill>
              <a:blip r:embed="rId18"/>
            </p:blipFill>
            <p:spPr>
              <a:xfrm>
                <a:off x="3329305" y="4550410"/>
                <a:ext cx="12700" cy="36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60" name="墨迹 59"/>
              <p14:cNvContentPartPr/>
              <p14:nvPr/>
            </p14:nvContentPartPr>
            <p14:xfrm>
              <a:off x="3272155" y="4499610"/>
              <a:ext cx="107950" cy="57150"/>
            </p14:xfrm>
          </p:contentPart>
        </mc:Choice>
        <mc:Fallback xmlns="">
          <p:pic>
            <p:nvPicPr>
              <p:cNvPr id="60" name="墨迹 59"/>
            </p:nvPicPr>
            <p:blipFill>
              <a:blip r:embed="rId97"/>
            </p:blipFill>
            <p:spPr>
              <a:xfrm>
                <a:off x="3272155" y="4499610"/>
                <a:ext cx="107950" cy="5715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61" name="墨迹 60"/>
              <p14:cNvContentPartPr/>
              <p14:nvPr/>
            </p14:nvContentPartPr>
            <p14:xfrm>
              <a:off x="3392805" y="4531360"/>
              <a:ext cx="12700" cy="360"/>
            </p14:xfrm>
          </p:contentPart>
        </mc:Choice>
        <mc:Fallback xmlns="">
          <p:pic>
            <p:nvPicPr>
              <p:cNvPr id="61" name="墨迹 60"/>
            </p:nvPicPr>
            <p:blipFill>
              <a:blip r:embed="rId18"/>
            </p:blipFill>
            <p:spPr>
              <a:xfrm>
                <a:off x="3392805" y="4531360"/>
                <a:ext cx="12700" cy="3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2" name="墨迹 61"/>
              <p14:cNvContentPartPr/>
              <p14:nvPr/>
            </p14:nvContentPartPr>
            <p14:xfrm>
              <a:off x="6239510" y="4029075"/>
              <a:ext cx="360" cy="19050"/>
            </p14:xfrm>
          </p:contentPart>
        </mc:Choice>
        <mc:Fallback xmlns="">
          <p:pic>
            <p:nvPicPr>
              <p:cNvPr id="62" name="墨迹 61"/>
            </p:nvPicPr>
            <p:blipFill>
              <a:blip r:embed="rId63"/>
            </p:blipFill>
            <p:spPr>
              <a:xfrm>
                <a:off x="6239510" y="4029075"/>
                <a:ext cx="360" cy="1905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63" name="墨迹 62"/>
              <p14:cNvContentPartPr/>
              <p14:nvPr/>
            </p14:nvContentPartPr>
            <p14:xfrm>
              <a:off x="6137910" y="4054475"/>
              <a:ext cx="12700" cy="360"/>
            </p14:xfrm>
          </p:contentPart>
        </mc:Choice>
        <mc:Fallback xmlns="">
          <p:pic>
            <p:nvPicPr>
              <p:cNvPr id="63" name="墨迹 62"/>
            </p:nvPicPr>
            <p:blipFill>
              <a:blip r:embed="rId18"/>
            </p:blipFill>
            <p:spPr>
              <a:xfrm>
                <a:off x="6137910" y="4054475"/>
                <a:ext cx="12700" cy="3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4" name="墨迹 63"/>
              <p14:cNvContentPartPr/>
              <p14:nvPr/>
            </p14:nvContentPartPr>
            <p14:xfrm>
              <a:off x="6099810" y="4060825"/>
              <a:ext cx="12700" cy="360"/>
            </p14:xfrm>
          </p:contentPart>
        </mc:Choice>
        <mc:Fallback xmlns="">
          <p:pic>
            <p:nvPicPr>
              <p:cNvPr id="64" name="墨迹 63"/>
            </p:nvPicPr>
            <p:blipFill>
              <a:blip r:embed="rId18"/>
            </p:blipFill>
            <p:spPr>
              <a:xfrm>
                <a:off x="6099810" y="4060825"/>
                <a:ext cx="12700" cy="36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65" name="墨迹 64"/>
              <p14:cNvContentPartPr/>
              <p14:nvPr/>
            </p14:nvContentPartPr>
            <p14:xfrm>
              <a:off x="4676775" y="3686175"/>
              <a:ext cx="6350" cy="19050"/>
            </p14:xfrm>
          </p:contentPart>
        </mc:Choice>
        <mc:Fallback xmlns="">
          <p:pic>
            <p:nvPicPr>
              <p:cNvPr id="65" name="墨迹 64"/>
            </p:nvPicPr>
            <p:blipFill>
              <a:blip r:embed="rId103"/>
            </p:blipFill>
            <p:spPr>
              <a:xfrm>
                <a:off x="4676775" y="3686175"/>
                <a:ext cx="6350" cy="1905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66" name="墨迹 65"/>
              <p14:cNvContentPartPr/>
              <p14:nvPr/>
            </p14:nvContentPartPr>
            <p14:xfrm>
              <a:off x="5368925" y="5128895"/>
              <a:ext cx="229235" cy="6350"/>
            </p14:xfrm>
          </p:contentPart>
        </mc:Choice>
        <mc:Fallback xmlns="">
          <p:pic>
            <p:nvPicPr>
              <p:cNvPr id="66" name="墨迹 65"/>
            </p:nvPicPr>
            <p:blipFill>
              <a:blip r:embed="rId105"/>
            </p:blipFill>
            <p:spPr>
              <a:xfrm>
                <a:off x="5368925" y="5128895"/>
                <a:ext cx="229235" cy="635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7" name="墨迹 66"/>
              <p14:cNvContentPartPr/>
              <p14:nvPr/>
            </p14:nvContentPartPr>
            <p14:xfrm>
              <a:off x="5356225" y="5052695"/>
              <a:ext cx="273685" cy="254000"/>
            </p14:xfrm>
          </p:contentPart>
        </mc:Choice>
        <mc:Fallback xmlns="">
          <p:pic>
            <p:nvPicPr>
              <p:cNvPr id="67" name="墨迹 66"/>
            </p:nvPicPr>
            <p:blipFill>
              <a:blip r:embed="rId107"/>
            </p:blipFill>
            <p:spPr>
              <a:xfrm>
                <a:off x="5356225" y="5052695"/>
                <a:ext cx="273685" cy="2540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8" name="墨迹 67"/>
              <p14:cNvContentPartPr/>
              <p14:nvPr/>
            </p14:nvContentPartPr>
            <p14:xfrm>
              <a:off x="2122170" y="3635375"/>
              <a:ext cx="171450" cy="19050"/>
            </p14:xfrm>
          </p:contentPart>
        </mc:Choice>
        <mc:Fallback xmlns="">
          <p:pic>
            <p:nvPicPr>
              <p:cNvPr id="68" name="墨迹 67"/>
            </p:nvPicPr>
            <p:blipFill>
              <a:blip r:embed="rId109"/>
            </p:blipFill>
            <p:spPr>
              <a:xfrm>
                <a:off x="2122170" y="3635375"/>
                <a:ext cx="171450" cy="1905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9" name="墨迹 68"/>
              <p14:cNvContentPartPr/>
              <p14:nvPr/>
            </p14:nvContentPartPr>
            <p14:xfrm>
              <a:off x="2242820" y="3559175"/>
              <a:ext cx="152400" cy="209550"/>
            </p14:xfrm>
          </p:contentPart>
        </mc:Choice>
        <mc:Fallback xmlns="">
          <p:pic>
            <p:nvPicPr>
              <p:cNvPr id="69" name="墨迹 68"/>
            </p:nvPicPr>
            <p:blipFill>
              <a:blip r:embed="rId111"/>
            </p:blipFill>
            <p:spPr>
              <a:xfrm>
                <a:off x="2242820" y="3559175"/>
                <a:ext cx="152400" cy="2095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70" name="墨迹 69"/>
              <p14:cNvContentPartPr/>
              <p14:nvPr/>
            </p14:nvContentPartPr>
            <p14:xfrm>
              <a:off x="2096770" y="4938395"/>
              <a:ext cx="114300" cy="19050"/>
            </p14:xfrm>
          </p:contentPart>
        </mc:Choice>
        <mc:Fallback xmlns="">
          <p:pic>
            <p:nvPicPr>
              <p:cNvPr id="70" name="墨迹 69"/>
            </p:nvPicPr>
            <p:blipFill>
              <a:blip r:embed="rId113"/>
            </p:blipFill>
            <p:spPr>
              <a:xfrm>
                <a:off x="2096770" y="4938395"/>
                <a:ext cx="114300" cy="1905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71" name="墨迹 70"/>
              <p14:cNvContentPartPr/>
              <p14:nvPr/>
            </p14:nvContentPartPr>
            <p14:xfrm>
              <a:off x="2198370" y="4874895"/>
              <a:ext cx="101600" cy="127000"/>
            </p14:xfrm>
          </p:contentPart>
        </mc:Choice>
        <mc:Fallback xmlns="">
          <p:pic>
            <p:nvPicPr>
              <p:cNvPr id="71" name="墨迹 70"/>
            </p:nvPicPr>
            <p:blipFill>
              <a:blip r:embed="rId115"/>
            </p:blipFill>
            <p:spPr>
              <a:xfrm>
                <a:off x="2198370" y="4874895"/>
                <a:ext cx="101600" cy="12700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72" name="墨迹 71"/>
              <p14:cNvContentPartPr/>
              <p14:nvPr/>
            </p14:nvContentPartPr>
            <p14:xfrm>
              <a:off x="2363470" y="3629025"/>
              <a:ext cx="12700" cy="360"/>
            </p14:xfrm>
          </p:contentPart>
        </mc:Choice>
        <mc:Fallback xmlns="">
          <p:pic>
            <p:nvPicPr>
              <p:cNvPr id="72" name="墨迹 71"/>
            </p:nvPicPr>
            <p:blipFill>
              <a:blip r:embed="rId18"/>
            </p:blipFill>
            <p:spPr>
              <a:xfrm>
                <a:off x="2363470" y="3629025"/>
                <a:ext cx="12700" cy="36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73" name="墨迹 72"/>
              <p14:cNvContentPartPr/>
              <p14:nvPr/>
            </p14:nvContentPartPr>
            <p14:xfrm>
              <a:off x="2388870" y="3597275"/>
              <a:ext cx="12700" cy="360"/>
            </p14:xfrm>
          </p:contentPart>
        </mc:Choice>
        <mc:Fallback xmlns="">
          <p:pic>
            <p:nvPicPr>
              <p:cNvPr id="73" name="墨迹 72"/>
            </p:nvPicPr>
            <p:blipFill>
              <a:blip r:embed="rId18"/>
            </p:blipFill>
            <p:spPr>
              <a:xfrm>
                <a:off x="2388870" y="3597275"/>
                <a:ext cx="12700"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4" name="墨迹 73"/>
              <p14:cNvContentPartPr/>
              <p14:nvPr/>
            </p14:nvContentPartPr>
            <p14:xfrm>
              <a:off x="2274570" y="5059045"/>
              <a:ext cx="12700" cy="360"/>
            </p14:xfrm>
          </p:contentPart>
        </mc:Choice>
        <mc:Fallback xmlns="">
          <p:pic>
            <p:nvPicPr>
              <p:cNvPr id="74" name="墨迹 73"/>
            </p:nvPicPr>
            <p:blipFill>
              <a:blip r:embed="rId18"/>
            </p:blipFill>
            <p:spPr>
              <a:xfrm>
                <a:off x="2274570" y="5059045"/>
                <a:ext cx="12700"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75" name="墨迹 74"/>
              <p14:cNvContentPartPr/>
              <p14:nvPr/>
            </p14:nvContentPartPr>
            <p14:xfrm>
              <a:off x="2293620" y="4976495"/>
              <a:ext cx="12700" cy="360"/>
            </p14:xfrm>
          </p:contentPart>
        </mc:Choice>
        <mc:Fallback xmlns="">
          <p:pic>
            <p:nvPicPr>
              <p:cNvPr id="75" name="墨迹 74"/>
            </p:nvPicPr>
            <p:blipFill>
              <a:blip r:embed="rId18"/>
            </p:blipFill>
            <p:spPr>
              <a:xfrm>
                <a:off x="2293620" y="4976495"/>
                <a:ext cx="12700" cy="36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6" name="墨迹 75"/>
              <p14:cNvContentPartPr/>
              <p14:nvPr/>
            </p14:nvContentPartPr>
            <p14:xfrm>
              <a:off x="2255520" y="3673475"/>
              <a:ext cx="12700" cy="360"/>
            </p14:xfrm>
          </p:contentPart>
        </mc:Choice>
        <mc:Fallback xmlns="">
          <p:pic>
            <p:nvPicPr>
              <p:cNvPr id="76" name="墨迹 75"/>
            </p:nvPicPr>
            <p:blipFill>
              <a:blip r:embed="rId18"/>
            </p:blipFill>
            <p:spPr>
              <a:xfrm>
                <a:off x="2255520" y="3673475"/>
                <a:ext cx="12700" cy="3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7" name="墨迹 76"/>
              <p14:cNvContentPartPr/>
              <p14:nvPr/>
            </p14:nvContentPartPr>
            <p14:xfrm>
              <a:off x="2293620" y="5205095"/>
              <a:ext cx="6350" cy="19050"/>
            </p14:xfrm>
          </p:contentPart>
        </mc:Choice>
        <mc:Fallback xmlns="">
          <p:pic>
            <p:nvPicPr>
              <p:cNvPr id="77" name="墨迹 76"/>
            </p:nvPicPr>
            <p:blipFill>
              <a:blip r:embed="rId103"/>
            </p:blipFill>
            <p:spPr>
              <a:xfrm>
                <a:off x="2293620" y="5205095"/>
                <a:ext cx="6350" cy="19050"/>
              </a:xfrm>
              <a:prstGeom prst="rect"/>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5475" name="Rectangle 3"/>
          <p:cNvSpPr>
            <a:spLocks noGrp="1" noChangeArrowheads="1"/>
          </p:cNvSpPr>
          <p:nvPr>
            <p:ph type="body" idx="1"/>
          </p:nvPr>
        </p:nvSpPr>
        <p:spPr>
          <a:xfrm>
            <a:off x="539750" y="1628775"/>
            <a:ext cx="8135938" cy="4467225"/>
          </a:xfrm>
        </p:spPr>
        <p:txBody>
          <a:bodyPr/>
          <a:lstStyle/>
          <a:p>
            <a:pPr algn="just"/>
            <a:r>
              <a:rPr kumimoji="0" lang="zh-CN" altLang="en-US" sz="2800" smtClean="0"/>
              <a:t>动态地址映射技术能满足以下目标：</a:t>
            </a:r>
            <a:endParaRPr kumimoji="0" lang="zh-CN" altLang="en-US" sz="2800" smtClean="0"/>
          </a:p>
          <a:p>
            <a:pPr lvl="1" algn="just"/>
            <a:r>
              <a:rPr kumimoji="0" lang="zh-CN" altLang="en-US" smtClean="0"/>
              <a:t>具有给一个用户程序任意分配内存区的能力；</a:t>
            </a:r>
            <a:endParaRPr kumimoji="0" lang="zh-CN" altLang="en-US" smtClean="0"/>
          </a:p>
          <a:p>
            <a:pPr lvl="1" algn="just"/>
            <a:r>
              <a:rPr kumimoji="0" lang="zh-CN" altLang="en-US" smtClean="0"/>
              <a:t>可实现虚拟存储；</a:t>
            </a:r>
            <a:endParaRPr kumimoji="0" lang="zh-CN" altLang="en-US" smtClean="0"/>
          </a:p>
          <a:p>
            <a:pPr lvl="1" algn="just"/>
            <a:r>
              <a:rPr kumimoji="0" lang="zh-CN" altLang="en-US" smtClean="0"/>
              <a:t>具有重新分配的能力；</a:t>
            </a:r>
            <a:endParaRPr kumimoji="0" lang="zh-CN" altLang="en-US" smtClean="0"/>
          </a:p>
          <a:p>
            <a:pPr lvl="1" algn="just"/>
            <a:r>
              <a:rPr kumimoji="0" lang="zh-CN" altLang="en-US" smtClean="0"/>
              <a:t>对于一个用户程序，可以分配到多个不同的存储区。</a:t>
            </a:r>
            <a:endParaRPr kumimoji="0" lang="zh-CN" altLang="en-US" smtClean="0"/>
          </a:p>
          <a:p>
            <a:pPr algn="just"/>
            <a:endParaRPr kumimoji="0" lang="zh-CN" altLang="en-US" sz="2800" smtClean="0"/>
          </a:p>
          <a:p>
            <a:endParaRPr lang="zh-CN"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685800" y="115888"/>
            <a:ext cx="7772400" cy="925512"/>
          </a:xfrm>
        </p:spPr>
        <p:txBody>
          <a:bodyPr/>
          <a:lstStyle/>
          <a:p>
            <a:r>
              <a:rPr lang="en-US" altLang="zh-CN" smtClean="0"/>
              <a:t>3. </a:t>
            </a:r>
            <a:r>
              <a:rPr lang="zh-CN" altLang="en-US" smtClean="0"/>
              <a:t>存储保护</a:t>
            </a:r>
            <a:endParaRPr lang="zh-CN" altLang="en-US" smtClean="0"/>
          </a:p>
        </p:txBody>
      </p:sp>
      <p:sp>
        <p:nvSpPr>
          <p:cNvPr id="58370" name="Rectangle 3"/>
          <p:cNvSpPr>
            <a:spLocks noGrp="1" noChangeArrowheads="1"/>
          </p:cNvSpPr>
          <p:nvPr>
            <p:ph type="body" idx="4294967295"/>
          </p:nvPr>
        </p:nvSpPr>
        <p:spPr>
          <a:xfrm>
            <a:off x="468313" y="1268413"/>
            <a:ext cx="8351837" cy="5256212"/>
          </a:xfrm>
        </p:spPr>
        <p:txBody>
          <a:bodyPr/>
          <a:lstStyle/>
          <a:p>
            <a:r>
              <a:rPr lang="zh-CN" altLang="en-US" sz="2800" smtClean="0"/>
              <a:t>涉及：防止地址越界和控制正确存取。</a:t>
            </a:r>
            <a:endParaRPr lang="zh-CN" altLang="en-US" sz="2800" smtClean="0"/>
          </a:p>
          <a:p>
            <a:r>
              <a:rPr lang="zh-CN" altLang="en-US" sz="2800" smtClean="0"/>
              <a:t>地址越界保护：</a:t>
            </a:r>
            <a:endParaRPr lang="zh-CN" altLang="en-US" sz="2800" smtClean="0"/>
          </a:p>
          <a:p>
            <a:pPr lvl="1"/>
            <a:r>
              <a:rPr lang="zh-CN" altLang="en-US" sz="2400" smtClean="0"/>
              <a:t>各道程序只能访问自己的内存区而不能互相干扰，必须对内存中的程序和数据进行保护，以免受到其他程序有意或无意的破坏。</a:t>
            </a:r>
            <a:endParaRPr lang="zh-CN" altLang="en-US" sz="2400" smtClean="0"/>
          </a:p>
          <a:p>
            <a:pPr lvl="1"/>
            <a:r>
              <a:rPr lang="zh-CN" altLang="en-US" sz="2400" smtClean="0"/>
              <a:t>对进程执行时所产生的所有内存访问地址进行检查，确保进程仅访问它自己的内存区，就是地址越界保护。</a:t>
            </a:r>
            <a:endParaRPr lang="zh-CN" altLang="en-US" sz="2400" smtClean="0"/>
          </a:p>
          <a:p>
            <a:pPr lvl="1"/>
            <a:r>
              <a:rPr lang="zh-CN" altLang="en-US" sz="2400" smtClean="0"/>
              <a:t>越界保护依赖于硬件设施，常用的有：</a:t>
            </a:r>
            <a:r>
              <a:rPr lang="zh-CN" altLang="en-US" sz="2400" smtClean="0">
                <a:solidFill>
                  <a:srgbClr val="CC3300"/>
                </a:solidFill>
              </a:rPr>
              <a:t>界地址和存储键</a:t>
            </a:r>
            <a:endParaRPr lang="zh-CN" altLang="en-US" sz="2400" smtClean="0">
              <a:solidFill>
                <a:srgbClr val="CC3300"/>
              </a:solidFill>
            </a:endParaRPr>
          </a:p>
          <a:p>
            <a:r>
              <a:rPr lang="zh-CN" altLang="en-US" sz="2800" smtClean="0"/>
              <a:t>信息存取保护：</a:t>
            </a:r>
            <a:endParaRPr lang="zh-CN" altLang="en-US" sz="2800" smtClean="0"/>
          </a:p>
          <a:p>
            <a:pPr lvl="1"/>
            <a:r>
              <a:rPr lang="zh-CN" altLang="en-US" sz="2400" smtClean="0"/>
              <a:t>进程访问分配给自己的内存区时，要对访问权限进行检查，如允许读、写、执行等，从而确保数据的安全性和完整性，防止有意或无意的误操作而破坏内存信息。</a:t>
            </a:r>
            <a:endParaRPr lang="zh-CN" altLang="en-US" sz="24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736340" y="889635"/>
              <a:ext cx="2414270" cy="63500"/>
            </p14:xfrm>
          </p:contentPart>
        </mc:Choice>
        <mc:Fallback xmlns="">
          <p:pic>
            <p:nvPicPr>
              <p:cNvPr id="2" name="墨迹 1"/>
            </p:nvPicPr>
            <p:blipFill>
              <a:blip r:embed="rId2"/>
            </p:blipFill>
            <p:spPr>
              <a:xfrm>
                <a:off x="3736340" y="889635"/>
                <a:ext cx="2414270" cy="635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195060" y="978535"/>
              <a:ext cx="6350" cy="19050"/>
            </p14:xfrm>
          </p:contentPart>
        </mc:Choice>
        <mc:Fallback xmlns="">
          <p:pic>
            <p:nvPicPr>
              <p:cNvPr id="3" name="墨迹 2"/>
            </p:nvPicPr>
            <p:blipFill>
              <a:blip r:embed="rId4"/>
            </p:blipFill>
            <p:spPr>
              <a:xfrm>
                <a:off x="6195060" y="978535"/>
                <a:ext cx="6350" cy="19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280920" y="1766570"/>
              <a:ext cx="1525270" cy="69850"/>
            </p14:xfrm>
          </p:contentPart>
        </mc:Choice>
        <mc:Fallback xmlns="">
          <p:pic>
            <p:nvPicPr>
              <p:cNvPr id="4" name="墨迹 3"/>
            </p:nvPicPr>
            <p:blipFill>
              <a:blip r:embed="rId6"/>
            </p:blipFill>
            <p:spPr>
              <a:xfrm>
                <a:off x="2280920" y="1766570"/>
                <a:ext cx="1525270" cy="698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555490" y="1849120"/>
              <a:ext cx="337185" cy="69850"/>
            </p14:xfrm>
          </p:contentPart>
        </mc:Choice>
        <mc:Fallback xmlns="">
          <p:pic>
            <p:nvPicPr>
              <p:cNvPr id="5" name="墨迹 4"/>
            </p:nvPicPr>
            <p:blipFill>
              <a:blip r:embed="rId8"/>
            </p:blipFill>
            <p:spPr>
              <a:xfrm>
                <a:off x="4555490" y="1849120"/>
                <a:ext cx="337185" cy="698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191125" y="1130935"/>
              <a:ext cx="1550670" cy="768985"/>
            </p14:xfrm>
          </p:contentPart>
        </mc:Choice>
        <mc:Fallback xmlns="">
          <p:pic>
            <p:nvPicPr>
              <p:cNvPr id="6" name="墨迹 5"/>
            </p:nvPicPr>
            <p:blipFill>
              <a:blip r:embed="rId10"/>
            </p:blipFill>
            <p:spPr>
              <a:xfrm>
                <a:off x="5191125" y="1130935"/>
                <a:ext cx="1550670" cy="7689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6055360" y="1842770"/>
              <a:ext cx="19050" cy="12700"/>
            </p14:xfrm>
          </p:contentPart>
        </mc:Choice>
        <mc:Fallback xmlns="">
          <p:pic>
            <p:nvPicPr>
              <p:cNvPr id="7" name="墨迹 6"/>
            </p:nvPicPr>
            <p:blipFill>
              <a:blip r:embed="rId12"/>
            </p:blipFill>
            <p:spPr>
              <a:xfrm>
                <a:off x="6055360" y="1842770"/>
                <a:ext cx="19050" cy="12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099185" y="2167255"/>
              <a:ext cx="2179320" cy="107950"/>
            </p14:xfrm>
          </p:contentPart>
        </mc:Choice>
        <mc:Fallback xmlns="">
          <p:pic>
            <p:nvPicPr>
              <p:cNvPr id="8" name="墨迹 7"/>
            </p:nvPicPr>
            <p:blipFill>
              <a:blip r:embed="rId14"/>
            </p:blipFill>
            <p:spPr>
              <a:xfrm>
                <a:off x="1099185" y="2167255"/>
                <a:ext cx="2179320" cy="1079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329305" y="2148205"/>
              <a:ext cx="12700" cy="360"/>
            </p14:xfrm>
          </p:contentPart>
        </mc:Choice>
        <mc:Fallback xmlns="">
          <p:pic>
            <p:nvPicPr>
              <p:cNvPr id="9" name="墨迹 8"/>
            </p:nvPicPr>
            <p:blipFill>
              <a:blip r:embed="rId16"/>
            </p:blipFill>
            <p:spPr>
              <a:xfrm>
                <a:off x="3329305" y="2148205"/>
                <a:ext cx="127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1677035" y="2243455"/>
              <a:ext cx="4060825" cy="527685"/>
            </p14:xfrm>
          </p:contentPart>
        </mc:Choice>
        <mc:Fallback xmlns="">
          <p:pic>
            <p:nvPicPr>
              <p:cNvPr id="10" name="墨迹 9"/>
            </p:nvPicPr>
            <p:blipFill>
              <a:blip r:embed="rId18"/>
            </p:blipFill>
            <p:spPr>
              <a:xfrm>
                <a:off x="1677035" y="2243455"/>
                <a:ext cx="4060825" cy="5276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864860" y="2605405"/>
              <a:ext cx="1925320" cy="82550"/>
            </p14:xfrm>
          </p:contentPart>
        </mc:Choice>
        <mc:Fallback xmlns="">
          <p:pic>
            <p:nvPicPr>
              <p:cNvPr id="11" name="墨迹 10"/>
            </p:nvPicPr>
            <p:blipFill>
              <a:blip r:embed="rId20"/>
            </p:blipFill>
            <p:spPr>
              <a:xfrm>
                <a:off x="5864860" y="2605405"/>
                <a:ext cx="1925320" cy="825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8094980" y="2694305"/>
              <a:ext cx="578485" cy="83185"/>
            </p14:xfrm>
          </p:contentPart>
        </mc:Choice>
        <mc:Fallback xmlns="">
          <p:pic>
            <p:nvPicPr>
              <p:cNvPr id="12" name="墨迹 11"/>
            </p:nvPicPr>
            <p:blipFill>
              <a:blip r:embed="rId22"/>
            </p:blipFill>
            <p:spPr>
              <a:xfrm>
                <a:off x="8094980" y="2694305"/>
                <a:ext cx="578485" cy="8318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452370" y="2961640"/>
              <a:ext cx="3177540" cy="57150"/>
            </p14:xfrm>
          </p:contentPart>
        </mc:Choice>
        <mc:Fallback xmlns="">
          <p:pic>
            <p:nvPicPr>
              <p:cNvPr id="13" name="墨迹 12"/>
            </p:nvPicPr>
            <p:blipFill>
              <a:blip r:embed="rId24"/>
            </p:blipFill>
            <p:spPr>
              <a:xfrm>
                <a:off x="2452370" y="2961640"/>
                <a:ext cx="3177540" cy="571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6449695" y="2987040"/>
              <a:ext cx="2077720" cy="57150"/>
            </p14:xfrm>
          </p:contentPart>
        </mc:Choice>
        <mc:Fallback xmlns="">
          <p:pic>
            <p:nvPicPr>
              <p:cNvPr id="14" name="墨迹 13"/>
            </p:nvPicPr>
            <p:blipFill>
              <a:blip r:embed="rId26"/>
            </p:blipFill>
            <p:spPr>
              <a:xfrm>
                <a:off x="6449695" y="2987040"/>
                <a:ext cx="2077720" cy="571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683385" y="3444875"/>
              <a:ext cx="1899920" cy="63500"/>
            </p14:xfrm>
          </p:contentPart>
        </mc:Choice>
        <mc:Fallback xmlns="">
          <p:pic>
            <p:nvPicPr>
              <p:cNvPr id="15" name="墨迹 14"/>
            </p:nvPicPr>
            <p:blipFill>
              <a:blip r:embed="rId28"/>
            </p:blipFill>
            <p:spPr>
              <a:xfrm>
                <a:off x="1683385" y="3444875"/>
                <a:ext cx="1899920" cy="635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2929255" y="3342640"/>
              <a:ext cx="5102225" cy="565785"/>
            </p14:xfrm>
          </p:contentPart>
        </mc:Choice>
        <mc:Fallback xmlns="">
          <p:pic>
            <p:nvPicPr>
              <p:cNvPr id="16" name="墨迹 15"/>
            </p:nvPicPr>
            <p:blipFill>
              <a:blip r:embed="rId30"/>
            </p:blipFill>
            <p:spPr>
              <a:xfrm>
                <a:off x="2929255" y="3342640"/>
                <a:ext cx="5102225" cy="56578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8114030" y="3889375"/>
              <a:ext cx="483235" cy="12700"/>
            </p14:xfrm>
          </p:contentPart>
        </mc:Choice>
        <mc:Fallback xmlns="">
          <p:pic>
            <p:nvPicPr>
              <p:cNvPr id="17" name="墨迹 16"/>
            </p:nvPicPr>
            <p:blipFill>
              <a:blip r:embed="rId32"/>
            </p:blipFill>
            <p:spPr>
              <a:xfrm>
                <a:off x="8114030" y="3889375"/>
                <a:ext cx="483235" cy="127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1562735" y="3851275"/>
              <a:ext cx="1328420" cy="495935"/>
            </p14:xfrm>
          </p:contentPart>
        </mc:Choice>
        <mc:Fallback xmlns="">
          <p:pic>
            <p:nvPicPr>
              <p:cNvPr id="18" name="墨迹 17"/>
            </p:nvPicPr>
            <p:blipFill>
              <a:blip r:embed="rId34"/>
            </p:blipFill>
            <p:spPr>
              <a:xfrm>
                <a:off x="1562735" y="3851275"/>
                <a:ext cx="1328420" cy="4959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2814955" y="4131310"/>
              <a:ext cx="2598420" cy="127000"/>
            </p14:xfrm>
          </p:contentPart>
        </mc:Choice>
        <mc:Fallback xmlns="">
          <p:pic>
            <p:nvPicPr>
              <p:cNvPr id="19" name="墨迹 18"/>
            </p:nvPicPr>
            <p:blipFill>
              <a:blip r:embed="rId36"/>
            </p:blipFill>
            <p:spPr>
              <a:xfrm>
                <a:off x="2814955" y="4131310"/>
                <a:ext cx="2598420" cy="1270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5445125" y="3813175"/>
              <a:ext cx="2687955" cy="521335"/>
            </p14:xfrm>
          </p:contentPart>
        </mc:Choice>
        <mc:Fallback xmlns="">
          <p:pic>
            <p:nvPicPr>
              <p:cNvPr id="20" name="墨迹 19"/>
            </p:nvPicPr>
            <p:blipFill>
              <a:blip r:embed="rId38"/>
            </p:blipFill>
            <p:spPr>
              <a:xfrm>
                <a:off x="5445125" y="3813175"/>
                <a:ext cx="2687955" cy="5213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7390130" y="4309110"/>
              <a:ext cx="31750" cy="31750"/>
            </p14:xfrm>
          </p:contentPart>
        </mc:Choice>
        <mc:Fallback xmlns="">
          <p:pic>
            <p:nvPicPr>
              <p:cNvPr id="21" name="墨迹 20"/>
            </p:nvPicPr>
            <p:blipFill>
              <a:blip r:embed="rId40"/>
            </p:blipFill>
            <p:spPr>
              <a:xfrm>
                <a:off x="7390130" y="4309110"/>
                <a:ext cx="31750" cy="317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1378585" y="4677410"/>
              <a:ext cx="1149985" cy="114300"/>
            </p14:xfrm>
          </p:contentPart>
        </mc:Choice>
        <mc:Fallback xmlns="">
          <p:pic>
            <p:nvPicPr>
              <p:cNvPr id="22" name="墨迹 21"/>
            </p:nvPicPr>
            <p:blipFill>
              <a:blip r:embed="rId42"/>
            </p:blipFill>
            <p:spPr>
              <a:xfrm>
                <a:off x="1378585" y="4677410"/>
                <a:ext cx="1149985" cy="1143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3246755" y="4220210"/>
              <a:ext cx="1480820" cy="629285"/>
            </p14:xfrm>
          </p:contentPart>
        </mc:Choice>
        <mc:Fallback xmlns="">
          <p:pic>
            <p:nvPicPr>
              <p:cNvPr id="23" name="墨迹 22"/>
            </p:nvPicPr>
            <p:blipFill>
              <a:blip r:embed="rId44"/>
            </p:blipFill>
            <p:spPr>
              <a:xfrm>
                <a:off x="3246755" y="4220210"/>
                <a:ext cx="1480820" cy="6292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5814060" y="4683760"/>
              <a:ext cx="298450" cy="19050"/>
            </p14:xfrm>
          </p:contentPart>
        </mc:Choice>
        <mc:Fallback xmlns="">
          <p:pic>
            <p:nvPicPr>
              <p:cNvPr id="24" name="墨迹 23"/>
            </p:nvPicPr>
            <p:blipFill>
              <a:blip r:embed="rId46"/>
            </p:blipFill>
            <p:spPr>
              <a:xfrm>
                <a:off x="5814060" y="4683760"/>
                <a:ext cx="298450" cy="190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6430645" y="4677410"/>
              <a:ext cx="698500" cy="57150"/>
            </p14:xfrm>
          </p:contentPart>
        </mc:Choice>
        <mc:Fallback xmlns="">
          <p:pic>
            <p:nvPicPr>
              <p:cNvPr id="25" name="墨迹 24"/>
            </p:nvPicPr>
            <p:blipFill>
              <a:blip r:embed="rId48"/>
            </p:blipFill>
            <p:spPr>
              <a:xfrm>
                <a:off x="6430645" y="4677410"/>
                <a:ext cx="698500" cy="571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7574280" y="4779010"/>
              <a:ext cx="788035" cy="32385"/>
            </p14:xfrm>
          </p:contentPart>
        </mc:Choice>
        <mc:Fallback xmlns="">
          <p:pic>
            <p:nvPicPr>
              <p:cNvPr id="26" name="墨迹 25"/>
            </p:nvPicPr>
            <p:blipFill>
              <a:blip r:embed="rId50"/>
            </p:blipFill>
            <p:spPr>
              <a:xfrm>
                <a:off x="7574280" y="4779010"/>
                <a:ext cx="788035" cy="32385"/>
              </a:xfrm>
              <a:prstGeom prst="rect"/>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11188" y="1700213"/>
            <a:ext cx="7993062" cy="4681537"/>
          </a:xfrm>
          <a:noFill/>
        </p:spPr>
        <p:txBody>
          <a:bodyPr/>
          <a:lstStyle/>
          <a:p>
            <a:pPr>
              <a:lnSpc>
                <a:spcPct val="90000"/>
              </a:lnSpc>
            </a:pPr>
            <a:r>
              <a:rPr lang="zh-CN" altLang="en-US" sz="2800" smtClean="0">
                <a:latin typeface="楷体_GB2312" pitchFamily="49" charset="-122"/>
              </a:rPr>
              <a:t>界地址寄存器（界限寄存器）：</a:t>
            </a:r>
            <a:endParaRPr lang="zh-CN" altLang="en-US" sz="2800" smtClean="0">
              <a:latin typeface="楷体_GB2312" pitchFamily="49" charset="-122"/>
            </a:endParaRPr>
          </a:p>
          <a:p>
            <a:pPr>
              <a:lnSpc>
                <a:spcPct val="90000"/>
              </a:lnSpc>
              <a:buFont typeface="Wingdings" panose="05000000000000000000" pitchFamily="2" charset="2"/>
              <a:buNone/>
            </a:pPr>
            <a:r>
              <a:rPr lang="zh-CN" altLang="en-US" sz="2800" smtClean="0">
                <a:latin typeface="楷体_GB2312" pitchFamily="49" charset="-122"/>
              </a:rPr>
              <a:t>	在</a:t>
            </a:r>
            <a:r>
              <a:rPr lang="en-US" altLang="zh-CN" sz="2800" smtClean="0">
                <a:latin typeface="楷体_GB2312" pitchFamily="49" charset="-122"/>
              </a:rPr>
              <a:t>CPU </a:t>
            </a:r>
            <a:r>
              <a:rPr lang="zh-CN" altLang="en-US" sz="2800" smtClean="0">
                <a:latin typeface="楷体_GB2312" pitchFamily="49" charset="-122"/>
              </a:rPr>
              <a:t>中设置一对界限寄存器来存放该用户作业在主存中的下限和上限地址，分别称为下限寄存器和上限寄存器。</a:t>
            </a:r>
            <a:endParaRPr lang="zh-CN" altLang="en-US" sz="2800" smtClean="0">
              <a:latin typeface="楷体_GB2312" pitchFamily="49" charset="-122"/>
            </a:endParaRPr>
          </a:p>
          <a:p>
            <a:pPr>
              <a:lnSpc>
                <a:spcPct val="90000"/>
              </a:lnSpc>
            </a:pPr>
            <a:r>
              <a:rPr lang="zh-CN" altLang="en-US" sz="2800" smtClean="0">
                <a:latin typeface="楷体_GB2312" pitchFamily="49" charset="-122"/>
              </a:rPr>
              <a:t>存储保护键：</a:t>
            </a:r>
            <a:endParaRPr lang="zh-CN" altLang="en-US" sz="2800" smtClean="0">
              <a:latin typeface="楷体_GB2312" pitchFamily="49" charset="-122"/>
            </a:endParaRPr>
          </a:p>
          <a:p>
            <a:pPr>
              <a:lnSpc>
                <a:spcPct val="90000"/>
              </a:lnSpc>
              <a:buFont typeface="Wingdings" panose="05000000000000000000" pitchFamily="2" charset="2"/>
              <a:buNone/>
            </a:pPr>
            <a:r>
              <a:rPr lang="zh-CN" altLang="en-US" sz="2800" smtClean="0">
                <a:latin typeface="楷体_GB2312" pitchFamily="49" charset="-122"/>
              </a:rPr>
              <a:t>	每个存储块都有一个存储保护键，附加在每个存储块上。当操作系统挑选作业运行时，操作系统同时将该作业的存储键号存放到程序状态字</a:t>
            </a:r>
            <a:r>
              <a:rPr lang="en-US" altLang="zh-CN" sz="2800" smtClean="0">
                <a:latin typeface="楷体_GB2312" pitchFamily="49" charset="-122"/>
              </a:rPr>
              <a:t>PSW</a:t>
            </a:r>
            <a:r>
              <a:rPr lang="zh-CN" altLang="en-US" sz="2800" smtClean="0">
                <a:latin typeface="楷体_GB2312" pitchFamily="49" charset="-122"/>
              </a:rPr>
              <a:t>的存储键</a:t>
            </a:r>
            <a:r>
              <a:rPr lang="en-US" altLang="zh-CN" sz="2800" smtClean="0">
                <a:latin typeface="楷体_GB2312" pitchFamily="49" charset="-122"/>
              </a:rPr>
              <a:t>(</a:t>
            </a:r>
            <a:r>
              <a:rPr lang="en-US" altLang="zh-CN" sz="2800" smtClean="0"/>
              <a:t>“</a:t>
            </a:r>
            <a:r>
              <a:rPr lang="zh-CN" altLang="en-US" sz="2800" smtClean="0">
                <a:latin typeface="楷体_GB2312" pitchFamily="49" charset="-122"/>
              </a:rPr>
              <a:t>钥匙</a:t>
            </a:r>
            <a:r>
              <a:rPr lang="zh-CN" altLang="en-US" sz="2800" smtClean="0"/>
              <a:t>”</a:t>
            </a:r>
            <a:r>
              <a:rPr lang="en-US" altLang="zh-CN" sz="2800" smtClean="0">
                <a:latin typeface="楷体_GB2312" pitchFamily="49" charset="-122"/>
              </a:rPr>
              <a:t>)</a:t>
            </a:r>
            <a:r>
              <a:rPr lang="zh-CN" altLang="en-US" sz="2800" smtClean="0">
                <a:latin typeface="楷体_GB2312" pitchFamily="49" charset="-122"/>
              </a:rPr>
              <a:t>域中。每当</a:t>
            </a:r>
            <a:r>
              <a:rPr lang="en-US" altLang="zh-CN" sz="2800" smtClean="0">
                <a:latin typeface="楷体_GB2312" pitchFamily="49" charset="-122"/>
              </a:rPr>
              <a:t>CPU</a:t>
            </a:r>
            <a:r>
              <a:rPr lang="zh-CN" altLang="en-US" sz="2800" smtClean="0">
                <a:latin typeface="楷体_GB2312" pitchFamily="49" charset="-122"/>
              </a:rPr>
              <a:t>访问主存时，都将对主存块的存储键与</a:t>
            </a:r>
            <a:r>
              <a:rPr lang="en-US" altLang="zh-CN" sz="2800" smtClean="0">
                <a:latin typeface="楷体_GB2312" pitchFamily="49" charset="-122"/>
              </a:rPr>
              <a:t>PSW</a:t>
            </a:r>
            <a:r>
              <a:rPr lang="zh-CN" altLang="en-US" sz="2800" smtClean="0">
                <a:latin typeface="楷体_GB2312" pitchFamily="49" charset="-122"/>
              </a:rPr>
              <a:t>中的</a:t>
            </a:r>
            <a:r>
              <a:rPr lang="zh-CN" altLang="en-US" sz="2800" smtClean="0"/>
              <a:t>“</a:t>
            </a:r>
            <a:r>
              <a:rPr lang="zh-CN" altLang="en-US" sz="2800" smtClean="0">
                <a:latin typeface="楷体_GB2312" pitchFamily="49" charset="-122"/>
              </a:rPr>
              <a:t>钥匙</a:t>
            </a:r>
            <a:r>
              <a:rPr lang="zh-CN" altLang="en-US" sz="2800" smtClean="0"/>
              <a:t>”</a:t>
            </a:r>
            <a:r>
              <a:rPr lang="zh-CN" altLang="en-US" sz="2800" smtClean="0">
                <a:latin typeface="楷体_GB2312" pitchFamily="49" charset="-122"/>
              </a:rPr>
              <a:t>进行比较。以判断访问是否合法。</a:t>
            </a:r>
            <a:endParaRPr lang="zh-CN" altLang="en-US" sz="2800" smtClean="0">
              <a:latin typeface="楷体_GB2312" pitchFamily="49" charset="-122"/>
            </a:endParaRPr>
          </a:p>
        </p:txBody>
      </p:sp>
      <p:sp>
        <p:nvSpPr>
          <p:cNvPr id="99332" name="Rectangle 4"/>
          <p:cNvSpPr>
            <a:spLocks noGrp="1" noChangeArrowheads="1"/>
          </p:cNvSpPr>
          <p:nvPr>
            <p:ph type="title"/>
          </p:nvPr>
        </p:nvSpPr>
        <p:spPr/>
        <p:txBody>
          <a:bodyPr/>
          <a:lstStyle/>
          <a:p>
            <a:r>
              <a:rPr lang="en-US" altLang="zh-CN" smtClean="0"/>
              <a:t>3. </a:t>
            </a:r>
            <a:r>
              <a:rPr lang="zh-CN" altLang="en-US" smtClean="0"/>
              <a:t>存储保护</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086485" y="1576070"/>
              <a:ext cx="2401570" cy="502285"/>
            </p14:xfrm>
          </p:contentPart>
        </mc:Choice>
        <mc:Fallback xmlns="">
          <p:pic>
            <p:nvPicPr>
              <p:cNvPr id="2" name="墨迹 1"/>
            </p:nvPicPr>
            <p:blipFill>
              <a:blip r:embed="rId2"/>
            </p:blipFill>
            <p:spPr>
              <a:xfrm>
                <a:off x="1086485" y="1576070"/>
                <a:ext cx="2401570" cy="5022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800100" y="3342640"/>
              <a:ext cx="2268855" cy="540385"/>
            </p14:xfrm>
          </p:contentPart>
        </mc:Choice>
        <mc:Fallback xmlns="">
          <p:pic>
            <p:nvPicPr>
              <p:cNvPr id="3" name="墨迹 2"/>
            </p:nvPicPr>
            <p:blipFill>
              <a:blip r:embed="rId4"/>
            </p:blipFill>
            <p:spPr>
              <a:xfrm>
                <a:off x="800100" y="3342640"/>
                <a:ext cx="2268855" cy="540385"/>
              </a:xfrm>
              <a:prstGeom prst="rect"/>
            </p:spPr>
          </p:pic>
        </mc:Fallback>
      </mc:AlternateContent>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t>3. </a:t>
            </a:r>
            <a:r>
              <a:rPr lang="zh-CN" altLang="en-US" smtClean="0"/>
              <a:t>存储保护</a:t>
            </a:r>
            <a:endParaRPr lang="zh-CN" altLang="en-US" smtClean="0"/>
          </a:p>
        </p:txBody>
      </p:sp>
      <p:graphicFrame>
        <p:nvGraphicFramePr>
          <p:cNvPr id="100355" name="Object 3"/>
          <p:cNvGraphicFramePr>
            <a:graphicFrameLocks noGrp="1" noChangeAspect="1"/>
          </p:cNvGraphicFramePr>
          <p:nvPr>
            <p:ph type="body" idx="1"/>
          </p:nvPr>
        </p:nvGraphicFramePr>
        <p:xfrm>
          <a:off x="2484438" y="1844675"/>
          <a:ext cx="4343400" cy="4005263"/>
        </p:xfrm>
        <a:graphic>
          <a:graphicData uri="http://schemas.openxmlformats.org/presentationml/2006/ole">
            <mc:AlternateContent xmlns:mc="http://schemas.openxmlformats.org/markup-compatibility/2006">
              <mc:Choice xmlns:v="urn:schemas-microsoft-com:vml" Requires="v">
                <p:oleObj spid="_x0000_s100364" name="Visio" r:id="rId1" imgW="1550035" imgH="1317625" progId="Visio.Drawing.6">
                  <p:embed/>
                </p:oleObj>
              </mc:Choice>
              <mc:Fallback>
                <p:oleObj name="Visio" r:id="rId1" imgW="1550035" imgH="1317625" progId="Visio.Drawing.6">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844675"/>
                        <a:ext cx="4343400" cy="400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136390" y="4900295"/>
              <a:ext cx="1251585" cy="635635"/>
            </p14:xfrm>
          </p:contentPart>
        </mc:Choice>
        <mc:Fallback xmlns="">
          <p:pic>
            <p:nvPicPr>
              <p:cNvPr id="2" name="墨迹 1"/>
            </p:nvPicPr>
            <p:blipFill>
              <a:blip r:embed="rId4"/>
            </p:blipFill>
            <p:spPr>
              <a:xfrm>
                <a:off x="4136390" y="4900295"/>
                <a:ext cx="1251585" cy="6356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693670" y="1957070"/>
              <a:ext cx="680085" cy="871220"/>
            </p14:xfrm>
          </p:contentPart>
        </mc:Choice>
        <mc:Fallback xmlns="">
          <p:pic>
            <p:nvPicPr>
              <p:cNvPr id="3" name="墨迹 2"/>
            </p:nvPicPr>
            <p:blipFill>
              <a:blip r:embed="rId6"/>
            </p:blipFill>
            <p:spPr>
              <a:xfrm>
                <a:off x="2693670" y="1957070"/>
                <a:ext cx="680085" cy="8712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3583305" y="1931670"/>
              <a:ext cx="6350" cy="19050"/>
            </p14:xfrm>
          </p:contentPart>
        </mc:Choice>
        <mc:Fallback xmlns="">
          <p:pic>
            <p:nvPicPr>
              <p:cNvPr id="4" name="墨迹 3"/>
            </p:nvPicPr>
            <p:blipFill>
              <a:blip r:embed="rId8"/>
            </p:blipFill>
            <p:spPr>
              <a:xfrm>
                <a:off x="3583305" y="1931670"/>
                <a:ext cx="635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3653155" y="1931670"/>
              <a:ext cx="2103755" cy="400685"/>
            </p14:xfrm>
          </p:contentPart>
        </mc:Choice>
        <mc:Fallback xmlns="">
          <p:pic>
            <p:nvPicPr>
              <p:cNvPr id="5" name="墨迹 4"/>
            </p:nvPicPr>
            <p:blipFill>
              <a:blip r:embed="rId10"/>
            </p:blipFill>
            <p:spPr>
              <a:xfrm>
                <a:off x="3653155" y="1931670"/>
                <a:ext cx="2103755" cy="4006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4498340" y="2084705"/>
              <a:ext cx="38100" cy="6350"/>
            </p14:xfrm>
          </p:contentPart>
        </mc:Choice>
        <mc:Fallback xmlns="">
          <p:pic>
            <p:nvPicPr>
              <p:cNvPr id="6" name="墨迹 5"/>
            </p:nvPicPr>
            <p:blipFill>
              <a:blip r:embed="rId12"/>
            </p:blipFill>
            <p:spPr>
              <a:xfrm>
                <a:off x="4498340" y="2084705"/>
                <a:ext cx="38100" cy="6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5553710" y="2072005"/>
              <a:ext cx="6350" cy="19050"/>
            </p14:xfrm>
          </p:contentPart>
        </mc:Choice>
        <mc:Fallback xmlns="">
          <p:pic>
            <p:nvPicPr>
              <p:cNvPr id="7" name="墨迹 6"/>
            </p:nvPicPr>
            <p:blipFill>
              <a:blip r:embed="rId8"/>
            </p:blipFill>
            <p:spPr>
              <a:xfrm>
                <a:off x="5553710" y="2072005"/>
                <a:ext cx="6350" cy="190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8" name="墨迹 7"/>
              <p14:cNvContentPartPr/>
              <p14:nvPr/>
            </p14:nvContentPartPr>
            <p14:xfrm>
              <a:off x="3729990" y="2713355"/>
              <a:ext cx="19050" cy="360"/>
            </p14:xfrm>
          </p:contentPart>
        </mc:Choice>
        <mc:Fallback xmlns="">
          <p:pic>
            <p:nvPicPr>
              <p:cNvPr id="8" name="墨迹 7"/>
            </p:nvPicPr>
            <p:blipFill>
              <a:blip r:embed="rId15"/>
            </p:blipFill>
            <p:spPr>
              <a:xfrm>
                <a:off x="3729990" y="2713355"/>
                <a:ext cx="1905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5566410" y="2611755"/>
              <a:ext cx="19050" cy="360"/>
            </p14:xfrm>
          </p:contentPart>
        </mc:Choice>
        <mc:Fallback xmlns="">
          <p:pic>
            <p:nvPicPr>
              <p:cNvPr id="9" name="墨迹 8"/>
            </p:nvPicPr>
            <p:blipFill>
              <a:blip r:embed="rId15"/>
            </p:blipFill>
            <p:spPr>
              <a:xfrm>
                <a:off x="5566410" y="2611755"/>
                <a:ext cx="1905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763260" y="2637155"/>
              <a:ext cx="12700" cy="360"/>
            </p14:xfrm>
          </p:contentPart>
        </mc:Choice>
        <mc:Fallback xmlns="">
          <p:pic>
            <p:nvPicPr>
              <p:cNvPr id="10" name="墨迹 9"/>
            </p:nvPicPr>
            <p:blipFill>
              <a:blip r:embed="rId18"/>
            </p:blipFill>
            <p:spPr>
              <a:xfrm>
                <a:off x="5763260" y="2637155"/>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5864860" y="2732405"/>
              <a:ext cx="12700" cy="360"/>
            </p14:xfrm>
          </p:contentPart>
        </mc:Choice>
        <mc:Fallback xmlns="">
          <p:pic>
            <p:nvPicPr>
              <p:cNvPr id="11" name="墨迹 10"/>
            </p:nvPicPr>
            <p:blipFill>
              <a:blip r:embed="rId18"/>
            </p:blipFill>
            <p:spPr>
              <a:xfrm>
                <a:off x="5864860" y="2732405"/>
                <a:ext cx="1270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5871210" y="2777490"/>
              <a:ext cx="12700" cy="76200"/>
            </p14:xfrm>
          </p:contentPart>
        </mc:Choice>
        <mc:Fallback xmlns="">
          <p:pic>
            <p:nvPicPr>
              <p:cNvPr id="12" name="墨迹 11"/>
            </p:nvPicPr>
            <p:blipFill>
              <a:blip r:embed="rId21"/>
            </p:blipFill>
            <p:spPr>
              <a:xfrm>
                <a:off x="5871210" y="2777490"/>
                <a:ext cx="12700" cy="762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3602355" y="2860040"/>
              <a:ext cx="19050" cy="19050"/>
            </p14:xfrm>
          </p:contentPart>
        </mc:Choice>
        <mc:Fallback xmlns="">
          <p:pic>
            <p:nvPicPr>
              <p:cNvPr id="13" name="墨迹 12"/>
            </p:nvPicPr>
            <p:blipFill>
              <a:blip r:embed="rId23"/>
            </p:blipFill>
            <p:spPr>
              <a:xfrm>
                <a:off x="3602355" y="2860040"/>
                <a:ext cx="19050" cy="19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3958590" y="2752090"/>
              <a:ext cx="12700" cy="360"/>
            </p14:xfrm>
          </p:contentPart>
        </mc:Choice>
        <mc:Fallback xmlns="">
          <p:pic>
            <p:nvPicPr>
              <p:cNvPr id="14" name="墨迹 13"/>
            </p:nvPicPr>
            <p:blipFill>
              <a:blip r:embed="rId18"/>
            </p:blipFill>
            <p:spPr>
              <a:xfrm>
                <a:off x="3958590" y="2752090"/>
                <a:ext cx="1270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4168140" y="2726055"/>
              <a:ext cx="12700" cy="360"/>
            </p14:xfrm>
          </p:contentPart>
        </mc:Choice>
        <mc:Fallback xmlns="">
          <p:pic>
            <p:nvPicPr>
              <p:cNvPr id="15" name="墨迹 14"/>
            </p:nvPicPr>
            <p:blipFill>
              <a:blip r:embed="rId18"/>
            </p:blipFill>
            <p:spPr>
              <a:xfrm>
                <a:off x="4168140" y="2726055"/>
                <a:ext cx="127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4422140" y="2732405"/>
              <a:ext cx="19050" cy="360"/>
            </p14:xfrm>
          </p:contentPart>
        </mc:Choice>
        <mc:Fallback xmlns="">
          <p:pic>
            <p:nvPicPr>
              <p:cNvPr id="16" name="墨迹 15"/>
            </p:nvPicPr>
            <p:blipFill>
              <a:blip r:embed="rId15"/>
            </p:blipFill>
            <p:spPr>
              <a:xfrm>
                <a:off x="4422140" y="2732405"/>
                <a:ext cx="190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5038725" y="2771140"/>
              <a:ext cx="38100" cy="12700"/>
            </p14:xfrm>
          </p:contentPart>
        </mc:Choice>
        <mc:Fallback xmlns="">
          <p:pic>
            <p:nvPicPr>
              <p:cNvPr id="17" name="墨迹 16"/>
            </p:nvPicPr>
            <p:blipFill>
              <a:blip r:embed="rId28"/>
            </p:blipFill>
            <p:spPr>
              <a:xfrm>
                <a:off x="5038725" y="2771140"/>
                <a:ext cx="38100" cy="127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5515610" y="2929890"/>
              <a:ext cx="19050" cy="12700"/>
            </p14:xfrm>
          </p:contentPart>
        </mc:Choice>
        <mc:Fallback xmlns="">
          <p:pic>
            <p:nvPicPr>
              <p:cNvPr id="18" name="墨迹 17"/>
            </p:nvPicPr>
            <p:blipFill>
              <a:blip r:embed="rId30"/>
            </p:blipFill>
            <p:spPr>
              <a:xfrm>
                <a:off x="5515610" y="2929890"/>
                <a:ext cx="19050" cy="127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4441190" y="3355340"/>
              <a:ext cx="12700" cy="360"/>
            </p14:xfrm>
          </p:contentPart>
        </mc:Choice>
        <mc:Fallback xmlns="">
          <p:pic>
            <p:nvPicPr>
              <p:cNvPr id="19" name="墨迹 18"/>
            </p:nvPicPr>
            <p:blipFill>
              <a:blip r:embed="rId18"/>
            </p:blipFill>
            <p:spPr>
              <a:xfrm>
                <a:off x="4441190" y="3355340"/>
                <a:ext cx="127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5534660" y="3463925"/>
              <a:ext cx="57150" cy="44450"/>
            </p14:xfrm>
          </p:contentPart>
        </mc:Choice>
        <mc:Fallback xmlns="">
          <p:pic>
            <p:nvPicPr>
              <p:cNvPr id="20" name="墨迹 19"/>
            </p:nvPicPr>
            <p:blipFill>
              <a:blip r:embed="rId33"/>
            </p:blipFill>
            <p:spPr>
              <a:xfrm>
                <a:off x="5534660" y="3463925"/>
                <a:ext cx="57150" cy="444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3990340" y="4499610"/>
              <a:ext cx="12700" cy="360"/>
            </p14:xfrm>
          </p:contentPart>
        </mc:Choice>
        <mc:Fallback xmlns="">
          <p:pic>
            <p:nvPicPr>
              <p:cNvPr id="21" name="墨迹 20"/>
            </p:nvPicPr>
            <p:blipFill>
              <a:blip r:embed="rId18"/>
            </p:blipFill>
            <p:spPr>
              <a:xfrm>
                <a:off x="3990340" y="4499610"/>
                <a:ext cx="12700"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4390390" y="4321810"/>
              <a:ext cx="12700" cy="360"/>
            </p14:xfrm>
          </p:contentPart>
        </mc:Choice>
        <mc:Fallback xmlns="">
          <p:pic>
            <p:nvPicPr>
              <p:cNvPr id="22" name="墨迹 21"/>
            </p:nvPicPr>
            <p:blipFill>
              <a:blip r:embed="rId18"/>
            </p:blipFill>
            <p:spPr>
              <a:xfrm>
                <a:off x="4390390" y="4321810"/>
                <a:ext cx="1270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4295140" y="3323590"/>
              <a:ext cx="12700" cy="360"/>
            </p14:xfrm>
          </p:contentPart>
        </mc:Choice>
        <mc:Fallback xmlns="">
          <p:pic>
            <p:nvPicPr>
              <p:cNvPr id="23" name="墨迹 22"/>
            </p:nvPicPr>
            <p:blipFill>
              <a:blip r:embed="rId18"/>
            </p:blipFill>
            <p:spPr>
              <a:xfrm>
                <a:off x="4295140" y="3323590"/>
                <a:ext cx="1270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5591810" y="4156710"/>
              <a:ext cx="114300" cy="361950"/>
            </p14:xfrm>
          </p:contentPart>
        </mc:Choice>
        <mc:Fallback xmlns="">
          <p:pic>
            <p:nvPicPr>
              <p:cNvPr id="24" name="墨迹 23"/>
            </p:nvPicPr>
            <p:blipFill>
              <a:blip r:embed="rId38"/>
            </p:blipFill>
            <p:spPr>
              <a:xfrm>
                <a:off x="5591810" y="4156710"/>
                <a:ext cx="114300" cy="3619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墨迹 24"/>
              <p14:cNvContentPartPr/>
              <p14:nvPr/>
            </p14:nvContentPartPr>
            <p14:xfrm>
              <a:off x="3348355" y="3584575"/>
              <a:ext cx="12700" cy="360"/>
            </p14:xfrm>
          </p:contentPart>
        </mc:Choice>
        <mc:Fallback xmlns="">
          <p:pic>
            <p:nvPicPr>
              <p:cNvPr id="25" name="墨迹 24"/>
            </p:nvPicPr>
            <p:blipFill>
              <a:blip r:embed="rId18"/>
            </p:blipFill>
            <p:spPr>
              <a:xfrm>
                <a:off x="3348355" y="3584575"/>
                <a:ext cx="12700" cy="360"/>
              </a:xfrm>
              <a:prstGeom prst="rect"/>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050"/>
          <p:cNvSpPr>
            <a:spLocks noGrp="1" noChangeArrowheads="1"/>
          </p:cNvSpPr>
          <p:nvPr>
            <p:ph type="title" idx="4294967295"/>
          </p:nvPr>
        </p:nvSpPr>
        <p:spPr>
          <a:xfrm>
            <a:off x="762000" y="188913"/>
            <a:ext cx="7772400" cy="1143000"/>
          </a:xfrm>
        </p:spPr>
        <p:txBody>
          <a:bodyPr/>
          <a:lstStyle/>
          <a:p>
            <a:r>
              <a:rPr lang="en-US" altLang="zh-CN" smtClean="0"/>
              <a:t>4.2 </a:t>
            </a:r>
            <a:r>
              <a:rPr lang="zh-CN" altLang="en-US" smtClean="0"/>
              <a:t>连续存储空间管理</a:t>
            </a:r>
            <a:endParaRPr lang="zh-CN" altLang="en-US" smtClean="0"/>
          </a:p>
        </p:txBody>
      </p:sp>
      <p:sp>
        <p:nvSpPr>
          <p:cNvPr id="59394" name="Rectangle 2051"/>
          <p:cNvSpPr>
            <a:spLocks noGrp="1" noChangeArrowheads="1"/>
          </p:cNvSpPr>
          <p:nvPr>
            <p:ph type="body" idx="4294967295"/>
          </p:nvPr>
        </p:nvSpPr>
        <p:spPr>
          <a:xfrm>
            <a:off x="838200" y="1535113"/>
            <a:ext cx="7694613" cy="4630737"/>
          </a:xfrm>
        </p:spPr>
        <p:txBody>
          <a:bodyPr/>
          <a:lstStyle/>
          <a:p>
            <a:r>
              <a:rPr lang="en-US" altLang="zh-CN" smtClean="0"/>
              <a:t>4.2.1 </a:t>
            </a:r>
            <a:r>
              <a:rPr lang="zh-CN" altLang="en-US" smtClean="0"/>
              <a:t>固定分区存储管理 </a:t>
            </a:r>
            <a:endParaRPr lang="zh-CN" altLang="en-US" smtClean="0"/>
          </a:p>
          <a:p>
            <a:r>
              <a:rPr lang="en-US" altLang="zh-CN" smtClean="0"/>
              <a:t>4.2.2 </a:t>
            </a:r>
            <a:r>
              <a:rPr lang="zh-CN" altLang="en-US" smtClean="0"/>
              <a:t>可变分区存储管理 </a:t>
            </a:r>
            <a:endParaRPr lang="zh-CN" altLang="en-US" smtClean="0"/>
          </a:p>
          <a:p>
            <a:r>
              <a:rPr lang="en-US" altLang="zh-CN" smtClean="0"/>
              <a:t>4.2.3</a:t>
            </a:r>
            <a:r>
              <a:rPr lang="zh-CN" altLang="en-US" smtClean="0"/>
              <a:t> 内存不足的存储管理技术</a:t>
            </a:r>
            <a:endParaRPr lang="zh-CN" altLang="en-US" smtClean="0"/>
          </a:p>
          <a:p>
            <a:endParaRPr lang="en-US" altLang="zh-CN"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786245" y="4359910"/>
              <a:ext cx="31750" cy="38100"/>
            </p14:xfrm>
          </p:contentPart>
        </mc:Choice>
        <mc:Fallback xmlns="">
          <p:pic>
            <p:nvPicPr>
              <p:cNvPr id="2" name="墨迹 1"/>
            </p:nvPicPr>
            <p:blipFill>
              <a:blip r:embed="rId2"/>
            </p:blipFill>
            <p:spPr>
              <a:xfrm>
                <a:off x="6786245" y="4359910"/>
                <a:ext cx="31750" cy="381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538595" y="4398010"/>
              <a:ext cx="152400" cy="279400"/>
            </p14:xfrm>
          </p:contentPart>
        </mc:Choice>
        <mc:Fallback xmlns="">
          <p:pic>
            <p:nvPicPr>
              <p:cNvPr id="3" name="墨迹 2"/>
            </p:nvPicPr>
            <p:blipFill>
              <a:blip r:embed="rId4"/>
            </p:blipFill>
            <p:spPr>
              <a:xfrm>
                <a:off x="6538595" y="4398010"/>
                <a:ext cx="152400" cy="279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697345" y="4429760"/>
              <a:ext cx="215900" cy="69850"/>
            </p14:xfrm>
          </p:contentPart>
        </mc:Choice>
        <mc:Fallback xmlns="">
          <p:pic>
            <p:nvPicPr>
              <p:cNvPr id="4" name="墨迹 3"/>
            </p:nvPicPr>
            <p:blipFill>
              <a:blip r:embed="rId6"/>
            </p:blipFill>
            <p:spPr>
              <a:xfrm>
                <a:off x="6697345" y="4429760"/>
                <a:ext cx="215900" cy="698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722745" y="4544060"/>
              <a:ext cx="12700" cy="19050"/>
            </p14:xfrm>
          </p:contentPart>
        </mc:Choice>
        <mc:Fallback xmlns="">
          <p:pic>
            <p:nvPicPr>
              <p:cNvPr id="5" name="墨迹 4"/>
            </p:nvPicPr>
            <p:blipFill>
              <a:blip r:embed="rId8"/>
            </p:blipFill>
            <p:spPr>
              <a:xfrm>
                <a:off x="6722745" y="4544060"/>
                <a:ext cx="12700" cy="190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6671945" y="4607560"/>
              <a:ext cx="95250" cy="12700"/>
            </p14:xfrm>
          </p:contentPart>
        </mc:Choice>
        <mc:Fallback xmlns="">
          <p:pic>
            <p:nvPicPr>
              <p:cNvPr id="6" name="墨迹 5"/>
            </p:nvPicPr>
            <p:blipFill>
              <a:blip r:embed="rId10"/>
            </p:blipFill>
            <p:spPr>
              <a:xfrm>
                <a:off x="6671945" y="4607560"/>
                <a:ext cx="95250" cy="12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6646545" y="4677410"/>
              <a:ext cx="63500" cy="12700"/>
            </p14:xfrm>
          </p:contentPart>
        </mc:Choice>
        <mc:Fallback xmlns="">
          <p:pic>
            <p:nvPicPr>
              <p:cNvPr id="7" name="墨迹 6"/>
            </p:nvPicPr>
            <p:blipFill>
              <a:blip r:embed="rId12"/>
            </p:blipFill>
            <p:spPr>
              <a:xfrm>
                <a:off x="6646545" y="4677410"/>
                <a:ext cx="63500" cy="12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671945" y="4537710"/>
              <a:ext cx="171450" cy="299085"/>
            </p14:xfrm>
          </p:contentPart>
        </mc:Choice>
        <mc:Fallback xmlns="">
          <p:pic>
            <p:nvPicPr>
              <p:cNvPr id="8" name="墨迹 7"/>
            </p:nvPicPr>
            <p:blipFill>
              <a:blip r:embed="rId14"/>
            </p:blipFill>
            <p:spPr>
              <a:xfrm>
                <a:off x="6671945" y="4537710"/>
                <a:ext cx="171450" cy="2990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7008495" y="4398010"/>
              <a:ext cx="215900" cy="82550"/>
            </p14:xfrm>
          </p:contentPart>
        </mc:Choice>
        <mc:Fallback xmlns="">
          <p:pic>
            <p:nvPicPr>
              <p:cNvPr id="9" name="墨迹 8"/>
            </p:nvPicPr>
            <p:blipFill>
              <a:blip r:embed="rId16"/>
            </p:blipFill>
            <p:spPr>
              <a:xfrm>
                <a:off x="7008495" y="4398010"/>
                <a:ext cx="215900" cy="825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7027545" y="4302760"/>
              <a:ext cx="234950" cy="457200"/>
            </p14:xfrm>
          </p:contentPart>
        </mc:Choice>
        <mc:Fallback xmlns="">
          <p:pic>
            <p:nvPicPr>
              <p:cNvPr id="10" name="墨迹 9"/>
            </p:nvPicPr>
            <p:blipFill>
              <a:blip r:embed="rId18"/>
            </p:blipFill>
            <p:spPr>
              <a:xfrm>
                <a:off x="7027545" y="4302760"/>
                <a:ext cx="234950" cy="4572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116445" y="4518660"/>
              <a:ext cx="165100" cy="247650"/>
            </p14:xfrm>
          </p:contentPart>
        </mc:Choice>
        <mc:Fallback xmlns="">
          <p:pic>
            <p:nvPicPr>
              <p:cNvPr id="11" name="墨迹 10"/>
            </p:nvPicPr>
            <p:blipFill>
              <a:blip r:embed="rId20"/>
            </p:blipFill>
            <p:spPr>
              <a:xfrm>
                <a:off x="7116445" y="4518660"/>
                <a:ext cx="165100" cy="2476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7479030" y="4575810"/>
              <a:ext cx="12700" cy="360"/>
            </p14:xfrm>
          </p:contentPart>
        </mc:Choice>
        <mc:Fallback xmlns="">
          <p:pic>
            <p:nvPicPr>
              <p:cNvPr id="12" name="墨迹 11"/>
            </p:nvPicPr>
            <p:blipFill>
              <a:blip r:embed="rId22"/>
            </p:blipFill>
            <p:spPr>
              <a:xfrm>
                <a:off x="7479030" y="4575810"/>
                <a:ext cx="1270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6621145" y="5084445"/>
              <a:ext cx="127000" cy="44450"/>
            </p14:xfrm>
          </p:contentPart>
        </mc:Choice>
        <mc:Fallback xmlns="">
          <p:pic>
            <p:nvPicPr>
              <p:cNvPr id="13" name="墨迹 12"/>
            </p:nvPicPr>
            <p:blipFill>
              <a:blip r:embed="rId24"/>
            </p:blipFill>
            <p:spPr>
              <a:xfrm>
                <a:off x="6621145" y="5084445"/>
                <a:ext cx="127000" cy="444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6456045" y="5141595"/>
              <a:ext cx="196850" cy="381635"/>
            </p14:xfrm>
          </p:contentPart>
        </mc:Choice>
        <mc:Fallback xmlns="">
          <p:pic>
            <p:nvPicPr>
              <p:cNvPr id="14" name="墨迹 13"/>
            </p:nvPicPr>
            <p:blipFill>
              <a:blip r:embed="rId26"/>
            </p:blipFill>
            <p:spPr>
              <a:xfrm>
                <a:off x="6456045" y="5141595"/>
                <a:ext cx="196850" cy="3816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6665595" y="5109845"/>
              <a:ext cx="44450" cy="120650"/>
            </p14:xfrm>
          </p:contentPart>
        </mc:Choice>
        <mc:Fallback xmlns="">
          <p:pic>
            <p:nvPicPr>
              <p:cNvPr id="15" name="墨迹 14"/>
            </p:nvPicPr>
            <p:blipFill>
              <a:blip r:embed="rId28"/>
            </p:blipFill>
            <p:spPr>
              <a:xfrm>
                <a:off x="6665595" y="5109845"/>
                <a:ext cx="44450" cy="1206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6671945" y="5230495"/>
              <a:ext cx="50800" cy="57150"/>
            </p14:xfrm>
          </p:contentPart>
        </mc:Choice>
        <mc:Fallback xmlns="">
          <p:pic>
            <p:nvPicPr>
              <p:cNvPr id="16" name="墨迹 15"/>
            </p:nvPicPr>
            <p:blipFill>
              <a:blip r:embed="rId30"/>
            </p:blipFill>
            <p:spPr>
              <a:xfrm>
                <a:off x="6671945" y="5230495"/>
                <a:ext cx="50800" cy="571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614795" y="5325745"/>
              <a:ext cx="158750" cy="172085"/>
            </p14:xfrm>
          </p:contentPart>
        </mc:Choice>
        <mc:Fallback xmlns="">
          <p:pic>
            <p:nvPicPr>
              <p:cNvPr id="17" name="墨迹 16"/>
            </p:nvPicPr>
            <p:blipFill>
              <a:blip r:embed="rId32"/>
            </p:blipFill>
            <p:spPr>
              <a:xfrm>
                <a:off x="6614795" y="5325745"/>
                <a:ext cx="158750" cy="17208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7014845" y="5097145"/>
              <a:ext cx="133350" cy="44450"/>
            </p14:xfrm>
          </p:contentPart>
        </mc:Choice>
        <mc:Fallback xmlns="">
          <p:pic>
            <p:nvPicPr>
              <p:cNvPr id="18" name="墨迹 17"/>
            </p:nvPicPr>
            <p:blipFill>
              <a:blip r:embed="rId34"/>
            </p:blipFill>
            <p:spPr>
              <a:xfrm>
                <a:off x="7014845" y="5097145"/>
                <a:ext cx="133350" cy="444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7059295" y="5014595"/>
              <a:ext cx="165100" cy="342900"/>
            </p14:xfrm>
          </p:contentPart>
        </mc:Choice>
        <mc:Fallback xmlns="">
          <p:pic>
            <p:nvPicPr>
              <p:cNvPr id="19" name="墨迹 18"/>
            </p:nvPicPr>
            <p:blipFill>
              <a:blip r:embed="rId36"/>
            </p:blipFill>
            <p:spPr>
              <a:xfrm>
                <a:off x="7059295" y="5014595"/>
                <a:ext cx="165100" cy="3429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7122795" y="5192395"/>
              <a:ext cx="127000" cy="234950"/>
            </p14:xfrm>
          </p:contentPart>
        </mc:Choice>
        <mc:Fallback xmlns="">
          <p:pic>
            <p:nvPicPr>
              <p:cNvPr id="20" name="墨迹 19"/>
            </p:nvPicPr>
            <p:blipFill>
              <a:blip r:embed="rId38"/>
            </p:blipFill>
            <p:spPr>
              <a:xfrm>
                <a:off x="7122795" y="5192395"/>
                <a:ext cx="127000" cy="2349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6703695" y="4989195"/>
              <a:ext cx="38100" cy="139700"/>
            </p14:xfrm>
          </p:contentPart>
        </mc:Choice>
        <mc:Fallback xmlns="">
          <p:pic>
            <p:nvPicPr>
              <p:cNvPr id="21" name="墨迹 20"/>
            </p:nvPicPr>
            <p:blipFill>
              <a:blip r:embed="rId40"/>
            </p:blipFill>
            <p:spPr>
              <a:xfrm>
                <a:off x="6703695" y="4989195"/>
                <a:ext cx="38100" cy="1397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228600" y="4060825"/>
              <a:ext cx="5820410" cy="241935"/>
            </p14:xfrm>
          </p:contentPart>
        </mc:Choice>
        <mc:Fallback xmlns="">
          <p:pic>
            <p:nvPicPr>
              <p:cNvPr id="22" name="墨迹 21"/>
            </p:nvPicPr>
            <p:blipFill>
              <a:blip r:embed="rId42"/>
            </p:blipFill>
            <p:spPr>
              <a:xfrm>
                <a:off x="228600" y="4060825"/>
                <a:ext cx="5820410" cy="2419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5909310" y="3978275"/>
              <a:ext cx="241300" cy="299085"/>
            </p14:xfrm>
          </p:contentPart>
        </mc:Choice>
        <mc:Fallback xmlns="">
          <p:pic>
            <p:nvPicPr>
              <p:cNvPr id="23" name="墨迹 22"/>
            </p:nvPicPr>
            <p:blipFill>
              <a:blip r:embed="rId44"/>
            </p:blipFill>
            <p:spPr>
              <a:xfrm>
                <a:off x="5909310" y="3978275"/>
                <a:ext cx="241300" cy="2990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228600" y="4213860"/>
              <a:ext cx="19050" cy="114300"/>
            </p14:xfrm>
          </p:contentPart>
        </mc:Choice>
        <mc:Fallback xmlns="">
          <p:pic>
            <p:nvPicPr>
              <p:cNvPr id="24" name="墨迹 23"/>
            </p:nvPicPr>
            <p:blipFill>
              <a:blip r:embed="rId46"/>
            </p:blipFill>
            <p:spPr>
              <a:xfrm>
                <a:off x="228600" y="4213860"/>
                <a:ext cx="19050" cy="1143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133350" y="4518660"/>
              <a:ext cx="12700" cy="133350"/>
            </p14:xfrm>
          </p:contentPart>
        </mc:Choice>
        <mc:Fallback xmlns="">
          <p:pic>
            <p:nvPicPr>
              <p:cNvPr id="25" name="墨迹 24"/>
            </p:nvPicPr>
            <p:blipFill>
              <a:blip r:embed="rId48"/>
            </p:blipFill>
            <p:spPr>
              <a:xfrm>
                <a:off x="133350" y="4518660"/>
                <a:ext cx="12700" cy="1333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196850" y="4505960"/>
              <a:ext cx="12700" cy="184150"/>
            </p14:xfrm>
          </p:contentPart>
        </mc:Choice>
        <mc:Fallback xmlns="">
          <p:pic>
            <p:nvPicPr>
              <p:cNvPr id="26" name="墨迹 25"/>
            </p:nvPicPr>
            <p:blipFill>
              <a:blip r:embed="rId50"/>
            </p:blipFill>
            <p:spPr>
              <a:xfrm>
                <a:off x="196850" y="4505960"/>
                <a:ext cx="12700" cy="1841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215900" y="4544060"/>
              <a:ext cx="88900" cy="101600"/>
            </p14:xfrm>
          </p:contentPart>
        </mc:Choice>
        <mc:Fallback xmlns="">
          <p:pic>
            <p:nvPicPr>
              <p:cNvPr id="27" name="墨迹 26"/>
            </p:nvPicPr>
            <p:blipFill>
              <a:blip r:embed="rId52"/>
            </p:blipFill>
            <p:spPr>
              <a:xfrm>
                <a:off x="215900" y="4544060"/>
                <a:ext cx="88900" cy="1016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139700" y="4467860"/>
              <a:ext cx="82550" cy="375285"/>
            </p14:xfrm>
          </p:contentPart>
        </mc:Choice>
        <mc:Fallback xmlns="">
          <p:pic>
            <p:nvPicPr>
              <p:cNvPr id="28" name="墨迹 27"/>
            </p:nvPicPr>
            <p:blipFill>
              <a:blip r:embed="rId54"/>
            </p:blipFill>
            <p:spPr>
              <a:xfrm>
                <a:off x="139700" y="4467860"/>
                <a:ext cx="82550" cy="37528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298450" y="4493260"/>
              <a:ext cx="12700" cy="215900"/>
            </p14:xfrm>
          </p:contentPart>
        </mc:Choice>
        <mc:Fallback xmlns="">
          <p:pic>
            <p:nvPicPr>
              <p:cNvPr id="29" name="墨迹 28"/>
            </p:nvPicPr>
            <p:blipFill>
              <a:blip r:embed="rId56"/>
            </p:blipFill>
            <p:spPr>
              <a:xfrm>
                <a:off x="298450" y="4493260"/>
                <a:ext cx="12700" cy="2159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304800" y="4531360"/>
              <a:ext cx="120650" cy="114300"/>
            </p14:xfrm>
          </p:contentPart>
        </mc:Choice>
        <mc:Fallback xmlns="">
          <p:pic>
            <p:nvPicPr>
              <p:cNvPr id="30" name="墨迹 29"/>
            </p:nvPicPr>
            <p:blipFill>
              <a:blip r:embed="rId58"/>
            </p:blipFill>
            <p:spPr>
              <a:xfrm>
                <a:off x="304800" y="4531360"/>
                <a:ext cx="120650" cy="1143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2745105" y="4073525"/>
              <a:ext cx="6350" cy="76835"/>
            </p14:xfrm>
          </p:contentPart>
        </mc:Choice>
        <mc:Fallback xmlns="">
          <p:pic>
            <p:nvPicPr>
              <p:cNvPr id="31" name="墨迹 30"/>
            </p:nvPicPr>
            <p:blipFill>
              <a:blip r:embed="rId60"/>
            </p:blipFill>
            <p:spPr>
              <a:xfrm>
                <a:off x="2745105" y="4073525"/>
                <a:ext cx="6350" cy="7683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2623820" y="4486910"/>
              <a:ext cx="12700" cy="133350"/>
            </p14:xfrm>
          </p:contentPart>
        </mc:Choice>
        <mc:Fallback xmlns="">
          <p:pic>
            <p:nvPicPr>
              <p:cNvPr id="32" name="墨迹 31"/>
            </p:nvPicPr>
            <p:blipFill>
              <a:blip r:embed="rId62"/>
            </p:blipFill>
            <p:spPr>
              <a:xfrm>
                <a:off x="2623820" y="4486910"/>
                <a:ext cx="12700" cy="1333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2700020" y="4372610"/>
              <a:ext cx="89535" cy="311150"/>
            </p14:xfrm>
          </p:contentPart>
        </mc:Choice>
        <mc:Fallback xmlns="">
          <p:pic>
            <p:nvPicPr>
              <p:cNvPr id="33" name="墨迹 32"/>
            </p:nvPicPr>
            <p:blipFill>
              <a:blip r:embed="rId64"/>
            </p:blipFill>
            <p:spPr>
              <a:xfrm>
                <a:off x="2700020" y="4372610"/>
                <a:ext cx="89535" cy="3111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2783205" y="4429760"/>
              <a:ext cx="133350" cy="215900"/>
            </p14:xfrm>
          </p:contentPart>
        </mc:Choice>
        <mc:Fallback xmlns="">
          <p:pic>
            <p:nvPicPr>
              <p:cNvPr id="34" name="墨迹 33"/>
            </p:nvPicPr>
            <p:blipFill>
              <a:blip r:embed="rId66"/>
            </p:blipFill>
            <p:spPr>
              <a:xfrm>
                <a:off x="2783205" y="4429760"/>
                <a:ext cx="133350" cy="2159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2999105" y="4493260"/>
              <a:ext cx="12700" cy="38100"/>
            </p14:xfrm>
          </p:contentPart>
        </mc:Choice>
        <mc:Fallback xmlns="">
          <p:pic>
            <p:nvPicPr>
              <p:cNvPr id="35" name="墨迹 34"/>
            </p:nvPicPr>
            <p:blipFill>
              <a:blip r:embed="rId68"/>
            </p:blipFill>
            <p:spPr>
              <a:xfrm>
                <a:off x="2999105" y="4493260"/>
                <a:ext cx="12700" cy="381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292100" y="3895725"/>
              <a:ext cx="2649855" cy="356235"/>
            </p14:xfrm>
          </p:contentPart>
        </mc:Choice>
        <mc:Fallback xmlns="">
          <p:pic>
            <p:nvPicPr>
              <p:cNvPr id="36" name="墨迹 35"/>
            </p:nvPicPr>
            <p:blipFill>
              <a:blip r:embed="rId70"/>
            </p:blipFill>
            <p:spPr>
              <a:xfrm>
                <a:off x="292100" y="3895725"/>
                <a:ext cx="2649855" cy="35623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673100" y="3502025"/>
              <a:ext cx="12700" cy="184150"/>
            </p14:xfrm>
          </p:contentPart>
        </mc:Choice>
        <mc:Fallback xmlns="">
          <p:pic>
            <p:nvPicPr>
              <p:cNvPr id="37" name="墨迹 36"/>
            </p:nvPicPr>
            <p:blipFill>
              <a:blip r:embed="rId72"/>
            </p:blipFill>
            <p:spPr>
              <a:xfrm>
                <a:off x="673100" y="3502025"/>
                <a:ext cx="12700" cy="1841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736600" y="3470275"/>
              <a:ext cx="178435" cy="196850"/>
            </p14:xfrm>
          </p:contentPart>
        </mc:Choice>
        <mc:Fallback xmlns="">
          <p:pic>
            <p:nvPicPr>
              <p:cNvPr id="38" name="墨迹 37"/>
            </p:nvPicPr>
            <p:blipFill>
              <a:blip r:embed="rId74"/>
            </p:blipFill>
            <p:spPr>
              <a:xfrm>
                <a:off x="736600" y="3470275"/>
                <a:ext cx="178435" cy="1968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768350" y="3622675"/>
              <a:ext cx="12700" cy="19050"/>
            </p14:xfrm>
          </p:contentPart>
        </mc:Choice>
        <mc:Fallback xmlns="">
          <p:pic>
            <p:nvPicPr>
              <p:cNvPr id="39" name="墨迹 38"/>
            </p:nvPicPr>
            <p:blipFill>
              <a:blip r:embed="rId8"/>
            </p:blipFill>
            <p:spPr>
              <a:xfrm>
                <a:off x="768350" y="3622675"/>
                <a:ext cx="12700" cy="190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742950" y="3743325"/>
              <a:ext cx="76200" cy="139700"/>
            </p14:xfrm>
          </p:contentPart>
        </mc:Choice>
        <mc:Fallback xmlns="">
          <p:pic>
            <p:nvPicPr>
              <p:cNvPr id="40" name="墨迹 39"/>
            </p:nvPicPr>
            <p:blipFill>
              <a:blip r:embed="rId77"/>
            </p:blipFill>
            <p:spPr>
              <a:xfrm>
                <a:off x="742950" y="3743325"/>
                <a:ext cx="76200" cy="1397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1010285" y="3565525"/>
              <a:ext cx="82550" cy="95250"/>
            </p14:xfrm>
          </p:contentPart>
        </mc:Choice>
        <mc:Fallback xmlns="">
          <p:pic>
            <p:nvPicPr>
              <p:cNvPr id="41" name="墨迹 40"/>
            </p:nvPicPr>
            <p:blipFill>
              <a:blip r:embed="rId79"/>
            </p:blipFill>
            <p:spPr>
              <a:xfrm>
                <a:off x="1010285" y="3565525"/>
                <a:ext cx="82550" cy="952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2" name="墨迹 41"/>
              <p14:cNvContentPartPr/>
              <p14:nvPr/>
            </p14:nvContentPartPr>
            <p14:xfrm>
              <a:off x="1130935" y="3463925"/>
              <a:ext cx="139700" cy="234950"/>
            </p14:xfrm>
          </p:contentPart>
        </mc:Choice>
        <mc:Fallback xmlns="">
          <p:pic>
            <p:nvPicPr>
              <p:cNvPr id="42" name="墨迹 41"/>
            </p:nvPicPr>
            <p:blipFill>
              <a:blip r:embed="rId81"/>
            </p:blipFill>
            <p:spPr>
              <a:xfrm>
                <a:off x="1130935" y="3463925"/>
                <a:ext cx="139700" cy="2349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3" name="墨迹 42"/>
              <p14:cNvContentPartPr/>
              <p14:nvPr/>
            </p14:nvContentPartPr>
            <p14:xfrm>
              <a:off x="2865755" y="3762375"/>
              <a:ext cx="3018155" cy="304800"/>
            </p14:xfrm>
          </p:contentPart>
        </mc:Choice>
        <mc:Fallback xmlns="">
          <p:pic>
            <p:nvPicPr>
              <p:cNvPr id="43" name="墨迹 42"/>
            </p:nvPicPr>
            <p:blipFill>
              <a:blip r:embed="rId83"/>
            </p:blipFill>
            <p:spPr>
              <a:xfrm>
                <a:off x="2865755" y="3762375"/>
                <a:ext cx="3018155" cy="30480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4" name="墨迹 43"/>
              <p14:cNvContentPartPr/>
              <p14:nvPr/>
            </p14:nvContentPartPr>
            <p14:xfrm>
              <a:off x="5668010" y="4328160"/>
              <a:ext cx="19050" cy="12700"/>
            </p14:xfrm>
          </p:contentPart>
        </mc:Choice>
        <mc:Fallback xmlns="">
          <p:pic>
            <p:nvPicPr>
              <p:cNvPr id="44" name="墨迹 43"/>
            </p:nvPicPr>
            <p:blipFill>
              <a:blip r:embed="rId85"/>
            </p:blipFill>
            <p:spPr>
              <a:xfrm>
                <a:off x="5668010" y="4328160"/>
                <a:ext cx="19050" cy="1270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5" name="墨迹 44"/>
              <p14:cNvContentPartPr/>
              <p14:nvPr/>
            </p14:nvContentPartPr>
            <p14:xfrm>
              <a:off x="5699760" y="4353560"/>
              <a:ext cx="31750" cy="158750"/>
            </p14:xfrm>
          </p:contentPart>
        </mc:Choice>
        <mc:Fallback xmlns="">
          <p:pic>
            <p:nvPicPr>
              <p:cNvPr id="45" name="墨迹 44"/>
            </p:nvPicPr>
            <p:blipFill>
              <a:blip r:embed="rId87"/>
            </p:blipFill>
            <p:spPr>
              <a:xfrm>
                <a:off x="5699760" y="4353560"/>
                <a:ext cx="31750" cy="1587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6" name="墨迹 45"/>
              <p14:cNvContentPartPr/>
              <p14:nvPr/>
            </p14:nvContentPartPr>
            <p14:xfrm>
              <a:off x="5661660" y="4436110"/>
              <a:ext cx="63500" cy="82550"/>
            </p14:xfrm>
          </p:contentPart>
        </mc:Choice>
        <mc:Fallback xmlns="">
          <p:pic>
            <p:nvPicPr>
              <p:cNvPr id="46" name="墨迹 45"/>
            </p:nvPicPr>
            <p:blipFill>
              <a:blip r:embed="rId89"/>
            </p:blipFill>
            <p:spPr>
              <a:xfrm>
                <a:off x="5661660" y="4436110"/>
                <a:ext cx="63500" cy="825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7" name="墨迹 46"/>
              <p14:cNvContentPartPr/>
              <p14:nvPr/>
            </p14:nvContentPartPr>
            <p14:xfrm>
              <a:off x="5858510" y="4372610"/>
              <a:ext cx="38100" cy="196850"/>
            </p14:xfrm>
          </p:contentPart>
        </mc:Choice>
        <mc:Fallback xmlns="">
          <p:pic>
            <p:nvPicPr>
              <p:cNvPr id="47" name="墨迹 46"/>
            </p:nvPicPr>
            <p:blipFill>
              <a:blip r:embed="rId91"/>
            </p:blipFill>
            <p:spPr>
              <a:xfrm>
                <a:off x="5858510" y="4372610"/>
                <a:ext cx="38100" cy="19685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8" name="墨迹 47"/>
              <p14:cNvContentPartPr/>
              <p14:nvPr/>
            </p14:nvContentPartPr>
            <p14:xfrm>
              <a:off x="3596005" y="3438525"/>
              <a:ext cx="114935" cy="50800"/>
            </p14:xfrm>
          </p:contentPart>
        </mc:Choice>
        <mc:Fallback xmlns="">
          <p:pic>
            <p:nvPicPr>
              <p:cNvPr id="48" name="墨迹 47"/>
            </p:nvPicPr>
            <p:blipFill>
              <a:blip r:embed="rId93"/>
            </p:blipFill>
            <p:spPr>
              <a:xfrm>
                <a:off x="3596005" y="3438525"/>
                <a:ext cx="114935" cy="5080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9" name="墨迹 48"/>
              <p14:cNvContentPartPr/>
              <p14:nvPr/>
            </p14:nvContentPartPr>
            <p14:xfrm>
              <a:off x="3640455" y="3584575"/>
              <a:ext cx="19685" cy="6350"/>
            </p14:xfrm>
          </p:contentPart>
        </mc:Choice>
        <mc:Fallback xmlns="">
          <p:pic>
            <p:nvPicPr>
              <p:cNvPr id="49" name="墨迹 48"/>
            </p:nvPicPr>
            <p:blipFill>
              <a:blip r:embed="rId95"/>
            </p:blipFill>
            <p:spPr>
              <a:xfrm>
                <a:off x="3640455" y="3584575"/>
                <a:ext cx="19685" cy="635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0" name="墨迹 49"/>
              <p14:cNvContentPartPr/>
              <p14:nvPr/>
            </p14:nvContentPartPr>
            <p14:xfrm>
              <a:off x="3672840" y="3463925"/>
              <a:ext cx="76200" cy="228600"/>
            </p14:xfrm>
          </p:contentPart>
        </mc:Choice>
        <mc:Fallback xmlns="">
          <p:pic>
            <p:nvPicPr>
              <p:cNvPr id="50" name="墨迹 49"/>
            </p:nvPicPr>
            <p:blipFill>
              <a:blip r:embed="rId97"/>
            </p:blipFill>
            <p:spPr>
              <a:xfrm>
                <a:off x="3672840" y="3463925"/>
                <a:ext cx="76200" cy="2286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1" name="墨迹 50"/>
              <p14:cNvContentPartPr/>
              <p14:nvPr/>
            </p14:nvContentPartPr>
            <p14:xfrm>
              <a:off x="3787140" y="3457575"/>
              <a:ext cx="69850" cy="88900"/>
            </p14:xfrm>
          </p:contentPart>
        </mc:Choice>
        <mc:Fallback xmlns="">
          <p:pic>
            <p:nvPicPr>
              <p:cNvPr id="51" name="墨迹 50"/>
            </p:nvPicPr>
            <p:blipFill>
              <a:blip r:embed="rId99"/>
            </p:blipFill>
            <p:spPr>
              <a:xfrm>
                <a:off x="3787140" y="3457575"/>
                <a:ext cx="69850" cy="889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2" name="墨迹 51"/>
              <p14:cNvContentPartPr/>
              <p14:nvPr/>
            </p14:nvContentPartPr>
            <p14:xfrm>
              <a:off x="3806190" y="3502025"/>
              <a:ext cx="120650" cy="184150"/>
            </p14:xfrm>
          </p:contentPart>
        </mc:Choice>
        <mc:Fallback xmlns="">
          <p:pic>
            <p:nvPicPr>
              <p:cNvPr id="52" name="墨迹 51"/>
            </p:nvPicPr>
            <p:blipFill>
              <a:blip r:embed="rId101"/>
            </p:blipFill>
            <p:spPr>
              <a:xfrm>
                <a:off x="3806190" y="3502025"/>
                <a:ext cx="120650" cy="18415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3" name="墨迹 52"/>
              <p14:cNvContentPartPr/>
              <p14:nvPr/>
            </p14:nvContentPartPr>
            <p14:xfrm>
              <a:off x="3755390" y="3412490"/>
              <a:ext cx="222250" cy="114935"/>
            </p14:xfrm>
          </p:contentPart>
        </mc:Choice>
        <mc:Fallback xmlns="">
          <p:pic>
            <p:nvPicPr>
              <p:cNvPr id="53" name="墨迹 52"/>
            </p:nvPicPr>
            <p:blipFill>
              <a:blip r:embed="rId103"/>
            </p:blipFill>
            <p:spPr>
              <a:xfrm>
                <a:off x="3755390" y="3412490"/>
                <a:ext cx="222250" cy="11493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4" name="墨迹 53"/>
              <p14:cNvContentPartPr/>
              <p14:nvPr/>
            </p14:nvContentPartPr>
            <p14:xfrm>
              <a:off x="4168140" y="3432175"/>
              <a:ext cx="107950" cy="127000"/>
            </p14:xfrm>
          </p:contentPart>
        </mc:Choice>
        <mc:Fallback xmlns="">
          <p:pic>
            <p:nvPicPr>
              <p:cNvPr id="54" name="墨迹 53"/>
            </p:nvPicPr>
            <p:blipFill>
              <a:blip r:embed="rId105"/>
            </p:blipFill>
            <p:spPr>
              <a:xfrm>
                <a:off x="4168140" y="3432175"/>
                <a:ext cx="107950" cy="12700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5" name="墨迹 54"/>
              <p14:cNvContentPartPr/>
              <p14:nvPr/>
            </p14:nvContentPartPr>
            <p14:xfrm>
              <a:off x="4371340" y="3368040"/>
              <a:ext cx="120650" cy="311785"/>
            </p14:xfrm>
          </p:contentPart>
        </mc:Choice>
        <mc:Fallback xmlns="">
          <p:pic>
            <p:nvPicPr>
              <p:cNvPr id="55" name="墨迹 54"/>
            </p:nvPicPr>
            <p:blipFill>
              <a:blip r:embed="rId107"/>
            </p:blipFill>
            <p:spPr>
              <a:xfrm>
                <a:off x="4371340" y="3368040"/>
                <a:ext cx="120650" cy="31178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6" name="墨迹 55"/>
              <p14:cNvContentPartPr/>
              <p14:nvPr/>
            </p14:nvContentPartPr>
            <p14:xfrm>
              <a:off x="1207135" y="3457575"/>
              <a:ext cx="158750" cy="38100"/>
            </p14:xfrm>
          </p:contentPart>
        </mc:Choice>
        <mc:Fallback xmlns="">
          <p:pic>
            <p:nvPicPr>
              <p:cNvPr id="56" name="墨迹 55"/>
            </p:nvPicPr>
            <p:blipFill>
              <a:blip r:embed="rId109"/>
            </p:blipFill>
            <p:spPr>
              <a:xfrm>
                <a:off x="1207135" y="3457575"/>
                <a:ext cx="158750" cy="381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7" name="墨迹 56"/>
              <p14:cNvContentPartPr/>
              <p14:nvPr/>
            </p14:nvContentPartPr>
            <p14:xfrm>
              <a:off x="609600" y="4843145"/>
              <a:ext cx="12700" cy="120650"/>
            </p14:xfrm>
          </p:contentPart>
        </mc:Choice>
        <mc:Fallback xmlns="">
          <p:pic>
            <p:nvPicPr>
              <p:cNvPr id="57" name="墨迹 56"/>
            </p:nvPicPr>
            <p:blipFill>
              <a:blip r:embed="rId111"/>
            </p:blipFill>
            <p:spPr>
              <a:xfrm>
                <a:off x="609600" y="4843145"/>
                <a:ext cx="12700" cy="1206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8" name="墨迹 57"/>
              <p14:cNvContentPartPr/>
              <p14:nvPr/>
            </p14:nvContentPartPr>
            <p14:xfrm>
              <a:off x="603250" y="4747260"/>
              <a:ext cx="6350" cy="25400"/>
            </p14:xfrm>
          </p:contentPart>
        </mc:Choice>
        <mc:Fallback xmlns="">
          <p:pic>
            <p:nvPicPr>
              <p:cNvPr id="58" name="墨迹 57"/>
            </p:nvPicPr>
            <p:blipFill>
              <a:blip r:embed="rId113"/>
            </p:blipFill>
            <p:spPr>
              <a:xfrm>
                <a:off x="603250" y="4747260"/>
                <a:ext cx="6350" cy="254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59" name="墨迹 58"/>
              <p14:cNvContentPartPr/>
              <p14:nvPr/>
            </p14:nvContentPartPr>
            <p14:xfrm>
              <a:off x="679450" y="4868545"/>
              <a:ext cx="76200" cy="114300"/>
            </p14:xfrm>
          </p:contentPart>
        </mc:Choice>
        <mc:Fallback xmlns="">
          <p:pic>
            <p:nvPicPr>
              <p:cNvPr id="59" name="墨迹 58"/>
            </p:nvPicPr>
            <p:blipFill>
              <a:blip r:embed="rId115"/>
            </p:blipFill>
            <p:spPr>
              <a:xfrm>
                <a:off x="679450" y="4868545"/>
                <a:ext cx="76200" cy="11430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0" name="墨迹 59"/>
              <p14:cNvContentPartPr/>
              <p14:nvPr/>
            </p14:nvContentPartPr>
            <p14:xfrm>
              <a:off x="628650" y="5325745"/>
              <a:ext cx="12700" cy="82550"/>
            </p14:xfrm>
          </p:contentPart>
        </mc:Choice>
        <mc:Fallback xmlns="">
          <p:pic>
            <p:nvPicPr>
              <p:cNvPr id="60" name="墨迹 59"/>
            </p:nvPicPr>
            <p:blipFill>
              <a:blip r:embed="rId117"/>
            </p:blipFill>
            <p:spPr>
              <a:xfrm>
                <a:off x="628650" y="5325745"/>
                <a:ext cx="12700" cy="825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1" name="墨迹 60"/>
              <p14:cNvContentPartPr/>
              <p14:nvPr/>
            </p14:nvContentPartPr>
            <p14:xfrm>
              <a:off x="628650" y="5217795"/>
              <a:ext cx="12700" cy="360"/>
            </p14:xfrm>
          </p:contentPart>
        </mc:Choice>
        <mc:Fallback xmlns="">
          <p:pic>
            <p:nvPicPr>
              <p:cNvPr id="61" name="墨迹 60"/>
            </p:nvPicPr>
            <p:blipFill>
              <a:blip r:embed="rId22"/>
            </p:blipFill>
            <p:spPr>
              <a:xfrm>
                <a:off x="628650" y="5217795"/>
                <a:ext cx="12700"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2" name="墨迹 61"/>
              <p14:cNvContentPartPr/>
              <p14:nvPr/>
            </p14:nvContentPartPr>
            <p14:xfrm>
              <a:off x="711200" y="5300345"/>
              <a:ext cx="12700" cy="57150"/>
            </p14:xfrm>
          </p:contentPart>
        </mc:Choice>
        <mc:Fallback xmlns="">
          <p:pic>
            <p:nvPicPr>
              <p:cNvPr id="62" name="墨迹 61"/>
            </p:nvPicPr>
            <p:blipFill>
              <a:blip r:embed="rId120"/>
            </p:blipFill>
            <p:spPr>
              <a:xfrm>
                <a:off x="711200" y="5300345"/>
                <a:ext cx="12700" cy="571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3" name="墨迹 62"/>
              <p14:cNvContentPartPr/>
              <p14:nvPr/>
            </p14:nvContentPartPr>
            <p14:xfrm>
              <a:off x="730250" y="5325745"/>
              <a:ext cx="360" cy="88900"/>
            </p14:xfrm>
          </p:contentPart>
        </mc:Choice>
        <mc:Fallback xmlns="">
          <p:pic>
            <p:nvPicPr>
              <p:cNvPr id="63" name="墨迹 62"/>
            </p:nvPicPr>
            <p:blipFill>
              <a:blip r:embed="rId122"/>
            </p:blipFill>
            <p:spPr>
              <a:xfrm>
                <a:off x="730250" y="5325745"/>
                <a:ext cx="360" cy="889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4" name="墨迹 63"/>
              <p14:cNvContentPartPr/>
              <p14:nvPr/>
            </p14:nvContentPartPr>
            <p14:xfrm>
              <a:off x="711200" y="5211445"/>
              <a:ext cx="12700" cy="360"/>
            </p14:xfrm>
          </p:contentPart>
        </mc:Choice>
        <mc:Fallback xmlns="">
          <p:pic>
            <p:nvPicPr>
              <p:cNvPr id="64" name="墨迹 63"/>
            </p:nvPicPr>
            <p:blipFill>
              <a:blip r:embed="rId22"/>
            </p:blipFill>
            <p:spPr>
              <a:xfrm>
                <a:off x="711200" y="5211445"/>
                <a:ext cx="12700" cy="36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819150" y="5300345"/>
              <a:ext cx="57150" cy="95250"/>
            </p14:xfrm>
          </p:contentPart>
        </mc:Choice>
        <mc:Fallback xmlns="">
          <p:pic>
            <p:nvPicPr>
              <p:cNvPr id="65" name="墨迹 64"/>
            </p:nvPicPr>
            <p:blipFill>
              <a:blip r:embed="rId125"/>
            </p:blipFill>
            <p:spPr>
              <a:xfrm>
                <a:off x="819150" y="5300345"/>
                <a:ext cx="57150" cy="9525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565150" y="5897880"/>
              <a:ext cx="12700" cy="63500"/>
            </p14:xfrm>
          </p:contentPart>
        </mc:Choice>
        <mc:Fallback xmlns="">
          <p:pic>
            <p:nvPicPr>
              <p:cNvPr id="66" name="墨迹 65"/>
            </p:nvPicPr>
            <p:blipFill>
              <a:blip r:embed="rId127"/>
            </p:blipFill>
            <p:spPr>
              <a:xfrm>
                <a:off x="565150" y="5897880"/>
                <a:ext cx="12700" cy="6350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590550" y="5751830"/>
              <a:ext cx="12700" cy="360"/>
            </p14:xfrm>
          </p:contentPart>
        </mc:Choice>
        <mc:Fallback xmlns="">
          <p:pic>
            <p:nvPicPr>
              <p:cNvPr id="67" name="墨迹 66"/>
            </p:nvPicPr>
            <p:blipFill>
              <a:blip r:embed="rId22"/>
            </p:blipFill>
            <p:spPr>
              <a:xfrm>
                <a:off x="590550" y="5751830"/>
                <a:ext cx="12700" cy="36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8" name="墨迹 67"/>
              <p14:cNvContentPartPr/>
              <p14:nvPr/>
            </p14:nvContentPartPr>
            <p14:xfrm>
              <a:off x="673100" y="5859780"/>
              <a:ext cx="360" cy="95250"/>
            </p14:xfrm>
          </p:contentPart>
        </mc:Choice>
        <mc:Fallback xmlns="">
          <p:pic>
            <p:nvPicPr>
              <p:cNvPr id="68" name="墨迹 67"/>
            </p:nvPicPr>
            <p:blipFill>
              <a:blip r:embed="rId130"/>
            </p:blipFill>
            <p:spPr>
              <a:xfrm>
                <a:off x="673100" y="5859780"/>
                <a:ext cx="360" cy="9525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9" name="墨迹 68"/>
              <p14:cNvContentPartPr/>
              <p14:nvPr/>
            </p14:nvContentPartPr>
            <p14:xfrm>
              <a:off x="679450" y="5758180"/>
              <a:ext cx="12700" cy="360"/>
            </p14:xfrm>
          </p:contentPart>
        </mc:Choice>
        <mc:Fallback xmlns="">
          <p:pic>
            <p:nvPicPr>
              <p:cNvPr id="69" name="墨迹 68"/>
            </p:nvPicPr>
            <p:blipFill>
              <a:blip r:embed="rId22"/>
            </p:blipFill>
            <p:spPr>
              <a:xfrm>
                <a:off x="679450" y="5758180"/>
                <a:ext cx="12700" cy="36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0" name="墨迹 69"/>
              <p14:cNvContentPartPr/>
              <p14:nvPr/>
            </p14:nvContentPartPr>
            <p14:xfrm>
              <a:off x="742950" y="5866130"/>
              <a:ext cx="12700" cy="88900"/>
            </p14:xfrm>
          </p:contentPart>
        </mc:Choice>
        <mc:Fallback xmlns="">
          <p:pic>
            <p:nvPicPr>
              <p:cNvPr id="70" name="墨迹 69"/>
            </p:nvPicPr>
            <p:blipFill>
              <a:blip r:embed="rId133"/>
            </p:blipFill>
            <p:spPr>
              <a:xfrm>
                <a:off x="742950" y="5866130"/>
                <a:ext cx="12700" cy="8890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1" name="墨迹 70"/>
              <p14:cNvContentPartPr/>
              <p14:nvPr/>
            </p14:nvContentPartPr>
            <p14:xfrm>
              <a:off x="742950" y="5758180"/>
              <a:ext cx="12700" cy="360"/>
            </p14:xfrm>
          </p:contentPart>
        </mc:Choice>
        <mc:Fallback xmlns="">
          <p:pic>
            <p:nvPicPr>
              <p:cNvPr id="71" name="墨迹 70"/>
            </p:nvPicPr>
            <p:blipFill>
              <a:blip r:embed="rId22"/>
            </p:blipFill>
            <p:spPr>
              <a:xfrm>
                <a:off x="742950" y="5758180"/>
                <a:ext cx="12700" cy="36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墨迹 71"/>
              <p14:cNvContentPartPr/>
              <p14:nvPr/>
            </p14:nvContentPartPr>
            <p14:xfrm>
              <a:off x="812800" y="5796280"/>
              <a:ext cx="88900" cy="158750"/>
            </p14:xfrm>
          </p:contentPart>
        </mc:Choice>
        <mc:Fallback xmlns="">
          <p:pic>
            <p:nvPicPr>
              <p:cNvPr id="72" name="墨迹 71"/>
            </p:nvPicPr>
            <p:blipFill>
              <a:blip r:embed="rId136"/>
            </p:blipFill>
            <p:spPr>
              <a:xfrm>
                <a:off x="812800" y="5796280"/>
                <a:ext cx="88900" cy="15875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墨迹 72"/>
              <p14:cNvContentPartPr/>
              <p14:nvPr/>
            </p14:nvContentPartPr>
            <p14:xfrm>
              <a:off x="1067435" y="4658360"/>
              <a:ext cx="31750" cy="25400"/>
            </p14:xfrm>
          </p:contentPart>
        </mc:Choice>
        <mc:Fallback xmlns="">
          <p:pic>
            <p:nvPicPr>
              <p:cNvPr id="73" name="墨迹 72"/>
            </p:nvPicPr>
            <p:blipFill>
              <a:blip r:embed="rId138"/>
            </p:blipFill>
            <p:spPr>
              <a:xfrm>
                <a:off x="1067435" y="4658360"/>
                <a:ext cx="31750" cy="254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墨迹 73"/>
              <p14:cNvContentPartPr/>
              <p14:nvPr/>
            </p14:nvContentPartPr>
            <p14:xfrm>
              <a:off x="1061085" y="4645660"/>
              <a:ext cx="165100" cy="197485"/>
            </p14:xfrm>
          </p:contentPart>
        </mc:Choice>
        <mc:Fallback xmlns="">
          <p:pic>
            <p:nvPicPr>
              <p:cNvPr id="74" name="墨迹 73"/>
            </p:nvPicPr>
            <p:blipFill>
              <a:blip r:embed="rId140"/>
            </p:blipFill>
            <p:spPr>
              <a:xfrm>
                <a:off x="1061085" y="4645660"/>
                <a:ext cx="165100" cy="19748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墨迹 74"/>
              <p14:cNvContentPartPr/>
              <p14:nvPr/>
            </p14:nvContentPartPr>
            <p14:xfrm>
              <a:off x="1092835" y="4753610"/>
              <a:ext cx="76200" cy="57785"/>
            </p14:xfrm>
          </p:contentPart>
        </mc:Choice>
        <mc:Fallback xmlns="">
          <p:pic>
            <p:nvPicPr>
              <p:cNvPr id="75" name="墨迹 74"/>
            </p:nvPicPr>
            <p:blipFill>
              <a:blip r:embed="rId142"/>
            </p:blipFill>
            <p:spPr>
              <a:xfrm>
                <a:off x="1092835" y="4753610"/>
                <a:ext cx="76200" cy="5778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墨迹 75"/>
              <p14:cNvContentPartPr/>
              <p14:nvPr/>
            </p14:nvContentPartPr>
            <p14:xfrm>
              <a:off x="1086485" y="4830445"/>
              <a:ext cx="50800" cy="171450"/>
            </p14:xfrm>
          </p:contentPart>
        </mc:Choice>
        <mc:Fallback xmlns="">
          <p:pic>
            <p:nvPicPr>
              <p:cNvPr id="76" name="墨迹 75"/>
            </p:nvPicPr>
            <p:blipFill>
              <a:blip r:embed="rId144"/>
            </p:blipFill>
            <p:spPr>
              <a:xfrm>
                <a:off x="1086485" y="4830445"/>
                <a:ext cx="50800" cy="17145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7" name="墨迹 76"/>
              <p14:cNvContentPartPr/>
              <p14:nvPr/>
            </p14:nvContentPartPr>
            <p14:xfrm>
              <a:off x="1251585" y="4696460"/>
              <a:ext cx="127000" cy="292735"/>
            </p14:xfrm>
          </p:contentPart>
        </mc:Choice>
        <mc:Fallback xmlns="">
          <p:pic>
            <p:nvPicPr>
              <p:cNvPr id="77" name="墨迹 76"/>
            </p:nvPicPr>
            <p:blipFill>
              <a:blip r:embed="rId146"/>
            </p:blipFill>
            <p:spPr>
              <a:xfrm>
                <a:off x="1251585" y="4696460"/>
                <a:ext cx="127000" cy="29273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8" name="墨迹 77"/>
              <p14:cNvContentPartPr/>
              <p14:nvPr/>
            </p14:nvContentPartPr>
            <p14:xfrm>
              <a:off x="1403985" y="4779010"/>
              <a:ext cx="76200" cy="76835"/>
            </p14:xfrm>
          </p:contentPart>
        </mc:Choice>
        <mc:Fallback xmlns="">
          <p:pic>
            <p:nvPicPr>
              <p:cNvPr id="78" name="墨迹 77"/>
            </p:nvPicPr>
            <p:blipFill>
              <a:blip r:embed="rId148"/>
            </p:blipFill>
            <p:spPr>
              <a:xfrm>
                <a:off x="1403985" y="4779010"/>
                <a:ext cx="76200" cy="7683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9" name="墨迹 78"/>
              <p14:cNvContentPartPr/>
              <p14:nvPr/>
            </p14:nvContentPartPr>
            <p14:xfrm>
              <a:off x="1543685" y="4805045"/>
              <a:ext cx="88900" cy="133350"/>
            </p14:xfrm>
          </p:contentPart>
        </mc:Choice>
        <mc:Fallback xmlns="">
          <p:pic>
            <p:nvPicPr>
              <p:cNvPr id="79" name="墨迹 78"/>
            </p:nvPicPr>
            <p:blipFill>
              <a:blip r:embed="rId150"/>
            </p:blipFill>
            <p:spPr>
              <a:xfrm>
                <a:off x="1543685" y="4805045"/>
                <a:ext cx="88900" cy="13335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0" name="墨迹 79"/>
              <p14:cNvContentPartPr/>
              <p14:nvPr/>
            </p14:nvContentPartPr>
            <p14:xfrm>
              <a:off x="1073785" y="5217795"/>
              <a:ext cx="19050" cy="31750"/>
            </p14:xfrm>
          </p:contentPart>
        </mc:Choice>
        <mc:Fallback xmlns="">
          <p:pic>
            <p:nvPicPr>
              <p:cNvPr id="80" name="墨迹 79"/>
            </p:nvPicPr>
            <p:blipFill>
              <a:blip r:embed="rId152"/>
            </p:blipFill>
            <p:spPr>
              <a:xfrm>
                <a:off x="1073785" y="5217795"/>
                <a:ext cx="19050" cy="3175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1" name="墨迹 80"/>
              <p14:cNvContentPartPr/>
              <p14:nvPr/>
            </p14:nvContentPartPr>
            <p14:xfrm>
              <a:off x="1169035" y="5205095"/>
              <a:ext cx="12700" cy="360"/>
            </p14:xfrm>
          </p:contentPart>
        </mc:Choice>
        <mc:Fallback xmlns="">
          <p:pic>
            <p:nvPicPr>
              <p:cNvPr id="81" name="墨迹 80"/>
            </p:nvPicPr>
            <p:blipFill>
              <a:blip r:embed="rId22"/>
            </p:blipFill>
            <p:spPr>
              <a:xfrm>
                <a:off x="1169035" y="5205095"/>
                <a:ext cx="12700" cy="36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2" name="墨迹 81"/>
              <p14:cNvContentPartPr/>
              <p14:nvPr/>
            </p14:nvContentPartPr>
            <p14:xfrm>
              <a:off x="1035685" y="5306695"/>
              <a:ext cx="360" cy="107950"/>
            </p14:xfrm>
          </p:contentPart>
        </mc:Choice>
        <mc:Fallback xmlns="">
          <p:pic>
            <p:nvPicPr>
              <p:cNvPr id="82" name="墨迹 81"/>
            </p:nvPicPr>
            <p:blipFill>
              <a:blip r:embed="rId155"/>
            </p:blipFill>
            <p:spPr>
              <a:xfrm>
                <a:off x="1035685" y="5306695"/>
                <a:ext cx="360" cy="1079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3" name="墨迹 82"/>
              <p14:cNvContentPartPr/>
              <p14:nvPr/>
            </p14:nvContentPartPr>
            <p14:xfrm>
              <a:off x="1118235" y="5255895"/>
              <a:ext cx="76200" cy="38100"/>
            </p14:xfrm>
          </p:contentPart>
        </mc:Choice>
        <mc:Fallback xmlns="">
          <p:pic>
            <p:nvPicPr>
              <p:cNvPr id="83" name="墨迹 82"/>
            </p:nvPicPr>
            <p:blipFill>
              <a:blip r:embed="rId157"/>
            </p:blipFill>
            <p:spPr>
              <a:xfrm>
                <a:off x="1118235" y="5255895"/>
                <a:ext cx="76200" cy="3810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4" name="墨迹 83"/>
              <p14:cNvContentPartPr/>
              <p14:nvPr/>
            </p14:nvContentPartPr>
            <p14:xfrm>
              <a:off x="1099185" y="5344795"/>
              <a:ext cx="38100" cy="222885"/>
            </p14:xfrm>
          </p:contentPart>
        </mc:Choice>
        <mc:Fallback xmlns="">
          <p:pic>
            <p:nvPicPr>
              <p:cNvPr id="84" name="墨迹 83"/>
            </p:nvPicPr>
            <p:blipFill>
              <a:blip r:embed="rId159"/>
            </p:blipFill>
            <p:spPr>
              <a:xfrm>
                <a:off x="1099185" y="5344795"/>
                <a:ext cx="38100" cy="22288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5" name="墨迹 84"/>
              <p14:cNvContentPartPr/>
              <p14:nvPr/>
            </p14:nvContentPartPr>
            <p14:xfrm>
              <a:off x="1296035" y="5230495"/>
              <a:ext cx="12700" cy="360"/>
            </p14:xfrm>
          </p:contentPart>
        </mc:Choice>
        <mc:Fallback xmlns="">
          <p:pic>
            <p:nvPicPr>
              <p:cNvPr id="85" name="墨迹 84"/>
            </p:nvPicPr>
            <p:blipFill>
              <a:blip r:embed="rId22"/>
            </p:blipFill>
            <p:spPr>
              <a:xfrm>
                <a:off x="1296035" y="5230495"/>
                <a:ext cx="12700" cy="36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6" name="墨迹 85"/>
              <p14:cNvContentPartPr/>
              <p14:nvPr/>
            </p14:nvContentPartPr>
            <p14:xfrm>
              <a:off x="1283335" y="5230495"/>
              <a:ext cx="95250" cy="196850"/>
            </p14:xfrm>
          </p:contentPart>
        </mc:Choice>
        <mc:Fallback xmlns="">
          <p:pic>
            <p:nvPicPr>
              <p:cNvPr id="86" name="墨迹 85"/>
            </p:nvPicPr>
            <p:blipFill>
              <a:blip r:embed="rId162"/>
            </p:blipFill>
            <p:spPr>
              <a:xfrm>
                <a:off x="1283335" y="5230495"/>
                <a:ext cx="95250" cy="19685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7" name="墨迹 86"/>
              <p14:cNvContentPartPr/>
              <p14:nvPr/>
            </p14:nvContentPartPr>
            <p14:xfrm>
              <a:off x="1264285" y="5408295"/>
              <a:ext cx="139700" cy="95885"/>
            </p14:xfrm>
          </p:contentPart>
        </mc:Choice>
        <mc:Fallback xmlns="">
          <p:pic>
            <p:nvPicPr>
              <p:cNvPr id="87" name="墨迹 86"/>
            </p:nvPicPr>
            <p:blipFill>
              <a:blip r:embed="rId164"/>
            </p:blipFill>
            <p:spPr>
              <a:xfrm>
                <a:off x="1264285" y="5408295"/>
                <a:ext cx="139700" cy="9588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8" name="墨迹 87"/>
              <p14:cNvContentPartPr/>
              <p14:nvPr/>
            </p14:nvContentPartPr>
            <p14:xfrm>
              <a:off x="1264285" y="5332095"/>
              <a:ext cx="12700" cy="38100"/>
            </p14:xfrm>
          </p:contentPart>
        </mc:Choice>
        <mc:Fallback xmlns="">
          <p:pic>
            <p:nvPicPr>
              <p:cNvPr id="88" name="墨迹 87"/>
            </p:nvPicPr>
            <p:blipFill>
              <a:blip r:embed="rId166"/>
            </p:blipFill>
            <p:spPr>
              <a:xfrm>
                <a:off x="1264285" y="5332095"/>
                <a:ext cx="12700" cy="3810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9" name="墨迹 88"/>
              <p14:cNvContentPartPr/>
              <p14:nvPr/>
            </p14:nvContentPartPr>
            <p14:xfrm>
              <a:off x="1562735" y="5293995"/>
              <a:ext cx="12700" cy="203835"/>
            </p14:xfrm>
          </p:contentPart>
        </mc:Choice>
        <mc:Fallback xmlns="">
          <p:pic>
            <p:nvPicPr>
              <p:cNvPr id="89" name="墨迹 88"/>
            </p:nvPicPr>
            <p:blipFill>
              <a:blip r:embed="rId168"/>
            </p:blipFill>
            <p:spPr>
              <a:xfrm>
                <a:off x="1562735" y="5293995"/>
                <a:ext cx="12700" cy="20383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0" name="墨迹 89"/>
              <p14:cNvContentPartPr/>
              <p14:nvPr/>
            </p14:nvContentPartPr>
            <p14:xfrm>
              <a:off x="1613535" y="5268595"/>
              <a:ext cx="107950" cy="241935"/>
            </p14:xfrm>
          </p:contentPart>
        </mc:Choice>
        <mc:Fallback xmlns="">
          <p:pic>
            <p:nvPicPr>
              <p:cNvPr id="90" name="墨迹 89"/>
            </p:nvPicPr>
            <p:blipFill>
              <a:blip r:embed="rId170"/>
            </p:blipFill>
            <p:spPr>
              <a:xfrm>
                <a:off x="1613535" y="5268595"/>
                <a:ext cx="107950" cy="24193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1" name="墨迹 90"/>
              <p14:cNvContentPartPr/>
              <p14:nvPr/>
            </p14:nvContentPartPr>
            <p14:xfrm>
              <a:off x="1836420" y="5484495"/>
              <a:ext cx="12700" cy="360"/>
            </p14:xfrm>
          </p:contentPart>
        </mc:Choice>
        <mc:Fallback xmlns="">
          <p:pic>
            <p:nvPicPr>
              <p:cNvPr id="91" name="墨迹 90"/>
            </p:nvPicPr>
            <p:blipFill>
              <a:blip r:embed="rId22"/>
            </p:blipFill>
            <p:spPr>
              <a:xfrm>
                <a:off x="1836420" y="5484495"/>
                <a:ext cx="12700" cy="36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2" name="墨迹 91"/>
              <p14:cNvContentPartPr/>
              <p14:nvPr/>
            </p14:nvContentPartPr>
            <p14:xfrm>
              <a:off x="1530985" y="5236845"/>
              <a:ext cx="19050" cy="360"/>
            </p14:xfrm>
          </p:contentPart>
        </mc:Choice>
        <mc:Fallback xmlns="">
          <p:pic>
            <p:nvPicPr>
              <p:cNvPr id="92" name="墨迹 91"/>
            </p:nvPicPr>
            <p:blipFill>
              <a:blip r:embed="rId173"/>
            </p:blipFill>
            <p:spPr>
              <a:xfrm>
                <a:off x="1530985" y="5236845"/>
                <a:ext cx="19050" cy="36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3" name="墨迹 92"/>
              <p14:cNvContentPartPr/>
              <p14:nvPr/>
            </p14:nvContentPartPr>
            <p14:xfrm>
              <a:off x="1569085" y="5274945"/>
              <a:ext cx="31750" cy="241935"/>
            </p14:xfrm>
          </p:contentPart>
        </mc:Choice>
        <mc:Fallback xmlns="">
          <p:pic>
            <p:nvPicPr>
              <p:cNvPr id="93" name="墨迹 92"/>
            </p:nvPicPr>
            <p:blipFill>
              <a:blip r:embed="rId175"/>
            </p:blipFill>
            <p:spPr>
              <a:xfrm>
                <a:off x="1569085" y="5274945"/>
                <a:ext cx="31750" cy="241935"/>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4" name="墨迹 93"/>
              <p14:cNvContentPartPr/>
              <p14:nvPr/>
            </p14:nvContentPartPr>
            <p14:xfrm>
              <a:off x="1689735" y="5186045"/>
              <a:ext cx="12700" cy="57150"/>
            </p14:xfrm>
          </p:contentPart>
        </mc:Choice>
        <mc:Fallback xmlns="">
          <p:pic>
            <p:nvPicPr>
              <p:cNvPr id="94" name="墨迹 93"/>
            </p:nvPicPr>
            <p:blipFill>
              <a:blip r:embed="rId177"/>
            </p:blipFill>
            <p:spPr>
              <a:xfrm>
                <a:off x="1689735" y="5186045"/>
                <a:ext cx="12700" cy="5715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5" name="墨迹 94"/>
              <p14:cNvContentPartPr/>
              <p14:nvPr/>
            </p14:nvContentPartPr>
            <p14:xfrm>
              <a:off x="1708785" y="5179695"/>
              <a:ext cx="50800" cy="273050"/>
            </p14:xfrm>
          </p:contentPart>
        </mc:Choice>
        <mc:Fallback xmlns="">
          <p:pic>
            <p:nvPicPr>
              <p:cNvPr id="95" name="墨迹 94"/>
            </p:nvPicPr>
            <p:blipFill>
              <a:blip r:embed="rId179"/>
            </p:blipFill>
            <p:spPr>
              <a:xfrm>
                <a:off x="1708785" y="5179695"/>
                <a:ext cx="50800" cy="27305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6" name="墨迹 95"/>
              <p14:cNvContentPartPr/>
              <p14:nvPr/>
            </p14:nvContentPartPr>
            <p14:xfrm>
              <a:off x="1042035" y="5726430"/>
              <a:ext cx="31750" cy="19050"/>
            </p14:xfrm>
          </p:contentPart>
        </mc:Choice>
        <mc:Fallback xmlns="">
          <p:pic>
            <p:nvPicPr>
              <p:cNvPr id="96" name="墨迹 95"/>
            </p:nvPicPr>
            <p:blipFill>
              <a:blip r:embed="rId181"/>
            </p:blipFill>
            <p:spPr>
              <a:xfrm>
                <a:off x="1042035" y="5726430"/>
                <a:ext cx="31750" cy="1905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7" name="墨迹 96"/>
              <p14:cNvContentPartPr/>
              <p14:nvPr/>
            </p14:nvContentPartPr>
            <p14:xfrm>
              <a:off x="997585" y="5783580"/>
              <a:ext cx="120650" cy="82550"/>
            </p14:xfrm>
          </p:contentPart>
        </mc:Choice>
        <mc:Fallback xmlns="">
          <p:pic>
            <p:nvPicPr>
              <p:cNvPr id="97" name="墨迹 96"/>
            </p:nvPicPr>
            <p:blipFill>
              <a:blip r:embed="rId183"/>
            </p:blipFill>
            <p:spPr>
              <a:xfrm>
                <a:off x="997585" y="5783580"/>
                <a:ext cx="120650" cy="82550"/>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8" name="墨迹 97"/>
              <p14:cNvContentPartPr/>
              <p14:nvPr/>
            </p14:nvContentPartPr>
            <p14:xfrm>
              <a:off x="1067435" y="5866130"/>
              <a:ext cx="12700" cy="360"/>
            </p14:xfrm>
          </p:contentPart>
        </mc:Choice>
        <mc:Fallback xmlns="">
          <p:pic>
            <p:nvPicPr>
              <p:cNvPr id="98" name="墨迹 97"/>
            </p:nvPicPr>
            <p:blipFill>
              <a:blip r:embed="rId22"/>
            </p:blipFill>
            <p:spPr>
              <a:xfrm>
                <a:off x="1067435" y="5866130"/>
                <a:ext cx="12700" cy="36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9" name="墨迹 98"/>
              <p14:cNvContentPartPr/>
              <p14:nvPr/>
            </p14:nvContentPartPr>
            <p14:xfrm>
              <a:off x="1042035" y="5904230"/>
              <a:ext cx="95250" cy="107950"/>
            </p14:xfrm>
          </p:contentPart>
        </mc:Choice>
        <mc:Fallback xmlns="">
          <p:pic>
            <p:nvPicPr>
              <p:cNvPr id="99" name="墨迹 98"/>
            </p:nvPicPr>
            <p:blipFill>
              <a:blip r:embed="rId186"/>
            </p:blipFill>
            <p:spPr>
              <a:xfrm>
                <a:off x="1042035" y="5904230"/>
                <a:ext cx="95250" cy="1079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0" name="墨迹 99"/>
              <p14:cNvContentPartPr/>
              <p14:nvPr/>
            </p14:nvContentPartPr>
            <p14:xfrm>
              <a:off x="1283335" y="5720080"/>
              <a:ext cx="139700" cy="63500"/>
            </p14:xfrm>
          </p:contentPart>
        </mc:Choice>
        <mc:Fallback xmlns="">
          <p:pic>
            <p:nvPicPr>
              <p:cNvPr id="100" name="墨迹 99"/>
            </p:nvPicPr>
            <p:blipFill>
              <a:blip r:embed="rId188"/>
            </p:blipFill>
            <p:spPr>
              <a:xfrm>
                <a:off x="1283335" y="5720080"/>
                <a:ext cx="139700" cy="6350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1" name="墨迹 100"/>
              <p14:cNvContentPartPr/>
              <p14:nvPr/>
            </p14:nvContentPartPr>
            <p14:xfrm>
              <a:off x="1302385" y="5643880"/>
              <a:ext cx="107950" cy="355600"/>
            </p14:xfrm>
          </p:contentPart>
        </mc:Choice>
        <mc:Fallback xmlns="">
          <p:pic>
            <p:nvPicPr>
              <p:cNvPr id="101" name="墨迹 100"/>
            </p:nvPicPr>
            <p:blipFill>
              <a:blip r:embed="rId190"/>
            </p:blipFill>
            <p:spPr>
              <a:xfrm>
                <a:off x="1302385" y="5643880"/>
                <a:ext cx="107950" cy="3556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2" name="墨迹 101"/>
              <p14:cNvContentPartPr/>
              <p14:nvPr/>
            </p14:nvContentPartPr>
            <p14:xfrm>
              <a:off x="1416685" y="5796280"/>
              <a:ext cx="82550" cy="152400"/>
            </p14:xfrm>
          </p:contentPart>
        </mc:Choice>
        <mc:Fallback xmlns="">
          <p:pic>
            <p:nvPicPr>
              <p:cNvPr id="102" name="墨迹 101"/>
            </p:nvPicPr>
            <p:blipFill>
              <a:blip r:embed="rId192"/>
            </p:blipFill>
            <p:spPr>
              <a:xfrm>
                <a:off x="1416685" y="5796280"/>
                <a:ext cx="82550" cy="15240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3" name="墨迹 102"/>
              <p14:cNvContentPartPr/>
              <p14:nvPr/>
            </p14:nvContentPartPr>
            <p14:xfrm>
              <a:off x="3545205" y="4696460"/>
              <a:ext cx="25400" cy="146685"/>
            </p14:xfrm>
          </p:contentPart>
        </mc:Choice>
        <mc:Fallback xmlns="">
          <p:pic>
            <p:nvPicPr>
              <p:cNvPr id="103" name="墨迹 102"/>
            </p:nvPicPr>
            <p:blipFill>
              <a:blip r:embed="rId194"/>
            </p:blipFill>
            <p:spPr>
              <a:xfrm>
                <a:off x="3545205" y="4696460"/>
                <a:ext cx="25400" cy="146685"/>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4" name="墨迹 103"/>
              <p14:cNvContentPartPr/>
              <p14:nvPr/>
            </p14:nvContentPartPr>
            <p14:xfrm>
              <a:off x="3589655" y="4620260"/>
              <a:ext cx="6350" cy="19050"/>
            </p14:xfrm>
          </p:contentPart>
        </mc:Choice>
        <mc:Fallback xmlns="">
          <p:pic>
            <p:nvPicPr>
              <p:cNvPr id="104" name="墨迹 103"/>
            </p:nvPicPr>
            <p:blipFill>
              <a:blip r:embed="rId196"/>
            </p:blipFill>
            <p:spPr>
              <a:xfrm>
                <a:off x="3589655" y="4620260"/>
                <a:ext cx="6350" cy="1905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5" name="墨迹 104"/>
              <p14:cNvContentPartPr/>
              <p14:nvPr/>
            </p14:nvContentPartPr>
            <p14:xfrm>
              <a:off x="3691890" y="4658360"/>
              <a:ext cx="88900" cy="114300"/>
            </p14:xfrm>
          </p:contentPart>
        </mc:Choice>
        <mc:Fallback xmlns="">
          <p:pic>
            <p:nvPicPr>
              <p:cNvPr id="105" name="墨迹 104"/>
            </p:nvPicPr>
            <p:blipFill>
              <a:blip r:embed="rId198"/>
            </p:blipFill>
            <p:spPr>
              <a:xfrm>
                <a:off x="3691890" y="4658360"/>
                <a:ext cx="88900" cy="1143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6" name="墨迹 105"/>
              <p14:cNvContentPartPr/>
              <p14:nvPr/>
            </p14:nvContentPartPr>
            <p14:xfrm>
              <a:off x="3557905" y="5179695"/>
              <a:ext cx="12700" cy="88900"/>
            </p14:xfrm>
          </p:contentPart>
        </mc:Choice>
        <mc:Fallback xmlns="">
          <p:pic>
            <p:nvPicPr>
              <p:cNvPr id="106" name="墨迹 105"/>
            </p:nvPicPr>
            <p:blipFill>
              <a:blip r:embed="rId200"/>
            </p:blipFill>
            <p:spPr>
              <a:xfrm>
                <a:off x="3557905" y="5179695"/>
                <a:ext cx="12700" cy="8890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7" name="墨迹 106"/>
              <p14:cNvContentPartPr/>
              <p14:nvPr/>
            </p14:nvContentPartPr>
            <p14:xfrm>
              <a:off x="3583305" y="5071745"/>
              <a:ext cx="12700" cy="360"/>
            </p14:xfrm>
          </p:contentPart>
        </mc:Choice>
        <mc:Fallback xmlns="">
          <p:pic>
            <p:nvPicPr>
              <p:cNvPr id="107" name="墨迹 106"/>
            </p:nvPicPr>
            <p:blipFill>
              <a:blip r:embed="rId22"/>
            </p:blipFill>
            <p:spPr>
              <a:xfrm>
                <a:off x="3583305" y="5071745"/>
                <a:ext cx="12700" cy="360"/>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8" name="墨迹 107"/>
              <p14:cNvContentPartPr/>
              <p14:nvPr/>
            </p14:nvContentPartPr>
            <p14:xfrm>
              <a:off x="3672840" y="5179695"/>
              <a:ext cx="6350" cy="101600"/>
            </p14:xfrm>
          </p:contentPart>
        </mc:Choice>
        <mc:Fallback xmlns="">
          <p:pic>
            <p:nvPicPr>
              <p:cNvPr id="108" name="墨迹 107"/>
            </p:nvPicPr>
            <p:blipFill>
              <a:blip r:embed="rId203"/>
            </p:blipFill>
            <p:spPr>
              <a:xfrm>
                <a:off x="3672840" y="5179695"/>
                <a:ext cx="6350" cy="10160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9" name="墨迹 108"/>
              <p14:cNvContentPartPr/>
              <p14:nvPr/>
            </p14:nvContentPartPr>
            <p14:xfrm>
              <a:off x="3685540" y="5090795"/>
              <a:ext cx="12700" cy="360"/>
            </p14:xfrm>
          </p:contentPart>
        </mc:Choice>
        <mc:Fallback xmlns="">
          <p:pic>
            <p:nvPicPr>
              <p:cNvPr id="109" name="墨迹 108"/>
            </p:nvPicPr>
            <p:blipFill>
              <a:blip r:embed="rId22"/>
            </p:blipFill>
            <p:spPr>
              <a:xfrm>
                <a:off x="3685540" y="5090795"/>
                <a:ext cx="12700" cy="36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0" name="墨迹 109"/>
              <p14:cNvContentPartPr/>
              <p14:nvPr/>
            </p14:nvContentPartPr>
            <p14:xfrm>
              <a:off x="3749040" y="5173345"/>
              <a:ext cx="69850" cy="133350"/>
            </p14:xfrm>
          </p:contentPart>
        </mc:Choice>
        <mc:Fallback xmlns="">
          <p:pic>
            <p:nvPicPr>
              <p:cNvPr id="110" name="墨迹 109"/>
            </p:nvPicPr>
            <p:blipFill>
              <a:blip r:embed="rId206"/>
            </p:blipFill>
            <p:spPr>
              <a:xfrm>
                <a:off x="3749040" y="5173345"/>
                <a:ext cx="69850" cy="13335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1" name="墨迹 110"/>
              <p14:cNvContentPartPr/>
              <p14:nvPr/>
            </p14:nvContentPartPr>
            <p14:xfrm>
              <a:off x="3519805" y="5656580"/>
              <a:ext cx="19050" cy="120650"/>
            </p14:xfrm>
          </p:contentPart>
        </mc:Choice>
        <mc:Fallback xmlns="">
          <p:pic>
            <p:nvPicPr>
              <p:cNvPr id="111" name="墨迹 110"/>
            </p:nvPicPr>
            <p:blipFill>
              <a:blip r:embed="rId208"/>
            </p:blipFill>
            <p:spPr>
              <a:xfrm>
                <a:off x="3519805" y="5656580"/>
                <a:ext cx="19050" cy="12065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2" name="墨迹 111"/>
              <p14:cNvContentPartPr/>
              <p14:nvPr/>
            </p14:nvContentPartPr>
            <p14:xfrm>
              <a:off x="3576955" y="5561330"/>
              <a:ext cx="19050" cy="6350"/>
            </p14:xfrm>
          </p:contentPart>
        </mc:Choice>
        <mc:Fallback xmlns="">
          <p:pic>
            <p:nvPicPr>
              <p:cNvPr id="112" name="墨迹 111"/>
            </p:nvPicPr>
            <p:blipFill>
              <a:blip r:embed="rId210"/>
            </p:blipFill>
            <p:spPr>
              <a:xfrm>
                <a:off x="3576955" y="5561330"/>
                <a:ext cx="19050" cy="635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3" name="墨迹 112"/>
              <p14:cNvContentPartPr/>
              <p14:nvPr/>
            </p14:nvContentPartPr>
            <p14:xfrm>
              <a:off x="3660140" y="5688330"/>
              <a:ext cx="360" cy="101600"/>
            </p14:xfrm>
          </p:contentPart>
        </mc:Choice>
        <mc:Fallback xmlns="">
          <p:pic>
            <p:nvPicPr>
              <p:cNvPr id="113" name="墨迹 112"/>
            </p:nvPicPr>
            <p:blipFill>
              <a:blip r:embed="rId212"/>
            </p:blipFill>
            <p:spPr>
              <a:xfrm>
                <a:off x="3660140" y="5688330"/>
                <a:ext cx="360" cy="1016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4" name="墨迹 113"/>
              <p14:cNvContentPartPr/>
              <p14:nvPr/>
            </p14:nvContentPartPr>
            <p14:xfrm>
              <a:off x="3685540" y="5586730"/>
              <a:ext cx="12700" cy="360"/>
            </p14:xfrm>
          </p:contentPart>
        </mc:Choice>
        <mc:Fallback xmlns="">
          <p:pic>
            <p:nvPicPr>
              <p:cNvPr id="114" name="墨迹 113"/>
            </p:nvPicPr>
            <p:blipFill>
              <a:blip r:embed="rId22"/>
            </p:blipFill>
            <p:spPr>
              <a:xfrm>
                <a:off x="3685540" y="5586730"/>
                <a:ext cx="12700" cy="36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5" name="墨迹 114"/>
              <p14:cNvContentPartPr/>
              <p14:nvPr/>
            </p14:nvContentPartPr>
            <p14:xfrm>
              <a:off x="3780790" y="5624830"/>
              <a:ext cx="25400" cy="139700"/>
            </p14:xfrm>
          </p:contentPart>
        </mc:Choice>
        <mc:Fallback xmlns="">
          <p:pic>
            <p:nvPicPr>
              <p:cNvPr id="115" name="墨迹 114"/>
            </p:nvPicPr>
            <p:blipFill>
              <a:blip r:embed="rId215"/>
            </p:blipFill>
            <p:spPr>
              <a:xfrm>
                <a:off x="3780790" y="5624830"/>
                <a:ext cx="25400" cy="139700"/>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6" name="墨迹 115"/>
              <p14:cNvContentPartPr/>
              <p14:nvPr/>
            </p14:nvContentPartPr>
            <p14:xfrm>
              <a:off x="3825240" y="5535930"/>
              <a:ext cx="12700" cy="360"/>
            </p14:xfrm>
          </p:contentPart>
        </mc:Choice>
        <mc:Fallback xmlns="">
          <p:pic>
            <p:nvPicPr>
              <p:cNvPr id="116" name="墨迹 115"/>
            </p:nvPicPr>
            <p:blipFill>
              <a:blip r:embed="rId22"/>
            </p:blipFill>
            <p:spPr>
              <a:xfrm>
                <a:off x="3825240" y="5535930"/>
                <a:ext cx="12700" cy="36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7" name="墨迹 116"/>
              <p14:cNvContentPartPr/>
              <p14:nvPr/>
            </p14:nvContentPartPr>
            <p14:xfrm>
              <a:off x="3914140" y="5618480"/>
              <a:ext cx="95250" cy="165100"/>
            </p14:xfrm>
          </p:contentPart>
        </mc:Choice>
        <mc:Fallback xmlns="">
          <p:pic>
            <p:nvPicPr>
              <p:cNvPr id="117" name="墨迹 116"/>
            </p:nvPicPr>
            <p:blipFill>
              <a:blip r:embed="rId218"/>
            </p:blipFill>
            <p:spPr>
              <a:xfrm>
                <a:off x="3914140" y="5618480"/>
                <a:ext cx="95250" cy="16510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8" name="墨迹 117"/>
              <p14:cNvContentPartPr/>
              <p14:nvPr/>
            </p14:nvContentPartPr>
            <p14:xfrm>
              <a:off x="4022090" y="4429760"/>
              <a:ext cx="133350" cy="209550"/>
            </p14:xfrm>
          </p:contentPart>
        </mc:Choice>
        <mc:Fallback xmlns="">
          <p:pic>
            <p:nvPicPr>
              <p:cNvPr id="118" name="墨迹 117"/>
            </p:nvPicPr>
            <p:blipFill>
              <a:blip r:embed="rId220"/>
            </p:blipFill>
            <p:spPr>
              <a:xfrm>
                <a:off x="4022090" y="4429760"/>
                <a:ext cx="133350" cy="20955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9" name="墨迹 118"/>
              <p14:cNvContentPartPr/>
              <p14:nvPr/>
            </p14:nvContentPartPr>
            <p14:xfrm>
              <a:off x="4028440" y="4594860"/>
              <a:ext cx="12700" cy="360"/>
            </p14:xfrm>
          </p:contentPart>
        </mc:Choice>
        <mc:Fallback xmlns="">
          <p:pic>
            <p:nvPicPr>
              <p:cNvPr id="119" name="墨迹 118"/>
            </p:nvPicPr>
            <p:blipFill>
              <a:blip r:embed="rId22"/>
            </p:blipFill>
            <p:spPr>
              <a:xfrm>
                <a:off x="4028440" y="4594860"/>
                <a:ext cx="12700" cy="36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20" name="墨迹 119"/>
              <p14:cNvContentPartPr/>
              <p14:nvPr/>
            </p14:nvContentPartPr>
            <p14:xfrm>
              <a:off x="4168140" y="4518660"/>
              <a:ext cx="69850" cy="190500"/>
            </p14:xfrm>
          </p:contentPart>
        </mc:Choice>
        <mc:Fallback xmlns="">
          <p:pic>
            <p:nvPicPr>
              <p:cNvPr id="120" name="墨迹 119"/>
            </p:nvPicPr>
            <p:blipFill>
              <a:blip r:embed="rId223"/>
            </p:blipFill>
            <p:spPr>
              <a:xfrm>
                <a:off x="4168140" y="4518660"/>
                <a:ext cx="69850" cy="190500"/>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21" name="墨迹 120"/>
              <p14:cNvContentPartPr/>
              <p14:nvPr/>
            </p14:nvContentPartPr>
            <p14:xfrm>
              <a:off x="4142740" y="4677410"/>
              <a:ext cx="19050" cy="12700"/>
            </p14:xfrm>
          </p:contentPart>
        </mc:Choice>
        <mc:Fallback xmlns="">
          <p:pic>
            <p:nvPicPr>
              <p:cNvPr id="121" name="墨迹 120"/>
            </p:nvPicPr>
            <p:blipFill>
              <a:blip r:embed="rId225"/>
            </p:blipFill>
            <p:spPr>
              <a:xfrm>
                <a:off x="4142740" y="4677410"/>
                <a:ext cx="19050" cy="1270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22" name="墨迹 121"/>
              <p14:cNvContentPartPr/>
              <p14:nvPr/>
            </p14:nvContentPartPr>
            <p14:xfrm>
              <a:off x="4333240" y="4505960"/>
              <a:ext cx="139700" cy="196850"/>
            </p14:xfrm>
          </p:contentPart>
        </mc:Choice>
        <mc:Fallback xmlns="">
          <p:pic>
            <p:nvPicPr>
              <p:cNvPr id="122" name="墨迹 121"/>
            </p:nvPicPr>
            <p:blipFill>
              <a:blip r:embed="rId227"/>
            </p:blipFill>
            <p:spPr>
              <a:xfrm>
                <a:off x="4333240" y="4505960"/>
                <a:ext cx="139700" cy="19685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23" name="墨迹 122"/>
              <p14:cNvContentPartPr/>
              <p14:nvPr/>
            </p14:nvContentPartPr>
            <p14:xfrm>
              <a:off x="4485640" y="4531360"/>
              <a:ext cx="76200" cy="101600"/>
            </p14:xfrm>
          </p:contentPart>
        </mc:Choice>
        <mc:Fallback xmlns="">
          <p:pic>
            <p:nvPicPr>
              <p:cNvPr id="123" name="墨迹 122"/>
            </p:nvPicPr>
            <p:blipFill>
              <a:blip r:embed="rId229"/>
            </p:blipFill>
            <p:spPr>
              <a:xfrm>
                <a:off x="4485640" y="4531360"/>
                <a:ext cx="76200" cy="10160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24" name="墨迹 123"/>
              <p14:cNvContentPartPr/>
              <p14:nvPr/>
            </p14:nvContentPartPr>
            <p14:xfrm>
              <a:off x="4619625" y="4531360"/>
              <a:ext cx="127000" cy="177800"/>
            </p14:xfrm>
          </p:contentPart>
        </mc:Choice>
        <mc:Fallback xmlns="">
          <p:pic>
            <p:nvPicPr>
              <p:cNvPr id="124" name="墨迹 123"/>
            </p:nvPicPr>
            <p:blipFill>
              <a:blip r:embed="rId231"/>
            </p:blipFill>
            <p:spPr>
              <a:xfrm>
                <a:off x="4619625" y="4531360"/>
                <a:ext cx="127000" cy="17780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25" name="墨迹 124"/>
              <p14:cNvContentPartPr/>
              <p14:nvPr/>
            </p14:nvContentPartPr>
            <p14:xfrm>
              <a:off x="4098290" y="4938395"/>
              <a:ext cx="63500" cy="234950"/>
            </p14:xfrm>
          </p:contentPart>
        </mc:Choice>
        <mc:Fallback xmlns="">
          <p:pic>
            <p:nvPicPr>
              <p:cNvPr id="125" name="墨迹 124"/>
            </p:nvPicPr>
            <p:blipFill>
              <a:blip r:embed="rId233"/>
            </p:blipFill>
            <p:spPr>
              <a:xfrm>
                <a:off x="4098290" y="4938395"/>
                <a:ext cx="63500" cy="23495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6" name="墨迹 125"/>
              <p14:cNvContentPartPr/>
              <p14:nvPr/>
            </p14:nvContentPartPr>
            <p14:xfrm>
              <a:off x="4034790" y="5160645"/>
              <a:ext cx="38100" cy="6350"/>
            </p14:xfrm>
          </p:contentPart>
        </mc:Choice>
        <mc:Fallback xmlns="">
          <p:pic>
            <p:nvPicPr>
              <p:cNvPr id="126" name="墨迹 125"/>
            </p:nvPicPr>
            <p:blipFill>
              <a:blip r:embed="rId235"/>
            </p:blipFill>
            <p:spPr>
              <a:xfrm>
                <a:off x="4034790" y="5160645"/>
                <a:ext cx="38100" cy="635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7" name="墨迹 126"/>
              <p14:cNvContentPartPr/>
              <p14:nvPr/>
            </p14:nvContentPartPr>
            <p14:xfrm>
              <a:off x="4117340" y="5008245"/>
              <a:ext cx="158750" cy="298450"/>
            </p14:xfrm>
          </p:contentPart>
        </mc:Choice>
        <mc:Fallback xmlns="">
          <p:pic>
            <p:nvPicPr>
              <p:cNvPr id="127" name="墨迹 126"/>
            </p:nvPicPr>
            <p:blipFill>
              <a:blip r:embed="rId237"/>
            </p:blipFill>
            <p:spPr>
              <a:xfrm>
                <a:off x="4117340" y="5008245"/>
                <a:ext cx="158750" cy="29845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8" name="墨迹 127"/>
              <p14:cNvContentPartPr/>
              <p14:nvPr/>
            </p14:nvContentPartPr>
            <p14:xfrm>
              <a:off x="4136390" y="5230495"/>
              <a:ext cx="82550" cy="25400"/>
            </p14:xfrm>
          </p:contentPart>
        </mc:Choice>
        <mc:Fallback xmlns="">
          <p:pic>
            <p:nvPicPr>
              <p:cNvPr id="128" name="墨迹 127"/>
            </p:nvPicPr>
            <p:blipFill>
              <a:blip r:embed="rId239"/>
            </p:blipFill>
            <p:spPr>
              <a:xfrm>
                <a:off x="4136390" y="5230495"/>
                <a:ext cx="82550" cy="2540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9" name="墨迹 128"/>
              <p14:cNvContentPartPr/>
              <p14:nvPr/>
            </p14:nvContentPartPr>
            <p14:xfrm>
              <a:off x="4460240" y="4982845"/>
              <a:ext cx="12700" cy="19050"/>
            </p14:xfrm>
          </p:contentPart>
        </mc:Choice>
        <mc:Fallback xmlns="">
          <p:pic>
            <p:nvPicPr>
              <p:cNvPr id="129" name="墨迹 128"/>
            </p:nvPicPr>
            <p:blipFill>
              <a:blip r:embed="rId8"/>
            </p:blipFill>
            <p:spPr>
              <a:xfrm>
                <a:off x="4460240" y="4982845"/>
                <a:ext cx="12700" cy="1905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30" name="墨迹 129"/>
              <p14:cNvContentPartPr/>
              <p14:nvPr/>
            </p14:nvContentPartPr>
            <p14:xfrm>
              <a:off x="4441190" y="4976495"/>
              <a:ext cx="114300" cy="196850"/>
            </p14:xfrm>
          </p:contentPart>
        </mc:Choice>
        <mc:Fallback xmlns="">
          <p:pic>
            <p:nvPicPr>
              <p:cNvPr id="130" name="墨迹 129"/>
            </p:nvPicPr>
            <p:blipFill>
              <a:blip r:embed="rId242"/>
            </p:blipFill>
            <p:spPr>
              <a:xfrm>
                <a:off x="4441190" y="4976495"/>
                <a:ext cx="114300" cy="19685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31" name="墨迹 130"/>
              <p14:cNvContentPartPr/>
              <p14:nvPr/>
            </p14:nvContentPartPr>
            <p14:xfrm>
              <a:off x="4422140" y="5198745"/>
              <a:ext cx="76200" cy="76200"/>
            </p14:xfrm>
          </p:contentPart>
        </mc:Choice>
        <mc:Fallback xmlns="">
          <p:pic>
            <p:nvPicPr>
              <p:cNvPr id="131" name="墨迹 130"/>
            </p:nvPicPr>
            <p:blipFill>
              <a:blip r:embed="rId244"/>
            </p:blipFill>
            <p:spPr>
              <a:xfrm>
                <a:off x="4422140" y="5198745"/>
                <a:ext cx="76200" cy="7620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2" name="墨迹 131"/>
              <p14:cNvContentPartPr/>
              <p14:nvPr/>
            </p14:nvContentPartPr>
            <p14:xfrm>
              <a:off x="4345940" y="5122545"/>
              <a:ext cx="69850" cy="63500"/>
            </p14:xfrm>
          </p:contentPart>
        </mc:Choice>
        <mc:Fallback xmlns="">
          <p:pic>
            <p:nvPicPr>
              <p:cNvPr id="132" name="墨迹 131"/>
            </p:nvPicPr>
            <p:blipFill>
              <a:blip r:embed="rId246"/>
            </p:blipFill>
            <p:spPr>
              <a:xfrm>
                <a:off x="4345940" y="5122545"/>
                <a:ext cx="69850" cy="6350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3" name="墨迹 132"/>
              <p14:cNvContentPartPr/>
              <p14:nvPr/>
            </p14:nvContentPartPr>
            <p14:xfrm>
              <a:off x="4708525" y="4938395"/>
              <a:ext cx="82550" cy="241300"/>
            </p14:xfrm>
          </p:contentPart>
        </mc:Choice>
        <mc:Fallback xmlns="">
          <p:pic>
            <p:nvPicPr>
              <p:cNvPr id="133" name="墨迹 132"/>
            </p:nvPicPr>
            <p:blipFill>
              <a:blip r:embed="rId248"/>
            </p:blipFill>
            <p:spPr>
              <a:xfrm>
                <a:off x="4708525" y="4938395"/>
                <a:ext cx="82550" cy="24130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34" name="墨迹 133"/>
              <p14:cNvContentPartPr/>
              <p14:nvPr/>
            </p14:nvContentPartPr>
            <p14:xfrm>
              <a:off x="4873625" y="4951095"/>
              <a:ext cx="360" cy="19050"/>
            </p14:xfrm>
          </p:contentPart>
        </mc:Choice>
        <mc:Fallback xmlns="">
          <p:pic>
            <p:nvPicPr>
              <p:cNvPr id="134" name="墨迹 133"/>
            </p:nvPicPr>
            <p:blipFill>
              <a:blip r:embed="rId250"/>
            </p:blipFill>
            <p:spPr>
              <a:xfrm>
                <a:off x="4873625" y="4951095"/>
                <a:ext cx="360" cy="1905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5" name="墨迹 134"/>
              <p14:cNvContentPartPr/>
              <p14:nvPr/>
            </p14:nvContentPartPr>
            <p14:xfrm>
              <a:off x="4905375" y="4957445"/>
              <a:ext cx="69850" cy="184150"/>
            </p14:xfrm>
          </p:contentPart>
        </mc:Choice>
        <mc:Fallback xmlns="">
          <p:pic>
            <p:nvPicPr>
              <p:cNvPr id="135" name="墨迹 134"/>
            </p:nvPicPr>
            <p:blipFill>
              <a:blip r:embed="rId252"/>
            </p:blipFill>
            <p:spPr>
              <a:xfrm>
                <a:off x="4905375" y="4957445"/>
                <a:ext cx="69850" cy="184150"/>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6" name="墨迹 135"/>
              <p14:cNvContentPartPr/>
              <p14:nvPr/>
            </p14:nvContentPartPr>
            <p14:xfrm>
              <a:off x="4174490" y="5561330"/>
              <a:ext cx="215900" cy="95250"/>
            </p14:xfrm>
          </p:contentPart>
        </mc:Choice>
        <mc:Fallback xmlns="">
          <p:pic>
            <p:nvPicPr>
              <p:cNvPr id="136" name="墨迹 135"/>
            </p:nvPicPr>
            <p:blipFill>
              <a:blip r:embed="rId254"/>
            </p:blipFill>
            <p:spPr>
              <a:xfrm>
                <a:off x="4174490" y="5561330"/>
                <a:ext cx="215900" cy="95250"/>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7" name="墨迹 136"/>
              <p14:cNvContentPartPr/>
              <p14:nvPr/>
            </p14:nvContentPartPr>
            <p14:xfrm>
              <a:off x="4180840" y="5593080"/>
              <a:ext cx="127000" cy="254000"/>
            </p14:xfrm>
          </p:contentPart>
        </mc:Choice>
        <mc:Fallback xmlns="">
          <p:pic>
            <p:nvPicPr>
              <p:cNvPr id="137" name="墨迹 136"/>
            </p:nvPicPr>
            <p:blipFill>
              <a:blip r:embed="rId256"/>
            </p:blipFill>
            <p:spPr>
              <a:xfrm>
                <a:off x="4180840" y="5593080"/>
                <a:ext cx="127000" cy="254000"/>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8" name="墨迹 137"/>
              <p14:cNvContentPartPr/>
              <p14:nvPr/>
            </p14:nvContentPartPr>
            <p14:xfrm>
              <a:off x="4339590" y="5440045"/>
              <a:ext cx="38100" cy="89535"/>
            </p14:xfrm>
          </p:contentPart>
        </mc:Choice>
        <mc:Fallback xmlns="">
          <p:pic>
            <p:nvPicPr>
              <p:cNvPr id="138" name="墨迹 137"/>
            </p:nvPicPr>
            <p:blipFill>
              <a:blip r:embed="rId258"/>
            </p:blipFill>
            <p:spPr>
              <a:xfrm>
                <a:off x="4339590" y="5440045"/>
                <a:ext cx="38100" cy="89535"/>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9" name="墨迹 138"/>
              <p14:cNvContentPartPr/>
              <p14:nvPr/>
            </p14:nvContentPartPr>
            <p14:xfrm>
              <a:off x="4326890" y="5535930"/>
              <a:ext cx="69850" cy="82550"/>
            </p14:xfrm>
          </p:contentPart>
        </mc:Choice>
        <mc:Fallback xmlns="">
          <p:pic>
            <p:nvPicPr>
              <p:cNvPr id="139" name="墨迹 138"/>
            </p:nvPicPr>
            <p:blipFill>
              <a:blip r:embed="rId260"/>
            </p:blipFill>
            <p:spPr>
              <a:xfrm>
                <a:off x="4326890" y="5535930"/>
                <a:ext cx="69850" cy="82550"/>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40" name="墨迹 139"/>
              <p14:cNvContentPartPr/>
              <p14:nvPr/>
            </p14:nvContentPartPr>
            <p14:xfrm>
              <a:off x="4288790" y="5688330"/>
              <a:ext cx="127000" cy="133350"/>
            </p14:xfrm>
          </p:contentPart>
        </mc:Choice>
        <mc:Fallback xmlns="">
          <p:pic>
            <p:nvPicPr>
              <p:cNvPr id="140" name="墨迹 139"/>
            </p:nvPicPr>
            <p:blipFill>
              <a:blip r:embed="rId262"/>
            </p:blipFill>
            <p:spPr>
              <a:xfrm>
                <a:off x="4288790" y="5688330"/>
                <a:ext cx="127000" cy="133350"/>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41" name="墨迹 140"/>
              <p14:cNvContentPartPr/>
              <p14:nvPr/>
            </p14:nvContentPartPr>
            <p14:xfrm>
              <a:off x="4523740" y="5504180"/>
              <a:ext cx="165735" cy="76200"/>
            </p14:xfrm>
          </p:contentPart>
        </mc:Choice>
        <mc:Fallback xmlns="">
          <p:pic>
            <p:nvPicPr>
              <p:cNvPr id="141" name="墨迹 140"/>
            </p:nvPicPr>
            <p:blipFill>
              <a:blip r:embed="rId264"/>
            </p:blipFill>
            <p:spPr>
              <a:xfrm>
                <a:off x="4523740" y="5504180"/>
                <a:ext cx="165735" cy="7620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42" name="墨迹 141"/>
              <p14:cNvContentPartPr/>
              <p14:nvPr/>
            </p14:nvContentPartPr>
            <p14:xfrm>
              <a:off x="4581525" y="5459095"/>
              <a:ext cx="120650" cy="337185"/>
            </p14:xfrm>
          </p:contentPart>
        </mc:Choice>
        <mc:Fallback xmlns="">
          <p:pic>
            <p:nvPicPr>
              <p:cNvPr id="142" name="墨迹 141"/>
            </p:nvPicPr>
            <p:blipFill>
              <a:blip r:embed="rId266"/>
            </p:blipFill>
            <p:spPr>
              <a:xfrm>
                <a:off x="4581525" y="5459095"/>
                <a:ext cx="120650" cy="337185"/>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43" name="墨迹 142"/>
              <p14:cNvContentPartPr/>
              <p14:nvPr/>
            </p14:nvContentPartPr>
            <p14:xfrm>
              <a:off x="4664075" y="5612130"/>
              <a:ext cx="120650" cy="158750"/>
            </p14:xfrm>
          </p:contentPart>
        </mc:Choice>
        <mc:Fallback xmlns="">
          <p:pic>
            <p:nvPicPr>
              <p:cNvPr id="143" name="墨迹 142"/>
            </p:nvPicPr>
            <p:blipFill>
              <a:blip r:embed="rId268"/>
            </p:blipFill>
            <p:spPr>
              <a:xfrm>
                <a:off x="4664075" y="5612130"/>
                <a:ext cx="120650" cy="15875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44" name="墨迹 143"/>
              <p14:cNvContentPartPr/>
              <p14:nvPr/>
            </p14:nvContentPartPr>
            <p14:xfrm>
              <a:off x="6169660" y="4569460"/>
              <a:ext cx="267335" cy="991870"/>
            </p14:xfrm>
          </p:contentPart>
        </mc:Choice>
        <mc:Fallback xmlns="">
          <p:pic>
            <p:nvPicPr>
              <p:cNvPr id="144" name="墨迹 143"/>
            </p:nvPicPr>
            <p:blipFill>
              <a:blip r:embed="rId270"/>
            </p:blipFill>
            <p:spPr>
              <a:xfrm>
                <a:off x="6169660" y="4569460"/>
                <a:ext cx="267335" cy="991870"/>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45" name="墨迹 144"/>
              <p14:cNvContentPartPr/>
              <p14:nvPr/>
            </p14:nvContentPartPr>
            <p14:xfrm>
              <a:off x="6735445" y="5593080"/>
              <a:ext cx="12700" cy="360"/>
            </p14:xfrm>
          </p:contentPart>
        </mc:Choice>
        <mc:Fallback xmlns="">
          <p:pic>
            <p:nvPicPr>
              <p:cNvPr id="145" name="墨迹 144"/>
            </p:nvPicPr>
            <p:blipFill>
              <a:blip r:embed="rId22"/>
            </p:blipFill>
            <p:spPr>
              <a:xfrm>
                <a:off x="6735445" y="5593080"/>
                <a:ext cx="12700" cy="360"/>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46" name="墨迹 145"/>
              <p14:cNvContentPartPr/>
              <p14:nvPr/>
            </p14:nvContentPartPr>
            <p14:xfrm>
              <a:off x="6525895" y="4881245"/>
              <a:ext cx="1016635" cy="57150"/>
            </p14:xfrm>
          </p:contentPart>
        </mc:Choice>
        <mc:Fallback xmlns="">
          <p:pic>
            <p:nvPicPr>
              <p:cNvPr id="146" name="墨迹 145"/>
            </p:nvPicPr>
            <p:blipFill>
              <a:blip r:embed="rId273"/>
            </p:blipFill>
            <p:spPr>
              <a:xfrm>
                <a:off x="6525895" y="4881245"/>
                <a:ext cx="1016635" cy="57150"/>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47" name="墨迹 146"/>
              <p14:cNvContentPartPr/>
              <p14:nvPr/>
            </p14:nvContentPartPr>
            <p14:xfrm>
              <a:off x="6487795" y="5732780"/>
              <a:ext cx="787400" cy="50800"/>
            </p14:xfrm>
          </p:contentPart>
        </mc:Choice>
        <mc:Fallback xmlns="">
          <p:pic>
            <p:nvPicPr>
              <p:cNvPr id="147" name="墨迹 146"/>
            </p:nvPicPr>
            <p:blipFill>
              <a:blip r:embed="rId275"/>
            </p:blipFill>
            <p:spPr>
              <a:xfrm>
                <a:off x="6487795" y="5732780"/>
                <a:ext cx="787400" cy="50800"/>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48" name="墨迹 147"/>
              <p14:cNvContentPartPr/>
              <p14:nvPr/>
            </p14:nvContentPartPr>
            <p14:xfrm>
              <a:off x="7440930" y="4785360"/>
              <a:ext cx="12700" cy="360"/>
            </p14:xfrm>
          </p:contentPart>
        </mc:Choice>
        <mc:Fallback xmlns="">
          <p:pic>
            <p:nvPicPr>
              <p:cNvPr id="148" name="墨迹 147"/>
            </p:nvPicPr>
            <p:blipFill>
              <a:blip r:embed="rId22"/>
            </p:blipFill>
            <p:spPr>
              <a:xfrm>
                <a:off x="7440930" y="4785360"/>
                <a:ext cx="12700" cy="360"/>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9" name="墨迹 148"/>
              <p14:cNvContentPartPr/>
              <p14:nvPr/>
            </p14:nvContentPartPr>
            <p14:xfrm>
              <a:off x="7707630" y="4563110"/>
              <a:ext cx="12700" cy="360"/>
            </p14:xfrm>
          </p:contentPart>
        </mc:Choice>
        <mc:Fallback xmlns="">
          <p:pic>
            <p:nvPicPr>
              <p:cNvPr id="149" name="墨迹 148"/>
            </p:nvPicPr>
            <p:blipFill>
              <a:blip r:embed="rId22"/>
            </p:blipFill>
            <p:spPr>
              <a:xfrm>
                <a:off x="7707630" y="4563110"/>
                <a:ext cx="12700" cy="360"/>
              </a:xfrm>
              <a:prstGeom prst="rect"/>
            </p:spPr>
          </p:pic>
        </mc:Fallback>
      </mc:AlternateContent>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smtClean="0"/>
              <a:t>4.2.1 </a:t>
            </a:r>
            <a:r>
              <a:rPr lang="zh-CN" altLang="en-US" smtClean="0"/>
              <a:t>固定分区存储管理 </a:t>
            </a:r>
            <a:endParaRPr lang="zh-CN" altLang="en-US" smtClean="0"/>
          </a:p>
        </p:txBody>
      </p:sp>
      <p:sp>
        <p:nvSpPr>
          <p:cNvPr id="60418"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mtClean="0"/>
              <a:t>1</a:t>
            </a:r>
            <a:r>
              <a:rPr lang="zh-CN" altLang="en-US" smtClean="0"/>
              <a:t>、基本概念 ：</a:t>
            </a:r>
            <a:endParaRPr lang="zh-CN" altLang="en-US" smtClean="0"/>
          </a:p>
          <a:p>
            <a:pPr>
              <a:lnSpc>
                <a:spcPct val="90000"/>
              </a:lnSpc>
              <a:buFont typeface="Wingdings" panose="05000000000000000000" pitchFamily="2" charset="2"/>
              <a:buNone/>
            </a:pPr>
            <a:r>
              <a:rPr lang="zh-CN" altLang="en-US" smtClean="0"/>
              <a:t>	把主存分成若干个固定大小的存储区，每个分区给一个作业使用，直到该作业完成后才将该区归还系统。 </a:t>
            </a:r>
            <a:endParaRPr lang="zh-CN" altLang="en-US" smtClean="0"/>
          </a:p>
          <a:p>
            <a:pPr lvl="1">
              <a:lnSpc>
                <a:spcPct val="90000"/>
              </a:lnSpc>
            </a:pPr>
            <a:r>
              <a:rPr lang="zh-CN" altLang="en-US" smtClean="0"/>
              <a:t>固定指各分区的位置和大小固定。通常在系统启动后就确定了。</a:t>
            </a:r>
            <a:endParaRPr lang="zh-CN" altLang="en-US" smtClean="0"/>
          </a:p>
          <a:p>
            <a:pPr lvl="1">
              <a:lnSpc>
                <a:spcPct val="90000"/>
              </a:lnSpc>
            </a:pPr>
            <a:r>
              <a:rPr lang="zh-CN" altLang="en-US" smtClean="0"/>
              <a:t>分区可分为用户分区和系统分区，用户分区存放用户程序，系统分区存放系统程序和管理信息。 </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980055" y="1207135"/>
              <a:ext cx="4206240" cy="114300"/>
            </p14:xfrm>
          </p:contentPart>
        </mc:Choice>
        <mc:Fallback xmlns="">
          <p:pic>
            <p:nvPicPr>
              <p:cNvPr id="2" name="墨迹 1"/>
            </p:nvPicPr>
            <p:blipFill>
              <a:blip r:embed="rId2"/>
            </p:blipFill>
            <p:spPr>
              <a:xfrm>
                <a:off x="2980055" y="1207135"/>
                <a:ext cx="4206240" cy="1143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198995" y="1499870"/>
              <a:ext cx="12700" cy="360"/>
            </p14:xfrm>
          </p:contentPart>
        </mc:Choice>
        <mc:Fallback xmlns="">
          <p:pic>
            <p:nvPicPr>
              <p:cNvPr id="3" name="墨迹 2"/>
            </p:nvPicPr>
            <p:blipFill>
              <a:blip r:embed="rId4"/>
            </p:blipFill>
            <p:spPr>
              <a:xfrm>
                <a:off x="7198995" y="1499870"/>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511935" y="2167255"/>
              <a:ext cx="5998845" cy="514350"/>
            </p14:xfrm>
          </p:contentPart>
        </mc:Choice>
        <mc:Fallback xmlns="">
          <p:pic>
            <p:nvPicPr>
              <p:cNvPr id="4" name="墨迹 3"/>
            </p:nvPicPr>
            <p:blipFill>
              <a:blip r:embed="rId6"/>
            </p:blipFill>
            <p:spPr>
              <a:xfrm>
                <a:off x="1511935" y="2167255"/>
                <a:ext cx="5998845" cy="514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058670" y="2599055"/>
              <a:ext cx="1010285" cy="457835"/>
            </p14:xfrm>
          </p:contentPart>
        </mc:Choice>
        <mc:Fallback xmlns="">
          <p:pic>
            <p:nvPicPr>
              <p:cNvPr id="5" name="墨迹 4"/>
            </p:nvPicPr>
            <p:blipFill>
              <a:blip r:embed="rId8"/>
            </p:blipFill>
            <p:spPr>
              <a:xfrm>
                <a:off x="2058670" y="2599055"/>
                <a:ext cx="1010285" cy="45783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954655" y="2993390"/>
              <a:ext cx="2618105" cy="76200"/>
            </p14:xfrm>
          </p:contentPart>
        </mc:Choice>
        <mc:Fallback xmlns="">
          <p:pic>
            <p:nvPicPr>
              <p:cNvPr id="6" name="墨迹 5"/>
            </p:nvPicPr>
            <p:blipFill>
              <a:blip r:embed="rId10"/>
            </p:blipFill>
            <p:spPr>
              <a:xfrm>
                <a:off x="2954655" y="2993390"/>
                <a:ext cx="2618105" cy="76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6055360" y="3069590"/>
              <a:ext cx="1684020" cy="76200"/>
            </p14:xfrm>
          </p:contentPart>
        </mc:Choice>
        <mc:Fallback xmlns="">
          <p:pic>
            <p:nvPicPr>
              <p:cNvPr id="7" name="墨迹 6"/>
            </p:nvPicPr>
            <p:blipFill>
              <a:blip r:embed="rId12"/>
            </p:blipFill>
            <p:spPr>
              <a:xfrm>
                <a:off x="6055360" y="3069590"/>
                <a:ext cx="1684020" cy="762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715135" y="3406140"/>
              <a:ext cx="661035" cy="89535"/>
            </p14:xfrm>
          </p:contentPart>
        </mc:Choice>
        <mc:Fallback xmlns="">
          <p:pic>
            <p:nvPicPr>
              <p:cNvPr id="8" name="墨迹 7"/>
            </p:nvPicPr>
            <p:blipFill>
              <a:blip r:embed="rId14"/>
            </p:blipFill>
            <p:spPr>
              <a:xfrm>
                <a:off x="1715135" y="3406140"/>
                <a:ext cx="661035" cy="895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770505" y="2993390"/>
              <a:ext cx="1327785" cy="527685"/>
            </p14:xfrm>
          </p:contentPart>
        </mc:Choice>
        <mc:Fallback xmlns="">
          <p:pic>
            <p:nvPicPr>
              <p:cNvPr id="9" name="墨迹 8"/>
            </p:nvPicPr>
            <p:blipFill>
              <a:blip r:embed="rId16"/>
            </p:blipFill>
            <p:spPr>
              <a:xfrm>
                <a:off x="2770505" y="2993390"/>
                <a:ext cx="1327785" cy="5276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4377690" y="3393440"/>
              <a:ext cx="1531620" cy="95885"/>
            </p14:xfrm>
          </p:contentPart>
        </mc:Choice>
        <mc:Fallback xmlns="">
          <p:pic>
            <p:nvPicPr>
              <p:cNvPr id="10" name="墨迹 9"/>
            </p:nvPicPr>
            <p:blipFill>
              <a:blip r:embed="rId18"/>
            </p:blipFill>
            <p:spPr>
              <a:xfrm>
                <a:off x="4377690" y="3393440"/>
                <a:ext cx="1531620" cy="958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2783205" y="3952875"/>
              <a:ext cx="1169035" cy="50800"/>
            </p14:xfrm>
          </p:contentPart>
        </mc:Choice>
        <mc:Fallback xmlns="">
          <p:pic>
            <p:nvPicPr>
              <p:cNvPr id="11" name="墨迹 10"/>
            </p:nvPicPr>
            <p:blipFill>
              <a:blip r:embed="rId20"/>
            </p:blipFill>
            <p:spPr>
              <a:xfrm>
                <a:off x="2783205" y="3952875"/>
                <a:ext cx="1169035"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939540" y="3984625"/>
              <a:ext cx="590550" cy="50800"/>
            </p14:xfrm>
          </p:contentPart>
        </mc:Choice>
        <mc:Fallback xmlns="">
          <p:pic>
            <p:nvPicPr>
              <p:cNvPr id="12" name="墨迹 11"/>
            </p:nvPicPr>
            <p:blipFill>
              <a:blip r:embed="rId22"/>
            </p:blipFill>
            <p:spPr>
              <a:xfrm>
                <a:off x="3939540" y="3984625"/>
                <a:ext cx="590550" cy="508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4740275" y="4067175"/>
              <a:ext cx="679450" cy="64135"/>
            </p14:xfrm>
          </p:contentPart>
        </mc:Choice>
        <mc:Fallback xmlns="">
          <p:pic>
            <p:nvPicPr>
              <p:cNvPr id="13" name="墨迹 12"/>
            </p:nvPicPr>
            <p:blipFill>
              <a:blip r:embed="rId24"/>
            </p:blipFill>
            <p:spPr>
              <a:xfrm>
                <a:off x="4740275" y="4067175"/>
                <a:ext cx="679450" cy="6413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5629910" y="4073525"/>
              <a:ext cx="488950" cy="57785"/>
            </p14:xfrm>
          </p:contentPart>
        </mc:Choice>
        <mc:Fallback xmlns="">
          <p:pic>
            <p:nvPicPr>
              <p:cNvPr id="14" name="墨迹 13"/>
            </p:nvPicPr>
            <p:blipFill>
              <a:blip r:embed="rId26"/>
            </p:blipFill>
            <p:spPr>
              <a:xfrm>
                <a:off x="5629910" y="4073525"/>
                <a:ext cx="488950" cy="5778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6773545" y="3971925"/>
              <a:ext cx="1499870" cy="69850"/>
            </p14:xfrm>
          </p:contentPart>
        </mc:Choice>
        <mc:Fallback xmlns="">
          <p:pic>
            <p:nvPicPr>
              <p:cNvPr id="15" name="墨迹 14"/>
            </p:nvPicPr>
            <p:blipFill>
              <a:blip r:embed="rId28"/>
            </p:blipFill>
            <p:spPr>
              <a:xfrm>
                <a:off x="6773545" y="3971925"/>
                <a:ext cx="1499870" cy="698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880870" y="4309110"/>
              <a:ext cx="2649220" cy="158750"/>
            </p14:xfrm>
          </p:contentPart>
        </mc:Choice>
        <mc:Fallback xmlns="">
          <p:pic>
            <p:nvPicPr>
              <p:cNvPr id="16" name="墨迹 15"/>
            </p:nvPicPr>
            <p:blipFill>
              <a:blip r:embed="rId30"/>
            </p:blipFill>
            <p:spPr>
              <a:xfrm>
                <a:off x="1880870" y="4309110"/>
                <a:ext cx="2649220" cy="1587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2261870" y="4868545"/>
              <a:ext cx="521335" cy="57150"/>
            </p14:xfrm>
          </p:contentPart>
        </mc:Choice>
        <mc:Fallback xmlns="">
          <p:pic>
            <p:nvPicPr>
              <p:cNvPr id="17" name="墨迹 16"/>
            </p:nvPicPr>
            <p:blipFill>
              <a:blip r:embed="rId32"/>
            </p:blipFill>
            <p:spPr>
              <a:xfrm>
                <a:off x="2261870" y="4868545"/>
                <a:ext cx="521335" cy="571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3215005" y="4766310"/>
              <a:ext cx="1346835" cy="95885"/>
            </p14:xfrm>
          </p:contentPart>
        </mc:Choice>
        <mc:Fallback xmlns="">
          <p:pic>
            <p:nvPicPr>
              <p:cNvPr id="18" name="墨迹 17"/>
            </p:nvPicPr>
            <p:blipFill>
              <a:blip r:embed="rId34"/>
            </p:blipFill>
            <p:spPr>
              <a:xfrm>
                <a:off x="3215005" y="4766310"/>
                <a:ext cx="1346835" cy="9588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5006975" y="4836795"/>
              <a:ext cx="959485" cy="88900"/>
            </p14:xfrm>
          </p:contentPart>
        </mc:Choice>
        <mc:Fallback xmlns="">
          <p:pic>
            <p:nvPicPr>
              <p:cNvPr id="19" name="墨迹 18"/>
            </p:nvPicPr>
            <p:blipFill>
              <a:blip r:embed="rId36"/>
            </p:blipFill>
            <p:spPr>
              <a:xfrm>
                <a:off x="5006975" y="4836795"/>
                <a:ext cx="959485" cy="889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6741795" y="4772660"/>
              <a:ext cx="1442085" cy="64135"/>
            </p14:xfrm>
          </p:contentPart>
        </mc:Choice>
        <mc:Fallback xmlns="">
          <p:pic>
            <p:nvPicPr>
              <p:cNvPr id="20" name="墨迹 19"/>
            </p:nvPicPr>
            <p:blipFill>
              <a:blip r:embed="rId38"/>
            </p:blipFill>
            <p:spPr>
              <a:xfrm>
                <a:off x="6741795" y="4772660"/>
                <a:ext cx="1442085" cy="641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2331720" y="5224145"/>
              <a:ext cx="934085" cy="50800"/>
            </p14:xfrm>
          </p:contentPart>
        </mc:Choice>
        <mc:Fallback xmlns="">
          <p:pic>
            <p:nvPicPr>
              <p:cNvPr id="21" name="墨迹 20"/>
            </p:nvPicPr>
            <p:blipFill>
              <a:blip r:embed="rId40"/>
            </p:blipFill>
            <p:spPr>
              <a:xfrm>
                <a:off x="2331720" y="5224145"/>
                <a:ext cx="934085" cy="508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4168140" y="5224145"/>
              <a:ext cx="921385" cy="101600"/>
            </p14:xfrm>
          </p:contentPart>
        </mc:Choice>
        <mc:Fallback xmlns="">
          <p:pic>
            <p:nvPicPr>
              <p:cNvPr id="22" name="墨迹 21"/>
            </p:nvPicPr>
            <p:blipFill>
              <a:blip r:embed="rId42"/>
            </p:blipFill>
            <p:spPr>
              <a:xfrm>
                <a:off x="4168140" y="5224145"/>
                <a:ext cx="921385" cy="101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6036310" y="5217795"/>
              <a:ext cx="934085" cy="76200"/>
            </p14:xfrm>
          </p:contentPart>
        </mc:Choice>
        <mc:Fallback xmlns="">
          <p:pic>
            <p:nvPicPr>
              <p:cNvPr id="23" name="墨迹 22"/>
            </p:nvPicPr>
            <p:blipFill>
              <a:blip r:embed="rId44"/>
            </p:blipFill>
            <p:spPr>
              <a:xfrm>
                <a:off x="6036310" y="5217795"/>
                <a:ext cx="934085" cy="762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6760845" y="5262245"/>
              <a:ext cx="209550" cy="254635"/>
            </p14:xfrm>
          </p:contentPart>
        </mc:Choice>
        <mc:Fallback xmlns="">
          <p:pic>
            <p:nvPicPr>
              <p:cNvPr id="24" name="墨迹 23"/>
            </p:nvPicPr>
            <p:blipFill>
              <a:blip r:embed="rId46"/>
            </p:blipFill>
            <p:spPr>
              <a:xfrm>
                <a:off x="6760845" y="5262245"/>
                <a:ext cx="209550" cy="2546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6913245" y="5217795"/>
              <a:ext cx="152400" cy="266700"/>
            </p14:xfrm>
          </p:contentPart>
        </mc:Choice>
        <mc:Fallback xmlns="">
          <p:pic>
            <p:nvPicPr>
              <p:cNvPr id="25" name="墨迹 24"/>
            </p:nvPicPr>
            <p:blipFill>
              <a:blip r:embed="rId48"/>
            </p:blipFill>
            <p:spPr>
              <a:xfrm>
                <a:off x="6913245" y="5217795"/>
                <a:ext cx="152400" cy="2667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6443345" y="5599430"/>
              <a:ext cx="546100" cy="101600"/>
            </p14:xfrm>
          </p:contentPart>
        </mc:Choice>
        <mc:Fallback xmlns="">
          <p:pic>
            <p:nvPicPr>
              <p:cNvPr id="26" name="墨迹 25"/>
            </p:nvPicPr>
            <p:blipFill>
              <a:blip r:embed="rId50"/>
            </p:blipFill>
            <p:spPr>
              <a:xfrm>
                <a:off x="6443345" y="5599430"/>
                <a:ext cx="546100" cy="1016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7287895" y="5739130"/>
              <a:ext cx="360" cy="19050"/>
            </p14:xfrm>
          </p:contentPart>
        </mc:Choice>
        <mc:Fallback xmlns="">
          <p:pic>
            <p:nvPicPr>
              <p:cNvPr id="27" name="墨迹 26"/>
            </p:nvPicPr>
            <p:blipFill>
              <a:blip r:embed="rId52"/>
            </p:blipFill>
            <p:spPr>
              <a:xfrm>
                <a:off x="7287895" y="5739130"/>
                <a:ext cx="360" cy="19050"/>
              </a:xfrm>
              <a:prstGeom prst="rect"/>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85800" y="188913"/>
            <a:ext cx="7772400" cy="1143000"/>
          </a:xfrm>
        </p:spPr>
        <p:txBody>
          <a:bodyPr/>
          <a:lstStyle/>
          <a:p>
            <a:r>
              <a:rPr lang="en-US" altLang="zh-CN" smtClean="0"/>
              <a:t>4.2.1 </a:t>
            </a:r>
            <a:r>
              <a:rPr lang="zh-CN" altLang="en-US" smtClean="0"/>
              <a:t>固定分区存储管理</a:t>
            </a:r>
            <a:endParaRPr lang="zh-CN" altLang="en-US" smtClean="0"/>
          </a:p>
        </p:txBody>
      </p:sp>
      <p:sp>
        <p:nvSpPr>
          <p:cNvPr id="72706" name="Rectangle 3"/>
          <p:cNvSpPr>
            <a:spLocks noGrp="1" noChangeArrowheads="1"/>
          </p:cNvSpPr>
          <p:nvPr>
            <p:ph type="body" idx="1"/>
          </p:nvPr>
        </p:nvSpPr>
        <p:spPr>
          <a:xfrm>
            <a:off x="539750" y="1484313"/>
            <a:ext cx="8208963" cy="4824412"/>
          </a:xfrm>
        </p:spPr>
        <p:txBody>
          <a:bodyPr/>
          <a:lstStyle/>
          <a:p>
            <a:pPr>
              <a:lnSpc>
                <a:spcPct val="90000"/>
              </a:lnSpc>
              <a:buFont typeface="Wingdings" panose="05000000000000000000" pitchFamily="2" charset="2"/>
              <a:buNone/>
            </a:pPr>
            <a:r>
              <a:rPr lang="en-US" altLang="zh-CN" sz="2600" smtClean="0"/>
              <a:t>2</a:t>
            </a:r>
            <a:r>
              <a:rPr lang="zh-CN" altLang="en-US" sz="2600" smtClean="0"/>
              <a:t>、用户分区的划分可用两种方式 </a:t>
            </a:r>
            <a:endParaRPr lang="zh-CN" altLang="en-US" sz="2600" smtClean="0"/>
          </a:p>
          <a:p>
            <a:pPr>
              <a:lnSpc>
                <a:spcPct val="90000"/>
              </a:lnSpc>
            </a:pPr>
            <a:r>
              <a:rPr lang="zh-CN" altLang="en-US" sz="2600" smtClean="0"/>
              <a:t>分区大小相等：指所有的用户分区大小都相等。 </a:t>
            </a:r>
            <a:endParaRPr lang="zh-CN" altLang="en-US" sz="2600" smtClean="0"/>
          </a:p>
          <a:p>
            <a:pPr lvl="1">
              <a:lnSpc>
                <a:spcPct val="90000"/>
              </a:lnSpc>
            </a:pPr>
            <a:r>
              <a:rPr lang="zh-CN" altLang="en-US" sz="2600" smtClean="0"/>
              <a:t>缺点： </a:t>
            </a:r>
            <a:endParaRPr lang="zh-CN" altLang="en-US" sz="2600" smtClean="0"/>
          </a:p>
          <a:p>
            <a:pPr lvl="2">
              <a:lnSpc>
                <a:spcPct val="90000"/>
              </a:lnSpc>
            </a:pPr>
            <a:r>
              <a:rPr lang="zh-CN" altLang="en-US" sz="2600" smtClean="0"/>
              <a:t>程序小于分区大小，可能出现内部碎片，造成主存浪费 </a:t>
            </a:r>
            <a:endParaRPr lang="zh-CN" altLang="en-US" sz="2600" smtClean="0"/>
          </a:p>
          <a:p>
            <a:pPr lvl="2">
              <a:lnSpc>
                <a:spcPct val="90000"/>
              </a:lnSpc>
            </a:pPr>
            <a:r>
              <a:rPr lang="zh-CN" altLang="en-US" sz="2600" smtClean="0"/>
              <a:t>程序大于分区，程序无法在一个分区内装入，导致程序无法运行。 </a:t>
            </a:r>
            <a:endParaRPr lang="zh-CN" altLang="en-US" sz="2600" smtClean="0"/>
          </a:p>
          <a:p>
            <a:pPr>
              <a:lnSpc>
                <a:spcPct val="90000"/>
              </a:lnSpc>
            </a:pPr>
            <a:r>
              <a:rPr lang="zh-CN" altLang="en-US" sz="2600" smtClean="0"/>
              <a:t>分区大小不等：指所有用户分区的大小并不都相等 </a:t>
            </a:r>
            <a:endParaRPr lang="zh-CN" altLang="en-US" sz="2600" smtClean="0"/>
          </a:p>
          <a:p>
            <a:pPr lvl="1">
              <a:lnSpc>
                <a:spcPct val="90000"/>
              </a:lnSpc>
            </a:pPr>
            <a:r>
              <a:rPr lang="zh-CN" altLang="en-US" sz="2600" smtClean="0"/>
              <a:t>克服分区大小相等的缺点，一般划分出多个较小的分区、适量中等分区和少量大分区。小程序分配小分区。 </a:t>
            </a:r>
            <a:endParaRPr lang="zh-CN" altLang="en-US" sz="2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smtClean="0"/>
              <a:t>存储管理的主要功能</a:t>
            </a:r>
            <a:endParaRPr lang="zh-CN" altLang="en-US" smtClean="0"/>
          </a:p>
        </p:txBody>
      </p:sp>
      <p:sp>
        <p:nvSpPr>
          <p:cNvPr id="18434" name="Rectangle 3"/>
          <p:cNvSpPr>
            <a:spLocks noGrp="1" noChangeArrowheads="1"/>
          </p:cNvSpPr>
          <p:nvPr>
            <p:ph type="body" idx="1"/>
          </p:nvPr>
        </p:nvSpPr>
        <p:spPr>
          <a:xfrm>
            <a:off x="468313" y="1557338"/>
            <a:ext cx="8204200" cy="4464050"/>
          </a:xfrm>
        </p:spPr>
        <p:txBody>
          <a:bodyPr/>
          <a:lstStyle/>
          <a:p>
            <a:pPr>
              <a:lnSpc>
                <a:spcPct val="80000"/>
              </a:lnSpc>
            </a:pPr>
            <a:r>
              <a:rPr lang="zh-CN" altLang="en-US" sz="2800" smtClean="0">
                <a:latin typeface="宋体" panose="02010600030101010101" pitchFamily="2" charset="-122"/>
              </a:rPr>
              <a:t>主存分配和回收：</a:t>
            </a:r>
            <a:endParaRPr lang="zh-CN" altLang="en-US" sz="2800" smtClean="0">
              <a:latin typeface="宋体" panose="02010600030101010101" pitchFamily="2" charset="-122"/>
            </a:endParaRPr>
          </a:p>
          <a:p>
            <a:pPr lvl="1">
              <a:lnSpc>
                <a:spcPct val="80000"/>
              </a:lnSpc>
            </a:pPr>
            <a:r>
              <a:rPr lang="zh-CN" altLang="en-US" smtClean="0">
                <a:latin typeface="宋体" panose="02010600030101010101" pitchFamily="2" charset="-122"/>
              </a:rPr>
              <a:t>主要任务：将主存分配给多个程序，以提高主存利用率。</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选择合适的分配和回收算法及相应的数据结构，以提高主存利用率和分配、回收的速度。</a:t>
            </a:r>
            <a:endParaRPr lang="zh-CN" altLang="en-US" smtClean="0">
              <a:latin typeface="宋体" panose="02010600030101010101" pitchFamily="2" charset="-122"/>
            </a:endParaRPr>
          </a:p>
          <a:p>
            <a:pPr>
              <a:lnSpc>
                <a:spcPct val="80000"/>
              </a:lnSpc>
            </a:pPr>
            <a:r>
              <a:rPr lang="zh-CN" altLang="en-US" sz="2800" smtClean="0">
                <a:latin typeface="宋体" panose="02010600030101010101" pitchFamily="2" charset="-122"/>
              </a:rPr>
              <a:t>地址转换和重定位：</a:t>
            </a:r>
            <a:endParaRPr lang="zh-CN" altLang="en-US" sz="2800" smtClean="0">
              <a:latin typeface="宋体" panose="02010600030101010101" pitchFamily="2" charset="-122"/>
            </a:endParaRPr>
          </a:p>
          <a:p>
            <a:pPr lvl="1">
              <a:lnSpc>
                <a:spcPct val="80000"/>
              </a:lnSpc>
            </a:pPr>
            <a:r>
              <a:rPr lang="zh-CN" altLang="en-US" smtClean="0">
                <a:latin typeface="宋体" panose="02010600030101010101" pitchFamily="2" charset="-122"/>
              </a:rPr>
              <a:t>主要任务：屏蔽物理内存使用细节，解决用户程序装入（可以部分装入）。</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可执行文件生成中的链接技术</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程序加载</a:t>
            </a:r>
            <a:r>
              <a:rPr lang="en-US" altLang="zh-CN" smtClean="0">
                <a:latin typeface="宋体" panose="02010600030101010101" pitchFamily="2" charset="-122"/>
              </a:rPr>
              <a:t>(</a:t>
            </a:r>
            <a:r>
              <a:rPr lang="zh-CN" altLang="en-US" smtClean="0">
                <a:latin typeface="宋体" panose="02010600030101010101" pitchFamily="2" charset="-122"/>
              </a:rPr>
              <a:t>装入</a:t>
            </a:r>
            <a:r>
              <a:rPr lang="en-US" altLang="zh-CN" smtClean="0">
                <a:latin typeface="宋体" panose="02010600030101010101" pitchFamily="2" charset="-122"/>
              </a:rPr>
              <a:t>)</a:t>
            </a:r>
            <a:r>
              <a:rPr lang="zh-CN" altLang="en-US" smtClean="0">
                <a:latin typeface="宋体" panose="02010600030101010101" pitchFamily="2" charset="-122"/>
              </a:rPr>
              <a:t>时的重定位技术</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进程运行时硬件和软件的地址变换技术和机构</a:t>
            </a:r>
            <a:endParaRPr lang="zh-CN" altLang="en-US" sz="24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a:spLocks noGrp="1" noChangeArrowheads="1"/>
          </p:cNvSpPr>
          <p:nvPr>
            <p:ph type="title"/>
          </p:nvPr>
        </p:nvSpPr>
        <p:spPr/>
        <p:txBody>
          <a:bodyPr/>
          <a:lstStyle/>
          <a:p>
            <a:endParaRPr lang="zh-CN" altLang="en-US" smtClean="0"/>
          </a:p>
        </p:txBody>
      </p:sp>
      <p:sp>
        <p:nvSpPr>
          <p:cNvPr id="55303" name="Rectangle 3"/>
          <p:cNvSpPr>
            <a:spLocks noGrp="1" noChangeArrowheads="1"/>
          </p:cNvSpPr>
          <p:nvPr>
            <p:ph type="body" idx="1"/>
          </p:nvPr>
        </p:nvSpPr>
        <p:spPr/>
        <p:txBody>
          <a:bodyPr/>
          <a:lstStyle/>
          <a:p>
            <a:endParaRPr lang="zh-CN" altLang="en-US" smtClean="0"/>
          </a:p>
        </p:txBody>
      </p:sp>
      <p:graphicFrame>
        <p:nvGraphicFramePr>
          <p:cNvPr id="55300" name="Object 4"/>
          <p:cNvGraphicFramePr>
            <a:graphicFrameLocks noChangeAspect="1"/>
          </p:cNvGraphicFramePr>
          <p:nvPr/>
        </p:nvGraphicFramePr>
        <p:xfrm>
          <a:off x="1331913" y="633413"/>
          <a:ext cx="2478087" cy="5334000"/>
        </p:xfrm>
        <a:graphic>
          <a:graphicData uri="http://schemas.openxmlformats.org/presentationml/2006/ole">
            <mc:AlternateContent xmlns:mc="http://schemas.openxmlformats.org/markup-compatibility/2006">
              <mc:Choice xmlns:v="urn:schemas-microsoft-com:vml" Requires="v">
                <p:oleObj spid="_x0000_s55318" name="VISIO" r:id="rId1" imgW="1662430" imgH="3567430" progId="Visio.Drawing.11">
                  <p:embed/>
                </p:oleObj>
              </mc:Choice>
              <mc:Fallback>
                <p:oleObj name="VISIO" r:id="rId1" imgW="1662430" imgH="3567430"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33413"/>
                        <a:ext cx="247808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1" name="Object 5"/>
          <p:cNvGraphicFramePr>
            <a:graphicFrameLocks noChangeAspect="1"/>
          </p:cNvGraphicFramePr>
          <p:nvPr/>
        </p:nvGraphicFramePr>
        <p:xfrm>
          <a:off x="5446713" y="404813"/>
          <a:ext cx="2136775" cy="5562600"/>
        </p:xfrm>
        <a:graphic>
          <a:graphicData uri="http://schemas.openxmlformats.org/presentationml/2006/ole">
            <mc:AlternateContent xmlns:mc="http://schemas.openxmlformats.org/markup-compatibility/2006">
              <mc:Choice xmlns:v="urn:schemas-microsoft-com:vml" Requires="v">
                <p:oleObj spid="_x0000_s55319" name="VISIO" r:id="rId3" imgW="1432560" imgH="3719830" progId="Visio.Drawing.11">
                  <p:embed/>
                </p:oleObj>
              </mc:Choice>
              <mc:Fallback>
                <p:oleObj name="VISIO" r:id="rId3" imgW="1432560" imgH="3719830"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404813"/>
                        <a:ext cx="21367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Text Box 6"/>
          <p:cNvSpPr txBox="1">
            <a:spLocks noChangeArrowheads="1"/>
          </p:cNvSpPr>
          <p:nvPr/>
        </p:nvSpPr>
        <p:spPr bwMode="auto">
          <a:xfrm>
            <a:off x="1187450" y="5984875"/>
            <a:ext cx="2825750" cy="457200"/>
          </a:xfrm>
          <a:prstGeom prst="rect">
            <a:avLst/>
          </a:prstGeom>
          <a:noFill/>
          <a:ln w="9525">
            <a:noFill/>
            <a:miter lim="800000"/>
          </a:ln>
        </p:spPr>
        <p:txBody>
          <a:bodyPr wrap="none">
            <a:spAutoFit/>
          </a:bodyPr>
          <a:lstStyle/>
          <a:p>
            <a:r>
              <a:rPr lang="zh-CN" altLang="en-US" b="0"/>
              <a:t>固定分区</a:t>
            </a:r>
            <a:r>
              <a:rPr lang="en-US" altLang="zh-CN" b="0"/>
              <a:t>(</a:t>
            </a:r>
            <a:r>
              <a:rPr lang="zh-CN" altLang="en-US" b="0"/>
              <a:t>大小相同</a:t>
            </a:r>
            <a:r>
              <a:rPr lang="en-US" altLang="zh-CN" b="0"/>
              <a:t>)</a:t>
            </a:r>
            <a:endParaRPr lang="en-US" altLang="zh-CN" b="0"/>
          </a:p>
        </p:txBody>
      </p:sp>
      <p:sp>
        <p:nvSpPr>
          <p:cNvPr id="55305" name="Text Box 7"/>
          <p:cNvSpPr txBox="1">
            <a:spLocks noChangeArrowheads="1"/>
          </p:cNvSpPr>
          <p:nvPr/>
        </p:nvSpPr>
        <p:spPr bwMode="auto">
          <a:xfrm>
            <a:off x="5364163" y="6019800"/>
            <a:ext cx="2825750" cy="457200"/>
          </a:xfrm>
          <a:prstGeom prst="rect">
            <a:avLst/>
          </a:prstGeom>
          <a:noFill/>
          <a:ln w="9525">
            <a:noFill/>
            <a:miter lim="800000"/>
          </a:ln>
        </p:spPr>
        <p:txBody>
          <a:bodyPr wrap="none">
            <a:spAutoFit/>
          </a:bodyPr>
          <a:lstStyle/>
          <a:p>
            <a:r>
              <a:rPr lang="zh-CN" altLang="en-US" b="0"/>
              <a:t>固定分区</a:t>
            </a:r>
            <a:r>
              <a:rPr lang="en-US" altLang="zh-CN" b="0"/>
              <a:t>(</a:t>
            </a:r>
            <a:r>
              <a:rPr lang="zh-CN" altLang="en-US" b="0"/>
              <a:t>多种大小</a:t>
            </a:r>
            <a:r>
              <a:rPr lang="en-US" altLang="zh-CN" b="0"/>
              <a:t>)</a:t>
            </a:r>
            <a:endParaRPr lang="en-US" altLang="zh-CN" b="0"/>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2388870" y="209550"/>
              <a:ext cx="12700" cy="360"/>
            </p14:xfrm>
          </p:contentPart>
        </mc:Choice>
        <mc:Fallback xmlns="">
          <p:pic>
            <p:nvPicPr>
              <p:cNvPr id="2" name="墨迹 1"/>
            </p:nvPicPr>
            <p:blipFill>
              <a:blip r:embed="rId6"/>
            </p:blipFill>
            <p:spPr>
              <a:xfrm>
                <a:off x="2388870" y="20955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 name="墨迹 2"/>
              <p14:cNvContentPartPr/>
              <p14:nvPr/>
            </p14:nvContentPartPr>
            <p14:xfrm>
              <a:off x="6106160" y="374650"/>
              <a:ext cx="12700" cy="360"/>
            </p14:xfrm>
          </p:contentPart>
        </mc:Choice>
        <mc:Fallback xmlns="">
          <p:pic>
            <p:nvPicPr>
              <p:cNvPr id="3" name="墨迹 2"/>
            </p:nvPicPr>
            <p:blipFill>
              <a:blip r:embed="rId6"/>
            </p:blipFill>
            <p:spPr>
              <a:xfrm>
                <a:off x="6106160" y="374650"/>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 name="墨迹 3"/>
              <p14:cNvContentPartPr/>
              <p14:nvPr/>
            </p14:nvContentPartPr>
            <p14:xfrm>
              <a:off x="6118860" y="425450"/>
              <a:ext cx="12700" cy="360"/>
            </p14:xfrm>
          </p:contentPart>
        </mc:Choice>
        <mc:Fallback xmlns="">
          <p:pic>
            <p:nvPicPr>
              <p:cNvPr id="4" name="墨迹 3"/>
            </p:nvPicPr>
            <p:blipFill>
              <a:blip r:embed="rId6"/>
            </p:blipFill>
            <p:spPr>
              <a:xfrm>
                <a:off x="6118860" y="425450"/>
                <a:ext cx="127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2192020" y="361950"/>
              <a:ext cx="360" cy="139700"/>
            </p14:xfrm>
          </p:contentPart>
        </mc:Choice>
        <mc:Fallback xmlns="">
          <p:pic>
            <p:nvPicPr>
              <p:cNvPr id="5" name="墨迹 4"/>
            </p:nvPicPr>
            <p:blipFill>
              <a:blip r:embed="rId10"/>
            </p:blipFill>
            <p:spPr>
              <a:xfrm>
                <a:off x="2192020" y="361950"/>
                <a:ext cx="360" cy="139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2204720" y="317500"/>
              <a:ext cx="184150" cy="196850"/>
            </p14:xfrm>
          </p:contentPart>
        </mc:Choice>
        <mc:Fallback xmlns="">
          <p:pic>
            <p:nvPicPr>
              <p:cNvPr id="6" name="墨迹 5"/>
            </p:nvPicPr>
            <p:blipFill>
              <a:blip r:embed="rId12"/>
            </p:blipFill>
            <p:spPr>
              <a:xfrm>
                <a:off x="2204720" y="317500"/>
                <a:ext cx="184150" cy="1968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2287270" y="222250"/>
              <a:ext cx="82550" cy="203200"/>
            </p14:xfrm>
          </p:contentPart>
        </mc:Choice>
        <mc:Fallback xmlns="">
          <p:pic>
            <p:nvPicPr>
              <p:cNvPr id="7" name="墨迹 6"/>
            </p:nvPicPr>
            <p:blipFill>
              <a:blip r:embed="rId14"/>
            </p:blipFill>
            <p:spPr>
              <a:xfrm>
                <a:off x="2287270" y="222250"/>
                <a:ext cx="82550" cy="2032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2407920" y="228600"/>
              <a:ext cx="190500" cy="63500"/>
            </p14:xfrm>
          </p:contentPart>
        </mc:Choice>
        <mc:Fallback xmlns="">
          <p:pic>
            <p:nvPicPr>
              <p:cNvPr id="8" name="墨迹 7"/>
            </p:nvPicPr>
            <p:blipFill>
              <a:blip r:embed="rId16"/>
            </p:blipFill>
            <p:spPr>
              <a:xfrm>
                <a:off x="2407920" y="228600"/>
                <a:ext cx="190500" cy="635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2490470" y="133350"/>
              <a:ext cx="165100" cy="323850"/>
            </p14:xfrm>
          </p:contentPart>
        </mc:Choice>
        <mc:Fallback xmlns="">
          <p:pic>
            <p:nvPicPr>
              <p:cNvPr id="9" name="墨迹 8"/>
            </p:nvPicPr>
            <p:blipFill>
              <a:blip r:embed="rId18"/>
            </p:blipFill>
            <p:spPr>
              <a:xfrm>
                <a:off x="2490470" y="133350"/>
                <a:ext cx="165100" cy="323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2566670" y="304800"/>
              <a:ext cx="114300" cy="158750"/>
            </p14:xfrm>
          </p:contentPart>
        </mc:Choice>
        <mc:Fallback xmlns="">
          <p:pic>
            <p:nvPicPr>
              <p:cNvPr id="10" name="墨迹 9"/>
            </p:nvPicPr>
            <p:blipFill>
              <a:blip r:embed="rId20"/>
            </p:blipFill>
            <p:spPr>
              <a:xfrm>
                <a:off x="2566670" y="304800"/>
                <a:ext cx="114300" cy="158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1378585" y="705485"/>
              <a:ext cx="12700" cy="57150"/>
            </p14:xfrm>
          </p:contentPart>
        </mc:Choice>
        <mc:Fallback xmlns="">
          <p:pic>
            <p:nvPicPr>
              <p:cNvPr id="11" name="墨迹 10"/>
            </p:nvPicPr>
            <p:blipFill>
              <a:blip r:embed="rId22"/>
            </p:blipFill>
            <p:spPr>
              <a:xfrm>
                <a:off x="1378585" y="705485"/>
                <a:ext cx="12700" cy="571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1003935" y="4632960"/>
              <a:ext cx="12700" cy="360"/>
            </p14:xfrm>
          </p:contentPart>
        </mc:Choice>
        <mc:Fallback xmlns="">
          <p:pic>
            <p:nvPicPr>
              <p:cNvPr id="12" name="墨迹 11"/>
            </p:nvPicPr>
            <p:blipFill>
              <a:blip r:embed="rId6"/>
            </p:blipFill>
            <p:spPr>
              <a:xfrm>
                <a:off x="1003935" y="4632960"/>
                <a:ext cx="1270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3" name="墨迹 12"/>
              <p14:cNvContentPartPr/>
              <p14:nvPr/>
            </p14:nvContentPartPr>
            <p14:xfrm>
              <a:off x="1276985" y="686435"/>
              <a:ext cx="247650" cy="978535"/>
            </p14:xfrm>
          </p:contentPart>
        </mc:Choice>
        <mc:Fallback xmlns="">
          <p:pic>
            <p:nvPicPr>
              <p:cNvPr id="13" name="墨迹 12"/>
            </p:nvPicPr>
            <p:blipFill>
              <a:blip r:embed="rId25"/>
            </p:blipFill>
            <p:spPr>
              <a:xfrm>
                <a:off x="1276985" y="686435"/>
                <a:ext cx="247650" cy="97853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4" name="墨迹 13"/>
              <p14:cNvContentPartPr/>
              <p14:nvPr/>
            </p14:nvContentPartPr>
            <p14:xfrm>
              <a:off x="1746885" y="1226185"/>
              <a:ext cx="1747520" cy="25400"/>
            </p14:xfrm>
          </p:contentPart>
        </mc:Choice>
        <mc:Fallback xmlns="">
          <p:pic>
            <p:nvPicPr>
              <p:cNvPr id="14" name="墨迹 13"/>
            </p:nvPicPr>
            <p:blipFill>
              <a:blip r:embed="rId27"/>
            </p:blipFill>
            <p:spPr>
              <a:xfrm>
                <a:off x="1746885" y="1226185"/>
                <a:ext cx="1747520" cy="254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5" name="墨迹 14"/>
              <p14:cNvContentPartPr/>
              <p14:nvPr/>
            </p14:nvContentPartPr>
            <p14:xfrm>
              <a:off x="3399155" y="1270635"/>
              <a:ext cx="38100" cy="6350"/>
            </p14:xfrm>
          </p:contentPart>
        </mc:Choice>
        <mc:Fallback xmlns="">
          <p:pic>
            <p:nvPicPr>
              <p:cNvPr id="15" name="墨迹 14"/>
            </p:nvPicPr>
            <p:blipFill>
              <a:blip r:embed="rId29"/>
            </p:blipFill>
            <p:spPr>
              <a:xfrm>
                <a:off x="3399155" y="1270635"/>
                <a:ext cx="38100" cy="63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6" name="墨迹 15"/>
              <p14:cNvContentPartPr/>
              <p14:nvPr/>
            </p14:nvContentPartPr>
            <p14:xfrm>
              <a:off x="3418205" y="1308735"/>
              <a:ext cx="12700" cy="360"/>
            </p14:xfrm>
          </p:contentPart>
        </mc:Choice>
        <mc:Fallback xmlns="">
          <p:pic>
            <p:nvPicPr>
              <p:cNvPr id="16" name="墨迹 15"/>
            </p:nvPicPr>
            <p:blipFill>
              <a:blip r:embed="rId6"/>
            </p:blipFill>
            <p:spPr>
              <a:xfrm>
                <a:off x="3418205" y="1308735"/>
                <a:ext cx="127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537335" y="1709420"/>
              <a:ext cx="12700" cy="360"/>
            </p14:xfrm>
          </p:contentPart>
        </mc:Choice>
        <mc:Fallback xmlns="">
          <p:pic>
            <p:nvPicPr>
              <p:cNvPr id="17" name="墨迹 16"/>
            </p:nvPicPr>
            <p:blipFill>
              <a:blip r:embed="rId6"/>
            </p:blipFill>
            <p:spPr>
              <a:xfrm>
                <a:off x="1537335" y="1709420"/>
                <a:ext cx="127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978535" y="1753870"/>
              <a:ext cx="533400" cy="4086860"/>
            </p14:xfrm>
          </p:contentPart>
        </mc:Choice>
        <mc:Fallback xmlns="">
          <p:pic>
            <p:nvPicPr>
              <p:cNvPr id="18" name="墨迹 17"/>
            </p:nvPicPr>
            <p:blipFill>
              <a:blip r:embed="rId33"/>
            </p:blipFill>
            <p:spPr>
              <a:xfrm>
                <a:off x="978535" y="1753870"/>
                <a:ext cx="533400" cy="40868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247650" y="2681605"/>
              <a:ext cx="101600" cy="368935"/>
            </p14:xfrm>
          </p:contentPart>
        </mc:Choice>
        <mc:Fallback xmlns="">
          <p:pic>
            <p:nvPicPr>
              <p:cNvPr id="19" name="墨迹 18"/>
            </p:nvPicPr>
            <p:blipFill>
              <a:blip r:embed="rId35"/>
            </p:blipFill>
            <p:spPr>
              <a:xfrm>
                <a:off x="247650" y="2681605"/>
                <a:ext cx="101600" cy="36893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330200" y="2580005"/>
              <a:ext cx="184150" cy="451485"/>
            </p14:xfrm>
          </p:contentPart>
        </mc:Choice>
        <mc:Fallback xmlns="">
          <p:pic>
            <p:nvPicPr>
              <p:cNvPr id="20" name="墨迹 19"/>
            </p:nvPicPr>
            <p:blipFill>
              <a:blip r:embed="rId37"/>
            </p:blipFill>
            <p:spPr>
              <a:xfrm>
                <a:off x="330200" y="2580005"/>
                <a:ext cx="184150" cy="4514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330200" y="2745740"/>
              <a:ext cx="101600" cy="76200"/>
            </p14:xfrm>
          </p:contentPart>
        </mc:Choice>
        <mc:Fallback xmlns="">
          <p:pic>
            <p:nvPicPr>
              <p:cNvPr id="21" name="墨迹 20"/>
            </p:nvPicPr>
            <p:blipFill>
              <a:blip r:embed="rId39"/>
            </p:blipFill>
            <p:spPr>
              <a:xfrm>
                <a:off x="330200" y="2745740"/>
                <a:ext cx="101600" cy="762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311150" y="2802890"/>
              <a:ext cx="127000" cy="101600"/>
            </p14:xfrm>
          </p:contentPart>
        </mc:Choice>
        <mc:Fallback xmlns="">
          <p:pic>
            <p:nvPicPr>
              <p:cNvPr id="22" name="墨迹 21"/>
            </p:nvPicPr>
            <p:blipFill>
              <a:blip r:embed="rId41"/>
            </p:blipFill>
            <p:spPr>
              <a:xfrm>
                <a:off x="311150" y="2802890"/>
                <a:ext cx="127000" cy="1016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349250" y="2694305"/>
              <a:ext cx="44450" cy="241935"/>
            </p14:xfrm>
          </p:contentPart>
        </mc:Choice>
        <mc:Fallback xmlns="">
          <p:pic>
            <p:nvPicPr>
              <p:cNvPr id="23" name="墨迹 22"/>
            </p:nvPicPr>
            <p:blipFill>
              <a:blip r:embed="rId43"/>
            </p:blipFill>
            <p:spPr>
              <a:xfrm>
                <a:off x="349250" y="2694305"/>
                <a:ext cx="44450" cy="24193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641350" y="2510155"/>
              <a:ext cx="19050" cy="19050"/>
            </p14:xfrm>
          </p:contentPart>
        </mc:Choice>
        <mc:Fallback xmlns="">
          <p:pic>
            <p:nvPicPr>
              <p:cNvPr id="24" name="墨迹 23"/>
            </p:nvPicPr>
            <p:blipFill>
              <a:blip r:embed="rId45"/>
            </p:blipFill>
            <p:spPr>
              <a:xfrm>
                <a:off x="641350" y="2510155"/>
                <a:ext cx="19050" cy="190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558800" y="2649855"/>
              <a:ext cx="76200" cy="299085"/>
            </p14:xfrm>
          </p:contentPart>
        </mc:Choice>
        <mc:Fallback xmlns="">
          <p:pic>
            <p:nvPicPr>
              <p:cNvPr id="25" name="墨迹 24"/>
            </p:nvPicPr>
            <p:blipFill>
              <a:blip r:embed="rId47"/>
            </p:blipFill>
            <p:spPr>
              <a:xfrm>
                <a:off x="558800" y="2649855"/>
                <a:ext cx="76200" cy="29908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666750" y="2573655"/>
              <a:ext cx="152400" cy="292735"/>
            </p14:xfrm>
          </p:contentPart>
        </mc:Choice>
        <mc:Fallback xmlns="">
          <p:pic>
            <p:nvPicPr>
              <p:cNvPr id="26" name="墨迹 25"/>
            </p:nvPicPr>
            <p:blipFill>
              <a:blip r:embed="rId49"/>
            </p:blipFill>
            <p:spPr>
              <a:xfrm>
                <a:off x="666750" y="2573655"/>
                <a:ext cx="152400" cy="29273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730250" y="2752090"/>
              <a:ext cx="114300" cy="88900"/>
            </p14:xfrm>
          </p:contentPart>
        </mc:Choice>
        <mc:Fallback xmlns="">
          <p:pic>
            <p:nvPicPr>
              <p:cNvPr id="27" name="墨迹 26"/>
            </p:nvPicPr>
            <p:blipFill>
              <a:blip r:embed="rId51"/>
            </p:blipFill>
            <p:spPr>
              <a:xfrm>
                <a:off x="730250" y="2752090"/>
                <a:ext cx="114300" cy="889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2128520" y="2287905"/>
              <a:ext cx="12700" cy="360"/>
            </p14:xfrm>
          </p:contentPart>
        </mc:Choice>
        <mc:Fallback xmlns="">
          <p:pic>
            <p:nvPicPr>
              <p:cNvPr id="28" name="墨迹 27"/>
            </p:nvPicPr>
            <p:blipFill>
              <a:blip r:embed="rId6"/>
            </p:blipFill>
            <p:spPr>
              <a:xfrm>
                <a:off x="2128520" y="2287905"/>
                <a:ext cx="12700"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2198370" y="3139440"/>
              <a:ext cx="12700" cy="360"/>
            </p14:xfrm>
          </p:contentPart>
        </mc:Choice>
        <mc:Fallback xmlns="">
          <p:pic>
            <p:nvPicPr>
              <p:cNvPr id="29" name="墨迹 28"/>
            </p:nvPicPr>
            <p:blipFill>
              <a:blip r:embed="rId6"/>
            </p:blipFill>
            <p:spPr>
              <a:xfrm>
                <a:off x="2198370" y="3139440"/>
                <a:ext cx="1270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2268220" y="4016375"/>
              <a:ext cx="12700" cy="19050"/>
            </p14:xfrm>
          </p:contentPart>
        </mc:Choice>
        <mc:Fallback xmlns="">
          <p:pic>
            <p:nvPicPr>
              <p:cNvPr id="30" name="墨迹 29"/>
            </p:nvPicPr>
            <p:blipFill>
              <a:blip r:embed="rId55"/>
            </p:blipFill>
            <p:spPr>
              <a:xfrm>
                <a:off x="2268220" y="4016375"/>
                <a:ext cx="12700" cy="190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2242820" y="5224145"/>
              <a:ext cx="31750" cy="38100"/>
            </p14:xfrm>
          </p:contentPart>
        </mc:Choice>
        <mc:Fallback xmlns="">
          <p:pic>
            <p:nvPicPr>
              <p:cNvPr id="31" name="墨迹 30"/>
            </p:nvPicPr>
            <p:blipFill>
              <a:blip r:embed="rId57"/>
            </p:blipFill>
            <p:spPr>
              <a:xfrm>
                <a:off x="2242820" y="5224145"/>
                <a:ext cx="31750" cy="381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2077720" y="4626610"/>
              <a:ext cx="25400" cy="114300"/>
            </p14:xfrm>
          </p:contentPart>
        </mc:Choice>
        <mc:Fallback xmlns="">
          <p:pic>
            <p:nvPicPr>
              <p:cNvPr id="32" name="墨迹 31"/>
            </p:nvPicPr>
            <p:blipFill>
              <a:blip r:embed="rId59"/>
            </p:blipFill>
            <p:spPr>
              <a:xfrm>
                <a:off x="2077720" y="4626610"/>
                <a:ext cx="25400" cy="11430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3068955" y="2154555"/>
              <a:ext cx="12700" cy="360"/>
            </p14:xfrm>
          </p:contentPart>
        </mc:Choice>
        <mc:Fallback xmlns="">
          <p:pic>
            <p:nvPicPr>
              <p:cNvPr id="33" name="墨迹 32"/>
            </p:nvPicPr>
            <p:blipFill>
              <a:blip r:embed="rId6"/>
            </p:blipFill>
            <p:spPr>
              <a:xfrm>
                <a:off x="3068955" y="2154555"/>
                <a:ext cx="1270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4282440" y="1868170"/>
              <a:ext cx="12700" cy="597535"/>
            </p14:xfrm>
          </p:contentPart>
        </mc:Choice>
        <mc:Fallback xmlns="">
          <p:pic>
            <p:nvPicPr>
              <p:cNvPr id="34" name="墨迹 33"/>
            </p:nvPicPr>
            <p:blipFill>
              <a:blip r:embed="rId62"/>
            </p:blipFill>
            <p:spPr>
              <a:xfrm>
                <a:off x="4282440" y="1868170"/>
                <a:ext cx="12700" cy="5975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4288790" y="1893570"/>
              <a:ext cx="387985" cy="565785"/>
            </p14:xfrm>
          </p:contentPart>
        </mc:Choice>
        <mc:Fallback xmlns="">
          <p:pic>
            <p:nvPicPr>
              <p:cNvPr id="35" name="墨迹 34"/>
            </p:nvPicPr>
            <p:blipFill>
              <a:blip r:embed="rId64"/>
            </p:blipFill>
            <p:spPr>
              <a:xfrm>
                <a:off x="4288790" y="1893570"/>
                <a:ext cx="387985" cy="56578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4288790" y="2484755"/>
              <a:ext cx="343535" cy="44450"/>
            </p14:xfrm>
          </p:contentPart>
        </mc:Choice>
        <mc:Fallback xmlns="">
          <p:pic>
            <p:nvPicPr>
              <p:cNvPr id="36" name="墨迹 35"/>
            </p:nvPicPr>
            <p:blipFill>
              <a:blip r:embed="rId66"/>
            </p:blipFill>
            <p:spPr>
              <a:xfrm>
                <a:off x="4288790" y="2484755"/>
                <a:ext cx="343535" cy="4445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4263390" y="1474470"/>
              <a:ext cx="44450" cy="273050"/>
            </p14:xfrm>
          </p:contentPart>
        </mc:Choice>
        <mc:Fallback xmlns="">
          <p:pic>
            <p:nvPicPr>
              <p:cNvPr id="37" name="墨迹 36"/>
            </p:nvPicPr>
            <p:blipFill>
              <a:blip r:embed="rId68"/>
            </p:blipFill>
            <p:spPr>
              <a:xfrm>
                <a:off x="4263390" y="1474470"/>
                <a:ext cx="44450" cy="2730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4257040" y="1430020"/>
              <a:ext cx="120650" cy="165100"/>
            </p14:xfrm>
          </p:contentPart>
        </mc:Choice>
        <mc:Fallback xmlns="">
          <p:pic>
            <p:nvPicPr>
              <p:cNvPr id="38" name="墨迹 37"/>
            </p:nvPicPr>
            <p:blipFill>
              <a:blip r:embed="rId70"/>
            </p:blipFill>
            <p:spPr>
              <a:xfrm>
                <a:off x="4257040" y="1430020"/>
                <a:ext cx="120650" cy="1651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4453890" y="1487170"/>
              <a:ext cx="6350" cy="133350"/>
            </p14:xfrm>
          </p:contentPart>
        </mc:Choice>
        <mc:Fallback xmlns="">
          <p:pic>
            <p:nvPicPr>
              <p:cNvPr id="39" name="墨迹 38"/>
            </p:nvPicPr>
            <p:blipFill>
              <a:blip r:embed="rId72"/>
            </p:blipFill>
            <p:spPr>
              <a:xfrm>
                <a:off x="4453890" y="1487170"/>
                <a:ext cx="6350" cy="1333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4358640" y="2052320"/>
              <a:ext cx="120650" cy="324485"/>
            </p14:xfrm>
          </p:contentPart>
        </mc:Choice>
        <mc:Fallback xmlns="">
          <p:pic>
            <p:nvPicPr>
              <p:cNvPr id="40" name="墨迹 39"/>
            </p:nvPicPr>
            <p:blipFill>
              <a:blip r:embed="rId74"/>
            </p:blipFill>
            <p:spPr>
              <a:xfrm>
                <a:off x="4358640" y="2052320"/>
                <a:ext cx="120650" cy="32448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4460240" y="2160905"/>
              <a:ext cx="44450" cy="127000"/>
            </p14:xfrm>
          </p:contentPart>
        </mc:Choice>
        <mc:Fallback xmlns="">
          <p:pic>
            <p:nvPicPr>
              <p:cNvPr id="41" name="墨迹 40"/>
            </p:nvPicPr>
            <p:blipFill>
              <a:blip r:embed="rId76"/>
            </p:blipFill>
            <p:spPr>
              <a:xfrm>
                <a:off x="4460240" y="2160905"/>
                <a:ext cx="44450" cy="1270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4491990" y="2141855"/>
              <a:ext cx="83185" cy="171450"/>
            </p14:xfrm>
          </p:contentPart>
        </mc:Choice>
        <mc:Fallback xmlns="">
          <p:pic>
            <p:nvPicPr>
              <p:cNvPr id="42" name="墨迹 41"/>
            </p:nvPicPr>
            <p:blipFill>
              <a:blip r:embed="rId78"/>
            </p:blipFill>
            <p:spPr>
              <a:xfrm>
                <a:off x="4491990" y="2141855"/>
                <a:ext cx="83185" cy="1714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4555490" y="2681605"/>
              <a:ext cx="19685" cy="6350"/>
            </p14:xfrm>
          </p:contentPart>
        </mc:Choice>
        <mc:Fallback xmlns="">
          <p:pic>
            <p:nvPicPr>
              <p:cNvPr id="43" name="墨迹 42"/>
            </p:nvPicPr>
            <p:blipFill>
              <a:blip r:embed="rId80"/>
            </p:blipFill>
            <p:spPr>
              <a:xfrm>
                <a:off x="4555490" y="2681605"/>
                <a:ext cx="19685" cy="63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1588135" y="2237105"/>
              <a:ext cx="1899920" cy="76200"/>
            </p14:xfrm>
          </p:contentPart>
        </mc:Choice>
        <mc:Fallback xmlns="">
          <p:pic>
            <p:nvPicPr>
              <p:cNvPr id="44" name="墨迹 43"/>
            </p:nvPicPr>
            <p:blipFill>
              <a:blip r:embed="rId82"/>
            </p:blipFill>
            <p:spPr>
              <a:xfrm>
                <a:off x="1588135" y="2237105"/>
                <a:ext cx="1899920" cy="762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1657985" y="1823720"/>
              <a:ext cx="260985" cy="400685"/>
            </p14:xfrm>
          </p:contentPart>
        </mc:Choice>
        <mc:Fallback xmlns="">
          <p:pic>
            <p:nvPicPr>
              <p:cNvPr id="45" name="墨迹 44"/>
            </p:nvPicPr>
            <p:blipFill>
              <a:blip r:embed="rId84"/>
            </p:blipFill>
            <p:spPr>
              <a:xfrm>
                <a:off x="1657985" y="1823720"/>
                <a:ext cx="260985" cy="40068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1957070" y="1811020"/>
              <a:ext cx="209550" cy="324485"/>
            </p14:xfrm>
          </p:contentPart>
        </mc:Choice>
        <mc:Fallback xmlns="">
          <p:pic>
            <p:nvPicPr>
              <p:cNvPr id="46" name="墨迹 45"/>
            </p:nvPicPr>
            <p:blipFill>
              <a:blip r:embed="rId86"/>
            </p:blipFill>
            <p:spPr>
              <a:xfrm>
                <a:off x="1957070" y="1811020"/>
                <a:ext cx="209550" cy="32448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2217420" y="1798320"/>
              <a:ext cx="317500" cy="324485"/>
            </p14:xfrm>
          </p:contentPart>
        </mc:Choice>
        <mc:Fallback xmlns="">
          <p:pic>
            <p:nvPicPr>
              <p:cNvPr id="47" name="墨迹 46"/>
            </p:nvPicPr>
            <p:blipFill>
              <a:blip r:embed="rId88"/>
            </p:blipFill>
            <p:spPr>
              <a:xfrm>
                <a:off x="2217420" y="1798320"/>
                <a:ext cx="317500" cy="32448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墨迹 47"/>
              <p14:cNvContentPartPr/>
              <p14:nvPr/>
            </p14:nvContentPartPr>
            <p14:xfrm>
              <a:off x="2553970" y="1811020"/>
              <a:ext cx="235585" cy="413385"/>
            </p14:xfrm>
          </p:contentPart>
        </mc:Choice>
        <mc:Fallback xmlns="">
          <p:pic>
            <p:nvPicPr>
              <p:cNvPr id="48" name="墨迹 47"/>
            </p:nvPicPr>
            <p:blipFill>
              <a:blip r:embed="rId90"/>
            </p:blipFill>
            <p:spPr>
              <a:xfrm>
                <a:off x="2553970" y="1811020"/>
                <a:ext cx="235585" cy="41338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墨迹 48"/>
              <p14:cNvContentPartPr/>
              <p14:nvPr/>
            </p14:nvContentPartPr>
            <p14:xfrm>
              <a:off x="2821305" y="1912620"/>
              <a:ext cx="57150" cy="210185"/>
            </p14:xfrm>
          </p:contentPart>
        </mc:Choice>
        <mc:Fallback xmlns="">
          <p:pic>
            <p:nvPicPr>
              <p:cNvPr id="49" name="墨迹 48"/>
            </p:nvPicPr>
            <p:blipFill>
              <a:blip r:embed="rId92"/>
            </p:blipFill>
            <p:spPr>
              <a:xfrm>
                <a:off x="2821305" y="1912620"/>
                <a:ext cx="57150" cy="21018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墨迹 49"/>
              <p14:cNvContentPartPr/>
              <p14:nvPr/>
            </p14:nvContentPartPr>
            <p14:xfrm>
              <a:off x="2961005" y="1918970"/>
              <a:ext cx="82550" cy="229235"/>
            </p14:xfrm>
          </p:contentPart>
        </mc:Choice>
        <mc:Fallback xmlns="">
          <p:pic>
            <p:nvPicPr>
              <p:cNvPr id="50" name="墨迹 49"/>
            </p:nvPicPr>
            <p:blipFill>
              <a:blip r:embed="rId94"/>
            </p:blipFill>
            <p:spPr>
              <a:xfrm>
                <a:off x="2961005" y="1918970"/>
                <a:ext cx="82550" cy="2292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墨迹 50"/>
              <p14:cNvContentPartPr/>
              <p14:nvPr/>
            </p14:nvContentPartPr>
            <p14:xfrm>
              <a:off x="3126105" y="1842770"/>
              <a:ext cx="19050" cy="330835"/>
            </p14:xfrm>
          </p:contentPart>
        </mc:Choice>
        <mc:Fallback xmlns="">
          <p:pic>
            <p:nvPicPr>
              <p:cNvPr id="51" name="墨迹 50"/>
            </p:nvPicPr>
            <p:blipFill>
              <a:blip r:embed="rId96"/>
            </p:blipFill>
            <p:spPr>
              <a:xfrm>
                <a:off x="3126105" y="1842770"/>
                <a:ext cx="19050" cy="33083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墨迹 51"/>
              <p14:cNvContentPartPr/>
              <p14:nvPr/>
            </p14:nvContentPartPr>
            <p14:xfrm>
              <a:off x="3303905" y="1823720"/>
              <a:ext cx="63500" cy="349885"/>
            </p14:xfrm>
          </p:contentPart>
        </mc:Choice>
        <mc:Fallback xmlns="">
          <p:pic>
            <p:nvPicPr>
              <p:cNvPr id="52" name="墨迹 51"/>
            </p:nvPicPr>
            <p:blipFill>
              <a:blip r:embed="rId98"/>
            </p:blipFill>
            <p:spPr>
              <a:xfrm>
                <a:off x="3303905" y="1823720"/>
                <a:ext cx="63500" cy="34988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3265805" y="1849120"/>
              <a:ext cx="88900" cy="152400"/>
            </p14:xfrm>
          </p:contentPart>
        </mc:Choice>
        <mc:Fallback xmlns="">
          <p:pic>
            <p:nvPicPr>
              <p:cNvPr id="53" name="墨迹 52"/>
            </p:nvPicPr>
            <p:blipFill>
              <a:blip r:embed="rId100"/>
            </p:blipFill>
            <p:spPr>
              <a:xfrm>
                <a:off x="3265805" y="1849120"/>
                <a:ext cx="88900" cy="1524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3373755" y="1874520"/>
              <a:ext cx="38100" cy="210185"/>
            </p14:xfrm>
          </p:contentPart>
        </mc:Choice>
        <mc:Fallback xmlns="">
          <p:pic>
            <p:nvPicPr>
              <p:cNvPr id="54" name="墨迹 53"/>
            </p:nvPicPr>
            <p:blipFill>
              <a:blip r:embed="rId102"/>
            </p:blipFill>
            <p:spPr>
              <a:xfrm>
                <a:off x="3373755" y="1874520"/>
                <a:ext cx="38100" cy="21018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墨迹 54"/>
              <p14:cNvContentPartPr/>
              <p14:nvPr/>
            </p14:nvContentPartPr>
            <p14:xfrm>
              <a:off x="3221355" y="1823720"/>
              <a:ext cx="165100" cy="120650"/>
            </p14:xfrm>
          </p:contentPart>
        </mc:Choice>
        <mc:Fallback xmlns="">
          <p:pic>
            <p:nvPicPr>
              <p:cNvPr id="55" name="墨迹 54"/>
            </p:nvPicPr>
            <p:blipFill>
              <a:blip r:embed="rId104"/>
            </p:blipFill>
            <p:spPr>
              <a:xfrm>
                <a:off x="3221355" y="1823720"/>
                <a:ext cx="165100" cy="1206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墨迹 55"/>
              <p14:cNvContentPartPr/>
              <p14:nvPr/>
            </p14:nvContentPartPr>
            <p14:xfrm>
              <a:off x="3380105" y="1874520"/>
              <a:ext cx="38100" cy="38100"/>
            </p14:xfrm>
          </p:contentPart>
        </mc:Choice>
        <mc:Fallback xmlns="">
          <p:pic>
            <p:nvPicPr>
              <p:cNvPr id="56" name="墨迹 55"/>
            </p:nvPicPr>
            <p:blipFill>
              <a:blip r:embed="rId106"/>
            </p:blipFill>
            <p:spPr>
              <a:xfrm>
                <a:off x="3380105" y="1874520"/>
                <a:ext cx="38100" cy="381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墨迹 56"/>
              <p14:cNvContentPartPr/>
              <p14:nvPr/>
            </p14:nvContentPartPr>
            <p14:xfrm>
              <a:off x="3329305" y="1830070"/>
              <a:ext cx="165100" cy="152400"/>
            </p14:xfrm>
          </p:contentPart>
        </mc:Choice>
        <mc:Fallback xmlns="">
          <p:pic>
            <p:nvPicPr>
              <p:cNvPr id="57" name="墨迹 56"/>
            </p:nvPicPr>
            <p:blipFill>
              <a:blip r:embed="rId108"/>
            </p:blipFill>
            <p:spPr>
              <a:xfrm>
                <a:off x="3329305" y="1830070"/>
                <a:ext cx="165100" cy="1524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8" name="墨迹 57"/>
              <p14:cNvContentPartPr/>
              <p14:nvPr/>
            </p14:nvContentPartPr>
            <p14:xfrm>
              <a:off x="3481705" y="1995170"/>
              <a:ext cx="19050" cy="197485"/>
            </p14:xfrm>
          </p:contentPart>
        </mc:Choice>
        <mc:Fallback xmlns="">
          <p:pic>
            <p:nvPicPr>
              <p:cNvPr id="58" name="墨迹 57"/>
            </p:nvPicPr>
            <p:blipFill>
              <a:blip r:embed="rId110"/>
            </p:blipFill>
            <p:spPr>
              <a:xfrm>
                <a:off x="3481705" y="1995170"/>
                <a:ext cx="19050" cy="19748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墨迹 58"/>
              <p14:cNvContentPartPr/>
              <p14:nvPr/>
            </p14:nvContentPartPr>
            <p14:xfrm>
              <a:off x="2020570" y="2414905"/>
              <a:ext cx="788035" cy="171450"/>
            </p14:xfrm>
          </p:contentPart>
        </mc:Choice>
        <mc:Fallback xmlns="">
          <p:pic>
            <p:nvPicPr>
              <p:cNvPr id="59" name="墨迹 58"/>
            </p:nvPicPr>
            <p:blipFill>
              <a:blip r:embed="rId112"/>
            </p:blipFill>
            <p:spPr>
              <a:xfrm>
                <a:off x="2020570" y="2414905"/>
                <a:ext cx="788035" cy="1714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墨迹 59"/>
              <p14:cNvContentPartPr/>
              <p14:nvPr/>
            </p14:nvContentPartPr>
            <p14:xfrm>
              <a:off x="2910205" y="2319655"/>
              <a:ext cx="107950" cy="25400"/>
            </p14:xfrm>
          </p:contentPart>
        </mc:Choice>
        <mc:Fallback xmlns="">
          <p:pic>
            <p:nvPicPr>
              <p:cNvPr id="60" name="墨迹 59"/>
            </p:nvPicPr>
            <p:blipFill>
              <a:blip r:embed="rId114"/>
            </p:blipFill>
            <p:spPr>
              <a:xfrm>
                <a:off x="2910205" y="2319655"/>
                <a:ext cx="107950" cy="254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1" name="墨迹 60"/>
              <p14:cNvContentPartPr/>
              <p14:nvPr/>
            </p14:nvContentPartPr>
            <p14:xfrm>
              <a:off x="2808605" y="2402205"/>
              <a:ext cx="76200" cy="133350"/>
            </p14:xfrm>
          </p:contentPart>
        </mc:Choice>
        <mc:Fallback xmlns="">
          <p:pic>
            <p:nvPicPr>
              <p:cNvPr id="61" name="墨迹 60"/>
            </p:nvPicPr>
            <p:blipFill>
              <a:blip r:embed="rId116"/>
            </p:blipFill>
            <p:spPr>
              <a:xfrm>
                <a:off x="2808605" y="2402205"/>
                <a:ext cx="76200" cy="1333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2" name="墨迹 61"/>
              <p14:cNvContentPartPr/>
              <p14:nvPr/>
            </p14:nvContentPartPr>
            <p14:xfrm>
              <a:off x="2859405" y="2427605"/>
              <a:ext cx="139700" cy="95250"/>
            </p14:xfrm>
          </p:contentPart>
        </mc:Choice>
        <mc:Fallback xmlns="">
          <p:pic>
            <p:nvPicPr>
              <p:cNvPr id="62" name="墨迹 61"/>
            </p:nvPicPr>
            <p:blipFill>
              <a:blip r:embed="rId118"/>
            </p:blipFill>
            <p:spPr>
              <a:xfrm>
                <a:off x="2859405" y="2427605"/>
                <a:ext cx="139700" cy="9525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3" name="墨迹 62"/>
              <p14:cNvContentPartPr/>
              <p14:nvPr/>
            </p14:nvContentPartPr>
            <p14:xfrm>
              <a:off x="2884805" y="2516505"/>
              <a:ext cx="50800" cy="6350"/>
            </p14:xfrm>
          </p:contentPart>
        </mc:Choice>
        <mc:Fallback xmlns="">
          <p:pic>
            <p:nvPicPr>
              <p:cNvPr id="63" name="墨迹 62"/>
            </p:nvPicPr>
            <p:blipFill>
              <a:blip r:embed="rId120"/>
            </p:blipFill>
            <p:spPr>
              <a:xfrm>
                <a:off x="2884805" y="2516505"/>
                <a:ext cx="50800" cy="63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4" name="墨迹 63"/>
              <p14:cNvContentPartPr/>
              <p14:nvPr/>
            </p14:nvContentPartPr>
            <p14:xfrm>
              <a:off x="2853055" y="2580005"/>
              <a:ext cx="88900" cy="101600"/>
            </p14:xfrm>
          </p:contentPart>
        </mc:Choice>
        <mc:Fallback xmlns="">
          <p:pic>
            <p:nvPicPr>
              <p:cNvPr id="64" name="墨迹 63"/>
            </p:nvPicPr>
            <p:blipFill>
              <a:blip r:embed="rId122"/>
            </p:blipFill>
            <p:spPr>
              <a:xfrm>
                <a:off x="2853055" y="2580005"/>
                <a:ext cx="88900" cy="1016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5" name="墨迹 64"/>
              <p14:cNvContentPartPr/>
              <p14:nvPr/>
            </p14:nvContentPartPr>
            <p14:xfrm>
              <a:off x="3132455" y="2395855"/>
              <a:ext cx="19050" cy="19050"/>
            </p14:xfrm>
          </p:contentPart>
        </mc:Choice>
        <mc:Fallback xmlns="">
          <p:pic>
            <p:nvPicPr>
              <p:cNvPr id="65" name="墨迹 64"/>
            </p:nvPicPr>
            <p:blipFill>
              <a:blip r:embed="rId124"/>
            </p:blipFill>
            <p:spPr>
              <a:xfrm>
                <a:off x="3132455" y="2395855"/>
                <a:ext cx="19050" cy="190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6" name="墨迹 65"/>
              <p14:cNvContentPartPr/>
              <p14:nvPr/>
            </p14:nvContentPartPr>
            <p14:xfrm>
              <a:off x="3068955" y="2472055"/>
              <a:ext cx="38100" cy="152400"/>
            </p14:xfrm>
          </p:contentPart>
        </mc:Choice>
        <mc:Fallback xmlns="">
          <p:pic>
            <p:nvPicPr>
              <p:cNvPr id="66" name="墨迹 65"/>
            </p:nvPicPr>
            <p:blipFill>
              <a:blip r:embed="rId126"/>
            </p:blipFill>
            <p:spPr>
              <a:xfrm>
                <a:off x="3068955" y="2472055"/>
                <a:ext cx="38100" cy="1524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7" name="墨迹 66"/>
              <p14:cNvContentPartPr/>
              <p14:nvPr/>
            </p14:nvContentPartPr>
            <p14:xfrm>
              <a:off x="3215005" y="2364105"/>
              <a:ext cx="133350" cy="304800"/>
            </p14:xfrm>
          </p:contentPart>
        </mc:Choice>
        <mc:Fallback xmlns="">
          <p:pic>
            <p:nvPicPr>
              <p:cNvPr id="67" name="墨迹 66"/>
            </p:nvPicPr>
            <p:blipFill>
              <a:blip r:embed="rId128"/>
            </p:blipFill>
            <p:spPr>
              <a:xfrm>
                <a:off x="3215005" y="2364105"/>
                <a:ext cx="133350" cy="3048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8" name="墨迹 67"/>
              <p14:cNvContentPartPr/>
              <p14:nvPr/>
            </p14:nvContentPartPr>
            <p14:xfrm>
              <a:off x="3145155" y="2484755"/>
              <a:ext cx="114300" cy="31750"/>
            </p14:xfrm>
          </p:contentPart>
        </mc:Choice>
        <mc:Fallback xmlns="">
          <p:pic>
            <p:nvPicPr>
              <p:cNvPr id="68" name="墨迹 67"/>
            </p:nvPicPr>
            <p:blipFill>
              <a:blip r:embed="rId130"/>
            </p:blipFill>
            <p:spPr>
              <a:xfrm>
                <a:off x="3145155" y="2484755"/>
                <a:ext cx="114300" cy="3175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9" name="墨迹 68"/>
              <p14:cNvContentPartPr/>
              <p14:nvPr/>
            </p14:nvContentPartPr>
            <p14:xfrm>
              <a:off x="3195955" y="2440305"/>
              <a:ext cx="31750" cy="184150"/>
            </p14:xfrm>
          </p:contentPart>
        </mc:Choice>
        <mc:Fallback xmlns="">
          <p:pic>
            <p:nvPicPr>
              <p:cNvPr id="69" name="墨迹 68"/>
            </p:nvPicPr>
            <p:blipFill>
              <a:blip r:embed="rId132"/>
            </p:blipFill>
            <p:spPr>
              <a:xfrm>
                <a:off x="3195955" y="2440305"/>
                <a:ext cx="31750" cy="1841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0" name="墨迹 69"/>
              <p14:cNvContentPartPr/>
              <p14:nvPr/>
            </p14:nvContentPartPr>
            <p14:xfrm>
              <a:off x="3151505" y="2529205"/>
              <a:ext cx="107950" cy="69850"/>
            </p14:xfrm>
          </p:contentPart>
        </mc:Choice>
        <mc:Fallback xmlns="">
          <p:pic>
            <p:nvPicPr>
              <p:cNvPr id="70" name="墨迹 69"/>
            </p:nvPicPr>
            <p:blipFill>
              <a:blip r:embed="rId134"/>
            </p:blipFill>
            <p:spPr>
              <a:xfrm>
                <a:off x="3151505" y="2529205"/>
                <a:ext cx="107950" cy="698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1" name="墨迹 70"/>
              <p14:cNvContentPartPr/>
              <p14:nvPr/>
            </p14:nvContentPartPr>
            <p14:xfrm>
              <a:off x="3399155" y="2472055"/>
              <a:ext cx="63500" cy="139700"/>
            </p14:xfrm>
          </p:contentPart>
        </mc:Choice>
        <mc:Fallback xmlns="">
          <p:pic>
            <p:nvPicPr>
              <p:cNvPr id="71" name="墨迹 70"/>
            </p:nvPicPr>
            <p:blipFill>
              <a:blip r:embed="rId136"/>
            </p:blipFill>
            <p:spPr>
              <a:xfrm>
                <a:off x="3399155" y="2472055"/>
                <a:ext cx="63500" cy="13970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2" name="墨迹 71"/>
              <p14:cNvContentPartPr/>
              <p14:nvPr/>
            </p14:nvContentPartPr>
            <p14:xfrm>
              <a:off x="3475355" y="2484755"/>
              <a:ext cx="44450" cy="114300"/>
            </p14:xfrm>
          </p:contentPart>
        </mc:Choice>
        <mc:Fallback xmlns="">
          <p:pic>
            <p:nvPicPr>
              <p:cNvPr id="72" name="墨迹 71"/>
            </p:nvPicPr>
            <p:blipFill>
              <a:blip r:embed="rId138"/>
            </p:blipFill>
            <p:spPr>
              <a:xfrm>
                <a:off x="3475355" y="2484755"/>
                <a:ext cx="44450" cy="1143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3" name="墨迹 72"/>
              <p14:cNvContentPartPr/>
              <p14:nvPr/>
            </p14:nvContentPartPr>
            <p14:xfrm>
              <a:off x="3532505" y="2510155"/>
              <a:ext cx="69850" cy="107950"/>
            </p14:xfrm>
          </p:contentPart>
        </mc:Choice>
        <mc:Fallback xmlns="">
          <p:pic>
            <p:nvPicPr>
              <p:cNvPr id="73" name="墨迹 72"/>
            </p:nvPicPr>
            <p:blipFill>
              <a:blip r:embed="rId140"/>
            </p:blipFill>
            <p:spPr>
              <a:xfrm>
                <a:off x="3532505" y="2510155"/>
                <a:ext cx="69850" cy="10795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4" name="墨迹 73"/>
              <p14:cNvContentPartPr/>
              <p14:nvPr/>
            </p14:nvContentPartPr>
            <p14:xfrm>
              <a:off x="3685540" y="2465705"/>
              <a:ext cx="165100" cy="152400"/>
            </p14:xfrm>
          </p:contentPart>
        </mc:Choice>
        <mc:Fallback xmlns="">
          <p:pic>
            <p:nvPicPr>
              <p:cNvPr id="74" name="墨迹 73"/>
            </p:nvPicPr>
            <p:blipFill>
              <a:blip r:embed="rId142"/>
            </p:blipFill>
            <p:spPr>
              <a:xfrm>
                <a:off x="3685540" y="2465705"/>
                <a:ext cx="165100" cy="1524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5" name="墨迹 74"/>
              <p14:cNvContentPartPr/>
              <p14:nvPr/>
            </p14:nvContentPartPr>
            <p14:xfrm>
              <a:off x="3710940" y="2472055"/>
              <a:ext cx="120650" cy="152400"/>
            </p14:xfrm>
          </p:contentPart>
        </mc:Choice>
        <mc:Fallback xmlns="">
          <p:pic>
            <p:nvPicPr>
              <p:cNvPr id="75" name="墨迹 74"/>
            </p:nvPicPr>
            <p:blipFill>
              <a:blip r:embed="rId144"/>
            </p:blipFill>
            <p:spPr>
              <a:xfrm>
                <a:off x="3710940" y="2472055"/>
                <a:ext cx="120650" cy="1524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6" name="墨迹 75"/>
              <p14:cNvContentPartPr/>
              <p14:nvPr/>
            </p14:nvContentPartPr>
            <p14:xfrm>
              <a:off x="4003040" y="2668905"/>
              <a:ext cx="19050" cy="12700"/>
            </p14:xfrm>
          </p:contentPart>
        </mc:Choice>
        <mc:Fallback xmlns="">
          <p:pic>
            <p:nvPicPr>
              <p:cNvPr id="76" name="墨迹 75"/>
            </p:nvPicPr>
            <p:blipFill>
              <a:blip r:embed="rId146"/>
            </p:blipFill>
            <p:spPr>
              <a:xfrm>
                <a:off x="4003040" y="2668905"/>
                <a:ext cx="19050" cy="127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7" name="墨迹 76"/>
              <p14:cNvContentPartPr/>
              <p14:nvPr/>
            </p14:nvContentPartPr>
            <p14:xfrm>
              <a:off x="3914140" y="2707005"/>
              <a:ext cx="114300" cy="286385"/>
            </p14:xfrm>
          </p:contentPart>
        </mc:Choice>
        <mc:Fallback xmlns="">
          <p:pic>
            <p:nvPicPr>
              <p:cNvPr id="77" name="墨迹 76"/>
            </p:nvPicPr>
            <p:blipFill>
              <a:blip r:embed="rId148"/>
            </p:blipFill>
            <p:spPr>
              <a:xfrm>
                <a:off x="3914140" y="2707005"/>
                <a:ext cx="114300" cy="28638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8" name="墨迹 77"/>
              <p14:cNvContentPartPr/>
              <p14:nvPr/>
            </p14:nvContentPartPr>
            <p14:xfrm>
              <a:off x="3939540" y="2885440"/>
              <a:ext cx="63500" cy="127000"/>
            </p14:xfrm>
          </p:contentPart>
        </mc:Choice>
        <mc:Fallback xmlns="">
          <p:pic>
            <p:nvPicPr>
              <p:cNvPr id="78" name="墨迹 77"/>
            </p:nvPicPr>
            <p:blipFill>
              <a:blip r:embed="rId150"/>
            </p:blipFill>
            <p:spPr>
              <a:xfrm>
                <a:off x="3939540" y="2885440"/>
                <a:ext cx="63500" cy="1270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9" name="墨迹 78"/>
              <p14:cNvContentPartPr/>
              <p14:nvPr/>
            </p14:nvContentPartPr>
            <p14:xfrm>
              <a:off x="4104640" y="2618105"/>
              <a:ext cx="12700" cy="360"/>
            </p14:xfrm>
          </p:contentPart>
        </mc:Choice>
        <mc:Fallback xmlns="">
          <p:pic>
            <p:nvPicPr>
              <p:cNvPr id="79" name="墨迹 78"/>
            </p:nvPicPr>
            <p:blipFill>
              <a:blip r:embed="rId6"/>
            </p:blipFill>
            <p:spPr>
              <a:xfrm>
                <a:off x="4104640" y="2618105"/>
                <a:ext cx="12700" cy="36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0" name="墨迹 79"/>
              <p14:cNvContentPartPr/>
              <p14:nvPr/>
            </p14:nvContentPartPr>
            <p14:xfrm>
              <a:off x="4066540" y="2713355"/>
              <a:ext cx="44450" cy="146685"/>
            </p14:xfrm>
          </p:contentPart>
        </mc:Choice>
        <mc:Fallback xmlns="">
          <p:pic>
            <p:nvPicPr>
              <p:cNvPr id="80" name="墨迹 79"/>
            </p:nvPicPr>
            <p:blipFill>
              <a:blip r:embed="rId153"/>
            </p:blipFill>
            <p:spPr>
              <a:xfrm>
                <a:off x="4066540" y="2713355"/>
                <a:ext cx="44450" cy="14668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1" name="墨迹 80"/>
              <p14:cNvContentPartPr/>
              <p14:nvPr/>
            </p14:nvContentPartPr>
            <p14:xfrm>
              <a:off x="4034790" y="2885440"/>
              <a:ext cx="88900" cy="184150"/>
            </p14:xfrm>
          </p:contentPart>
        </mc:Choice>
        <mc:Fallback xmlns="">
          <p:pic>
            <p:nvPicPr>
              <p:cNvPr id="81" name="墨迹 80"/>
            </p:nvPicPr>
            <p:blipFill>
              <a:blip r:embed="rId155"/>
            </p:blipFill>
            <p:spPr>
              <a:xfrm>
                <a:off x="4034790" y="2885440"/>
                <a:ext cx="88900" cy="1841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2" name="墨迹 81"/>
              <p14:cNvContentPartPr/>
              <p14:nvPr/>
            </p14:nvContentPartPr>
            <p14:xfrm>
              <a:off x="4199890" y="2745740"/>
              <a:ext cx="57150" cy="222250"/>
            </p14:xfrm>
          </p:contentPart>
        </mc:Choice>
        <mc:Fallback xmlns="">
          <p:pic>
            <p:nvPicPr>
              <p:cNvPr id="82" name="墨迹 81"/>
            </p:nvPicPr>
            <p:blipFill>
              <a:blip r:embed="rId157"/>
            </p:blipFill>
            <p:spPr>
              <a:xfrm>
                <a:off x="4199890" y="2745740"/>
                <a:ext cx="57150" cy="2222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3" name="墨迹 82"/>
              <p14:cNvContentPartPr/>
              <p14:nvPr/>
            </p14:nvContentPartPr>
            <p14:xfrm>
              <a:off x="4212590" y="2815590"/>
              <a:ext cx="95250" cy="50800"/>
            </p14:xfrm>
          </p:contentPart>
        </mc:Choice>
        <mc:Fallback xmlns="">
          <p:pic>
            <p:nvPicPr>
              <p:cNvPr id="83" name="墨迹 82"/>
            </p:nvPicPr>
            <p:blipFill>
              <a:blip r:embed="rId159"/>
            </p:blipFill>
            <p:spPr>
              <a:xfrm>
                <a:off x="4212590" y="2815590"/>
                <a:ext cx="95250" cy="5080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4" name="墨迹 83"/>
              <p14:cNvContentPartPr/>
              <p14:nvPr/>
            </p14:nvContentPartPr>
            <p14:xfrm>
              <a:off x="4314190" y="2713355"/>
              <a:ext cx="50800" cy="102235"/>
            </p14:xfrm>
          </p:contentPart>
        </mc:Choice>
        <mc:Fallback xmlns="">
          <p:pic>
            <p:nvPicPr>
              <p:cNvPr id="84" name="墨迹 83"/>
            </p:nvPicPr>
            <p:blipFill>
              <a:blip r:embed="rId161"/>
            </p:blipFill>
            <p:spPr>
              <a:xfrm>
                <a:off x="4314190" y="2713355"/>
                <a:ext cx="50800" cy="10223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5" name="墨迹 84"/>
              <p14:cNvContentPartPr/>
              <p14:nvPr/>
            </p14:nvContentPartPr>
            <p14:xfrm>
              <a:off x="4237990" y="2910840"/>
              <a:ext cx="95250" cy="190500"/>
            </p14:xfrm>
          </p:contentPart>
        </mc:Choice>
        <mc:Fallback xmlns="">
          <p:pic>
            <p:nvPicPr>
              <p:cNvPr id="85" name="墨迹 84"/>
            </p:nvPicPr>
            <p:blipFill>
              <a:blip r:embed="rId163"/>
            </p:blipFill>
            <p:spPr>
              <a:xfrm>
                <a:off x="4237990" y="2910840"/>
                <a:ext cx="95250" cy="19050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6" name="墨迹 85"/>
              <p14:cNvContentPartPr/>
              <p14:nvPr/>
            </p14:nvContentPartPr>
            <p14:xfrm>
              <a:off x="3920490" y="3133090"/>
              <a:ext cx="667385" cy="44450"/>
            </p14:xfrm>
          </p:contentPart>
        </mc:Choice>
        <mc:Fallback xmlns="">
          <p:pic>
            <p:nvPicPr>
              <p:cNvPr id="86" name="墨迹 85"/>
            </p:nvPicPr>
            <p:blipFill>
              <a:blip r:embed="rId165"/>
            </p:blipFill>
            <p:spPr>
              <a:xfrm>
                <a:off x="3920490" y="3133090"/>
                <a:ext cx="667385" cy="4445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7" name="墨迹 86"/>
              <p14:cNvContentPartPr/>
              <p14:nvPr/>
            </p14:nvContentPartPr>
            <p14:xfrm>
              <a:off x="4581525" y="3183890"/>
              <a:ext cx="6350" cy="19050"/>
            </p14:xfrm>
          </p:contentPart>
        </mc:Choice>
        <mc:Fallback xmlns="">
          <p:pic>
            <p:nvPicPr>
              <p:cNvPr id="87" name="墨迹 86"/>
            </p:nvPicPr>
            <p:blipFill>
              <a:blip r:embed="rId167"/>
            </p:blipFill>
            <p:spPr>
              <a:xfrm>
                <a:off x="4581525" y="3183890"/>
                <a:ext cx="6350" cy="19050"/>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8" name="墨迹 87"/>
              <p14:cNvContentPartPr/>
              <p14:nvPr/>
            </p14:nvContentPartPr>
            <p14:xfrm>
              <a:off x="4009390" y="3221990"/>
              <a:ext cx="12700" cy="360"/>
            </p14:xfrm>
          </p:contentPart>
        </mc:Choice>
        <mc:Fallback xmlns="">
          <p:pic>
            <p:nvPicPr>
              <p:cNvPr id="88" name="墨迹 87"/>
            </p:nvPicPr>
            <p:blipFill>
              <a:blip r:embed="rId6"/>
            </p:blipFill>
            <p:spPr>
              <a:xfrm>
                <a:off x="4009390" y="3221990"/>
                <a:ext cx="12700" cy="36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9" name="墨迹 88"/>
              <p14:cNvContentPartPr/>
              <p14:nvPr/>
            </p14:nvContentPartPr>
            <p14:xfrm>
              <a:off x="4333240" y="3253740"/>
              <a:ext cx="19050" cy="12700"/>
            </p14:xfrm>
          </p:contentPart>
        </mc:Choice>
        <mc:Fallback xmlns="">
          <p:pic>
            <p:nvPicPr>
              <p:cNvPr id="89" name="墨迹 88"/>
            </p:nvPicPr>
            <p:blipFill>
              <a:blip r:embed="rId146"/>
            </p:blipFill>
            <p:spPr>
              <a:xfrm>
                <a:off x="4333240" y="3253740"/>
                <a:ext cx="19050" cy="1270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90" name="墨迹 89"/>
              <p14:cNvContentPartPr/>
              <p14:nvPr/>
            </p14:nvContentPartPr>
            <p14:xfrm>
              <a:off x="4282440" y="3285490"/>
              <a:ext cx="6350" cy="19050"/>
            </p14:xfrm>
          </p:contentPart>
        </mc:Choice>
        <mc:Fallback xmlns="">
          <p:pic>
            <p:nvPicPr>
              <p:cNvPr id="90" name="墨迹 89"/>
            </p:nvPicPr>
            <p:blipFill>
              <a:blip r:embed="rId171"/>
            </p:blipFill>
            <p:spPr>
              <a:xfrm>
                <a:off x="4282440" y="3285490"/>
                <a:ext cx="6350" cy="1905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1" name="墨迹 90"/>
              <p14:cNvContentPartPr/>
              <p14:nvPr/>
            </p14:nvContentPartPr>
            <p14:xfrm>
              <a:off x="4498340" y="2834640"/>
              <a:ext cx="95885" cy="260350"/>
            </p14:xfrm>
          </p:contentPart>
        </mc:Choice>
        <mc:Fallback xmlns="">
          <p:pic>
            <p:nvPicPr>
              <p:cNvPr id="91" name="墨迹 90"/>
            </p:nvPicPr>
            <p:blipFill>
              <a:blip r:embed="rId173"/>
            </p:blipFill>
            <p:spPr>
              <a:xfrm>
                <a:off x="4498340" y="2834640"/>
                <a:ext cx="95885" cy="26035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2" name="墨迹 91"/>
              <p14:cNvContentPartPr/>
              <p14:nvPr/>
            </p14:nvContentPartPr>
            <p14:xfrm>
              <a:off x="4625975" y="2885440"/>
              <a:ext cx="31750" cy="171450"/>
            </p14:xfrm>
          </p:contentPart>
        </mc:Choice>
        <mc:Fallback xmlns="">
          <p:pic>
            <p:nvPicPr>
              <p:cNvPr id="92" name="墨迹 91"/>
            </p:nvPicPr>
            <p:blipFill>
              <a:blip r:embed="rId175"/>
            </p:blipFill>
            <p:spPr>
              <a:xfrm>
                <a:off x="4625975" y="2885440"/>
                <a:ext cx="31750" cy="17145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3" name="墨迹 92"/>
              <p14:cNvContentPartPr/>
              <p14:nvPr/>
            </p14:nvContentPartPr>
            <p14:xfrm>
              <a:off x="4664075" y="2853690"/>
              <a:ext cx="158750" cy="196850"/>
            </p14:xfrm>
          </p:contentPart>
        </mc:Choice>
        <mc:Fallback xmlns="">
          <p:pic>
            <p:nvPicPr>
              <p:cNvPr id="93" name="墨迹 92"/>
            </p:nvPicPr>
            <p:blipFill>
              <a:blip r:embed="rId177"/>
            </p:blipFill>
            <p:spPr>
              <a:xfrm>
                <a:off x="4664075" y="2853690"/>
                <a:ext cx="158750" cy="19685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4" name="墨迹 93"/>
              <p14:cNvContentPartPr/>
              <p14:nvPr/>
            </p14:nvContentPartPr>
            <p14:xfrm>
              <a:off x="4733925" y="2738755"/>
              <a:ext cx="76200" cy="197485"/>
            </p14:xfrm>
          </p:contentPart>
        </mc:Choice>
        <mc:Fallback xmlns="">
          <p:pic>
            <p:nvPicPr>
              <p:cNvPr id="94" name="墨迹 93"/>
            </p:nvPicPr>
            <p:blipFill>
              <a:blip r:embed="rId179"/>
            </p:blipFill>
            <p:spPr>
              <a:xfrm>
                <a:off x="4733925" y="2738755"/>
                <a:ext cx="76200" cy="197485"/>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5" name="墨迹 94"/>
              <p14:cNvContentPartPr/>
              <p14:nvPr/>
            </p14:nvContentPartPr>
            <p14:xfrm>
              <a:off x="4892675" y="2719705"/>
              <a:ext cx="12700" cy="360"/>
            </p14:xfrm>
          </p:contentPart>
        </mc:Choice>
        <mc:Fallback xmlns="">
          <p:pic>
            <p:nvPicPr>
              <p:cNvPr id="95" name="墨迹 94"/>
            </p:nvPicPr>
            <p:blipFill>
              <a:blip r:embed="rId6"/>
            </p:blipFill>
            <p:spPr>
              <a:xfrm>
                <a:off x="4892675" y="2719705"/>
                <a:ext cx="12700" cy="36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6" name="墨迹 95"/>
              <p14:cNvContentPartPr/>
              <p14:nvPr/>
            </p14:nvContentPartPr>
            <p14:xfrm>
              <a:off x="4841875" y="2758440"/>
              <a:ext cx="76200" cy="31750"/>
            </p14:xfrm>
          </p:contentPart>
        </mc:Choice>
        <mc:Fallback xmlns="">
          <p:pic>
            <p:nvPicPr>
              <p:cNvPr id="96" name="墨迹 95"/>
            </p:nvPicPr>
            <p:blipFill>
              <a:blip r:embed="rId182"/>
            </p:blipFill>
            <p:spPr>
              <a:xfrm>
                <a:off x="4841875" y="2758440"/>
                <a:ext cx="76200" cy="3175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7" name="墨迹 96"/>
              <p14:cNvContentPartPr/>
              <p14:nvPr/>
            </p14:nvContentPartPr>
            <p14:xfrm>
              <a:off x="4886325" y="2777490"/>
              <a:ext cx="25400" cy="57150"/>
            </p14:xfrm>
          </p:contentPart>
        </mc:Choice>
        <mc:Fallback xmlns="">
          <p:pic>
            <p:nvPicPr>
              <p:cNvPr id="97" name="墨迹 96"/>
            </p:nvPicPr>
            <p:blipFill>
              <a:blip r:embed="rId184"/>
            </p:blipFill>
            <p:spPr>
              <a:xfrm>
                <a:off x="4886325" y="2777490"/>
                <a:ext cx="25400" cy="5715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8" name="墨迹 97"/>
              <p14:cNvContentPartPr/>
              <p14:nvPr/>
            </p14:nvContentPartPr>
            <p14:xfrm>
              <a:off x="4867275" y="2802890"/>
              <a:ext cx="196850" cy="260350"/>
            </p14:xfrm>
          </p:contentPart>
        </mc:Choice>
        <mc:Fallback xmlns="">
          <p:pic>
            <p:nvPicPr>
              <p:cNvPr id="98" name="墨迹 97"/>
            </p:nvPicPr>
            <p:blipFill>
              <a:blip r:embed="rId186"/>
            </p:blipFill>
            <p:spPr>
              <a:xfrm>
                <a:off x="4867275" y="2802890"/>
                <a:ext cx="196850" cy="2603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9" name="墨迹 98"/>
              <p14:cNvContentPartPr/>
              <p14:nvPr/>
            </p14:nvContentPartPr>
            <p14:xfrm>
              <a:off x="4943475" y="2732405"/>
              <a:ext cx="203200" cy="419735"/>
            </p14:xfrm>
          </p:contentPart>
        </mc:Choice>
        <mc:Fallback xmlns="">
          <p:pic>
            <p:nvPicPr>
              <p:cNvPr id="99" name="墨迹 98"/>
            </p:nvPicPr>
            <p:blipFill>
              <a:blip r:embed="rId188"/>
            </p:blipFill>
            <p:spPr>
              <a:xfrm>
                <a:off x="4943475" y="2732405"/>
                <a:ext cx="203200" cy="419735"/>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0" name="墨迹 99"/>
              <p14:cNvContentPartPr/>
              <p14:nvPr/>
            </p14:nvContentPartPr>
            <p14:xfrm>
              <a:off x="4314190" y="3063240"/>
              <a:ext cx="743585" cy="50800"/>
            </p14:xfrm>
          </p:contentPart>
        </mc:Choice>
        <mc:Fallback xmlns="">
          <p:pic>
            <p:nvPicPr>
              <p:cNvPr id="100" name="墨迹 99"/>
            </p:nvPicPr>
            <p:blipFill>
              <a:blip r:embed="rId190"/>
            </p:blipFill>
            <p:spPr>
              <a:xfrm>
                <a:off x="4314190" y="3063240"/>
                <a:ext cx="743585" cy="508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1" name="墨迹 100"/>
              <p14:cNvContentPartPr/>
              <p14:nvPr/>
            </p14:nvContentPartPr>
            <p14:xfrm>
              <a:off x="2274570" y="1931670"/>
              <a:ext cx="19050" cy="38100"/>
            </p14:xfrm>
          </p:contentPart>
        </mc:Choice>
        <mc:Fallback xmlns="">
          <p:pic>
            <p:nvPicPr>
              <p:cNvPr id="101" name="墨迹 100"/>
            </p:nvPicPr>
            <p:blipFill>
              <a:blip r:embed="rId192"/>
            </p:blipFill>
            <p:spPr>
              <a:xfrm>
                <a:off x="2274570" y="1931670"/>
                <a:ext cx="19050" cy="3810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2" name="墨迹 101"/>
              <p14:cNvContentPartPr/>
              <p14:nvPr/>
            </p14:nvContentPartPr>
            <p14:xfrm>
              <a:off x="1950720" y="3196590"/>
              <a:ext cx="12700" cy="19050"/>
            </p14:xfrm>
          </p:contentPart>
        </mc:Choice>
        <mc:Fallback xmlns="">
          <p:pic>
            <p:nvPicPr>
              <p:cNvPr id="102" name="墨迹 101"/>
            </p:nvPicPr>
            <p:blipFill>
              <a:blip r:embed="rId55"/>
            </p:blipFill>
            <p:spPr>
              <a:xfrm>
                <a:off x="1950720" y="3196590"/>
                <a:ext cx="12700" cy="1905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3" name="墨迹 102"/>
              <p14:cNvContentPartPr/>
              <p14:nvPr/>
            </p14:nvContentPartPr>
            <p14:xfrm>
              <a:off x="1982470" y="4131310"/>
              <a:ext cx="19050" cy="57150"/>
            </p14:xfrm>
          </p:contentPart>
        </mc:Choice>
        <mc:Fallback xmlns="">
          <p:pic>
            <p:nvPicPr>
              <p:cNvPr id="103" name="墨迹 102"/>
            </p:nvPicPr>
            <p:blipFill>
              <a:blip r:embed="rId195"/>
            </p:blipFill>
            <p:spPr>
              <a:xfrm>
                <a:off x="1982470" y="4131310"/>
                <a:ext cx="19050" cy="5715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4" name="墨迹 103"/>
              <p14:cNvContentPartPr/>
              <p14:nvPr/>
            </p14:nvContentPartPr>
            <p14:xfrm>
              <a:off x="2039620" y="5249545"/>
              <a:ext cx="19050" cy="12700"/>
            </p14:xfrm>
          </p:contentPart>
        </mc:Choice>
        <mc:Fallback xmlns="">
          <p:pic>
            <p:nvPicPr>
              <p:cNvPr id="104" name="墨迹 103"/>
            </p:nvPicPr>
            <p:blipFill>
              <a:blip r:embed="rId197"/>
            </p:blipFill>
            <p:spPr>
              <a:xfrm>
                <a:off x="2039620" y="5249545"/>
                <a:ext cx="19050" cy="1270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5" name="墨迹 104"/>
              <p14:cNvContentPartPr/>
              <p14:nvPr/>
            </p14:nvContentPartPr>
            <p14:xfrm>
              <a:off x="2065020" y="5306695"/>
              <a:ext cx="12700" cy="360"/>
            </p14:xfrm>
          </p:contentPart>
        </mc:Choice>
        <mc:Fallback xmlns="">
          <p:pic>
            <p:nvPicPr>
              <p:cNvPr id="105" name="墨迹 104"/>
            </p:nvPicPr>
            <p:blipFill>
              <a:blip r:embed="rId6"/>
            </p:blipFill>
            <p:spPr>
              <a:xfrm>
                <a:off x="2065020" y="5306695"/>
                <a:ext cx="12700" cy="36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6" name="墨迹 105"/>
              <p14:cNvContentPartPr/>
              <p14:nvPr/>
            </p14:nvContentPartPr>
            <p14:xfrm>
              <a:off x="5000625" y="5789930"/>
              <a:ext cx="3691890" cy="889635"/>
            </p14:xfrm>
          </p:contentPart>
        </mc:Choice>
        <mc:Fallback xmlns="">
          <p:pic>
            <p:nvPicPr>
              <p:cNvPr id="106" name="墨迹 105"/>
            </p:nvPicPr>
            <p:blipFill>
              <a:blip r:embed="rId200"/>
            </p:blipFill>
            <p:spPr>
              <a:xfrm>
                <a:off x="5000625" y="5789930"/>
                <a:ext cx="3691890" cy="88963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7" name="墨迹 106"/>
              <p14:cNvContentPartPr/>
              <p14:nvPr/>
            </p14:nvContentPartPr>
            <p14:xfrm>
              <a:off x="6627495" y="1353185"/>
              <a:ext cx="12700" cy="360"/>
            </p14:xfrm>
          </p:contentPart>
        </mc:Choice>
        <mc:Fallback xmlns="">
          <p:pic>
            <p:nvPicPr>
              <p:cNvPr id="107" name="墨迹 106"/>
            </p:nvPicPr>
            <p:blipFill>
              <a:blip r:embed="rId6"/>
            </p:blipFill>
            <p:spPr>
              <a:xfrm>
                <a:off x="6627495" y="1353185"/>
                <a:ext cx="12700" cy="360"/>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8" name="墨迹 107"/>
              <p14:cNvContentPartPr/>
              <p14:nvPr/>
            </p14:nvContentPartPr>
            <p14:xfrm>
              <a:off x="6462395" y="1855470"/>
              <a:ext cx="12700" cy="360"/>
            </p14:xfrm>
          </p:contentPart>
        </mc:Choice>
        <mc:Fallback xmlns="">
          <p:pic>
            <p:nvPicPr>
              <p:cNvPr id="108" name="墨迹 107"/>
            </p:nvPicPr>
            <p:blipFill>
              <a:blip r:embed="rId6"/>
            </p:blipFill>
            <p:spPr>
              <a:xfrm>
                <a:off x="6462395" y="1855470"/>
                <a:ext cx="12700" cy="36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9" name="墨迹 108"/>
              <p14:cNvContentPartPr/>
              <p14:nvPr/>
            </p14:nvContentPartPr>
            <p14:xfrm>
              <a:off x="6411595" y="2560955"/>
              <a:ext cx="12700" cy="360"/>
            </p14:xfrm>
          </p:contentPart>
        </mc:Choice>
        <mc:Fallback xmlns="">
          <p:pic>
            <p:nvPicPr>
              <p:cNvPr id="109" name="墨迹 108"/>
            </p:nvPicPr>
            <p:blipFill>
              <a:blip r:embed="rId6"/>
            </p:blipFill>
            <p:spPr>
              <a:xfrm>
                <a:off x="6411595" y="2560955"/>
                <a:ext cx="12700" cy="36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10" name="墨迹 109"/>
              <p14:cNvContentPartPr/>
              <p14:nvPr/>
            </p14:nvContentPartPr>
            <p14:xfrm>
              <a:off x="6398260" y="3978275"/>
              <a:ext cx="13335" cy="360"/>
            </p14:xfrm>
          </p:contentPart>
        </mc:Choice>
        <mc:Fallback xmlns="">
          <p:pic>
            <p:nvPicPr>
              <p:cNvPr id="110" name="墨迹 109"/>
            </p:nvPicPr>
            <p:blipFill>
              <a:blip r:embed="rId205"/>
            </p:blipFill>
            <p:spPr>
              <a:xfrm>
                <a:off x="6398260" y="3978275"/>
                <a:ext cx="13335" cy="360"/>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11" name="墨迹 110"/>
              <p14:cNvContentPartPr/>
              <p14:nvPr/>
            </p14:nvContentPartPr>
            <p14:xfrm>
              <a:off x="6303010" y="4791710"/>
              <a:ext cx="12700" cy="360"/>
            </p14:xfrm>
          </p:contentPart>
        </mc:Choice>
        <mc:Fallback xmlns="">
          <p:pic>
            <p:nvPicPr>
              <p:cNvPr id="111" name="墨迹 110"/>
            </p:nvPicPr>
            <p:blipFill>
              <a:blip r:embed="rId6"/>
            </p:blipFill>
            <p:spPr>
              <a:xfrm>
                <a:off x="6303010" y="4791710"/>
                <a:ext cx="12700" cy="36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2" name="墨迹 111"/>
              <p14:cNvContentPartPr/>
              <p14:nvPr/>
            </p14:nvContentPartPr>
            <p14:xfrm>
              <a:off x="6220460" y="5008245"/>
              <a:ext cx="19050" cy="38100"/>
            </p14:xfrm>
          </p:contentPart>
        </mc:Choice>
        <mc:Fallback xmlns="">
          <p:pic>
            <p:nvPicPr>
              <p:cNvPr id="112" name="墨迹 111"/>
            </p:nvPicPr>
            <p:blipFill>
              <a:blip r:embed="rId208"/>
            </p:blipFill>
            <p:spPr>
              <a:xfrm>
                <a:off x="6220460" y="5008245"/>
                <a:ext cx="19050" cy="381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3" name="墨迹 112"/>
              <p14:cNvContentPartPr/>
              <p14:nvPr/>
            </p14:nvContentPartPr>
            <p14:xfrm>
              <a:off x="6678295" y="3609975"/>
              <a:ext cx="25400" cy="44450"/>
            </p14:xfrm>
          </p:contentPart>
        </mc:Choice>
        <mc:Fallback xmlns="">
          <p:pic>
            <p:nvPicPr>
              <p:cNvPr id="113" name="墨迹 112"/>
            </p:nvPicPr>
            <p:blipFill>
              <a:blip r:embed="rId210"/>
            </p:blipFill>
            <p:spPr>
              <a:xfrm>
                <a:off x="6678295" y="3609975"/>
                <a:ext cx="25400" cy="4445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4" name="墨迹 113"/>
              <p14:cNvContentPartPr/>
              <p14:nvPr/>
            </p14:nvContentPartPr>
            <p14:xfrm>
              <a:off x="6881495" y="2675255"/>
              <a:ext cx="38100" cy="12700"/>
            </p14:xfrm>
          </p:contentPart>
        </mc:Choice>
        <mc:Fallback xmlns="">
          <p:pic>
            <p:nvPicPr>
              <p:cNvPr id="114" name="墨迹 113"/>
            </p:nvPicPr>
            <p:blipFill>
              <a:blip r:embed="rId212"/>
            </p:blipFill>
            <p:spPr>
              <a:xfrm>
                <a:off x="6881495" y="2675255"/>
                <a:ext cx="38100" cy="127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5" name="墨迹 114"/>
              <p14:cNvContentPartPr/>
              <p14:nvPr/>
            </p14:nvContentPartPr>
            <p14:xfrm>
              <a:off x="10045700" y="635000"/>
              <a:ext cx="13335" cy="360"/>
            </p14:xfrm>
          </p:contentPart>
        </mc:Choice>
        <mc:Fallback xmlns="">
          <p:pic>
            <p:nvPicPr>
              <p:cNvPr id="115" name="墨迹 114"/>
            </p:nvPicPr>
            <p:blipFill>
              <a:blip r:embed="rId205"/>
            </p:blipFill>
            <p:spPr>
              <a:xfrm>
                <a:off x="10045700" y="635000"/>
                <a:ext cx="13335" cy="36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6" name="墨迹 115"/>
              <p14:cNvContentPartPr/>
              <p14:nvPr/>
            </p14:nvContentPartPr>
            <p14:xfrm>
              <a:off x="1391285" y="838835"/>
              <a:ext cx="2332355" cy="508000"/>
            </p14:xfrm>
          </p:contentPart>
        </mc:Choice>
        <mc:Fallback xmlns="">
          <p:pic>
            <p:nvPicPr>
              <p:cNvPr id="116" name="墨迹 115"/>
            </p:nvPicPr>
            <p:blipFill>
              <a:blip r:embed="rId215"/>
            </p:blipFill>
            <p:spPr>
              <a:xfrm>
                <a:off x="1391285" y="838835"/>
                <a:ext cx="2332355" cy="508000"/>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7" name="墨迹 116"/>
              <p14:cNvContentPartPr/>
              <p14:nvPr/>
            </p14:nvContentPartPr>
            <p14:xfrm>
              <a:off x="387350" y="679450"/>
              <a:ext cx="184150" cy="70485"/>
            </p14:xfrm>
          </p:contentPart>
        </mc:Choice>
        <mc:Fallback xmlns="">
          <p:pic>
            <p:nvPicPr>
              <p:cNvPr id="117" name="墨迹 116"/>
            </p:nvPicPr>
            <p:blipFill>
              <a:blip r:embed="rId217"/>
            </p:blipFill>
            <p:spPr>
              <a:xfrm>
                <a:off x="387350" y="679450"/>
                <a:ext cx="184150" cy="70485"/>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8" name="墨迹 117"/>
              <p14:cNvContentPartPr/>
              <p14:nvPr/>
            </p14:nvContentPartPr>
            <p14:xfrm>
              <a:off x="381000" y="692785"/>
              <a:ext cx="184150" cy="495300"/>
            </p14:xfrm>
          </p:contentPart>
        </mc:Choice>
        <mc:Fallback xmlns="">
          <p:pic>
            <p:nvPicPr>
              <p:cNvPr id="118" name="墨迹 117"/>
            </p:nvPicPr>
            <p:blipFill>
              <a:blip r:embed="rId219"/>
            </p:blipFill>
            <p:spPr>
              <a:xfrm>
                <a:off x="381000" y="692785"/>
                <a:ext cx="184150" cy="495300"/>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9" name="墨迹 118"/>
              <p14:cNvContentPartPr/>
              <p14:nvPr/>
            </p14:nvContentPartPr>
            <p14:xfrm>
              <a:off x="603250" y="666750"/>
              <a:ext cx="101600" cy="470535"/>
            </p14:xfrm>
          </p:contentPart>
        </mc:Choice>
        <mc:Fallback xmlns="">
          <p:pic>
            <p:nvPicPr>
              <p:cNvPr id="119" name="墨迹 118"/>
            </p:nvPicPr>
            <p:blipFill>
              <a:blip r:embed="rId221"/>
            </p:blipFill>
            <p:spPr>
              <a:xfrm>
                <a:off x="603250" y="666750"/>
                <a:ext cx="101600" cy="470535"/>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20" name="墨迹 119"/>
              <p14:cNvContentPartPr/>
              <p14:nvPr/>
            </p14:nvContentPartPr>
            <p14:xfrm>
              <a:off x="704850" y="699135"/>
              <a:ext cx="38100" cy="31750"/>
            </p14:xfrm>
          </p:contentPart>
        </mc:Choice>
        <mc:Fallback xmlns="">
          <p:pic>
            <p:nvPicPr>
              <p:cNvPr id="120" name="墨迹 119"/>
            </p:nvPicPr>
            <p:blipFill>
              <a:blip r:embed="rId223"/>
            </p:blipFill>
            <p:spPr>
              <a:xfrm>
                <a:off x="704850" y="699135"/>
                <a:ext cx="38100" cy="31750"/>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21" name="墨迹 120"/>
              <p14:cNvContentPartPr/>
              <p14:nvPr/>
            </p14:nvContentPartPr>
            <p14:xfrm>
              <a:off x="692150" y="781685"/>
              <a:ext cx="114300" cy="361950"/>
            </p14:xfrm>
          </p:contentPart>
        </mc:Choice>
        <mc:Fallback xmlns="">
          <p:pic>
            <p:nvPicPr>
              <p:cNvPr id="121" name="墨迹 120"/>
            </p:nvPicPr>
            <p:blipFill>
              <a:blip r:embed="rId225"/>
            </p:blipFill>
            <p:spPr>
              <a:xfrm>
                <a:off x="692150" y="781685"/>
                <a:ext cx="114300" cy="36195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22" name="墨迹 121"/>
              <p14:cNvContentPartPr/>
              <p14:nvPr/>
            </p14:nvContentPartPr>
            <p14:xfrm>
              <a:off x="819150" y="895985"/>
              <a:ext cx="6350" cy="38100"/>
            </p14:xfrm>
          </p:contentPart>
        </mc:Choice>
        <mc:Fallback xmlns="">
          <p:pic>
            <p:nvPicPr>
              <p:cNvPr id="122" name="墨迹 121"/>
            </p:nvPicPr>
            <p:blipFill>
              <a:blip r:embed="rId227"/>
            </p:blipFill>
            <p:spPr>
              <a:xfrm>
                <a:off x="819150" y="895985"/>
                <a:ext cx="6350" cy="3810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23" name="墨迹 122"/>
              <p14:cNvContentPartPr/>
              <p14:nvPr/>
            </p14:nvContentPartPr>
            <p14:xfrm>
              <a:off x="882650" y="737235"/>
              <a:ext cx="165735" cy="336550"/>
            </p14:xfrm>
          </p:contentPart>
        </mc:Choice>
        <mc:Fallback xmlns="">
          <p:pic>
            <p:nvPicPr>
              <p:cNvPr id="123" name="墨迹 122"/>
            </p:nvPicPr>
            <p:blipFill>
              <a:blip r:embed="rId229"/>
            </p:blipFill>
            <p:spPr>
              <a:xfrm>
                <a:off x="882650" y="737235"/>
                <a:ext cx="165735" cy="33655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24" name="墨迹 123"/>
              <p14:cNvContentPartPr/>
              <p14:nvPr/>
            </p14:nvContentPartPr>
            <p14:xfrm>
              <a:off x="978535" y="870585"/>
              <a:ext cx="127000" cy="158750"/>
            </p14:xfrm>
          </p:contentPart>
        </mc:Choice>
        <mc:Fallback xmlns="">
          <p:pic>
            <p:nvPicPr>
              <p:cNvPr id="124" name="墨迹 123"/>
            </p:nvPicPr>
            <p:blipFill>
              <a:blip r:embed="rId231"/>
            </p:blipFill>
            <p:spPr>
              <a:xfrm>
                <a:off x="978535" y="870585"/>
                <a:ext cx="127000" cy="15875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25" name="墨迹 124"/>
              <p14:cNvContentPartPr/>
              <p14:nvPr/>
            </p14:nvContentPartPr>
            <p14:xfrm>
              <a:off x="953135" y="902335"/>
              <a:ext cx="101600" cy="88900"/>
            </p14:xfrm>
          </p:contentPart>
        </mc:Choice>
        <mc:Fallback xmlns="">
          <p:pic>
            <p:nvPicPr>
              <p:cNvPr id="125" name="墨迹 124"/>
            </p:nvPicPr>
            <p:blipFill>
              <a:blip r:embed="rId233"/>
            </p:blipFill>
            <p:spPr>
              <a:xfrm>
                <a:off x="953135" y="902335"/>
                <a:ext cx="101600" cy="8890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6" name="墨迹 125"/>
              <p14:cNvContentPartPr/>
              <p14:nvPr/>
            </p14:nvContentPartPr>
            <p14:xfrm>
              <a:off x="1118235" y="1042035"/>
              <a:ext cx="19050" cy="6350"/>
            </p14:xfrm>
          </p:contentPart>
        </mc:Choice>
        <mc:Fallback xmlns="">
          <p:pic>
            <p:nvPicPr>
              <p:cNvPr id="126" name="墨迹 125"/>
            </p:nvPicPr>
            <p:blipFill>
              <a:blip r:embed="rId235"/>
            </p:blipFill>
            <p:spPr>
              <a:xfrm>
                <a:off x="1118235" y="1042035"/>
                <a:ext cx="19050" cy="635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7" name="墨迹 126"/>
              <p14:cNvContentPartPr/>
              <p14:nvPr/>
            </p14:nvContentPartPr>
            <p14:xfrm>
              <a:off x="9563100" y="1544320"/>
              <a:ext cx="12700" cy="360"/>
            </p14:xfrm>
          </p:contentPart>
        </mc:Choice>
        <mc:Fallback xmlns="">
          <p:pic>
            <p:nvPicPr>
              <p:cNvPr id="127" name="墨迹 126"/>
            </p:nvPicPr>
            <p:blipFill>
              <a:blip r:embed="rId6"/>
            </p:blipFill>
            <p:spPr>
              <a:xfrm>
                <a:off x="9563100" y="1544320"/>
                <a:ext cx="12700" cy="36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8" name="墨迹 127"/>
              <p14:cNvContentPartPr/>
              <p14:nvPr/>
            </p14:nvContentPartPr>
            <p14:xfrm>
              <a:off x="2509520" y="2218055"/>
              <a:ext cx="6350" cy="19050"/>
            </p14:xfrm>
          </p:contentPart>
        </mc:Choice>
        <mc:Fallback xmlns="">
          <p:pic>
            <p:nvPicPr>
              <p:cNvPr id="128" name="墨迹 127"/>
            </p:nvPicPr>
            <p:blipFill>
              <a:blip r:embed="rId238"/>
            </p:blipFill>
            <p:spPr>
              <a:xfrm>
                <a:off x="2509520" y="2218055"/>
                <a:ext cx="6350" cy="1905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9" name="墨迹 128"/>
              <p14:cNvContentPartPr/>
              <p14:nvPr/>
            </p14:nvContentPartPr>
            <p14:xfrm>
              <a:off x="2649220" y="3209290"/>
              <a:ext cx="6350" cy="38100"/>
            </p14:xfrm>
          </p:contentPart>
        </mc:Choice>
        <mc:Fallback xmlns="">
          <p:pic>
            <p:nvPicPr>
              <p:cNvPr id="129" name="墨迹 128"/>
            </p:nvPicPr>
            <p:blipFill>
              <a:blip r:embed="rId240"/>
            </p:blipFill>
            <p:spPr>
              <a:xfrm>
                <a:off x="2649220" y="3209290"/>
                <a:ext cx="6350" cy="3810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30" name="墨迹 129"/>
              <p14:cNvContentPartPr/>
              <p14:nvPr/>
            </p14:nvContentPartPr>
            <p14:xfrm>
              <a:off x="2604770" y="4220210"/>
              <a:ext cx="12700" cy="360"/>
            </p14:xfrm>
          </p:contentPart>
        </mc:Choice>
        <mc:Fallback xmlns="">
          <p:pic>
            <p:nvPicPr>
              <p:cNvPr id="130" name="墨迹 129"/>
            </p:nvPicPr>
            <p:blipFill>
              <a:blip r:embed="rId6"/>
            </p:blipFill>
            <p:spPr>
              <a:xfrm>
                <a:off x="2604770" y="4220210"/>
                <a:ext cx="12700" cy="360"/>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31" name="墨迹 130"/>
              <p14:cNvContentPartPr/>
              <p14:nvPr/>
            </p14:nvContentPartPr>
            <p14:xfrm>
              <a:off x="2325370" y="5255895"/>
              <a:ext cx="19050" cy="38100"/>
            </p14:xfrm>
          </p:contentPart>
        </mc:Choice>
        <mc:Fallback xmlns="">
          <p:pic>
            <p:nvPicPr>
              <p:cNvPr id="131" name="墨迹 130"/>
            </p:nvPicPr>
            <p:blipFill>
              <a:blip r:embed="rId243"/>
            </p:blipFill>
            <p:spPr>
              <a:xfrm>
                <a:off x="2325370" y="5255895"/>
                <a:ext cx="19050" cy="38100"/>
              </a:xfrm>
              <a:prstGeom prst="rect"/>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sp>
        <p:nvSpPr>
          <p:cNvPr id="64514" name="Rectangle 3"/>
          <p:cNvSpPr>
            <a:spLocks noGrp="1" noChangeArrowheads="1"/>
          </p:cNvSpPr>
          <p:nvPr>
            <p:ph type="body" idx="1"/>
          </p:nvPr>
        </p:nvSpPr>
        <p:spPr/>
        <p:txBody>
          <a:bodyPr/>
          <a:lstStyle/>
          <a:p>
            <a:pPr>
              <a:buFont typeface="Wingdings" panose="05000000000000000000" pitchFamily="2" charset="2"/>
              <a:buNone/>
            </a:pPr>
            <a:r>
              <a:rPr lang="en-US" altLang="zh-CN" smtClean="0"/>
              <a:t>3</a:t>
            </a:r>
            <a:r>
              <a:rPr lang="zh-CN" altLang="en-US" smtClean="0"/>
              <a:t>、存储分块表</a:t>
            </a:r>
            <a:r>
              <a:rPr lang="zh-CN" altLang="en-US" sz="2800" smtClean="0"/>
              <a:t>（</a:t>
            </a:r>
            <a:r>
              <a:rPr lang="en-US" altLang="zh-CN" sz="2800" smtClean="0"/>
              <a:t>MBT</a:t>
            </a:r>
            <a:r>
              <a:rPr lang="zh-CN" altLang="en-US" sz="2800" smtClean="0"/>
              <a:t>）</a:t>
            </a:r>
            <a:endParaRPr lang="zh-CN" altLang="en-US" smtClean="0"/>
          </a:p>
          <a:p>
            <a:r>
              <a:rPr lang="zh-CN" altLang="en-US" sz="2800" smtClean="0"/>
              <a:t>当分区大小不等时，系统需要对每个分区的信息进行记录，以便管理。</a:t>
            </a:r>
            <a:endParaRPr lang="zh-CN" altLang="en-US" sz="2800" smtClean="0"/>
          </a:p>
          <a:p>
            <a:r>
              <a:rPr lang="zh-CN" altLang="en-US" sz="2800" smtClean="0"/>
              <a:t>用来存储分区管理信息的数据基。</a:t>
            </a:r>
            <a:endParaRPr lang="zh-CN" altLang="en-US" sz="2800" smtClean="0"/>
          </a:p>
          <a:p>
            <a:r>
              <a:rPr lang="en-US" altLang="zh-CN" sz="2800" smtClean="0"/>
              <a:t>MBT</a:t>
            </a:r>
            <a:r>
              <a:rPr lang="zh-CN" altLang="en-US" sz="2800" smtClean="0"/>
              <a:t>中一般记录三项信息 </a:t>
            </a:r>
            <a:endParaRPr lang="zh-CN" altLang="en-US" sz="2800" smtClean="0"/>
          </a:p>
          <a:p>
            <a:pPr lvl="1"/>
            <a:r>
              <a:rPr lang="zh-CN" altLang="en-US" smtClean="0"/>
              <a:t>大小：存储块的大小，以字节为单位 </a:t>
            </a:r>
            <a:endParaRPr lang="zh-CN" altLang="en-US" smtClean="0"/>
          </a:p>
          <a:p>
            <a:pPr lvl="1"/>
            <a:r>
              <a:rPr lang="zh-CN" altLang="en-US" smtClean="0"/>
              <a:t>位置：存储块在主存中的起始地址 </a:t>
            </a:r>
            <a:endParaRPr lang="zh-CN" altLang="en-US" smtClean="0"/>
          </a:p>
          <a:p>
            <a:pPr lvl="1"/>
            <a:r>
              <a:rPr lang="zh-CN" altLang="en-US" smtClean="0"/>
              <a:t>状态：存储块是否使用标记  </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119755" y="1232535"/>
              <a:ext cx="4467225" cy="127000"/>
            </p14:xfrm>
          </p:contentPart>
        </mc:Choice>
        <mc:Fallback xmlns="">
          <p:pic>
            <p:nvPicPr>
              <p:cNvPr id="2" name="墨迹 1"/>
            </p:nvPicPr>
            <p:blipFill>
              <a:blip r:embed="rId2"/>
            </p:blipFill>
            <p:spPr>
              <a:xfrm>
                <a:off x="3119755" y="1232535"/>
                <a:ext cx="4467225" cy="1270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602355" y="1614170"/>
              <a:ext cx="1176020" cy="457835"/>
            </p14:xfrm>
          </p:contentPart>
        </mc:Choice>
        <mc:Fallback xmlns="">
          <p:pic>
            <p:nvPicPr>
              <p:cNvPr id="3" name="墨迹 2"/>
            </p:nvPicPr>
            <p:blipFill>
              <a:blip r:embed="rId4"/>
            </p:blipFill>
            <p:spPr>
              <a:xfrm>
                <a:off x="3602355" y="1614170"/>
                <a:ext cx="1176020" cy="4578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000625" y="1823720"/>
              <a:ext cx="12700" cy="360"/>
            </p14:xfrm>
          </p:contentPart>
        </mc:Choice>
        <mc:Fallback xmlns="">
          <p:pic>
            <p:nvPicPr>
              <p:cNvPr id="4" name="墨迹 3"/>
            </p:nvPicPr>
            <p:blipFill>
              <a:blip r:embed="rId6"/>
            </p:blipFill>
            <p:spPr>
              <a:xfrm>
                <a:off x="5000625" y="182372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422140" y="2192655"/>
              <a:ext cx="12700" cy="360"/>
            </p14:xfrm>
          </p:contentPart>
        </mc:Choice>
        <mc:Fallback xmlns="">
          <p:pic>
            <p:nvPicPr>
              <p:cNvPr id="5" name="墨迹 4"/>
            </p:nvPicPr>
            <p:blipFill>
              <a:blip r:embed="rId6"/>
            </p:blipFill>
            <p:spPr>
              <a:xfrm>
                <a:off x="4422140" y="2192655"/>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4930775" y="2065655"/>
              <a:ext cx="12700" cy="360"/>
            </p14:xfrm>
          </p:contentPart>
        </mc:Choice>
        <mc:Fallback xmlns="">
          <p:pic>
            <p:nvPicPr>
              <p:cNvPr id="6" name="墨迹 5"/>
            </p:nvPicPr>
            <p:blipFill>
              <a:blip r:embed="rId6"/>
            </p:blipFill>
            <p:spPr>
              <a:xfrm>
                <a:off x="4930775" y="2065655"/>
                <a:ext cx="127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4498340" y="2129155"/>
              <a:ext cx="12700" cy="360"/>
            </p14:xfrm>
          </p:contentPart>
        </mc:Choice>
        <mc:Fallback xmlns="">
          <p:pic>
            <p:nvPicPr>
              <p:cNvPr id="7" name="墨迹 6"/>
            </p:nvPicPr>
            <p:blipFill>
              <a:blip r:embed="rId6"/>
            </p:blipFill>
            <p:spPr>
              <a:xfrm>
                <a:off x="4498340" y="2129155"/>
                <a:ext cx="127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3914140" y="2160905"/>
              <a:ext cx="6350" cy="19050"/>
            </p14:xfrm>
          </p:contentPart>
        </mc:Choice>
        <mc:Fallback xmlns="">
          <p:pic>
            <p:nvPicPr>
              <p:cNvPr id="8" name="墨迹 7"/>
            </p:nvPicPr>
            <p:blipFill>
              <a:blip r:embed="rId11"/>
            </p:blipFill>
            <p:spPr>
              <a:xfrm>
                <a:off x="3914140" y="2160905"/>
                <a:ext cx="6350" cy="19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997585" y="3565525"/>
              <a:ext cx="1080135" cy="591185"/>
            </p14:xfrm>
          </p:contentPart>
        </mc:Choice>
        <mc:Fallback xmlns="">
          <p:pic>
            <p:nvPicPr>
              <p:cNvPr id="9" name="墨迹 8"/>
            </p:nvPicPr>
            <p:blipFill>
              <a:blip r:embed="rId13"/>
            </p:blipFill>
            <p:spPr>
              <a:xfrm>
                <a:off x="997585" y="3565525"/>
                <a:ext cx="1080135" cy="591185"/>
              </a:xfrm>
              <a:prstGeom prst="rect"/>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grpSp>
        <p:nvGrpSpPr>
          <p:cNvPr id="65538" name="Group 3"/>
          <p:cNvGrpSpPr/>
          <p:nvPr/>
        </p:nvGrpSpPr>
        <p:grpSpPr bwMode="auto">
          <a:xfrm>
            <a:off x="2133600" y="3581400"/>
            <a:ext cx="4876800" cy="2895600"/>
            <a:chOff x="-3" y="-3"/>
            <a:chExt cx="1992" cy="2827"/>
          </a:xfrm>
        </p:grpSpPr>
        <p:grpSp>
          <p:nvGrpSpPr>
            <p:cNvPr id="65540" name="Group 4"/>
            <p:cNvGrpSpPr/>
            <p:nvPr/>
          </p:nvGrpSpPr>
          <p:grpSpPr bwMode="auto">
            <a:xfrm>
              <a:off x="0" y="0"/>
              <a:ext cx="1986" cy="2821"/>
              <a:chOff x="0" y="0"/>
              <a:chExt cx="1986" cy="2821"/>
            </a:xfrm>
          </p:grpSpPr>
          <p:grpSp>
            <p:nvGrpSpPr>
              <p:cNvPr id="65542" name="Group 5"/>
              <p:cNvGrpSpPr/>
              <p:nvPr/>
            </p:nvGrpSpPr>
            <p:grpSpPr bwMode="auto">
              <a:xfrm>
                <a:off x="0" y="0"/>
                <a:ext cx="734" cy="403"/>
                <a:chOff x="0" y="0"/>
                <a:chExt cx="734" cy="403"/>
              </a:xfrm>
            </p:grpSpPr>
            <p:sp>
              <p:nvSpPr>
                <p:cNvPr id="65603" name="Rectangle 6"/>
                <p:cNvSpPr>
                  <a:spLocks noChangeArrowheads="1"/>
                </p:cNvSpPr>
                <p:nvPr/>
              </p:nvSpPr>
              <p:spPr bwMode="auto">
                <a:xfrm>
                  <a:off x="43" y="0"/>
                  <a:ext cx="648" cy="403"/>
                </a:xfrm>
                <a:prstGeom prst="rect">
                  <a:avLst/>
                </a:prstGeom>
                <a:noFill/>
                <a:ln w="9525">
                  <a:noFill/>
                  <a:miter lim="800000"/>
                </a:ln>
              </p:spPr>
              <p:txBody>
                <a:bodyPr/>
                <a:lstStyle/>
                <a:p>
                  <a:pPr algn="ctr"/>
                  <a:r>
                    <a:rPr lang="zh-CN" altLang="en-US" sz="2000"/>
                    <a:t>大小</a:t>
                  </a:r>
                  <a:endParaRPr lang="zh-CN" altLang="en-US" sz="2000">
                    <a:latin typeface="Tahoma" panose="020B0604030504040204" pitchFamily="34" charset="0"/>
                  </a:endParaRPr>
                </a:p>
                <a:p>
                  <a:pPr algn="ctr" eaLnBrk="0" hangingPunct="0"/>
                  <a:endParaRPr lang="zh-CN" altLang="en-US" sz="2000"/>
                </a:p>
              </p:txBody>
            </p:sp>
            <p:sp>
              <p:nvSpPr>
                <p:cNvPr id="65604" name="Rectangle 7"/>
                <p:cNvSpPr>
                  <a:spLocks noChangeArrowheads="1"/>
                </p:cNvSpPr>
                <p:nvPr/>
              </p:nvSpPr>
              <p:spPr bwMode="auto">
                <a:xfrm>
                  <a:off x="0" y="0"/>
                  <a:ext cx="734" cy="403"/>
                </a:xfrm>
                <a:prstGeom prst="rect">
                  <a:avLst/>
                </a:prstGeom>
                <a:noFill/>
                <a:ln w="7">
                  <a:solidFill>
                    <a:srgbClr val="A0A0A0"/>
                  </a:solidFill>
                  <a:miter lim="800000"/>
                </a:ln>
              </p:spPr>
              <p:txBody>
                <a:bodyPr wrap="none"/>
                <a:lstStyle/>
                <a:p>
                  <a:endParaRPr lang="zh-CN" altLang="en-US"/>
                </a:p>
              </p:txBody>
            </p:sp>
          </p:grpSp>
          <p:grpSp>
            <p:nvGrpSpPr>
              <p:cNvPr id="65543" name="Group 8"/>
              <p:cNvGrpSpPr/>
              <p:nvPr/>
            </p:nvGrpSpPr>
            <p:grpSpPr bwMode="auto">
              <a:xfrm>
                <a:off x="734" y="0"/>
                <a:ext cx="662" cy="403"/>
                <a:chOff x="734" y="0"/>
                <a:chExt cx="662" cy="403"/>
              </a:xfrm>
            </p:grpSpPr>
            <p:sp>
              <p:nvSpPr>
                <p:cNvPr id="65601" name="Rectangle 9"/>
                <p:cNvSpPr>
                  <a:spLocks noChangeArrowheads="1"/>
                </p:cNvSpPr>
                <p:nvPr/>
              </p:nvSpPr>
              <p:spPr bwMode="auto">
                <a:xfrm>
                  <a:off x="777" y="0"/>
                  <a:ext cx="576" cy="403"/>
                </a:xfrm>
                <a:prstGeom prst="rect">
                  <a:avLst/>
                </a:prstGeom>
                <a:noFill/>
                <a:ln w="9525">
                  <a:noFill/>
                  <a:miter lim="800000"/>
                </a:ln>
              </p:spPr>
              <p:txBody>
                <a:bodyPr/>
                <a:lstStyle/>
                <a:p>
                  <a:pPr algn="ctr"/>
                  <a:r>
                    <a:rPr lang="zh-CN" altLang="en-US" sz="2000"/>
                    <a:t>位置</a:t>
                  </a:r>
                  <a:endParaRPr lang="zh-CN" altLang="en-US" sz="2000">
                    <a:latin typeface="Tahoma" panose="020B0604030504040204" pitchFamily="34" charset="0"/>
                  </a:endParaRPr>
                </a:p>
                <a:p>
                  <a:pPr algn="ctr" eaLnBrk="0" hangingPunct="0"/>
                  <a:endParaRPr lang="zh-CN" altLang="en-US" sz="2000"/>
                </a:p>
              </p:txBody>
            </p:sp>
            <p:sp>
              <p:nvSpPr>
                <p:cNvPr id="65602" name="Rectangle 10"/>
                <p:cNvSpPr>
                  <a:spLocks noChangeArrowheads="1"/>
                </p:cNvSpPr>
                <p:nvPr/>
              </p:nvSpPr>
              <p:spPr bwMode="auto">
                <a:xfrm>
                  <a:off x="734" y="0"/>
                  <a:ext cx="662" cy="403"/>
                </a:xfrm>
                <a:prstGeom prst="rect">
                  <a:avLst/>
                </a:prstGeom>
                <a:noFill/>
                <a:ln w="7">
                  <a:solidFill>
                    <a:srgbClr val="A0A0A0"/>
                  </a:solidFill>
                  <a:miter lim="800000"/>
                </a:ln>
              </p:spPr>
              <p:txBody>
                <a:bodyPr wrap="none"/>
                <a:lstStyle/>
                <a:p>
                  <a:endParaRPr lang="zh-CN" altLang="en-US"/>
                </a:p>
              </p:txBody>
            </p:sp>
          </p:grpSp>
          <p:grpSp>
            <p:nvGrpSpPr>
              <p:cNvPr id="65544" name="Group 11"/>
              <p:cNvGrpSpPr/>
              <p:nvPr/>
            </p:nvGrpSpPr>
            <p:grpSpPr bwMode="auto">
              <a:xfrm>
                <a:off x="1396" y="0"/>
                <a:ext cx="590" cy="403"/>
                <a:chOff x="1396" y="0"/>
                <a:chExt cx="590" cy="403"/>
              </a:xfrm>
            </p:grpSpPr>
            <p:sp>
              <p:nvSpPr>
                <p:cNvPr id="65599" name="Rectangle 12"/>
                <p:cNvSpPr>
                  <a:spLocks noChangeArrowheads="1"/>
                </p:cNvSpPr>
                <p:nvPr/>
              </p:nvSpPr>
              <p:spPr bwMode="auto">
                <a:xfrm>
                  <a:off x="1439" y="0"/>
                  <a:ext cx="504" cy="403"/>
                </a:xfrm>
                <a:prstGeom prst="rect">
                  <a:avLst/>
                </a:prstGeom>
                <a:noFill/>
                <a:ln w="9525">
                  <a:noFill/>
                  <a:miter lim="800000"/>
                </a:ln>
              </p:spPr>
              <p:txBody>
                <a:bodyPr/>
                <a:lstStyle/>
                <a:p>
                  <a:pPr algn="ctr"/>
                  <a:r>
                    <a:rPr lang="zh-CN" altLang="en-US" sz="2000"/>
                    <a:t>状态</a:t>
                  </a:r>
                  <a:endParaRPr lang="zh-CN" altLang="en-US" sz="2000">
                    <a:latin typeface="Tahoma" panose="020B0604030504040204" pitchFamily="34" charset="0"/>
                  </a:endParaRPr>
                </a:p>
                <a:p>
                  <a:pPr algn="ctr" eaLnBrk="0" hangingPunct="0"/>
                  <a:endParaRPr lang="zh-CN" altLang="en-US" sz="2000"/>
                </a:p>
              </p:txBody>
            </p:sp>
            <p:sp>
              <p:nvSpPr>
                <p:cNvPr id="65600" name="Rectangle 13"/>
                <p:cNvSpPr>
                  <a:spLocks noChangeArrowheads="1"/>
                </p:cNvSpPr>
                <p:nvPr/>
              </p:nvSpPr>
              <p:spPr bwMode="auto">
                <a:xfrm>
                  <a:off x="1396" y="0"/>
                  <a:ext cx="590" cy="403"/>
                </a:xfrm>
                <a:prstGeom prst="rect">
                  <a:avLst/>
                </a:prstGeom>
                <a:noFill/>
                <a:ln w="7">
                  <a:solidFill>
                    <a:srgbClr val="A0A0A0"/>
                  </a:solidFill>
                  <a:miter lim="800000"/>
                </a:ln>
              </p:spPr>
              <p:txBody>
                <a:bodyPr wrap="none"/>
                <a:lstStyle/>
                <a:p>
                  <a:endParaRPr lang="zh-CN" altLang="en-US"/>
                </a:p>
              </p:txBody>
            </p:sp>
          </p:grpSp>
          <p:grpSp>
            <p:nvGrpSpPr>
              <p:cNvPr id="65545" name="Group 14"/>
              <p:cNvGrpSpPr/>
              <p:nvPr/>
            </p:nvGrpSpPr>
            <p:grpSpPr bwMode="auto">
              <a:xfrm>
                <a:off x="0" y="403"/>
                <a:ext cx="734" cy="403"/>
                <a:chOff x="0" y="403"/>
                <a:chExt cx="734" cy="403"/>
              </a:xfrm>
            </p:grpSpPr>
            <p:sp>
              <p:nvSpPr>
                <p:cNvPr id="65597" name="Rectangle 15"/>
                <p:cNvSpPr>
                  <a:spLocks noChangeArrowheads="1"/>
                </p:cNvSpPr>
                <p:nvPr/>
              </p:nvSpPr>
              <p:spPr bwMode="auto">
                <a:xfrm>
                  <a:off x="43" y="403"/>
                  <a:ext cx="648" cy="403"/>
                </a:xfrm>
                <a:prstGeom prst="rect">
                  <a:avLst/>
                </a:prstGeom>
                <a:noFill/>
                <a:ln w="9525">
                  <a:noFill/>
                  <a:miter lim="800000"/>
                </a:ln>
              </p:spPr>
              <p:txBody>
                <a:bodyPr/>
                <a:lstStyle/>
                <a:p>
                  <a:pPr algn="ctr"/>
                  <a:r>
                    <a:rPr lang="en-US" altLang="zh-CN" sz="2000"/>
                    <a:t>8K</a:t>
                  </a:r>
                  <a:endParaRPr lang="en-US" altLang="zh-CN" sz="2000"/>
                </a:p>
                <a:p>
                  <a:pPr algn="ctr" eaLnBrk="0" hangingPunct="0"/>
                  <a:endParaRPr lang="zh-CN" altLang="en-US" sz="2000"/>
                </a:p>
              </p:txBody>
            </p:sp>
            <p:sp>
              <p:nvSpPr>
                <p:cNvPr id="65598" name="Rectangle 16"/>
                <p:cNvSpPr>
                  <a:spLocks noChangeArrowheads="1"/>
                </p:cNvSpPr>
                <p:nvPr/>
              </p:nvSpPr>
              <p:spPr bwMode="auto">
                <a:xfrm>
                  <a:off x="0" y="403"/>
                  <a:ext cx="734" cy="403"/>
                </a:xfrm>
                <a:prstGeom prst="rect">
                  <a:avLst/>
                </a:prstGeom>
                <a:noFill/>
                <a:ln w="7">
                  <a:solidFill>
                    <a:srgbClr val="A0A0A0"/>
                  </a:solidFill>
                  <a:miter lim="800000"/>
                </a:ln>
              </p:spPr>
              <p:txBody>
                <a:bodyPr wrap="none"/>
                <a:lstStyle/>
                <a:p>
                  <a:endParaRPr lang="zh-CN" altLang="en-US"/>
                </a:p>
              </p:txBody>
            </p:sp>
          </p:grpSp>
          <p:grpSp>
            <p:nvGrpSpPr>
              <p:cNvPr id="65546" name="Group 17"/>
              <p:cNvGrpSpPr/>
              <p:nvPr/>
            </p:nvGrpSpPr>
            <p:grpSpPr bwMode="auto">
              <a:xfrm>
                <a:off x="734" y="403"/>
                <a:ext cx="662" cy="403"/>
                <a:chOff x="734" y="403"/>
                <a:chExt cx="662" cy="403"/>
              </a:xfrm>
            </p:grpSpPr>
            <p:sp>
              <p:nvSpPr>
                <p:cNvPr id="65595" name="Rectangle 18"/>
                <p:cNvSpPr>
                  <a:spLocks noChangeArrowheads="1"/>
                </p:cNvSpPr>
                <p:nvPr/>
              </p:nvSpPr>
              <p:spPr bwMode="auto">
                <a:xfrm>
                  <a:off x="777" y="403"/>
                  <a:ext cx="576" cy="403"/>
                </a:xfrm>
                <a:prstGeom prst="rect">
                  <a:avLst/>
                </a:prstGeom>
                <a:noFill/>
                <a:ln w="9525">
                  <a:noFill/>
                  <a:miter lim="800000"/>
                </a:ln>
              </p:spPr>
              <p:txBody>
                <a:bodyPr/>
                <a:lstStyle/>
                <a:p>
                  <a:pPr algn="ctr"/>
                  <a:r>
                    <a:rPr lang="en-US" altLang="zh-CN" sz="2000"/>
                    <a:t>300K</a:t>
                  </a:r>
                  <a:endParaRPr lang="en-US" altLang="zh-CN" sz="2000"/>
                </a:p>
                <a:p>
                  <a:pPr algn="ctr" eaLnBrk="0" hangingPunct="0"/>
                  <a:endParaRPr lang="zh-CN" altLang="en-US" sz="2000"/>
                </a:p>
              </p:txBody>
            </p:sp>
            <p:sp>
              <p:nvSpPr>
                <p:cNvPr id="65596" name="Rectangle 19"/>
                <p:cNvSpPr>
                  <a:spLocks noChangeArrowheads="1"/>
                </p:cNvSpPr>
                <p:nvPr/>
              </p:nvSpPr>
              <p:spPr bwMode="auto">
                <a:xfrm>
                  <a:off x="734" y="403"/>
                  <a:ext cx="662" cy="403"/>
                </a:xfrm>
                <a:prstGeom prst="rect">
                  <a:avLst/>
                </a:prstGeom>
                <a:noFill/>
                <a:ln w="7">
                  <a:solidFill>
                    <a:srgbClr val="A0A0A0"/>
                  </a:solidFill>
                  <a:miter lim="800000"/>
                </a:ln>
              </p:spPr>
              <p:txBody>
                <a:bodyPr wrap="none"/>
                <a:lstStyle/>
                <a:p>
                  <a:endParaRPr lang="zh-CN" altLang="en-US"/>
                </a:p>
              </p:txBody>
            </p:sp>
          </p:grpSp>
          <p:grpSp>
            <p:nvGrpSpPr>
              <p:cNvPr id="65547" name="Group 20"/>
              <p:cNvGrpSpPr/>
              <p:nvPr/>
            </p:nvGrpSpPr>
            <p:grpSpPr bwMode="auto">
              <a:xfrm>
                <a:off x="1396" y="403"/>
                <a:ext cx="590" cy="403"/>
                <a:chOff x="1396" y="403"/>
                <a:chExt cx="590" cy="403"/>
              </a:xfrm>
            </p:grpSpPr>
            <p:sp>
              <p:nvSpPr>
                <p:cNvPr id="65593" name="Rectangle 21"/>
                <p:cNvSpPr>
                  <a:spLocks noChangeArrowheads="1"/>
                </p:cNvSpPr>
                <p:nvPr/>
              </p:nvSpPr>
              <p:spPr bwMode="auto">
                <a:xfrm>
                  <a:off x="1439" y="403"/>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94" name="Rectangle 22"/>
                <p:cNvSpPr>
                  <a:spLocks noChangeArrowheads="1"/>
                </p:cNvSpPr>
                <p:nvPr/>
              </p:nvSpPr>
              <p:spPr bwMode="auto">
                <a:xfrm>
                  <a:off x="1396" y="403"/>
                  <a:ext cx="590" cy="403"/>
                </a:xfrm>
                <a:prstGeom prst="rect">
                  <a:avLst/>
                </a:prstGeom>
                <a:noFill/>
                <a:ln w="7">
                  <a:solidFill>
                    <a:srgbClr val="A0A0A0"/>
                  </a:solidFill>
                  <a:miter lim="800000"/>
                </a:ln>
              </p:spPr>
              <p:txBody>
                <a:bodyPr wrap="none"/>
                <a:lstStyle/>
                <a:p>
                  <a:endParaRPr lang="zh-CN" altLang="en-US"/>
                </a:p>
              </p:txBody>
            </p:sp>
          </p:grpSp>
          <p:grpSp>
            <p:nvGrpSpPr>
              <p:cNvPr id="65548" name="Group 23"/>
              <p:cNvGrpSpPr/>
              <p:nvPr/>
            </p:nvGrpSpPr>
            <p:grpSpPr bwMode="auto">
              <a:xfrm>
                <a:off x="0" y="806"/>
                <a:ext cx="734" cy="403"/>
                <a:chOff x="0" y="806"/>
                <a:chExt cx="734" cy="403"/>
              </a:xfrm>
            </p:grpSpPr>
            <p:sp>
              <p:nvSpPr>
                <p:cNvPr id="65591" name="Rectangle 24"/>
                <p:cNvSpPr>
                  <a:spLocks noChangeArrowheads="1"/>
                </p:cNvSpPr>
                <p:nvPr/>
              </p:nvSpPr>
              <p:spPr bwMode="auto">
                <a:xfrm>
                  <a:off x="43" y="806"/>
                  <a:ext cx="648" cy="403"/>
                </a:xfrm>
                <a:prstGeom prst="rect">
                  <a:avLst/>
                </a:prstGeom>
                <a:noFill/>
                <a:ln w="9525">
                  <a:noFill/>
                  <a:miter lim="800000"/>
                </a:ln>
              </p:spPr>
              <p:txBody>
                <a:bodyPr/>
                <a:lstStyle/>
                <a:p>
                  <a:pPr algn="ctr"/>
                  <a:r>
                    <a:rPr lang="en-US" altLang="zh-CN" sz="2000"/>
                    <a:t>8K</a:t>
                  </a:r>
                  <a:endParaRPr lang="en-US" altLang="zh-CN" sz="2000"/>
                </a:p>
                <a:p>
                  <a:pPr algn="ctr" eaLnBrk="0" hangingPunct="0"/>
                  <a:endParaRPr lang="zh-CN" altLang="en-US" sz="2000"/>
                </a:p>
              </p:txBody>
            </p:sp>
            <p:sp>
              <p:nvSpPr>
                <p:cNvPr id="65592" name="Rectangle 25"/>
                <p:cNvSpPr>
                  <a:spLocks noChangeArrowheads="1"/>
                </p:cNvSpPr>
                <p:nvPr/>
              </p:nvSpPr>
              <p:spPr bwMode="auto">
                <a:xfrm>
                  <a:off x="0" y="806"/>
                  <a:ext cx="734" cy="403"/>
                </a:xfrm>
                <a:prstGeom prst="rect">
                  <a:avLst/>
                </a:prstGeom>
                <a:noFill/>
                <a:ln w="7">
                  <a:solidFill>
                    <a:srgbClr val="A0A0A0"/>
                  </a:solidFill>
                  <a:miter lim="800000"/>
                </a:ln>
              </p:spPr>
              <p:txBody>
                <a:bodyPr wrap="none"/>
                <a:lstStyle/>
                <a:p>
                  <a:endParaRPr lang="zh-CN" altLang="en-US"/>
                </a:p>
              </p:txBody>
            </p:sp>
          </p:grpSp>
          <p:grpSp>
            <p:nvGrpSpPr>
              <p:cNvPr id="65549" name="Group 26"/>
              <p:cNvGrpSpPr/>
              <p:nvPr/>
            </p:nvGrpSpPr>
            <p:grpSpPr bwMode="auto">
              <a:xfrm>
                <a:off x="734" y="806"/>
                <a:ext cx="662" cy="403"/>
                <a:chOff x="734" y="806"/>
                <a:chExt cx="662" cy="403"/>
              </a:xfrm>
            </p:grpSpPr>
            <p:sp>
              <p:nvSpPr>
                <p:cNvPr id="65589" name="Rectangle 27"/>
                <p:cNvSpPr>
                  <a:spLocks noChangeArrowheads="1"/>
                </p:cNvSpPr>
                <p:nvPr/>
              </p:nvSpPr>
              <p:spPr bwMode="auto">
                <a:xfrm>
                  <a:off x="777" y="806"/>
                  <a:ext cx="576" cy="403"/>
                </a:xfrm>
                <a:prstGeom prst="rect">
                  <a:avLst/>
                </a:prstGeom>
                <a:noFill/>
                <a:ln w="9525">
                  <a:noFill/>
                  <a:miter lim="800000"/>
                </a:ln>
              </p:spPr>
              <p:txBody>
                <a:bodyPr/>
                <a:lstStyle/>
                <a:p>
                  <a:pPr algn="ctr"/>
                  <a:r>
                    <a:rPr lang="en-US" altLang="zh-CN" sz="2000"/>
                    <a:t>308K</a:t>
                  </a:r>
                  <a:endParaRPr lang="en-US" altLang="zh-CN" sz="2000"/>
                </a:p>
                <a:p>
                  <a:pPr algn="ctr" eaLnBrk="0" hangingPunct="0"/>
                  <a:endParaRPr lang="zh-CN" altLang="en-US" sz="2000"/>
                </a:p>
              </p:txBody>
            </p:sp>
            <p:sp>
              <p:nvSpPr>
                <p:cNvPr id="65590" name="Rectangle 28"/>
                <p:cNvSpPr>
                  <a:spLocks noChangeArrowheads="1"/>
                </p:cNvSpPr>
                <p:nvPr/>
              </p:nvSpPr>
              <p:spPr bwMode="auto">
                <a:xfrm>
                  <a:off x="734" y="806"/>
                  <a:ext cx="662" cy="403"/>
                </a:xfrm>
                <a:prstGeom prst="rect">
                  <a:avLst/>
                </a:prstGeom>
                <a:noFill/>
                <a:ln w="7">
                  <a:solidFill>
                    <a:srgbClr val="A0A0A0"/>
                  </a:solidFill>
                  <a:miter lim="800000"/>
                </a:ln>
              </p:spPr>
              <p:txBody>
                <a:bodyPr wrap="none"/>
                <a:lstStyle/>
                <a:p>
                  <a:endParaRPr lang="zh-CN" altLang="en-US"/>
                </a:p>
              </p:txBody>
            </p:sp>
          </p:grpSp>
          <p:grpSp>
            <p:nvGrpSpPr>
              <p:cNvPr id="65550" name="Group 29"/>
              <p:cNvGrpSpPr/>
              <p:nvPr/>
            </p:nvGrpSpPr>
            <p:grpSpPr bwMode="auto">
              <a:xfrm>
                <a:off x="1396" y="806"/>
                <a:ext cx="590" cy="403"/>
                <a:chOff x="1396" y="806"/>
                <a:chExt cx="590" cy="403"/>
              </a:xfrm>
            </p:grpSpPr>
            <p:sp>
              <p:nvSpPr>
                <p:cNvPr id="65587" name="Rectangle 30"/>
                <p:cNvSpPr>
                  <a:spLocks noChangeArrowheads="1"/>
                </p:cNvSpPr>
                <p:nvPr/>
              </p:nvSpPr>
              <p:spPr bwMode="auto">
                <a:xfrm>
                  <a:off x="1439" y="806"/>
                  <a:ext cx="504" cy="403"/>
                </a:xfrm>
                <a:prstGeom prst="rect">
                  <a:avLst/>
                </a:prstGeom>
                <a:noFill/>
                <a:ln w="9525">
                  <a:noFill/>
                  <a:miter lim="800000"/>
                </a:ln>
              </p:spPr>
              <p:txBody>
                <a:bodyPr/>
                <a:lstStyle/>
                <a:p>
                  <a:pPr algn="ctr"/>
                  <a:r>
                    <a:rPr lang="zh-CN" altLang="en-US" sz="2000"/>
                    <a:t>未使用</a:t>
                  </a:r>
                  <a:endParaRPr lang="zh-CN" altLang="en-US" sz="2000">
                    <a:latin typeface="Tahoma" panose="020B0604030504040204" pitchFamily="34" charset="0"/>
                  </a:endParaRPr>
                </a:p>
                <a:p>
                  <a:pPr algn="ctr" eaLnBrk="0" hangingPunct="0"/>
                  <a:endParaRPr lang="zh-CN" altLang="en-US" sz="2000"/>
                </a:p>
              </p:txBody>
            </p:sp>
            <p:sp>
              <p:nvSpPr>
                <p:cNvPr id="65588" name="Rectangle 31"/>
                <p:cNvSpPr>
                  <a:spLocks noChangeArrowheads="1"/>
                </p:cNvSpPr>
                <p:nvPr/>
              </p:nvSpPr>
              <p:spPr bwMode="auto">
                <a:xfrm>
                  <a:off x="1396" y="806"/>
                  <a:ext cx="590" cy="403"/>
                </a:xfrm>
                <a:prstGeom prst="rect">
                  <a:avLst/>
                </a:prstGeom>
                <a:noFill/>
                <a:ln w="7">
                  <a:solidFill>
                    <a:srgbClr val="A0A0A0"/>
                  </a:solidFill>
                  <a:miter lim="800000"/>
                </a:ln>
              </p:spPr>
              <p:txBody>
                <a:bodyPr wrap="none"/>
                <a:lstStyle/>
                <a:p>
                  <a:endParaRPr lang="zh-CN" altLang="en-US"/>
                </a:p>
              </p:txBody>
            </p:sp>
          </p:grpSp>
          <p:grpSp>
            <p:nvGrpSpPr>
              <p:cNvPr id="65551" name="Group 32"/>
              <p:cNvGrpSpPr/>
              <p:nvPr/>
            </p:nvGrpSpPr>
            <p:grpSpPr bwMode="auto">
              <a:xfrm>
                <a:off x="0" y="1209"/>
                <a:ext cx="734" cy="403"/>
                <a:chOff x="0" y="1209"/>
                <a:chExt cx="734" cy="403"/>
              </a:xfrm>
            </p:grpSpPr>
            <p:sp>
              <p:nvSpPr>
                <p:cNvPr id="65585" name="Rectangle 33"/>
                <p:cNvSpPr>
                  <a:spLocks noChangeArrowheads="1"/>
                </p:cNvSpPr>
                <p:nvPr/>
              </p:nvSpPr>
              <p:spPr bwMode="auto">
                <a:xfrm>
                  <a:off x="43" y="1209"/>
                  <a:ext cx="648" cy="403"/>
                </a:xfrm>
                <a:prstGeom prst="rect">
                  <a:avLst/>
                </a:prstGeom>
                <a:noFill/>
                <a:ln w="9525">
                  <a:noFill/>
                  <a:miter lim="800000"/>
                </a:ln>
              </p:spPr>
              <p:txBody>
                <a:bodyPr/>
                <a:lstStyle/>
                <a:p>
                  <a:pPr algn="ctr"/>
                  <a:r>
                    <a:rPr lang="en-US" altLang="zh-CN" sz="2000"/>
                    <a:t>16K</a:t>
                  </a:r>
                  <a:endParaRPr lang="en-US" altLang="zh-CN" sz="2000"/>
                </a:p>
                <a:p>
                  <a:pPr algn="ctr" eaLnBrk="0" hangingPunct="0"/>
                  <a:endParaRPr lang="zh-CN" altLang="en-US" sz="2000"/>
                </a:p>
              </p:txBody>
            </p:sp>
            <p:sp>
              <p:nvSpPr>
                <p:cNvPr id="65586" name="Rectangle 34"/>
                <p:cNvSpPr>
                  <a:spLocks noChangeArrowheads="1"/>
                </p:cNvSpPr>
                <p:nvPr/>
              </p:nvSpPr>
              <p:spPr bwMode="auto">
                <a:xfrm>
                  <a:off x="0" y="1209"/>
                  <a:ext cx="734" cy="403"/>
                </a:xfrm>
                <a:prstGeom prst="rect">
                  <a:avLst/>
                </a:prstGeom>
                <a:noFill/>
                <a:ln w="7">
                  <a:solidFill>
                    <a:srgbClr val="A0A0A0"/>
                  </a:solidFill>
                  <a:miter lim="800000"/>
                </a:ln>
              </p:spPr>
              <p:txBody>
                <a:bodyPr wrap="none"/>
                <a:lstStyle/>
                <a:p>
                  <a:endParaRPr lang="zh-CN" altLang="en-US"/>
                </a:p>
              </p:txBody>
            </p:sp>
          </p:grpSp>
          <p:grpSp>
            <p:nvGrpSpPr>
              <p:cNvPr id="65552" name="Group 35"/>
              <p:cNvGrpSpPr/>
              <p:nvPr/>
            </p:nvGrpSpPr>
            <p:grpSpPr bwMode="auto">
              <a:xfrm>
                <a:off x="734" y="1209"/>
                <a:ext cx="662" cy="403"/>
                <a:chOff x="734" y="1209"/>
                <a:chExt cx="662" cy="403"/>
              </a:xfrm>
            </p:grpSpPr>
            <p:sp>
              <p:nvSpPr>
                <p:cNvPr id="65583" name="Rectangle 36"/>
                <p:cNvSpPr>
                  <a:spLocks noChangeArrowheads="1"/>
                </p:cNvSpPr>
                <p:nvPr/>
              </p:nvSpPr>
              <p:spPr bwMode="auto">
                <a:xfrm>
                  <a:off x="777" y="1209"/>
                  <a:ext cx="576" cy="403"/>
                </a:xfrm>
                <a:prstGeom prst="rect">
                  <a:avLst/>
                </a:prstGeom>
                <a:noFill/>
                <a:ln w="9525">
                  <a:noFill/>
                  <a:miter lim="800000"/>
                </a:ln>
              </p:spPr>
              <p:txBody>
                <a:bodyPr/>
                <a:lstStyle/>
                <a:p>
                  <a:pPr algn="ctr"/>
                  <a:r>
                    <a:rPr lang="en-US" altLang="zh-CN" sz="2000"/>
                    <a:t>316K</a:t>
                  </a:r>
                  <a:endParaRPr lang="en-US" altLang="zh-CN" sz="2000"/>
                </a:p>
                <a:p>
                  <a:pPr algn="ctr" eaLnBrk="0" hangingPunct="0"/>
                  <a:endParaRPr lang="zh-CN" altLang="en-US" sz="2000"/>
                </a:p>
              </p:txBody>
            </p:sp>
            <p:sp>
              <p:nvSpPr>
                <p:cNvPr id="65584" name="Rectangle 37"/>
                <p:cNvSpPr>
                  <a:spLocks noChangeArrowheads="1"/>
                </p:cNvSpPr>
                <p:nvPr/>
              </p:nvSpPr>
              <p:spPr bwMode="auto">
                <a:xfrm>
                  <a:off x="734" y="1209"/>
                  <a:ext cx="662" cy="403"/>
                </a:xfrm>
                <a:prstGeom prst="rect">
                  <a:avLst/>
                </a:prstGeom>
                <a:noFill/>
                <a:ln w="7">
                  <a:solidFill>
                    <a:srgbClr val="A0A0A0"/>
                  </a:solidFill>
                  <a:miter lim="800000"/>
                </a:ln>
              </p:spPr>
              <p:txBody>
                <a:bodyPr wrap="none"/>
                <a:lstStyle/>
                <a:p>
                  <a:endParaRPr lang="zh-CN" altLang="en-US"/>
                </a:p>
              </p:txBody>
            </p:sp>
          </p:grpSp>
          <p:grpSp>
            <p:nvGrpSpPr>
              <p:cNvPr id="65553" name="Group 38"/>
              <p:cNvGrpSpPr/>
              <p:nvPr/>
            </p:nvGrpSpPr>
            <p:grpSpPr bwMode="auto">
              <a:xfrm>
                <a:off x="1396" y="1209"/>
                <a:ext cx="590" cy="403"/>
                <a:chOff x="1396" y="1209"/>
                <a:chExt cx="590" cy="403"/>
              </a:xfrm>
            </p:grpSpPr>
            <p:sp>
              <p:nvSpPr>
                <p:cNvPr id="65581" name="Rectangle 39"/>
                <p:cNvSpPr>
                  <a:spLocks noChangeArrowheads="1"/>
                </p:cNvSpPr>
                <p:nvPr/>
              </p:nvSpPr>
              <p:spPr bwMode="auto">
                <a:xfrm>
                  <a:off x="1439" y="1209"/>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82" name="Rectangle 40"/>
                <p:cNvSpPr>
                  <a:spLocks noChangeArrowheads="1"/>
                </p:cNvSpPr>
                <p:nvPr/>
              </p:nvSpPr>
              <p:spPr bwMode="auto">
                <a:xfrm>
                  <a:off x="1396" y="1209"/>
                  <a:ext cx="590" cy="403"/>
                </a:xfrm>
                <a:prstGeom prst="rect">
                  <a:avLst/>
                </a:prstGeom>
                <a:noFill/>
                <a:ln w="7">
                  <a:solidFill>
                    <a:srgbClr val="A0A0A0"/>
                  </a:solidFill>
                  <a:miter lim="800000"/>
                </a:ln>
              </p:spPr>
              <p:txBody>
                <a:bodyPr wrap="none"/>
                <a:lstStyle/>
                <a:p>
                  <a:endParaRPr lang="zh-CN" altLang="en-US"/>
                </a:p>
              </p:txBody>
            </p:sp>
          </p:grpSp>
          <p:grpSp>
            <p:nvGrpSpPr>
              <p:cNvPr id="65554" name="Group 41"/>
              <p:cNvGrpSpPr/>
              <p:nvPr/>
            </p:nvGrpSpPr>
            <p:grpSpPr bwMode="auto">
              <a:xfrm>
                <a:off x="0" y="1612"/>
                <a:ext cx="734" cy="403"/>
                <a:chOff x="0" y="1612"/>
                <a:chExt cx="734" cy="403"/>
              </a:xfrm>
            </p:grpSpPr>
            <p:sp>
              <p:nvSpPr>
                <p:cNvPr id="65579" name="Rectangle 42"/>
                <p:cNvSpPr>
                  <a:spLocks noChangeArrowheads="1"/>
                </p:cNvSpPr>
                <p:nvPr/>
              </p:nvSpPr>
              <p:spPr bwMode="auto">
                <a:xfrm>
                  <a:off x="43" y="1612"/>
                  <a:ext cx="648" cy="403"/>
                </a:xfrm>
                <a:prstGeom prst="rect">
                  <a:avLst/>
                </a:prstGeom>
                <a:noFill/>
                <a:ln w="9525">
                  <a:noFill/>
                  <a:miter lim="800000"/>
                </a:ln>
              </p:spPr>
              <p:txBody>
                <a:bodyPr/>
                <a:lstStyle/>
                <a:p>
                  <a:pPr algn="ctr"/>
                  <a:r>
                    <a:rPr lang="en-US" altLang="zh-CN" sz="2000"/>
                    <a:t>16K</a:t>
                  </a:r>
                  <a:endParaRPr lang="en-US" altLang="zh-CN" sz="2000"/>
                </a:p>
                <a:p>
                  <a:pPr algn="ctr" eaLnBrk="0" hangingPunct="0"/>
                  <a:endParaRPr lang="zh-CN" altLang="en-US" sz="2000"/>
                </a:p>
              </p:txBody>
            </p:sp>
            <p:sp>
              <p:nvSpPr>
                <p:cNvPr id="65580" name="Rectangle 43"/>
                <p:cNvSpPr>
                  <a:spLocks noChangeArrowheads="1"/>
                </p:cNvSpPr>
                <p:nvPr/>
              </p:nvSpPr>
              <p:spPr bwMode="auto">
                <a:xfrm>
                  <a:off x="0" y="1612"/>
                  <a:ext cx="734" cy="403"/>
                </a:xfrm>
                <a:prstGeom prst="rect">
                  <a:avLst/>
                </a:prstGeom>
                <a:noFill/>
                <a:ln w="7">
                  <a:solidFill>
                    <a:srgbClr val="A0A0A0"/>
                  </a:solidFill>
                  <a:miter lim="800000"/>
                </a:ln>
              </p:spPr>
              <p:txBody>
                <a:bodyPr wrap="none"/>
                <a:lstStyle/>
                <a:p>
                  <a:endParaRPr lang="zh-CN" altLang="en-US"/>
                </a:p>
              </p:txBody>
            </p:sp>
          </p:grpSp>
          <p:grpSp>
            <p:nvGrpSpPr>
              <p:cNvPr id="65555" name="Group 44"/>
              <p:cNvGrpSpPr/>
              <p:nvPr/>
            </p:nvGrpSpPr>
            <p:grpSpPr bwMode="auto">
              <a:xfrm>
                <a:off x="734" y="1612"/>
                <a:ext cx="662" cy="403"/>
                <a:chOff x="734" y="1612"/>
                <a:chExt cx="662" cy="403"/>
              </a:xfrm>
            </p:grpSpPr>
            <p:sp>
              <p:nvSpPr>
                <p:cNvPr id="65577" name="Rectangle 45"/>
                <p:cNvSpPr>
                  <a:spLocks noChangeArrowheads="1"/>
                </p:cNvSpPr>
                <p:nvPr/>
              </p:nvSpPr>
              <p:spPr bwMode="auto">
                <a:xfrm>
                  <a:off x="777" y="1612"/>
                  <a:ext cx="576" cy="403"/>
                </a:xfrm>
                <a:prstGeom prst="rect">
                  <a:avLst/>
                </a:prstGeom>
                <a:noFill/>
                <a:ln w="9525">
                  <a:noFill/>
                  <a:miter lim="800000"/>
                </a:ln>
              </p:spPr>
              <p:txBody>
                <a:bodyPr/>
                <a:lstStyle/>
                <a:p>
                  <a:pPr algn="ctr"/>
                  <a:r>
                    <a:rPr lang="en-US" altLang="zh-CN" sz="2000"/>
                    <a:t>332K</a:t>
                  </a:r>
                  <a:endParaRPr lang="en-US" altLang="zh-CN" sz="2000"/>
                </a:p>
                <a:p>
                  <a:pPr algn="ctr" eaLnBrk="0" hangingPunct="0"/>
                  <a:endParaRPr lang="zh-CN" altLang="en-US" sz="2000"/>
                </a:p>
              </p:txBody>
            </p:sp>
            <p:sp>
              <p:nvSpPr>
                <p:cNvPr id="65578" name="Rectangle 46"/>
                <p:cNvSpPr>
                  <a:spLocks noChangeArrowheads="1"/>
                </p:cNvSpPr>
                <p:nvPr/>
              </p:nvSpPr>
              <p:spPr bwMode="auto">
                <a:xfrm>
                  <a:off x="734" y="1612"/>
                  <a:ext cx="662" cy="403"/>
                </a:xfrm>
                <a:prstGeom prst="rect">
                  <a:avLst/>
                </a:prstGeom>
                <a:noFill/>
                <a:ln w="7">
                  <a:solidFill>
                    <a:srgbClr val="A0A0A0"/>
                  </a:solidFill>
                  <a:miter lim="800000"/>
                </a:ln>
              </p:spPr>
              <p:txBody>
                <a:bodyPr wrap="none"/>
                <a:lstStyle/>
                <a:p>
                  <a:endParaRPr lang="zh-CN" altLang="en-US"/>
                </a:p>
              </p:txBody>
            </p:sp>
          </p:grpSp>
          <p:grpSp>
            <p:nvGrpSpPr>
              <p:cNvPr id="65556" name="Group 47"/>
              <p:cNvGrpSpPr/>
              <p:nvPr/>
            </p:nvGrpSpPr>
            <p:grpSpPr bwMode="auto">
              <a:xfrm>
                <a:off x="1396" y="1612"/>
                <a:ext cx="590" cy="403"/>
                <a:chOff x="1396" y="1612"/>
                <a:chExt cx="590" cy="403"/>
              </a:xfrm>
            </p:grpSpPr>
            <p:sp>
              <p:nvSpPr>
                <p:cNvPr id="65575" name="Rectangle 48"/>
                <p:cNvSpPr>
                  <a:spLocks noChangeArrowheads="1"/>
                </p:cNvSpPr>
                <p:nvPr/>
              </p:nvSpPr>
              <p:spPr bwMode="auto">
                <a:xfrm>
                  <a:off x="1439" y="1612"/>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76" name="Rectangle 49"/>
                <p:cNvSpPr>
                  <a:spLocks noChangeArrowheads="1"/>
                </p:cNvSpPr>
                <p:nvPr/>
              </p:nvSpPr>
              <p:spPr bwMode="auto">
                <a:xfrm>
                  <a:off x="1396" y="1612"/>
                  <a:ext cx="590" cy="403"/>
                </a:xfrm>
                <a:prstGeom prst="rect">
                  <a:avLst/>
                </a:prstGeom>
                <a:noFill/>
                <a:ln w="7">
                  <a:solidFill>
                    <a:srgbClr val="A0A0A0"/>
                  </a:solidFill>
                  <a:miter lim="800000"/>
                </a:ln>
              </p:spPr>
              <p:txBody>
                <a:bodyPr wrap="none"/>
                <a:lstStyle/>
                <a:p>
                  <a:endParaRPr lang="zh-CN" altLang="en-US"/>
                </a:p>
              </p:txBody>
            </p:sp>
          </p:grpSp>
          <p:grpSp>
            <p:nvGrpSpPr>
              <p:cNvPr id="65557" name="Group 50"/>
              <p:cNvGrpSpPr/>
              <p:nvPr/>
            </p:nvGrpSpPr>
            <p:grpSpPr bwMode="auto">
              <a:xfrm>
                <a:off x="0" y="2015"/>
                <a:ext cx="734" cy="403"/>
                <a:chOff x="0" y="2015"/>
                <a:chExt cx="734" cy="403"/>
              </a:xfrm>
            </p:grpSpPr>
            <p:sp>
              <p:nvSpPr>
                <p:cNvPr id="65573" name="Rectangle 51"/>
                <p:cNvSpPr>
                  <a:spLocks noChangeArrowheads="1"/>
                </p:cNvSpPr>
                <p:nvPr/>
              </p:nvSpPr>
              <p:spPr bwMode="auto">
                <a:xfrm>
                  <a:off x="43" y="2015"/>
                  <a:ext cx="648" cy="403"/>
                </a:xfrm>
                <a:prstGeom prst="rect">
                  <a:avLst/>
                </a:prstGeom>
                <a:noFill/>
                <a:ln w="9525">
                  <a:noFill/>
                  <a:miter lim="800000"/>
                </a:ln>
              </p:spPr>
              <p:txBody>
                <a:bodyPr/>
                <a:lstStyle/>
                <a:p>
                  <a:pPr algn="ctr"/>
                  <a:r>
                    <a:rPr lang="en-US" altLang="zh-CN" sz="2000"/>
                    <a:t>32K</a:t>
                  </a:r>
                  <a:endParaRPr lang="en-US" altLang="zh-CN" sz="2000"/>
                </a:p>
                <a:p>
                  <a:pPr algn="ctr" eaLnBrk="0" hangingPunct="0"/>
                  <a:endParaRPr lang="zh-CN" altLang="en-US" sz="2000"/>
                </a:p>
              </p:txBody>
            </p:sp>
            <p:sp>
              <p:nvSpPr>
                <p:cNvPr id="65574" name="Rectangle 52"/>
                <p:cNvSpPr>
                  <a:spLocks noChangeArrowheads="1"/>
                </p:cNvSpPr>
                <p:nvPr/>
              </p:nvSpPr>
              <p:spPr bwMode="auto">
                <a:xfrm>
                  <a:off x="0" y="2015"/>
                  <a:ext cx="734" cy="403"/>
                </a:xfrm>
                <a:prstGeom prst="rect">
                  <a:avLst/>
                </a:prstGeom>
                <a:noFill/>
                <a:ln w="7">
                  <a:solidFill>
                    <a:srgbClr val="A0A0A0"/>
                  </a:solidFill>
                  <a:miter lim="800000"/>
                </a:ln>
              </p:spPr>
              <p:txBody>
                <a:bodyPr wrap="none"/>
                <a:lstStyle/>
                <a:p>
                  <a:endParaRPr lang="zh-CN" altLang="en-US"/>
                </a:p>
              </p:txBody>
            </p:sp>
          </p:grpSp>
          <p:grpSp>
            <p:nvGrpSpPr>
              <p:cNvPr id="65558" name="Group 53"/>
              <p:cNvGrpSpPr/>
              <p:nvPr/>
            </p:nvGrpSpPr>
            <p:grpSpPr bwMode="auto">
              <a:xfrm>
                <a:off x="734" y="2015"/>
                <a:ext cx="662" cy="403"/>
                <a:chOff x="734" y="2015"/>
                <a:chExt cx="662" cy="403"/>
              </a:xfrm>
            </p:grpSpPr>
            <p:sp>
              <p:nvSpPr>
                <p:cNvPr id="65571" name="Rectangle 54"/>
                <p:cNvSpPr>
                  <a:spLocks noChangeArrowheads="1"/>
                </p:cNvSpPr>
                <p:nvPr/>
              </p:nvSpPr>
              <p:spPr bwMode="auto">
                <a:xfrm>
                  <a:off x="777" y="2015"/>
                  <a:ext cx="576" cy="403"/>
                </a:xfrm>
                <a:prstGeom prst="rect">
                  <a:avLst/>
                </a:prstGeom>
                <a:noFill/>
                <a:ln w="9525">
                  <a:noFill/>
                  <a:miter lim="800000"/>
                </a:ln>
              </p:spPr>
              <p:txBody>
                <a:bodyPr/>
                <a:lstStyle/>
                <a:p>
                  <a:pPr algn="ctr"/>
                  <a:r>
                    <a:rPr lang="en-US" altLang="zh-CN" sz="2000"/>
                    <a:t>348K</a:t>
                  </a:r>
                  <a:endParaRPr lang="en-US" altLang="zh-CN" sz="2000"/>
                </a:p>
                <a:p>
                  <a:pPr algn="ctr" eaLnBrk="0" hangingPunct="0"/>
                  <a:endParaRPr lang="zh-CN" altLang="en-US" sz="2000"/>
                </a:p>
              </p:txBody>
            </p:sp>
            <p:sp>
              <p:nvSpPr>
                <p:cNvPr id="65572" name="Rectangle 55"/>
                <p:cNvSpPr>
                  <a:spLocks noChangeArrowheads="1"/>
                </p:cNvSpPr>
                <p:nvPr/>
              </p:nvSpPr>
              <p:spPr bwMode="auto">
                <a:xfrm>
                  <a:off x="734" y="2015"/>
                  <a:ext cx="662" cy="403"/>
                </a:xfrm>
                <a:prstGeom prst="rect">
                  <a:avLst/>
                </a:prstGeom>
                <a:noFill/>
                <a:ln w="7">
                  <a:solidFill>
                    <a:srgbClr val="A0A0A0"/>
                  </a:solidFill>
                  <a:miter lim="800000"/>
                </a:ln>
              </p:spPr>
              <p:txBody>
                <a:bodyPr wrap="none"/>
                <a:lstStyle/>
                <a:p>
                  <a:endParaRPr lang="zh-CN" altLang="en-US"/>
                </a:p>
              </p:txBody>
            </p:sp>
          </p:grpSp>
          <p:grpSp>
            <p:nvGrpSpPr>
              <p:cNvPr id="65559" name="Group 56"/>
              <p:cNvGrpSpPr/>
              <p:nvPr/>
            </p:nvGrpSpPr>
            <p:grpSpPr bwMode="auto">
              <a:xfrm>
                <a:off x="1396" y="2015"/>
                <a:ext cx="590" cy="403"/>
                <a:chOff x="1396" y="2015"/>
                <a:chExt cx="590" cy="403"/>
              </a:xfrm>
            </p:grpSpPr>
            <p:sp>
              <p:nvSpPr>
                <p:cNvPr id="65569" name="Rectangle 57"/>
                <p:cNvSpPr>
                  <a:spLocks noChangeArrowheads="1"/>
                </p:cNvSpPr>
                <p:nvPr/>
              </p:nvSpPr>
              <p:spPr bwMode="auto">
                <a:xfrm>
                  <a:off x="1439" y="2015"/>
                  <a:ext cx="504" cy="403"/>
                </a:xfrm>
                <a:prstGeom prst="rect">
                  <a:avLst/>
                </a:prstGeom>
                <a:noFill/>
                <a:ln w="9525">
                  <a:noFill/>
                  <a:miter lim="800000"/>
                </a:ln>
              </p:spPr>
              <p:txBody>
                <a:bodyPr/>
                <a:lstStyle/>
                <a:p>
                  <a:pPr algn="ctr"/>
                  <a:r>
                    <a:rPr lang="zh-CN" altLang="en-US" sz="2000"/>
                    <a:t>未使用</a:t>
                  </a:r>
                  <a:endParaRPr lang="zh-CN" altLang="en-US" sz="2000">
                    <a:latin typeface="Tahoma" panose="020B0604030504040204" pitchFamily="34" charset="0"/>
                  </a:endParaRPr>
                </a:p>
                <a:p>
                  <a:pPr algn="ctr" eaLnBrk="0" hangingPunct="0"/>
                  <a:endParaRPr lang="zh-CN" altLang="en-US" sz="2000"/>
                </a:p>
              </p:txBody>
            </p:sp>
            <p:sp>
              <p:nvSpPr>
                <p:cNvPr id="65570" name="Rectangle 58"/>
                <p:cNvSpPr>
                  <a:spLocks noChangeArrowheads="1"/>
                </p:cNvSpPr>
                <p:nvPr/>
              </p:nvSpPr>
              <p:spPr bwMode="auto">
                <a:xfrm>
                  <a:off x="1396" y="2015"/>
                  <a:ext cx="590" cy="403"/>
                </a:xfrm>
                <a:prstGeom prst="rect">
                  <a:avLst/>
                </a:prstGeom>
                <a:noFill/>
                <a:ln w="7">
                  <a:solidFill>
                    <a:srgbClr val="A0A0A0"/>
                  </a:solidFill>
                  <a:miter lim="800000"/>
                </a:ln>
              </p:spPr>
              <p:txBody>
                <a:bodyPr wrap="none"/>
                <a:lstStyle/>
                <a:p>
                  <a:endParaRPr lang="zh-CN" altLang="en-US"/>
                </a:p>
              </p:txBody>
            </p:sp>
          </p:grpSp>
          <p:grpSp>
            <p:nvGrpSpPr>
              <p:cNvPr id="65560" name="Group 59"/>
              <p:cNvGrpSpPr/>
              <p:nvPr/>
            </p:nvGrpSpPr>
            <p:grpSpPr bwMode="auto">
              <a:xfrm>
                <a:off x="0" y="2418"/>
                <a:ext cx="734" cy="403"/>
                <a:chOff x="0" y="2418"/>
                <a:chExt cx="734" cy="403"/>
              </a:xfrm>
            </p:grpSpPr>
            <p:sp>
              <p:nvSpPr>
                <p:cNvPr id="65567" name="Rectangle 60"/>
                <p:cNvSpPr>
                  <a:spLocks noChangeArrowheads="1"/>
                </p:cNvSpPr>
                <p:nvPr/>
              </p:nvSpPr>
              <p:spPr bwMode="auto">
                <a:xfrm>
                  <a:off x="43" y="2418"/>
                  <a:ext cx="648" cy="403"/>
                </a:xfrm>
                <a:prstGeom prst="rect">
                  <a:avLst/>
                </a:prstGeom>
                <a:noFill/>
                <a:ln w="9525">
                  <a:noFill/>
                  <a:miter lim="800000"/>
                </a:ln>
              </p:spPr>
              <p:txBody>
                <a:bodyPr/>
                <a:lstStyle/>
                <a:p>
                  <a:pPr algn="ctr"/>
                  <a:r>
                    <a:rPr lang="en-US" altLang="zh-CN" sz="2000"/>
                    <a:t>128K</a:t>
                  </a:r>
                  <a:endParaRPr lang="en-US" altLang="zh-CN" sz="2000"/>
                </a:p>
                <a:p>
                  <a:pPr algn="ctr" eaLnBrk="0" hangingPunct="0"/>
                  <a:endParaRPr lang="zh-CN" altLang="en-US" sz="2000"/>
                </a:p>
              </p:txBody>
            </p:sp>
            <p:sp>
              <p:nvSpPr>
                <p:cNvPr id="65568" name="Rectangle 61"/>
                <p:cNvSpPr>
                  <a:spLocks noChangeArrowheads="1"/>
                </p:cNvSpPr>
                <p:nvPr/>
              </p:nvSpPr>
              <p:spPr bwMode="auto">
                <a:xfrm>
                  <a:off x="0" y="2418"/>
                  <a:ext cx="734" cy="403"/>
                </a:xfrm>
                <a:prstGeom prst="rect">
                  <a:avLst/>
                </a:prstGeom>
                <a:noFill/>
                <a:ln w="7">
                  <a:solidFill>
                    <a:srgbClr val="A0A0A0"/>
                  </a:solidFill>
                  <a:miter lim="800000"/>
                </a:ln>
              </p:spPr>
              <p:txBody>
                <a:bodyPr wrap="none"/>
                <a:lstStyle/>
                <a:p>
                  <a:endParaRPr lang="zh-CN" altLang="en-US"/>
                </a:p>
              </p:txBody>
            </p:sp>
          </p:grpSp>
          <p:grpSp>
            <p:nvGrpSpPr>
              <p:cNvPr id="65561" name="Group 62"/>
              <p:cNvGrpSpPr/>
              <p:nvPr/>
            </p:nvGrpSpPr>
            <p:grpSpPr bwMode="auto">
              <a:xfrm>
                <a:off x="734" y="2418"/>
                <a:ext cx="662" cy="403"/>
                <a:chOff x="734" y="2418"/>
                <a:chExt cx="662" cy="403"/>
              </a:xfrm>
            </p:grpSpPr>
            <p:sp>
              <p:nvSpPr>
                <p:cNvPr id="65565" name="Rectangle 63"/>
                <p:cNvSpPr>
                  <a:spLocks noChangeArrowheads="1"/>
                </p:cNvSpPr>
                <p:nvPr/>
              </p:nvSpPr>
              <p:spPr bwMode="auto">
                <a:xfrm>
                  <a:off x="777" y="2418"/>
                  <a:ext cx="576" cy="403"/>
                </a:xfrm>
                <a:prstGeom prst="rect">
                  <a:avLst/>
                </a:prstGeom>
                <a:noFill/>
                <a:ln w="9525">
                  <a:noFill/>
                  <a:miter lim="800000"/>
                </a:ln>
              </p:spPr>
              <p:txBody>
                <a:bodyPr/>
                <a:lstStyle/>
                <a:p>
                  <a:pPr algn="ctr"/>
                  <a:r>
                    <a:rPr lang="en-US" altLang="zh-CN" sz="2000"/>
                    <a:t>380K</a:t>
                  </a:r>
                  <a:endParaRPr lang="en-US" altLang="zh-CN" sz="2000"/>
                </a:p>
                <a:p>
                  <a:pPr algn="ctr" eaLnBrk="0" hangingPunct="0"/>
                  <a:endParaRPr lang="zh-CN" altLang="en-US" sz="2000"/>
                </a:p>
              </p:txBody>
            </p:sp>
            <p:sp>
              <p:nvSpPr>
                <p:cNvPr id="65566" name="Rectangle 64"/>
                <p:cNvSpPr>
                  <a:spLocks noChangeArrowheads="1"/>
                </p:cNvSpPr>
                <p:nvPr/>
              </p:nvSpPr>
              <p:spPr bwMode="auto">
                <a:xfrm>
                  <a:off x="734" y="2418"/>
                  <a:ext cx="662" cy="403"/>
                </a:xfrm>
                <a:prstGeom prst="rect">
                  <a:avLst/>
                </a:prstGeom>
                <a:noFill/>
                <a:ln w="7">
                  <a:solidFill>
                    <a:srgbClr val="A0A0A0"/>
                  </a:solidFill>
                  <a:miter lim="800000"/>
                </a:ln>
              </p:spPr>
              <p:txBody>
                <a:bodyPr wrap="none"/>
                <a:lstStyle/>
                <a:p>
                  <a:endParaRPr lang="zh-CN" altLang="en-US"/>
                </a:p>
              </p:txBody>
            </p:sp>
          </p:grpSp>
          <p:grpSp>
            <p:nvGrpSpPr>
              <p:cNvPr id="65562" name="Group 65"/>
              <p:cNvGrpSpPr/>
              <p:nvPr/>
            </p:nvGrpSpPr>
            <p:grpSpPr bwMode="auto">
              <a:xfrm>
                <a:off x="1396" y="2418"/>
                <a:ext cx="590" cy="403"/>
                <a:chOff x="1396" y="2418"/>
                <a:chExt cx="590" cy="403"/>
              </a:xfrm>
            </p:grpSpPr>
            <p:sp>
              <p:nvSpPr>
                <p:cNvPr id="65563" name="Rectangle 66"/>
                <p:cNvSpPr>
                  <a:spLocks noChangeArrowheads="1"/>
                </p:cNvSpPr>
                <p:nvPr/>
              </p:nvSpPr>
              <p:spPr bwMode="auto">
                <a:xfrm>
                  <a:off x="1439" y="2418"/>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64" name="Rectangle 67"/>
                <p:cNvSpPr>
                  <a:spLocks noChangeArrowheads="1"/>
                </p:cNvSpPr>
                <p:nvPr/>
              </p:nvSpPr>
              <p:spPr bwMode="auto">
                <a:xfrm>
                  <a:off x="1396" y="2418"/>
                  <a:ext cx="590" cy="403"/>
                </a:xfrm>
                <a:prstGeom prst="rect">
                  <a:avLst/>
                </a:prstGeom>
                <a:noFill/>
                <a:ln w="7">
                  <a:solidFill>
                    <a:srgbClr val="A0A0A0"/>
                  </a:solidFill>
                  <a:miter lim="800000"/>
                </a:ln>
              </p:spPr>
              <p:txBody>
                <a:bodyPr wrap="none"/>
                <a:lstStyle/>
                <a:p>
                  <a:endParaRPr lang="zh-CN" altLang="en-US"/>
                </a:p>
              </p:txBody>
            </p:sp>
          </p:grpSp>
        </p:grpSp>
        <p:sp>
          <p:nvSpPr>
            <p:cNvPr id="65541" name="Rectangle 68"/>
            <p:cNvSpPr>
              <a:spLocks noChangeArrowheads="1"/>
            </p:cNvSpPr>
            <p:nvPr/>
          </p:nvSpPr>
          <p:spPr bwMode="auto">
            <a:xfrm>
              <a:off x="-3" y="-3"/>
              <a:ext cx="1992" cy="2827"/>
            </a:xfrm>
            <a:prstGeom prst="rect">
              <a:avLst/>
            </a:prstGeom>
            <a:noFill/>
            <a:ln w="11112">
              <a:solidFill>
                <a:srgbClr val="A0A0A0"/>
              </a:solidFill>
              <a:miter lim="800000"/>
            </a:ln>
          </p:spPr>
          <p:txBody>
            <a:bodyPr wrap="none"/>
            <a:lstStyle/>
            <a:p>
              <a:endParaRPr lang="zh-CN" altLang="en-US"/>
            </a:p>
          </p:txBody>
        </p:sp>
      </p:grpSp>
      <p:sp>
        <p:nvSpPr>
          <p:cNvPr id="65539" name="Rectangle 69"/>
          <p:cNvSpPr>
            <a:spLocks noChangeArrowheads="1"/>
          </p:cNvSpPr>
          <p:nvPr/>
        </p:nvSpPr>
        <p:spPr bwMode="auto">
          <a:xfrm>
            <a:off x="762000" y="1628775"/>
            <a:ext cx="7391400" cy="1462088"/>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800" b="0"/>
              <a:t>   </a:t>
            </a:r>
            <a:r>
              <a:rPr lang="en-US" altLang="zh-CN" sz="2800" b="0"/>
              <a:t>MBT</a:t>
            </a:r>
            <a:r>
              <a:rPr lang="zh-CN" altLang="en-US" sz="2800" b="0"/>
              <a:t>一般放在系统分区内，通常由存储分配和释放两个模块对它进行操作。 </a:t>
            </a:r>
            <a:endParaRPr lang="zh-CN" altLang="en-US" sz="2800" b="0"/>
          </a:p>
          <a:p>
            <a:pPr marL="342900" indent="-342900" eaLnBrk="0" hangingPunct="0">
              <a:spcBef>
                <a:spcPct val="20000"/>
              </a:spcBef>
              <a:buClr>
                <a:srgbClr val="CC3300"/>
              </a:buClr>
              <a:buSzPct val="85000"/>
              <a:buFont typeface="Wingdings" panose="05000000000000000000" pitchFamily="2" charset="2"/>
              <a:buChar char="n"/>
            </a:pPr>
            <a:r>
              <a:rPr lang="zh-CN" altLang="en-US" sz="2800" b="0"/>
              <a:t>  </a:t>
            </a:r>
            <a:r>
              <a:rPr lang="en-US" altLang="zh-CN" sz="2800" b="0"/>
              <a:t>MBT</a:t>
            </a:r>
            <a:r>
              <a:rPr lang="zh-CN" altLang="en-US" sz="2800" b="0"/>
              <a:t>在系统分区占用一个连续的内存空间</a:t>
            </a:r>
            <a:endParaRPr lang="zh-CN" altLang="en-US" sz="2800" b="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722745" y="3393440"/>
              <a:ext cx="114300" cy="31750"/>
            </p14:xfrm>
          </p:contentPart>
        </mc:Choice>
        <mc:Fallback xmlns="">
          <p:pic>
            <p:nvPicPr>
              <p:cNvPr id="2" name="墨迹 1"/>
            </p:nvPicPr>
            <p:blipFill>
              <a:blip r:embed="rId2"/>
            </p:blipFill>
            <p:spPr>
              <a:xfrm>
                <a:off x="6722745" y="3393440"/>
                <a:ext cx="114300" cy="317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687320" y="3527425"/>
              <a:ext cx="762635" cy="450850"/>
            </p14:xfrm>
          </p:contentPart>
        </mc:Choice>
        <mc:Fallback xmlns="">
          <p:pic>
            <p:nvPicPr>
              <p:cNvPr id="3" name="墨迹 2"/>
            </p:nvPicPr>
            <p:blipFill>
              <a:blip r:embed="rId4"/>
            </p:blipFill>
            <p:spPr>
              <a:xfrm>
                <a:off x="2687320" y="3527425"/>
                <a:ext cx="762635" cy="4508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973705" y="4079875"/>
              <a:ext cx="12700" cy="360"/>
            </p14:xfrm>
          </p:contentPart>
        </mc:Choice>
        <mc:Fallback xmlns="">
          <p:pic>
            <p:nvPicPr>
              <p:cNvPr id="4" name="墨迹 3"/>
            </p:nvPicPr>
            <p:blipFill>
              <a:blip r:embed="rId6"/>
            </p:blipFill>
            <p:spPr>
              <a:xfrm>
                <a:off x="2973705" y="4079875"/>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916555" y="4398010"/>
              <a:ext cx="12700" cy="360"/>
            </p14:xfrm>
          </p:contentPart>
        </mc:Choice>
        <mc:Fallback xmlns="">
          <p:pic>
            <p:nvPicPr>
              <p:cNvPr id="5" name="墨迹 4"/>
            </p:nvPicPr>
            <p:blipFill>
              <a:blip r:embed="rId6"/>
            </p:blipFill>
            <p:spPr>
              <a:xfrm>
                <a:off x="2916555" y="4398010"/>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4352290" y="3514725"/>
              <a:ext cx="902335" cy="425450"/>
            </p14:xfrm>
          </p:contentPart>
        </mc:Choice>
        <mc:Fallback xmlns="">
          <p:pic>
            <p:nvPicPr>
              <p:cNvPr id="6" name="墨迹 5"/>
            </p:nvPicPr>
            <p:blipFill>
              <a:blip r:embed="rId9"/>
            </p:blipFill>
            <p:spPr>
              <a:xfrm>
                <a:off x="4352290" y="3514725"/>
                <a:ext cx="902335" cy="4254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5896610" y="3552825"/>
              <a:ext cx="813435" cy="374650"/>
            </p14:xfrm>
          </p:contentPart>
        </mc:Choice>
        <mc:Fallback xmlns="">
          <p:pic>
            <p:nvPicPr>
              <p:cNvPr id="7" name="墨迹 6"/>
            </p:nvPicPr>
            <p:blipFill>
              <a:blip r:embed="rId11"/>
            </p:blipFill>
            <p:spPr>
              <a:xfrm>
                <a:off x="5896610" y="3552825"/>
                <a:ext cx="813435" cy="3746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6283960" y="3667125"/>
              <a:ext cx="12700" cy="360"/>
            </p14:xfrm>
          </p:contentPart>
        </mc:Choice>
        <mc:Fallback xmlns="">
          <p:pic>
            <p:nvPicPr>
              <p:cNvPr id="8" name="墨迹 7"/>
            </p:nvPicPr>
            <p:blipFill>
              <a:blip r:embed="rId6"/>
            </p:blipFill>
            <p:spPr>
              <a:xfrm>
                <a:off x="6283960" y="3667125"/>
                <a:ext cx="1270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6786245" y="4188460"/>
              <a:ext cx="360" cy="19050"/>
            </p14:xfrm>
          </p:contentPart>
        </mc:Choice>
        <mc:Fallback xmlns="">
          <p:pic>
            <p:nvPicPr>
              <p:cNvPr id="9" name="墨迹 8"/>
            </p:nvPicPr>
            <p:blipFill>
              <a:blip r:embed="rId14"/>
            </p:blipFill>
            <p:spPr>
              <a:xfrm>
                <a:off x="6786245" y="4188460"/>
                <a:ext cx="360" cy="190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7154545" y="4207510"/>
              <a:ext cx="360" cy="19050"/>
            </p14:xfrm>
          </p:contentPart>
        </mc:Choice>
        <mc:Fallback xmlns="">
          <p:pic>
            <p:nvPicPr>
              <p:cNvPr id="10" name="墨迹 9"/>
            </p:nvPicPr>
            <p:blipFill>
              <a:blip r:embed="rId14"/>
            </p:blipFill>
            <p:spPr>
              <a:xfrm>
                <a:off x="7154545" y="4207510"/>
                <a:ext cx="36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687060" y="3876675"/>
              <a:ext cx="1143635" cy="419735"/>
            </p14:xfrm>
          </p:contentPart>
        </mc:Choice>
        <mc:Fallback xmlns="">
          <p:pic>
            <p:nvPicPr>
              <p:cNvPr id="11" name="墨迹 10"/>
            </p:nvPicPr>
            <p:blipFill>
              <a:blip r:embed="rId17"/>
            </p:blipFill>
            <p:spPr>
              <a:xfrm>
                <a:off x="5687060" y="3876675"/>
                <a:ext cx="1143635" cy="41973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5674360" y="4391660"/>
              <a:ext cx="1315085" cy="445135"/>
            </p14:xfrm>
          </p:contentPart>
        </mc:Choice>
        <mc:Fallback xmlns="">
          <p:pic>
            <p:nvPicPr>
              <p:cNvPr id="12" name="墨迹 11"/>
            </p:nvPicPr>
            <p:blipFill>
              <a:blip r:embed="rId19"/>
            </p:blipFill>
            <p:spPr>
              <a:xfrm>
                <a:off x="5674360" y="4391660"/>
                <a:ext cx="1315085" cy="44513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6385560" y="4499610"/>
              <a:ext cx="38735" cy="6350"/>
            </p14:xfrm>
          </p:contentPart>
        </mc:Choice>
        <mc:Fallback xmlns="">
          <p:pic>
            <p:nvPicPr>
              <p:cNvPr id="13" name="墨迹 12"/>
            </p:nvPicPr>
            <p:blipFill>
              <a:blip r:embed="rId21"/>
            </p:blipFill>
            <p:spPr>
              <a:xfrm>
                <a:off x="6385560" y="4499610"/>
                <a:ext cx="38735"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1365885" y="1614170"/>
              <a:ext cx="991235" cy="381000"/>
            </p14:xfrm>
          </p:contentPart>
        </mc:Choice>
        <mc:Fallback xmlns="">
          <p:pic>
            <p:nvPicPr>
              <p:cNvPr id="14" name="墨迹 13"/>
            </p:nvPicPr>
            <p:blipFill>
              <a:blip r:embed="rId23"/>
            </p:blipFill>
            <p:spPr>
              <a:xfrm>
                <a:off x="1365885" y="1614170"/>
                <a:ext cx="991235" cy="3810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1416685" y="1550670"/>
              <a:ext cx="864235" cy="578485"/>
            </p14:xfrm>
          </p:contentPart>
        </mc:Choice>
        <mc:Fallback xmlns="">
          <p:pic>
            <p:nvPicPr>
              <p:cNvPr id="15" name="墨迹 14"/>
            </p:nvPicPr>
            <p:blipFill>
              <a:blip r:embed="rId25"/>
            </p:blipFill>
            <p:spPr>
              <a:xfrm>
                <a:off x="1416685" y="1550670"/>
                <a:ext cx="864235" cy="57848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1696085" y="1957070"/>
              <a:ext cx="12700" cy="360"/>
            </p14:xfrm>
          </p:contentPart>
        </mc:Choice>
        <mc:Fallback xmlns="">
          <p:pic>
            <p:nvPicPr>
              <p:cNvPr id="16" name="墨迹 15"/>
            </p:nvPicPr>
            <p:blipFill>
              <a:blip r:embed="rId6"/>
            </p:blipFill>
            <p:spPr>
              <a:xfrm>
                <a:off x="1696085" y="1957070"/>
                <a:ext cx="1270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2122170" y="2072005"/>
              <a:ext cx="12700" cy="360"/>
            </p14:xfrm>
          </p:contentPart>
        </mc:Choice>
        <mc:Fallback xmlns="">
          <p:pic>
            <p:nvPicPr>
              <p:cNvPr id="17" name="墨迹 16"/>
            </p:nvPicPr>
            <p:blipFill>
              <a:blip r:embed="rId6"/>
            </p:blipFill>
            <p:spPr>
              <a:xfrm>
                <a:off x="2122170" y="2072005"/>
                <a:ext cx="1270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6913245" y="4124960"/>
              <a:ext cx="6350" cy="38100"/>
            </p14:xfrm>
          </p:contentPart>
        </mc:Choice>
        <mc:Fallback xmlns="">
          <p:pic>
            <p:nvPicPr>
              <p:cNvPr id="18" name="墨迹 17"/>
            </p:nvPicPr>
            <p:blipFill>
              <a:blip r:embed="rId29"/>
            </p:blipFill>
            <p:spPr>
              <a:xfrm>
                <a:off x="6913245" y="4124960"/>
                <a:ext cx="6350" cy="381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7542530" y="3895725"/>
              <a:ext cx="360" cy="38100"/>
            </p14:xfrm>
          </p:contentPart>
        </mc:Choice>
        <mc:Fallback xmlns="">
          <p:pic>
            <p:nvPicPr>
              <p:cNvPr id="19" name="墨迹 18"/>
            </p:nvPicPr>
            <p:blipFill>
              <a:blip r:embed="rId31"/>
            </p:blipFill>
            <p:spPr>
              <a:xfrm>
                <a:off x="7542530" y="3895725"/>
                <a:ext cx="360" cy="381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7352030" y="4079875"/>
              <a:ext cx="12700" cy="360"/>
            </p14:xfrm>
          </p:contentPart>
        </mc:Choice>
        <mc:Fallback xmlns="">
          <p:pic>
            <p:nvPicPr>
              <p:cNvPr id="20" name="墨迹 19"/>
            </p:nvPicPr>
            <p:blipFill>
              <a:blip r:embed="rId6"/>
            </p:blipFill>
            <p:spPr>
              <a:xfrm>
                <a:off x="7352030" y="4079875"/>
                <a:ext cx="1270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7243445" y="4271010"/>
              <a:ext cx="12700" cy="360"/>
            </p14:xfrm>
          </p:contentPart>
        </mc:Choice>
        <mc:Fallback xmlns="">
          <p:pic>
            <p:nvPicPr>
              <p:cNvPr id="21" name="墨迹 20"/>
            </p:nvPicPr>
            <p:blipFill>
              <a:blip r:embed="rId6"/>
            </p:blipFill>
            <p:spPr>
              <a:xfrm>
                <a:off x="7243445" y="4271010"/>
                <a:ext cx="1270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墨迹 21"/>
              <p14:cNvContentPartPr/>
              <p14:nvPr/>
            </p14:nvContentPartPr>
            <p14:xfrm>
              <a:off x="7249795" y="4321810"/>
              <a:ext cx="6350" cy="19050"/>
            </p14:xfrm>
          </p:contentPart>
        </mc:Choice>
        <mc:Fallback xmlns="">
          <p:pic>
            <p:nvPicPr>
              <p:cNvPr id="22" name="墨迹 21"/>
            </p:nvPicPr>
            <p:blipFill>
              <a:blip r:embed="rId35"/>
            </p:blipFill>
            <p:spPr>
              <a:xfrm>
                <a:off x="7249795" y="4321810"/>
                <a:ext cx="6350" cy="190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墨迹 22"/>
              <p14:cNvContentPartPr/>
              <p14:nvPr/>
            </p14:nvContentPartPr>
            <p14:xfrm>
              <a:off x="3469005" y="4658360"/>
              <a:ext cx="12700" cy="360"/>
            </p14:xfrm>
          </p:contentPart>
        </mc:Choice>
        <mc:Fallback xmlns="">
          <p:pic>
            <p:nvPicPr>
              <p:cNvPr id="23" name="墨迹 22"/>
            </p:nvPicPr>
            <p:blipFill>
              <a:blip r:embed="rId6"/>
            </p:blipFill>
            <p:spPr>
              <a:xfrm>
                <a:off x="3469005" y="4658360"/>
                <a:ext cx="1270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墨迹 23"/>
              <p14:cNvContentPartPr/>
              <p14:nvPr/>
            </p14:nvContentPartPr>
            <p14:xfrm>
              <a:off x="3513455" y="4677410"/>
              <a:ext cx="12700" cy="360"/>
            </p14:xfrm>
          </p:contentPart>
        </mc:Choice>
        <mc:Fallback xmlns="">
          <p:pic>
            <p:nvPicPr>
              <p:cNvPr id="24" name="墨迹 23"/>
            </p:nvPicPr>
            <p:blipFill>
              <a:blip r:embed="rId6"/>
            </p:blipFill>
            <p:spPr>
              <a:xfrm>
                <a:off x="3513455" y="4677410"/>
                <a:ext cx="1270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墨迹 24"/>
              <p14:cNvContentPartPr/>
              <p14:nvPr/>
            </p14:nvContentPartPr>
            <p14:xfrm>
              <a:off x="1365885" y="3120390"/>
              <a:ext cx="756285" cy="31750"/>
            </p14:xfrm>
          </p:contentPart>
        </mc:Choice>
        <mc:Fallback xmlns="">
          <p:pic>
            <p:nvPicPr>
              <p:cNvPr id="25" name="墨迹 24"/>
            </p:nvPicPr>
            <p:blipFill>
              <a:blip r:embed="rId39"/>
            </p:blipFill>
            <p:spPr>
              <a:xfrm>
                <a:off x="1365885" y="3120390"/>
                <a:ext cx="756285" cy="317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墨迹 25"/>
              <p14:cNvContentPartPr/>
              <p14:nvPr/>
            </p14:nvContentPartPr>
            <p14:xfrm>
              <a:off x="3532505" y="1506220"/>
              <a:ext cx="1976755" cy="591185"/>
            </p14:xfrm>
          </p:contentPart>
        </mc:Choice>
        <mc:Fallback xmlns="">
          <p:pic>
            <p:nvPicPr>
              <p:cNvPr id="26" name="墨迹 25"/>
            </p:nvPicPr>
            <p:blipFill>
              <a:blip r:embed="rId41"/>
            </p:blipFill>
            <p:spPr>
              <a:xfrm>
                <a:off x="3532505" y="1506220"/>
                <a:ext cx="1976755" cy="59118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墨迹 26"/>
              <p14:cNvContentPartPr/>
              <p14:nvPr/>
            </p14:nvContentPartPr>
            <p14:xfrm>
              <a:off x="9740900" y="1950720"/>
              <a:ext cx="12700" cy="360"/>
            </p14:xfrm>
          </p:contentPart>
        </mc:Choice>
        <mc:Fallback xmlns="">
          <p:pic>
            <p:nvPicPr>
              <p:cNvPr id="27" name="墨迹 26"/>
            </p:nvPicPr>
            <p:blipFill>
              <a:blip r:embed="rId6"/>
            </p:blipFill>
            <p:spPr>
              <a:xfrm>
                <a:off x="9740900" y="1950720"/>
                <a:ext cx="12700" cy="360"/>
              </a:xfrm>
              <a:prstGeom prst="rect"/>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827088" y="260350"/>
            <a:ext cx="7772400" cy="1143000"/>
          </a:xfrm>
        </p:spPr>
        <p:txBody>
          <a:bodyPr/>
          <a:lstStyle/>
          <a:p>
            <a:r>
              <a:rPr lang="en-US" altLang="zh-CN" smtClean="0"/>
              <a:t>4.2.1 </a:t>
            </a:r>
            <a:r>
              <a:rPr lang="zh-CN" altLang="en-US" smtClean="0"/>
              <a:t>固定分区存储管理</a:t>
            </a:r>
            <a:endParaRPr lang="zh-CN" altLang="en-US" smtClean="0"/>
          </a:p>
        </p:txBody>
      </p:sp>
      <p:grpSp>
        <p:nvGrpSpPr>
          <p:cNvPr id="66562" name="Group 39"/>
          <p:cNvGrpSpPr/>
          <p:nvPr/>
        </p:nvGrpSpPr>
        <p:grpSpPr bwMode="auto">
          <a:xfrm>
            <a:off x="762000" y="1949450"/>
            <a:ext cx="6858000" cy="4648200"/>
            <a:chOff x="432" y="1008"/>
            <a:chExt cx="4320" cy="2928"/>
          </a:xfrm>
        </p:grpSpPr>
        <p:sp>
          <p:nvSpPr>
            <p:cNvPr id="66564" name="Text Box 5"/>
            <p:cNvSpPr txBox="1">
              <a:spLocks noChangeArrowheads="1"/>
            </p:cNvSpPr>
            <p:nvPr/>
          </p:nvSpPr>
          <p:spPr bwMode="auto">
            <a:xfrm>
              <a:off x="1331" y="1303"/>
              <a:ext cx="781" cy="233"/>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B</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65" name="Text Box 6"/>
            <p:cNvSpPr txBox="1">
              <a:spLocks noChangeArrowheads="1"/>
            </p:cNvSpPr>
            <p:nvPr/>
          </p:nvSpPr>
          <p:spPr bwMode="auto">
            <a:xfrm>
              <a:off x="432" y="1306"/>
              <a:ext cx="816" cy="230"/>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下限寄存器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66" name="Text Box 7"/>
            <p:cNvSpPr txBox="1">
              <a:spLocks noChangeArrowheads="1"/>
            </p:cNvSpPr>
            <p:nvPr/>
          </p:nvSpPr>
          <p:spPr bwMode="auto">
            <a:xfrm>
              <a:off x="912" y="2643"/>
              <a:ext cx="728" cy="285"/>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逻辑地址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67" name="Line 8"/>
            <p:cNvSpPr>
              <a:spLocks noChangeShapeType="1"/>
            </p:cNvSpPr>
            <p:nvPr/>
          </p:nvSpPr>
          <p:spPr bwMode="auto">
            <a:xfrm>
              <a:off x="2089" y="1392"/>
              <a:ext cx="1561" cy="0"/>
            </a:xfrm>
            <a:prstGeom prst="line">
              <a:avLst/>
            </a:prstGeom>
            <a:noFill/>
            <a:ln w="19050">
              <a:solidFill>
                <a:srgbClr val="000000"/>
              </a:solidFill>
              <a:round/>
              <a:tailEnd type="none" w="sm" len="med"/>
            </a:ln>
          </p:spPr>
          <p:txBody>
            <a:bodyPr/>
            <a:lstStyle/>
            <a:p>
              <a:endParaRPr lang="zh-CN" altLang="en-US"/>
            </a:p>
          </p:txBody>
        </p:sp>
        <p:sp>
          <p:nvSpPr>
            <p:cNvPr id="66568" name="Text Box 9"/>
            <p:cNvSpPr txBox="1">
              <a:spLocks noChangeArrowheads="1"/>
            </p:cNvSpPr>
            <p:nvPr/>
          </p:nvSpPr>
          <p:spPr bwMode="auto">
            <a:xfrm>
              <a:off x="574" y="2272"/>
              <a:ext cx="386" cy="272"/>
            </a:xfrm>
            <a:prstGeom prst="rect">
              <a:avLst/>
            </a:prstGeom>
            <a:solidFill>
              <a:schemeClr val="accent1"/>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CPU</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69" name="AutoShape 10"/>
            <p:cNvSpPr>
              <a:spLocks noChangeArrowheads="1"/>
            </p:cNvSpPr>
            <p:nvPr/>
          </p:nvSpPr>
          <p:spPr bwMode="auto">
            <a:xfrm>
              <a:off x="1635" y="2359"/>
              <a:ext cx="128" cy="292"/>
            </a:xfrm>
            <a:prstGeom prst="flowChartOr">
              <a:avLst/>
            </a:prstGeom>
            <a:solidFill>
              <a:schemeClr val="accent1"/>
            </a:solidFill>
            <a:ln w="19050">
              <a:solidFill>
                <a:srgbClr val="000000"/>
              </a:solidFill>
              <a:round/>
            </a:ln>
          </p:spPr>
          <p:txBody>
            <a:bodyPr/>
            <a:lstStyle/>
            <a:p>
              <a:endParaRPr lang="zh-CN" altLang="en-US" b="0"/>
            </a:p>
          </p:txBody>
        </p:sp>
        <p:sp>
          <p:nvSpPr>
            <p:cNvPr id="66570" name="Line 12"/>
            <p:cNvSpPr>
              <a:spLocks noChangeShapeType="1"/>
            </p:cNvSpPr>
            <p:nvPr/>
          </p:nvSpPr>
          <p:spPr bwMode="auto">
            <a:xfrm>
              <a:off x="963" y="2487"/>
              <a:ext cx="662" cy="0"/>
            </a:xfrm>
            <a:prstGeom prst="line">
              <a:avLst/>
            </a:prstGeom>
            <a:noFill/>
            <a:ln w="19050">
              <a:solidFill>
                <a:srgbClr val="000000"/>
              </a:solidFill>
              <a:round/>
              <a:tailEnd type="triangle" w="sm" len="med"/>
            </a:ln>
          </p:spPr>
          <p:txBody>
            <a:bodyPr/>
            <a:lstStyle/>
            <a:p>
              <a:endParaRPr lang="zh-CN" altLang="en-US"/>
            </a:p>
          </p:txBody>
        </p:sp>
        <p:sp>
          <p:nvSpPr>
            <p:cNvPr id="66571" name="Line 13"/>
            <p:cNvSpPr>
              <a:spLocks noChangeShapeType="1"/>
            </p:cNvSpPr>
            <p:nvPr/>
          </p:nvSpPr>
          <p:spPr bwMode="auto">
            <a:xfrm flipV="1">
              <a:off x="1757" y="2486"/>
              <a:ext cx="909" cy="1"/>
            </a:xfrm>
            <a:prstGeom prst="line">
              <a:avLst/>
            </a:prstGeom>
            <a:noFill/>
            <a:ln w="19050">
              <a:solidFill>
                <a:srgbClr val="000000"/>
              </a:solidFill>
              <a:round/>
              <a:tailEnd type="triangle" w="sm" len="med"/>
            </a:ln>
          </p:spPr>
          <p:txBody>
            <a:bodyPr/>
            <a:lstStyle/>
            <a:p>
              <a:endParaRPr lang="zh-CN" altLang="en-US"/>
            </a:p>
          </p:txBody>
        </p:sp>
        <p:sp>
          <p:nvSpPr>
            <p:cNvPr id="66572" name="Text Box 14"/>
            <p:cNvSpPr txBox="1">
              <a:spLocks noChangeArrowheads="1"/>
            </p:cNvSpPr>
            <p:nvPr/>
          </p:nvSpPr>
          <p:spPr bwMode="auto">
            <a:xfrm>
              <a:off x="1853" y="2643"/>
              <a:ext cx="691" cy="285"/>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绝对地址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3" name="Text Box 15"/>
            <p:cNvSpPr txBox="1">
              <a:spLocks noChangeArrowheads="1"/>
            </p:cNvSpPr>
            <p:nvPr/>
          </p:nvSpPr>
          <p:spPr bwMode="auto">
            <a:xfrm>
              <a:off x="3900" y="1008"/>
              <a:ext cx="852" cy="427"/>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4" name="Text Box 16"/>
            <p:cNvSpPr txBox="1">
              <a:spLocks noChangeArrowheads="1"/>
            </p:cNvSpPr>
            <p:nvPr/>
          </p:nvSpPr>
          <p:spPr bwMode="auto">
            <a:xfrm>
              <a:off x="3900" y="1417"/>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5" name="Text Box 17"/>
            <p:cNvSpPr txBox="1">
              <a:spLocks noChangeArrowheads="1"/>
            </p:cNvSpPr>
            <p:nvPr/>
          </p:nvSpPr>
          <p:spPr bwMode="auto">
            <a:xfrm>
              <a:off x="3900" y="1845"/>
              <a:ext cx="852" cy="427"/>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6" name="Text Box 18"/>
            <p:cNvSpPr txBox="1">
              <a:spLocks noChangeArrowheads="1"/>
            </p:cNvSpPr>
            <p:nvPr/>
          </p:nvSpPr>
          <p:spPr bwMode="auto">
            <a:xfrm>
              <a:off x="3900" y="2272"/>
              <a:ext cx="852" cy="429"/>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7" name="Text Box 19"/>
            <p:cNvSpPr txBox="1">
              <a:spLocks noChangeArrowheads="1"/>
            </p:cNvSpPr>
            <p:nvPr/>
          </p:nvSpPr>
          <p:spPr bwMode="auto">
            <a:xfrm>
              <a:off x="2656" y="3333"/>
              <a:ext cx="752" cy="267"/>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B+L2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8" name="Text Box 20"/>
            <p:cNvSpPr txBox="1">
              <a:spLocks noChangeArrowheads="1"/>
            </p:cNvSpPr>
            <p:nvPr/>
          </p:nvSpPr>
          <p:spPr bwMode="auto">
            <a:xfrm>
              <a:off x="1710" y="3237"/>
              <a:ext cx="834" cy="267"/>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上限寄存器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9" name="Line 21"/>
            <p:cNvSpPr>
              <a:spLocks noChangeShapeType="1"/>
            </p:cNvSpPr>
            <p:nvPr/>
          </p:nvSpPr>
          <p:spPr bwMode="auto">
            <a:xfrm>
              <a:off x="3024" y="2784"/>
              <a:ext cx="0" cy="528"/>
            </a:xfrm>
            <a:prstGeom prst="line">
              <a:avLst/>
            </a:prstGeom>
            <a:noFill/>
            <a:ln w="19050">
              <a:solidFill>
                <a:srgbClr val="000000"/>
              </a:solidFill>
              <a:round/>
              <a:headEnd type="triangle" w="sm" len="med"/>
              <a:tailEnd type="none" w="sm" len="med"/>
            </a:ln>
          </p:spPr>
          <p:txBody>
            <a:bodyPr/>
            <a:lstStyle/>
            <a:p>
              <a:endParaRPr lang="zh-CN" altLang="en-US"/>
            </a:p>
          </p:txBody>
        </p:sp>
        <p:sp>
          <p:nvSpPr>
            <p:cNvPr id="66580" name="AutoShape 22"/>
            <p:cNvSpPr>
              <a:spLocks noChangeArrowheads="1"/>
            </p:cNvSpPr>
            <p:nvPr/>
          </p:nvSpPr>
          <p:spPr bwMode="auto">
            <a:xfrm>
              <a:off x="2662" y="2172"/>
              <a:ext cx="766" cy="645"/>
            </a:xfrm>
            <a:prstGeom prst="flowChartDecision">
              <a:avLst/>
            </a:prstGeom>
            <a:solidFill>
              <a:schemeClr val="accent1"/>
            </a:solidFill>
            <a:ln w="19050">
              <a:solidFill>
                <a:srgbClr val="000000"/>
              </a:solidFill>
              <a:miter lim="800000"/>
            </a:ln>
          </p:spPr>
          <p:txBody>
            <a:bodyPr/>
            <a:lstStyle/>
            <a:p>
              <a:endParaRPr lang="zh-CN" altLang="en-US" b="0"/>
            </a:p>
          </p:txBody>
        </p:sp>
        <p:sp>
          <p:nvSpPr>
            <p:cNvPr id="66581" name="Text Box 23"/>
            <p:cNvSpPr txBox="1">
              <a:spLocks noChangeArrowheads="1"/>
            </p:cNvSpPr>
            <p:nvPr/>
          </p:nvSpPr>
          <p:spPr bwMode="auto">
            <a:xfrm>
              <a:off x="2836" y="2342"/>
              <a:ext cx="425" cy="266"/>
            </a:xfrm>
            <a:prstGeom prst="rect">
              <a:avLst/>
            </a:prstGeom>
            <a:solidFill>
              <a:schemeClr val="accent1"/>
            </a:solidFill>
            <a:ln w="19050">
              <a:noFill/>
              <a:miter lim="800000"/>
            </a:ln>
          </p:spPr>
          <p:txBody>
            <a:bodyPr lIns="0" tIns="0" rIns="0" bIns="0"/>
            <a:lstStyle/>
            <a:p>
              <a:pPr algn="ctr" eaLnBrk="0" hangingPunct="0"/>
              <a:r>
                <a:rPr kumimoji="0" lang="en-US" altLang="zh-CN" sz="1600" b="0">
                  <a:solidFill>
                    <a:srgbClr val="0033CC"/>
                  </a:solidFill>
                  <a:latin typeface="华文新魏" panose="02010800040101010101" pitchFamily="2" charset="-122"/>
                  <a:ea typeface="华文新魏" panose="02010800040101010101" pitchFamily="2" charset="-122"/>
                </a:rPr>
                <a:t>&lt;B+L2</a:t>
              </a:r>
              <a:endParaRPr kumimoji="0" lang="en-US" altLang="zh-CN" sz="1600" b="0">
                <a:solidFill>
                  <a:srgbClr val="0033CC"/>
                </a:solidFill>
                <a:latin typeface="华文新魏" panose="02010800040101010101" pitchFamily="2" charset="-122"/>
                <a:ea typeface="华文新魏" panose="02010800040101010101" pitchFamily="2" charset="-122"/>
              </a:endParaRPr>
            </a:p>
          </p:txBody>
        </p:sp>
        <p:sp>
          <p:nvSpPr>
            <p:cNvPr id="66582" name="Line 24"/>
            <p:cNvSpPr>
              <a:spLocks noChangeShapeType="1"/>
            </p:cNvSpPr>
            <p:nvPr/>
          </p:nvSpPr>
          <p:spPr bwMode="auto">
            <a:xfrm>
              <a:off x="3558" y="2002"/>
              <a:ext cx="345" cy="0"/>
            </a:xfrm>
            <a:prstGeom prst="line">
              <a:avLst/>
            </a:prstGeom>
            <a:noFill/>
            <a:ln w="19050">
              <a:solidFill>
                <a:srgbClr val="000000"/>
              </a:solidFill>
              <a:round/>
              <a:tailEnd type="triangle" w="sm" len="med"/>
            </a:ln>
          </p:spPr>
          <p:txBody>
            <a:bodyPr/>
            <a:lstStyle/>
            <a:p>
              <a:endParaRPr lang="zh-CN" altLang="en-US"/>
            </a:p>
          </p:txBody>
        </p:sp>
        <p:sp>
          <p:nvSpPr>
            <p:cNvPr id="66583" name="Line 25"/>
            <p:cNvSpPr>
              <a:spLocks noChangeShapeType="1"/>
            </p:cNvSpPr>
            <p:nvPr/>
          </p:nvSpPr>
          <p:spPr bwMode="auto">
            <a:xfrm>
              <a:off x="3648" y="1392"/>
              <a:ext cx="2" cy="432"/>
            </a:xfrm>
            <a:prstGeom prst="line">
              <a:avLst/>
            </a:prstGeom>
            <a:noFill/>
            <a:ln w="19050">
              <a:solidFill>
                <a:srgbClr val="000000"/>
              </a:solidFill>
              <a:round/>
              <a:tailEnd type="none" w="sm" len="med"/>
            </a:ln>
          </p:spPr>
          <p:txBody>
            <a:bodyPr/>
            <a:lstStyle/>
            <a:p>
              <a:endParaRPr lang="zh-CN" altLang="en-US"/>
            </a:p>
          </p:txBody>
        </p:sp>
        <p:sp>
          <p:nvSpPr>
            <p:cNvPr id="66584" name="Line 26"/>
            <p:cNvSpPr>
              <a:spLocks noChangeShapeType="1"/>
            </p:cNvSpPr>
            <p:nvPr/>
          </p:nvSpPr>
          <p:spPr bwMode="auto">
            <a:xfrm>
              <a:off x="3650" y="1832"/>
              <a:ext cx="237" cy="0"/>
            </a:xfrm>
            <a:prstGeom prst="line">
              <a:avLst/>
            </a:prstGeom>
            <a:noFill/>
            <a:ln w="19050">
              <a:solidFill>
                <a:srgbClr val="000000"/>
              </a:solidFill>
              <a:round/>
              <a:tailEnd type="triangle" w="sm" len="med"/>
            </a:ln>
          </p:spPr>
          <p:txBody>
            <a:bodyPr/>
            <a:lstStyle/>
            <a:p>
              <a:endParaRPr lang="zh-CN" altLang="en-US"/>
            </a:p>
          </p:txBody>
        </p:sp>
        <p:sp>
          <p:nvSpPr>
            <p:cNvPr id="66585" name="Line 27"/>
            <p:cNvSpPr>
              <a:spLocks noChangeShapeType="1"/>
            </p:cNvSpPr>
            <p:nvPr/>
          </p:nvSpPr>
          <p:spPr bwMode="auto">
            <a:xfrm>
              <a:off x="3414" y="3453"/>
              <a:ext cx="234" cy="3"/>
            </a:xfrm>
            <a:prstGeom prst="line">
              <a:avLst/>
            </a:prstGeom>
            <a:noFill/>
            <a:ln w="19050">
              <a:solidFill>
                <a:srgbClr val="000000"/>
              </a:solidFill>
              <a:round/>
              <a:tailEnd type="none" w="sm" len="med"/>
            </a:ln>
          </p:spPr>
          <p:txBody>
            <a:bodyPr/>
            <a:lstStyle/>
            <a:p>
              <a:endParaRPr lang="zh-CN" altLang="en-US"/>
            </a:p>
          </p:txBody>
        </p:sp>
        <p:sp>
          <p:nvSpPr>
            <p:cNvPr id="66586" name="Line 28"/>
            <p:cNvSpPr>
              <a:spLocks noChangeShapeType="1"/>
            </p:cNvSpPr>
            <p:nvPr/>
          </p:nvSpPr>
          <p:spPr bwMode="auto">
            <a:xfrm>
              <a:off x="3650" y="2239"/>
              <a:ext cx="0" cy="1204"/>
            </a:xfrm>
            <a:prstGeom prst="line">
              <a:avLst/>
            </a:prstGeom>
            <a:noFill/>
            <a:ln w="19050">
              <a:solidFill>
                <a:srgbClr val="000000"/>
              </a:solidFill>
              <a:round/>
              <a:tailEnd type="none" w="sm" len="med"/>
            </a:ln>
          </p:spPr>
          <p:txBody>
            <a:bodyPr/>
            <a:lstStyle/>
            <a:p>
              <a:endParaRPr lang="zh-CN" altLang="en-US"/>
            </a:p>
          </p:txBody>
        </p:sp>
        <p:sp>
          <p:nvSpPr>
            <p:cNvPr id="66587" name="Line 29"/>
            <p:cNvSpPr>
              <a:spLocks noChangeShapeType="1"/>
            </p:cNvSpPr>
            <p:nvPr/>
          </p:nvSpPr>
          <p:spPr bwMode="auto">
            <a:xfrm>
              <a:off x="3650" y="2262"/>
              <a:ext cx="237" cy="0"/>
            </a:xfrm>
            <a:prstGeom prst="line">
              <a:avLst/>
            </a:prstGeom>
            <a:noFill/>
            <a:ln w="19050">
              <a:solidFill>
                <a:srgbClr val="000000"/>
              </a:solidFill>
              <a:round/>
              <a:tailEnd type="triangle" w="sm" len="med"/>
            </a:ln>
          </p:spPr>
          <p:txBody>
            <a:bodyPr/>
            <a:lstStyle/>
            <a:p>
              <a:endParaRPr lang="zh-CN" altLang="en-US"/>
            </a:p>
          </p:txBody>
        </p:sp>
        <p:sp>
          <p:nvSpPr>
            <p:cNvPr id="66588" name="Text Box 30"/>
            <p:cNvSpPr txBox="1">
              <a:spLocks noChangeArrowheads="1"/>
            </p:cNvSpPr>
            <p:nvPr/>
          </p:nvSpPr>
          <p:spPr bwMode="auto">
            <a:xfrm>
              <a:off x="2007" y="1839"/>
              <a:ext cx="663" cy="428"/>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越界中断</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89" name="Line 31"/>
            <p:cNvSpPr>
              <a:spLocks noChangeShapeType="1"/>
            </p:cNvSpPr>
            <p:nvPr/>
          </p:nvSpPr>
          <p:spPr bwMode="auto">
            <a:xfrm flipH="1">
              <a:off x="2680" y="1947"/>
              <a:ext cx="357" cy="0"/>
            </a:xfrm>
            <a:prstGeom prst="line">
              <a:avLst/>
            </a:prstGeom>
            <a:noFill/>
            <a:ln w="19050">
              <a:solidFill>
                <a:srgbClr val="000000"/>
              </a:solidFill>
              <a:round/>
              <a:tailEnd type="triangle" w="sm" len="med"/>
            </a:ln>
          </p:spPr>
          <p:txBody>
            <a:bodyPr/>
            <a:lstStyle/>
            <a:p>
              <a:endParaRPr lang="zh-CN" altLang="en-US"/>
            </a:p>
          </p:txBody>
        </p:sp>
        <p:sp>
          <p:nvSpPr>
            <p:cNvPr id="66590" name="Line 32"/>
            <p:cNvSpPr>
              <a:spLocks noChangeShapeType="1"/>
            </p:cNvSpPr>
            <p:nvPr/>
          </p:nvSpPr>
          <p:spPr bwMode="auto">
            <a:xfrm>
              <a:off x="3030" y="1924"/>
              <a:ext cx="0" cy="255"/>
            </a:xfrm>
            <a:prstGeom prst="line">
              <a:avLst/>
            </a:prstGeom>
            <a:noFill/>
            <a:ln w="19050">
              <a:solidFill>
                <a:srgbClr val="000000"/>
              </a:solidFill>
              <a:round/>
              <a:tailEnd type="none" w="sm" len="med"/>
            </a:ln>
          </p:spPr>
          <p:txBody>
            <a:bodyPr/>
            <a:lstStyle/>
            <a:p>
              <a:endParaRPr lang="zh-CN" altLang="en-US"/>
            </a:p>
          </p:txBody>
        </p:sp>
        <p:sp>
          <p:nvSpPr>
            <p:cNvPr id="66591" name="Text Box 33"/>
            <p:cNvSpPr txBox="1">
              <a:spLocks noChangeArrowheads="1"/>
            </p:cNvSpPr>
            <p:nvPr/>
          </p:nvSpPr>
          <p:spPr bwMode="auto">
            <a:xfrm>
              <a:off x="3900" y="2652"/>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4</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2" name="Text Box 34"/>
            <p:cNvSpPr txBox="1">
              <a:spLocks noChangeArrowheads="1"/>
            </p:cNvSpPr>
            <p:nvPr/>
          </p:nvSpPr>
          <p:spPr bwMode="auto">
            <a:xfrm>
              <a:off x="3900" y="3080"/>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5</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3" name="Text Box 35"/>
            <p:cNvSpPr txBox="1">
              <a:spLocks noChangeArrowheads="1"/>
            </p:cNvSpPr>
            <p:nvPr/>
          </p:nvSpPr>
          <p:spPr bwMode="auto">
            <a:xfrm>
              <a:off x="3900" y="3508"/>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6</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4" name="Line 36"/>
            <p:cNvSpPr>
              <a:spLocks noChangeShapeType="1"/>
            </p:cNvSpPr>
            <p:nvPr/>
          </p:nvSpPr>
          <p:spPr bwMode="auto">
            <a:xfrm>
              <a:off x="3567" y="1980"/>
              <a:ext cx="0" cy="515"/>
            </a:xfrm>
            <a:prstGeom prst="line">
              <a:avLst/>
            </a:prstGeom>
            <a:noFill/>
            <a:ln w="19050">
              <a:solidFill>
                <a:srgbClr val="000000"/>
              </a:solidFill>
              <a:round/>
              <a:tailEnd type="none" w="sm" len="med"/>
            </a:ln>
          </p:spPr>
          <p:txBody>
            <a:bodyPr/>
            <a:lstStyle/>
            <a:p>
              <a:endParaRPr lang="zh-CN" altLang="en-US"/>
            </a:p>
          </p:txBody>
        </p:sp>
        <p:sp>
          <p:nvSpPr>
            <p:cNvPr id="66595" name="Line 37"/>
            <p:cNvSpPr>
              <a:spLocks noChangeShapeType="1"/>
            </p:cNvSpPr>
            <p:nvPr/>
          </p:nvSpPr>
          <p:spPr bwMode="auto">
            <a:xfrm flipV="1">
              <a:off x="3428" y="2499"/>
              <a:ext cx="139" cy="3"/>
            </a:xfrm>
            <a:prstGeom prst="line">
              <a:avLst/>
            </a:prstGeom>
            <a:noFill/>
            <a:ln w="19050">
              <a:solidFill>
                <a:srgbClr val="000000"/>
              </a:solidFill>
              <a:round/>
              <a:tailEnd type="none" w="sm" len="med"/>
            </a:ln>
          </p:spPr>
          <p:txBody>
            <a:bodyPr/>
            <a:lstStyle/>
            <a:p>
              <a:endParaRPr lang="zh-CN" altLang="en-US"/>
            </a:p>
          </p:txBody>
        </p:sp>
        <p:sp>
          <p:nvSpPr>
            <p:cNvPr id="66596" name="Line 38"/>
            <p:cNvSpPr>
              <a:spLocks noChangeShapeType="1"/>
            </p:cNvSpPr>
            <p:nvPr/>
          </p:nvSpPr>
          <p:spPr bwMode="auto">
            <a:xfrm>
              <a:off x="1680" y="1536"/>
              <a:ext cx="0" cy="816"/>
            </a:xfrm>
            <a:prstGeom prst="line">
              <a:avLst/>
            </a:prstGeom>
            <a:noFill/>
            <a:ln w="9525">
              <a:solidFill>
                <a:schemeClr val="tx1"/>
              </a:solidFill>
              <a:round/>
              <a:tailEnd type="triangle" w="med" len="med"/>
            </a:ln>
          </p:spPr>
          <p:txBody>
            <a:bodyPr/>
            <a:lstStyle/>
            <a:p>
              <a:endParaRPr lang="zh-CN" altLang="en-US"/>
            </a:p>
          </p:txBody>
        </p:sp>
      </p:grpSp>
      <p:sp>
        <p:nvSpPr>
          <p:cNvPr id="66563" name="Rectangle 37"/>
          <p:cNvSpPr>
            <a:spLocks noChangeArrowheads="1"/>
          </p:cNvSpPr>
          <p:nvPr/>
        </p:nvSpPr>
        <p:spPr bwMode="auto">
          <a:xfrm>
            <a:off x="539750" y="1484313"/>
            <a:ext cx="2927350" cy="457200"/>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en-US" b="0">
                <a:solidFill>
                  <a:srgbClr val="CC3300"/>
                </a:solidFill>
              </a:rPr>
              <a:t>地址转换和存储保护</a:t>
            </a:r>
            <a:endParaRPr lang="zh-CN" altLang="en-US" b="0">
              <a:solidFill>
                <a:srgbClr val="CC3300"/>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9029065" y="1118235"/>
              <a:ext cx="12700" cy="360"/>
            </p14:xfrm>
          </p:contentPart>
        </mc:Choice>
        <mc:Fallback xmlns="">
          <p:pic>
            <p:nvPicPr>
              <p:cNvPr id="2" name="墨迹 1"/>
            </p:nvPicPr>
            <p:blipFill>
              <a:blip r:embed="rId2"/>
            </p:blipFill>
            <p:spPr>
              <a:xfrm>
                <a:off x="9029065" y="1118235"/>
                <a:ext cx="127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518650" y="1639570"/>
              <a:ext cx="12700" cy="360"/>
            </p14:xfrm>
          </p:contentPart>
        </mc:Choice>
        <mc:Fallback xmlns="">
          <p:pic>
            <p:nvPicPr>
              <p:cNvPr id="3" name="墨迹 2"/>
            </p:nvPicPr>
            <p:blipFill>
              <a:blip r:embed="rId2"/>
            </p:blipFill>
            <p:spPr>
              <a:xfrm>
                <a:off x="9518650" y="163957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253105" y="1359535"/>
              <a:ext cx="4695825" cy="172085"/>
            </p14:xfrm>
          </p:contentPart>
        </mc:Choice>
        <mc:Fallback xmlns="">
          <p:pic>
            <p:nvPicPr>
              <p:cNvPr id="4" name="墨迹 3"/>
            </p:nvPicPr>
            <p:blipFill>
              <a:blip r:embed="rId5"/>
            </p:blipFill>
            <p:spPr>
              <a:xfrm>
                <a:off x="3253105" y="1359535"/>
                <a:ext cx="4695825" cy="1720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7904480" y="1652270"/>
              <a:ext cx="12700" cy="360"/>
            </p14:xfrm>
          </p:contentPart>
        </mc:Choice>
        <mc:Fallback xmlns="">
          <p:pic>
            <p:nvPicPr>
              <p:cNvPr id="5" name="墨迹 4"/>
            </p:nvPicPr>
            <p:blipFill>
              <a:blip r:embed="rId2"/>
            </p:blipFill>
            <p:spPr>
              <a:xfrm>
                <a:off x="7904480" y="165227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7980680" y="1639570"/>
              <a:ext cx="12700" cy="360"/>
            </p14:xfrm>
          </p:contentPart>
        </mc:Choice>
        <mc:Fallback xmlns="">
          <p:pic>
            <p:nvPicPr>
              <p:cNvPr id="6" name="墨迹 5"/>
            </p:nvPicPr>
            <p:blipFill>
              <a:blip r:embed="rId2"/>
            </p:blipFill>
            <p:spPr>
              <a:xfrm>
                <a:off x="7980680" y="1639570"/>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603250" y="1982470"/>
              <a:ext cx="3355340" cy="267335"/>
            </p14:xfrm>
          </p:contentPart>
        </mc:Choice>
        <mc:Fallback xmlns="">
          <p:pic>
            <p:nvPicPr>
              <p:cNvPr id="7" name="墨迹 6"/>
            </p:nvPicPr>
            <p:blipFill>
              <a:blip r:embed="rId9"/>
            </p:blipFill>
            <p:spPr>
              <a:xfrm>
                <a:off x="603250" y="1982470"/>
                <a:ext cx="3355340" cy="2673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543685" y="4493260"/>
              <a:ext cx="1130935" cy="432435"/>
            </p14:xfrm>
          </p:contentPart>
        </mc:Choice>
        <mc:Fallback xmlns="">
          <p:pic>
            <p:nvPicPr>
              <p:cNvPr id="8" name="墨迹 7"/>
            </p:nvPicPr>
            <p:blipFill>
              <a:blip r:embed="rId11"/>
            </p:blipFill>
            <p:spPr>
              <a:xfrm>
                <a:off x="1543685" y="4493260"/>
                <a:ext cx="1130935" cy="43243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3049905" y="4493260"/>
              <a:ext cx="1169035" cy="400685"/>
            </p14:xfrm>
          </p:contentPart>
        </mc:Choice>
        <mc:Fallback xmlns="">
          <p:pic>
            <p:nvPicPr>
              <p:cNvPr id="9" name="墨迹 8"/>
            </p:nvPicPr>
            <p:blipFill>
              <a:blip r:embed="rId13"/>
            </p:blipFill>
            <p:spPr>
              <a:xfrm>
                <a:off x="3049905" y="4493260"/>
                <a:ext cx="1169035" cy="40068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528570" y="2294255"/>
              <a:ext cx="597535" cy="457835"/>
            </p14:xfrm>
          </p:contentPart>
        </mc:Choice>
        <mc:Fallback xmlns="">
          <p:pic>
            <p:nvPicPr>
              <p:cNvPr id="10" name="墨迹 9"/>
            </p:nvPicPr>
            <p:blipFill>
              <a:blip r:embed="rId15"/>
            </p:blipFill>
            <p:spPr>
              <a:xfrm>
                <a:off x="2528570" y="2294255"/>
                <a:ext cx="597535" cy="45783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2884805" y="2421255"/>
              <a:ext cx="12700" cy="360"/>
            </p14:xfrm>
          </p:contentPart>
        </mc:Choice>
        <mc:Fallback xmlns="">
          <p:pic>
            <p:nvPicPr>
              <p:cNvPr id="11" name="墨迹 10"/>
            </p:nvPicPr>
            <p:blipFill>
              <a:blip r:embed="rId2"/>
            </p:blipFill>
            <p:spPr>
              <a:xfrm>
                <a:off x="2884805" y="2421255"/>
                <a:ext cx="1270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2534920" y="4677410"/>
              <a:ext cx="6350" cy="57150"/>
            </p14:xfrm>
          </p:contentPart>
        </mc:Choice>
        <mc:Fallback xmlns="">
          <p:pic>
            <p:nvPicPr>
              <p:cNvPr id="12" name="墨迹 11"/>
            </p:nvPicPr>
            <p:blipFill>
              <a:blip r:embed="rId18"/>
            </p:blipFill>
            <p:spPr>
              <a:xfrm>
                <a:off x="2534920" y="4677410"/>
                <a:ext cx="6350" cy="571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2814955" y="2719705"/>
              <a:ext cx="12700" cy="360"/>
            </p14:xfrm>
          </p:contentPart>
        </mc:Choice>
        <mc:Fallback xmlns="">
          <p:pic>
            <p:nvPicPr>
              <p:cNvPr id="13" name="墨迹 12"/>
            </p:nvPicPr>
            <p:blipFill>
              <a:blip r:embed="rId2"/>
            </p:blipFill>
            <p:spPr>
              <a:xfrm>
                <a:off x="2814955" y="2719705"/>
                <a:ext cx="1270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2954655" y="4582160"/>
              <a:ext cx="57150" cy="12700"/>
            </p14:xfrm>
          </p:contentPart>
        </mc:Choice>
        <mc:Fallback xmlns="">
          <p:pic>
            <p:nvPicPr>
              <p:cNvPr id="14" name="墨迹 13"/>
            </p:nvPicPr>
            <p:blipFill>
              <a:blip r:embed="rId21"/>
            </p:blipFill>
            <p:spPr>
              <a:xfrm>
                <a:off x="2954655" y="4582160"/>
                <a:ext cx="57150" cy="127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3380105" y="4626610"/>
              <a:ext cx="19050" cy="360"/>
            </p14:xfrm>
          </p:contentPart>
        </mc:Choice>
        <mc:Fallback xmlns="">
          <p:pic>
            <p:nvPicPr>
              <p:cNvPr id="15" name="墨迹 14"/>
            </p:nvPicPr>
            <p:blipFill>
              <a:blip r:embed="rId23"/>
            </p:blipFill>
            <p:spPr>
              <a:xfrm>
                <a:off x="3380105" y="4626610"/>
                <a:ext cx="1905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3583305" y="4721860"/>
              <a:ext cx="12700" cy="360"/>
            </p14:xfrm>
          </p:contentPart>
        </mc:Choice>
        <mc:Fallback xmlns="">
          <p:pic>
            <p:nvPicPr>
              <p:cNvPr id="16" name="墨迹 15"/>
            </p:nvPicPr>
            <p:blipFill>
              <a:blip r:embed="rId2"/>
            </p:blipFill>
            <p:spPr>
              <a:xfrm>
                <a:off x="3583305" y="4721860"/>
                <a:ext cx="1270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4041140" y="4798060"/>
              <a:ext cx="12700" cy="360"/>
            </p14:xfrm>
          </p:contentPart>
        </mc:Choice>
        <mc:Fallback xmlns="">
          <p:pic>
            <p:nvPicPr>
              <p:cNvPr id="17" name="墨迹 16"/>
            </p:nvPicPr>
            <p:blipFill>
              <a:blip r:embed="rId2"/>
            </p:blipFill>
            <p:spPr>
              <a:xfrm>
                <a:off x="4041140" y="4798060"/>
                <a:ext cx="127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墨迹 17"/>
              <p14:cNvContentPartPr/>
              <p14:nvPr/>
            </p14:nvContentPartPr>
            <p14:xfrm>
              <a:off x="4041140" y="4811395"/>
              <a:ext cx="6350" cy="19050"/>
            </p14:xfrm>
          </p:contentPart>
        </mc:Choice>
        <mc:Fallback xmlns="">
          <p:pic>
            <p:nvPicPr>
              <p:cNvPr id="18" name="墨迹 17"/>
            </p:nvPicPr>
            <p:blipFill>
              <a:blip r:embed="rId27"/>
            </p:blipFill>
            <p:spPr>
              <a:xfrm>
                <a:off x="4041140" y="4811395"/>
                <a:ext cx="635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墨迹 18"/>
              <p14:cNvContentPartPr/>
              <p14:nvPr/>
            </p14:nvContentPartPr>
            <p14:xfrm>
              <a:off x="4028440" y="4824095"/>
              <a:ext cx="12700" cy="360"/>
            </p14:xfrm>
          </p:contentPart>
        </mc:Choice>
        <mc:Fallback xmlns="">
          <p:pic>
            <p:nvPicPr>
              <p:cNvPr id="19" name="墨迹 18"/>
            </p:nvPicPr>
            <p:blipFill>
              <a:blip r:embed="rId2"/>
            </p:blipFill>
            <p:spPr>
              <a:xfrm>
                <a:off x="4028440" y="4824095"/>
                <a:ext cx="1270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墨迹 19"/>
              <p14:cNvContentPartPr/>
              <p14:nvPr/>
            </p14:nvContentPartPr>
            <p14:xfrm>
              <a:off x="4022090" y="4830445"/>
              <a:ext cx="12700" cy="360"/>
            </p14:xfrm>
          </p:contentPart>
        </mc:Choice>
        <mc:Fallback xmlns="">
          <p:pic>
            <p:nvPicPr>
              <p:cNvPr id="20" name="墨迹 19"/>
            </p:nvPicPr>
            <p:blipFill>
              <a:blip r:embed="rId2"/>
            </p:blipFill>
            <p:spPr>
              <a:xfrm>
                <a:off x="4022090" y="4830445"/>
                <a:ext cx="1270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墨迹 20"/>
              <p14:cNvContentPartPr/>
              <p14:nvPr/>
            </p14:nvContentPartPr>
            <p14:xfrm>
              <a:off x="5642610" y="3736975"/>
              <a:ext cx="12700" cy="360"/>
            </p14:xfrm>
          </p:contentPart>
        </mc:Choice>
        <mc:Fallback xmlns="">
          <p:pic>
            <p:nvPicPr>
              <p:cNvPr id="21" name="墨迹 20"/>
            </p:nvPicPr>
            <p:blipFill>
              <a:blip r:embed="rId2"/>
            </p:blipFill>
            <p:spPr>
              <a:xfrm>
                <a:off x="5642610" y="3736975"/>
                <a:ext cx="127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2" name="墨迹 21"/>
              <p14:cNvContentPartPr/>
              <p14:nvPr/>
            </p14:nvContentPartPr>
            <p14:xfrm>
              <a:off x="5197475" y="4079875"/>
              <a:ext cx="12700" cy="360"/>
            </p14:xfrm>
          </p:contentPart>
        </mc:Choice>
        <mc:Fallback xmlns="">
          <p:pic>
            <p:nvPicPr>
              <p:cNvPr id="22" name="墨迹 21"/>
            </p:nvPicPr>
            <p:blipFill>
              <a:blip r:embed="rId2"/>
            </p:blipFill>
            <p:spPr>
              <a:xfrm>
                <a:off x="5197475" y="4079875"/>
                <a:ext cx="127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墨迹 22"/>
              <p14:cNvContentPartPr/>
              <p14:nvPr/>
            </p14:nvContentPartPr>
            <p14:xfrm>
              <a:off x="3132455" y="3120390"/>
              <a:ext cx="1207135" cy="521335"/>
            </p14:xfrm>
          </p:contentPart>
        </mc:Choice>
        <mc:Fallback xmlns="">
          <p:pic>
            <p:nvPicPr>
              <p:cNvPr id="23" name="墨迹 22"/>
            </p:nvPicPr>
            <p:blipFill>
              <a:blip r:embed="rId33"/>
            </p:blipFill>
            <p:spPr>
              <a:xfrm>
                <a:off x="3132455" y="3120390"/>
                <a:ext cx="1207135" cy="52133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墨迹 23"/>
              <p14:cNvContentPartPr/>
              <p14:nvPr/>
            </p14:nvContentPartPr>
            <p14:xfrm>
              <a:off x="4231640" y="3177540"/>
              <a:ext cx="12700" cy="360"/>
            </p14:xfrm>
          </p:contentPart>
        </mc:Choice>
        <mc:Fallback xmlns="">
          <p:pic>
            <p:nvPicPr>
              <p:cNvPr id="24" name="墨迹 23"/>
            </p:nvPicPr>
            <p:blipFill>
              <a:blip r:embed="rId2"/>
            </p:blipFill>
            <p:spPr>
              <a:xfrm>
                <a:off x="4231640" y="3177540"/>
                <a:ext cx="12700"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5470525" y="4353560"/>
              <a:ext cx="19685" cy="360"/>
            </p14:xfrm>
          </p:contentPart>
        </mc:Choice>
        <mc:Fallback xmlns="">
          <p:pic>
            <p:nvPicPr>
              <p:cNvPr id="25" name="墨迹 24"/>
            </p:nvPicPr>
            <p:blipFill>
              <a:blip r:embed="rId36"/>
            </p:blipFill>
            <p:spPr>
              <a:xfrm>
                <a:off x="5470525" y="4353560"/>
                <a:ext cx="19685"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墨迹 25"/>
              <p14:cNvContentPartPr/>
              <p14:nvPr/>
            </p14:nvContentPartPr>
            <p14:xfrm>
              <a:off x="5623560" y="3463925"/>
              <a:ext cx="641350" cy="444500"/>
            </p14:xfrm>
          </p:contentPart>
        </mc:Choice>
        <mc:Fallback xmlns="">
          <p:pic>
            <p:nvPicPr>
              <p:cNvPr id="26" name="墨迹 25"/>
            </p:nvPicPr>
            <p:blipFill>
              <a:blip r:embed="rId38"/>
            </p:blipFill>
            <p:spPr>
              <a:xfrm>
                <a:off x="5623560" y="3463925"/>
                <a:ext cx="641350" cy="444500"/>
              </a:xfrm>
              <a:prstGeom prst="rect"/>
            </p:spPr>
          </p:pic>
        </mc:Fallback>
      </mc:AlternateContent>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sp>
        <p:nvSpPr>
          <p:cNvPr id="67586" name="Rectangle 3"/>
          <p:cNvSpPr>
            <a:spLocks noGrp="1" noChangeArrowheads="1"/>
          </p:cNvSpPr>
          <p:nvPr>
            <p:ph type="body" idx="1"/>
          </p:nvPr>
        </p:nvSpPr>
        <p:spPr>
          <a:xfrm>
            <a:off x="685800" y="1628775"/>
            <a:ext cx="7773988" cy="4467225"/>
          </a:xfrm>
        </p:spPr>
        <p:txBody>
          <a:bodyPr/>
          <a:lstStyle/>
          <a:p>
            <a:r>
              <a:rPr lang="zh-CN" altLang="en-US" sz="2800" smtClean="0"/>
              <a:t>优点</a:t>
            </a:r>
            <a:endParaRPr lang="zh-CN" altLang="en-US" sz="2800" smtClean="0"/>
          </a:p>
          <a:p>
            <a:pPr lvl="1"/>
            <a:r>
              <a:rPr lang="zh-CN" altLang="en-US" sz="2400" smtClean="0"/>
              <a:t>管理简单；</a:t>
            </a:r>
            <a:endParaRPr lang="zh-CN" altLang="en-US" sz="2400" smtClean="0"/>
          </a:p>
          <a:p>
            <a:pPr lvl="1"/>
            <a:r>
              <a:rPr lang="zh-CN" altLang="en-US" sz="2400" smtClean="0"/>
              <a:t>硬件支持要求少，一对界地址寄存器；</a:t>
            </a:r>
            <a:endParaRPr lang="zh-CN" altLang="en-US" sz="2400" smtClean="0"/>
          </a:p>
          <a:p>
            <a:r>
              <a:rPr lang="zh-CN" altLang="en-US" sz="2800" smtClean="0"/>
              <a:t>缺点</a:t>
            </a:r>
            <a:endParaRPr lang="zh-CN" altLang="en-US" sz="2800" smtClean="0"/>
          </a:p>
          <a:p>
            <a:pPr lvl="1"/>
            <a:r>
              <a:rPr lang="zh-CN" altLang="en-US" sz="2400" smtClean="0"/>
              <a:t>主存利用率不高，存在内部碎片。</a:t>
            </a:r>
            <a:endParaRPr lang="zh-CN" altLang="en-US" sz="2400" smtClean="0"/>
          </a:p>
          <a:p>
            <a:pPr lvl="1"/>
            <a:r>
              <a:rPr lang="zh-CN" altLang="en-US" sz="2400" smtClean="0"/>
              <a:t>分区总数固定，限制了并发执行的程序数目。 </a:t>
            </a:r>
            <a:endParaRPr lang="zh-CN" altLang="en-US" sz="2400" smtClean="0"/>
          </a:p>
          <a:p>
            <a:r>
              <a:rPr lang="zh-CN" altLang="en-US" sz="2800" smtClean="0"/>
              <a:t>采用静态重定位。</a:t>
            </a:r>
            <a:endParaRPr lang="zh-CN" altLang="en-US" sz="2800" smtClean="0"/>
          </a:p>
          <a:p>
            <a:r>
              <a:rPr lang="zh-CN" altLang="en-US" sz="2800" smtClean="0"/>
              <a:t>可以采用一对界地址寄存器实现储存器保护。</a:t>
            </a:r>
            <a:endParaRPr lang="zh-CN" altLang="en-US" sz="28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81785" y="1925320"/>
              <a:ext cx="1201420" cy="559435"/>
            </p14:xfrm>
          </p:contentPart>
        </mc:Choice>
        <mc:Fallback xmlns="">
          <p:pic>
            <p:nvPicPr>
              <p:cNvPr id="2" name="墨迹 1"/>
            </p:nvPicPr>
            <p:blipFill>
              <a:blip r:embed="rId2"/>
            </p:blipFill>
            <p:spPr>
              <a:xfrm>
                <a:off x="1581785" y="1925320"/>
                <a:ext cx="1201420" cy="5594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467485" y="2503805"/>
              <a:ext cx="2351405" cy="565785"/>
            </p14:xfrm>
          </p:contentPart>
        </mc:Choice>
        <mc:Fallback xmlns="">
          <p:pic>
            <p:nvPicPr>
              <p:cNvPr id="3" name="墨迹 2"/>
            </p:nvPicPr>
            <p:blipFill>
              <a:blip r:embed="rId4"/>
            </p:blipFill>
            <p:spPr>
              <a:xfrm>
                <a:off x="1467485" y="2503805"/>
                <a:ext cx="2351405" cy="5657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250690" y="2942590"/>
              <a:ext cx="2757805" cy="88900"/>
            </p14:xfrm>
          </p:contentPart>
        </mc:Choice>
        <mc:Fallback xmlns="">
          <p:pic>
            <p:nvPicPr>
              <p:cNvPr id="4" name="墨迹 3"/>
            </p:nvPicPr>
            <p:blipFill>
              <a:blip r:embed="rId6"/>
            </p:blipFill>
            <p:spPr>
              <a:xfrm>
                <a:off x="4250690" y="2942590"/>
                <a:ext cx="2757805" cy="889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276985" y="3546475"/>
              <a:ext cx="444500" cy="31750"/>
            </p14:xfrm>
          </p:contentPart>
        </mc:Choice>
        <mc:Fallback xmlns="">
          <p:pic>
            <p:nvPicPr>
              <p:cNvPr id="5" name="墨迹 4"/>
            </p:nvPicPr>
            <p:blipFill>
              <a:blip r:embed="rId8"/>
            </p:blipFill>
            <p:spPr>
              <a:xfrm>
                <a:off x="1276985" y="3546475"/>
                <a:ext cx="444500" cy="31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816735" y="3952875"/>
              <a:ext cx="1811020" cy="50800"/>
            </p14:xfrm>
          </p:contentPart>
        </mc:Choice>
        <mc:Fallback xmlns="">
          <p:pic>
            <p:nvPicPr>
              <p:cNvPr id="6" name="墨迹 5"/>
            </p:nvPicPr>
            <p:blipFill>
              <a:blip r:embed="rId10"/>
            </p:blipFill>
            <p:spPr>
              <a:xfrm>
                <a:off x="1816735" y="3952875"/>
                <a:ext cx="1811020" cy="508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608705" y="3470275"/>
              <a:ext cx="781685" cy="514350"/>
            </p14:xfrm>
          </p:contentPart>
        </mc:Choice>
        <mc:Fallback xmlns="">
          <p:pic>
            <p:nvPicPr>
              <p:cNvPr id="7" name="墨迹 6"/>
            </p:nvPicPr>
            <p:blipFill>
              <a:blip r:embed="rId12"/>
            </p:blipFill>
            <p:spPr>
              <a:xfrm>
                <a:off x="3608705" y="3470275"/>
                <a:ext cx="781685" cy="5143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581525" y="3800475"/>
              <a:ext cx="1651635" cy="139700"/>
            </p14:xfrm>
          </p:contentPart>
        </mc:Choice>
        <mc:Fallback xmlns="">
          <p:pic>
            <p:nvPicPr>
              <p:cNvPr id="8" name="墨迹 7"/>
            </p:nvPicPr>
            <p:blipFill>
              <a:blip r:embed="rId14"/>
            </p:blipFill>
            <p:spPr>
              <a:xfrm>
                <a:off x="4581525" y="3800475"/>
                <a:ext cx="1651635" cy="1397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6220460" y="3870325"/>
              <a:ext cx="19050" cy="38100"/>
            </p14:xfrm>
          </p:contentPart>
        </mc:Choice>
        <mc:Fallback xmlns="">
          <p:pic>
            <p:nvPicPr>
              <p:cNvPr id="9" name="墨迹 8"/>
            </p:nvPicPr>
            <p:blipFill>
              <a:blip r:embed="rId16"/>
            </p:blipFill>
            <p:spPr>
              <a:xfrm>
                <a:off x="6220460" y="3870325"/>
                <a:ext cx="19050" cy="38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258560" y="3927475"/>
              <a:ext cx="19050" cy="12700"/>
            </p14:xfrm>
          </p:contentPart>
        </mc:Choice>
        <mc:Fallback xmlns="">
          <p:pic>
            <p:nvPicPr>
              <p:cNvPr id="10" name="墨迹 9"/>
            </p:nvPicPr>
            <p:blipFill>
              <a:blip r:embed="rId18"/>
            </p:blipFill>
            <p:spPr>
              <a:xfrm>
                <a:off x="6258560" y="3927475"/>
                <a:ext cx="19050" cy="127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536440" y="3521075"/>
              <a:ext cx="146685" cy="476250"/>
            </p14:xfrm>
          </p:contentPart>
        </mc:Choice>
        <mc:Fallback xmlns="">
          <p:pic>
            <p:nvPicPr>
              <p:cNvPr id="11" name="墨迹 10"/>
            </p:nvPicPr>
            <p:blipFill>
              <a:blip r:embed="rId20"/>
            </p:blipFill>
            <p:spPr>
              <a:xfrm>
                <a:off x="4536440" y="3521075"/>
                <a:ext cx="146685" cy="4762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4670425" y="3451225"/>
              <a:ext cx="1600835" cy="577850"/>
            </p14:xfrm>
          </p:contentPart>
        </mc:Choice>
        <mc:Fallback xmlns="">
          <p:pic>
            <p:nvPicPr>
              <p:cNvPr id="12" name="墨迹 11"/>
            </p:nvPicPr>
            <p:blipFill>
              <a:blip r:embed="rId22"/>
            </p:blipFill>
            <p:spPr>
              <a:xfrm>
                <a:off x="4670425" y="3451225"/>
                <a:ext cx="1600835" cy="5778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6283960" y="3838575"/>
              <a:ext cx="12700" cy="360"/>
            </p14:xfrm>
          </p:contentPart>
        </mc:Choice>
        <mc:Fallback xmlns="">
          <p:pic>
            <p:nvPicPr>
              <p:cNvPr id="13" name="墨迹 12"/>
            </p:nvPicPr>
            <p:blipFill>
              <a:blip r:embed="rId24"/>
            </p:blipFill>
            <p:spPr>
              <a:xfrm>
                <a:off x="6283960" y="3838575"/>
                <a:ext cx="1270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014220" y="4417060"/>
              <a:ext cx="1232535" cy="57150"/>
            </p14:xfrm>
          </p:contentPart>
        </mc:Choice>
        <mc:Fallback xmlns="">
          <p:pic>
            <p:nvPicPr>
              <p:cNvPr id="14" name="墨迹 13"/>
            </p:nvPicPr>
            <p:blipFill>
              <a:blip r:embed="rId26"/>
            </p:blipFill>
            <p:spPr>
              <a:xfrm>
                <a:off x="2014220" y="4417060"/>
                <a:ext cx="1232535" cy="571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729990" y="4378960"/>
              <a:ext cx="755650" cy="44450"/>
            </p14:xfrm>
          </p:contentPart>
        </mc:Choice>
        <mc:Fallback xmlns="">
          <p:pic>
            <p:nvPicPr>
              <p:cNvPr id="15" name="墨迹 14"/>
            </p:nvPicPr>
            <p:blipFill>
              <a:blip r:embed="rId28"/>
            </p:blipFill>
            <p:spPr>
              <a:xfrm>
                <a:off x="3729990" y="4378960"/>
                <a:ext cx="755650" cy="444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4613275" y="3914775"/>
              <a:ext cx="2916555" cy="553085"/>
            </p14:xfrm>
          </p:contentPart>
        </mc:Choice>
        <mc:Fallback xmlns="">
          <p:pic>
            <p:nvPicPr>
              <p:cNvPr id="16" name="墨迹 15"/>
            </p:nvPicPr>
            <p:blipFill>
              <a:blip r:embed="rId30"/>
            </p:blipFill>
            <p:spPr>
              <a:xfrm>
                <a:off x="4613275" y="3914775"/>
                <a:ext cx="2916555" cy="55308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7644130" y="4499610"/>
              <a:ext cx="12700" cy="360"/>
            </p14:xfrm>
          </p:contentPart>
        </mc:Choice>
        <mc:Fallback xmlns="">
          <p:pic>
            <p:nvPicPr>
              <p:cNvPr id="17" name="墨迹 16"/>
            </p:nvPicPr>
            <p:blipFill>
              <a:blip r:embed="rId24"/>
            </p:blipFill>
            <p:spPr>
              <a:xfrm>
                <a:off x="7644130" y="4499610"/>
                <a:ext cx="12700" cy="360"/>
              </a:xfrm>
              <a:prstGeom prst="rect"/>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762000" y="188913"/>
            <a:ext cx="7772400" cy="1143000"/>
          </a:xfrm>
        </p:spPr>
        <p:txBody>
          <a:bodyPr/>
          <a:lstStyle/>
          <a:p>
            <a:r>
              <a:rPr lang="en-US" altLang="zh-CN" smtClean="0"/>
              <a:t>4.2.2 </a:t>
            </a:r>
            <a:r>
              <a:rPr lang="zh-CN" altLang="en-US" smtClean="0"/>
              <a:t>可变分区存储管理</a:t>
            </a:r>
            <a:endParaRPr lang="zh-CN" altLang="en-US" smtClean="0"/>
          </a:p>
        </p:txBody>
      </p:sp>
      <p:sp>
        <p:nvSpPr>
          <p:cNvPr id="68610" name="Rectangle 3"/>
          <p:cNvSpPr>
            <a:spLocks noGrp="1" noChangeArrowheads="1"/>
          </p:cNvSpPr>
          <p:nvPr>
            <p:ph type="body" idx="4294967295"/>
          </p:nvPr>
        </p:nvSpPr>
        <p:spPr>
          <a:xfrm>
            <a:off x="395288" y="1419225"/>
            <a:ext cx="8280400" cy="5105400"/>
          </a:xfrm>
        </p:spPr>
        <p:txBody>
          <a:bodyPr/>
          <a:lstStyle/>
          <a:p>
            <a:r>
              <a:rPr lang="zh-CN" altLang="en-US" smtClean="0"/>
              <a:t>起因：固定分区主存利用率不高，使用不灵活。</a:t>
            </a:r>
            <a:endParaRPr lang="zh-CN" altLang="en-US" smtClean="0"/>
          </a:p>
          <a:p>
            <a:r>
              <a:rPr lang="zh-CN" altLang="en-US" smtClean="0"/>
              <a:t>定义：指事先并未将主存划分为一块块分区，而是在作业进入主存时，按作业的大小动态地建立分区，且分区个数也是随机的，实现多个作业对内存的共享，进一步提高内存资源利用率。</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062605" y="1194435"/>
              <a:ext cx="3736340" cy="152400"/>
            </p14:xfrm>
          </p:contentPart>
        </mc:Choice>
        <mc:Fallback xmlns="">
          <p:pic>
            <p:nvPicPr>
              <p:cNvPr id="2" name="墨迹 1"/>
            </p:nvPicPr>
            <p:blipFill>
              <a:blip r:embed="rId2"/>
            </p:blipFill>
            <p:spPr>
              <a:xfrm>
                <a:off x="3062605" y="1194435"/>
                <a:ext cx="3736340" cy="1524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522220" y="2510155"/>
              <a:ext cx="1753870" cy="546735"/>
            </p14:xfrm>
          </p:contentPart>
        </mc:Choice>
        <mc:Fallback xmlns="">
          <p:pic>
            <p:nvPicPr>
              <p:cNvPr id="3" name="墨迹 2"/>
            </p:nvPicPr>
            <p:blipFill>
              <a:blip r:embed="rId4"/>
            </p:blipFill>
            <p:spPr>
              <a:xfrm>
                <a:off x="2522220" y="2510155"/>
                <a:ext cx="1753870" cy="5467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352290" y="2904490"/>
              <a:ext cx="3425190" cy="120650"/>
            </p14:xfrm>
          </p:contentPart>
        </mc:Choice>
        <mc:Fallback xmlns="">
          <p:pic>
            <p:nvPicPr>
              <p:cNvPr id="4" name="墨迹 3"/>
            </p:nvPicPr>
            <p:blipFill>
              <a:blip r:embed="rId6"/>
            </p:blipFill>
            <p:spPr>
              <a:xfrm>
                <a:off x="4352290" y="2904490"/>
                <a:ext cx="3425190" cy="120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885430" y="2917190"/>
              <a:ext cx="597535" cy="50800"/>
            </p14:xfrm>
          </p:contentPart>
        </mc:Choice>
        <mc:Fallback xmlns="">
          <p:pic>
            <p:nvPicPr>
              <p:cNvPr id="5" name="墨迹 4"/>
            </p:nvPicPr>
            <p:blipFill>
              <a:blip r:embed="rId8"/>
            </p:blipFill>
            <p:spPr>
              <a:xfrm>
                <a:off x="7885430" y="2917190"/>
                <a:ext cx="597535" cy="50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147570" y="3463925"/>
              <a:ext cx="2916555" cy="101600"/>
            </p14:xfrm>
          </p:contentPart>
        </mc:Choice>
        <mc:Fallback xmlns="">
          <p:pic>
            <p:nvPicPr>
              <p:cNvPr id="6" name="墨迹 5"/>
            </p:nvPicPr>
            <p:blipFill>
              <a:blip r:embed="rId10"/>
            </p:blipFill>
            <p:spPr>
              <a:xfrm>
                <a:off x="2147570" y="3463925"/>
                <a:ext cx="2916555" cy="1016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5871210" y="3432175"/>
              <a:ext cx="2611755" cy="114300"/>
            </p14:xfrm>
          </p:contentPart>
        </mc:Choice>
        <mc:Fallback xmlns="">
          <p:pic>
            <p:nvPicPr>
              <p:cNvPr id="7" name="墨迹 6"/>
            </p:nvPicPr>
            <p:blipFill>
              <a:blip r:embed="rId12"/>
            </p:blipFill>
            <p:spPr>
              <a:xfrm>
                <a:off x="5871210" y="3432175"/>
                <a:ext cx="2611755" cy="1143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289685" y="4048125"/>
              <a:ext cx="1779270" cy="89535"/>
            </p14:xfrm>
          </p:contentPart>
        </mc:Choice>
        <mc:Fallback xmlns="">
          <p:pic>
            <p:nvPicPr>
              <p:cNvPr id="8" name="墨迹 7"/>
            </p:nvPicPr>
            <p:blipFill>
              <a:blip r:embed="rId14"/>
            </p:blipFill>
            <p:spPr>
              <a:xfrm>
                <a:off x="1289685" y="4048125"/>
                <a:ext cx="1779270" cy="895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4085590" y="3940175"/>
              <a:ext cx="1614170" cy="63500"/>
            </p14:xfrm>
          </p:contentPart>
        </mc:Choice>
        <mc:Fallback xmlns="">
          <p:pic>
            <p:nvPicPr>
              <p:cNvPr id="9" name="墨迹 8"/>
            </p:nvPicPr>
            <p:blipFill>
              <a:blip r:embed="rId16"/>
            </p:blipFill>
            <p:spPr>
              <a:xfrm>
                <a:off x="4085590" y="3940175"/>
                <a:ext cx="1614170" cy="635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871210" y="3927475"/>
              <a:ext cx="1372235" cy="69850"/>
            </p14:xfrm>
          </p:contentPart>
        </mc:Choice>
        <mc:Fallback xmlns="">
          <p:pic>
            <p:nvPicPr>
              <p:cNvPr id="10" name="墨迹 9"/>
            </p:nvPicPr>
            <p:blipFill>
              <a:blip r:embed="rId18"/>
            </p:blipFill>
            <p:spPr>
              <a:xfrm>
                <a:off x="5871210" y="3927475"/>
                <a:ext cx="1372235" cy="69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7929880" y="3851275"/>
              <a:ext cx="381635" cy="31750"/>
            </p14:xfrm>
          </p:contentPart>
        </mc:Choice>
        <mc:Fallback xmlns="">
          <p:pic>
            <p:nvPicPr>
              <p:cNvPr id="11" name="墨迹 10"/>
            </p:nvPicPr>
            <p:blipFill>
              <a:blip r:embed="rId20"/>
            </p:blipFill>
            <p:spPr>
              <a:xfrm>
                <a:off x="7929880" y="3851275"/>
                <a:ext cx="381635" cy="31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257935" y="4474210"/>
              <a:ext cx="4072890" cy="76200"/>
            </p14:xfrm>
          </p:contentPart>
        </mc:Choice>
        <mc:Fallback xmlns="">
          <p:pic>
            <p:nvPicPr>
              <p:cNvPr id="12" name="墨迹 11"/>
            </p:nvPicPr>
            <p:blipFill>
              <a:blip r:embed="rId22"/>
            </p:blipFill>
            <p:spPr>
              <a:xfrm>
                <a:off x="1257935" y="4474210"/>
                <a:ext cx="4072890" cy="76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826760" y="4448810"/>
              <a:ext cx="2312670" cy="107950"/>
            </p14:xfrm>
          </p:contentPart>
        </mc:Choice>
        <mc:Fallback xmlns="">
          <p:pic>
            <p:nvPicPr>
              <p:cNvPr id="13" name="墨迹 12"/>
            </p:nvPicPr>
            <p:blipFill>
              <a:blip r:embed="rId24"/>
            </p:blipFill>
            <p:spPr>
              <a:xfrm>
                <a:off x="5826760" y="4448810"/>
                <a:ext cx="2312670" cy="1079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169035" y="5065395"/>
              <a:ext cx="1868170" cy="63500"/>
            </p14:xfrm>
          </p:contentPart>
        </mc:Choice>
        <mc:Fallback xmlns="">
          <p:pic>
            <p:nvPicPr>
              <p:cNvPr id="14" name="墨迹 13"/>
            </p:nvPicPr>
            <p:blipFill>
              <a:blip r:embed="rId26"/>
            </p:blipFill>
            <p:spPr>
              <a:xfrm>
                <a:off x="1169035" y="5065395"/>
                <a:ext cx="1868170" cy="635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215005" y="5236845"/>
              <a:ext cx="44450" cy="38100"/>
            </p14:xfrm>
          </p:contentPart>
        </mc:Choice>
        <mc:Fallback xmlns="">
          <p:pic>
            <p:nvPicPr>
              <p:cNvPr id="15" name="墨迹 14"/>
            </p:nvPicPr>
            <p:blipFill>
              <a:blip r:embed="rId28"/>
            </p:blipFill>
            <p:spPr>
              <a:xfrm>
                <a:off x="3215005" y="5236845"/>
                <a:ext cx="44450" cy="38100"/>
              </a:xfrm>
              <a:prstGeom prst="rect"/>
            </p:spPr>
          </p:pic>
        </mc:Fallback>
      </mc:AlternateContent>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zh-CN" altLang="en-US" smtClean="0"/>
              <a:t>工作过程</a:t>
            </a:r>
            <a:endParaRPr lang="zh-CN" altLang="en-US" smtClean="0"/>
          </a:p>
        </p:txBody>
      </p:sp>
      <p:sp>
        <p:nvSpPr>
          <p:cNvPr id="69634" name="Rectangle 3"/>
          <p:cNvSpPr>
            <a:spLocks noGrp="1" noChangeArrowheads="1"/>
          </p:cNvSpPr>
          <p:nvPr>
            <p:ph type="body" idx="1"/>
          </p:nvPr>
        </p:nvSpPr>
        <p:spPr/>
        <p:txBody>
          <a:bodyPr/>
          <a:lstStyle/>
          <a:p>
            <a:pPr>
              <a:buFont typeface="Wingdings" panose="05000000000000000000" pitchFamily="2" charset="2"/>
              <a:buNone/>
            </a:pPr>
            <a:r>
              <a:rPr lang="zh-CN" altLang="en-US" smtClean="0"/>
              <a:t>	例子：计算机系统有</a:t>
            </a:r>
            <a:r>
              <a:rPr lang="en-US" altLang="zh-CN" smtClean="0"/>
              <a:t>2560KB</a:t>
            </a:r>
            <a:r>
              <a:rPr lang="zh-CN" altLang="en-US" smtClean="0"/>
              <a:t>主存，按照可变分区方式，系统首先为</a:t>
            </a:r>
            <a:r>
              <a:rPr lang="en-US" altLang="zh-CN" smtClean="0"/>
              <a:t>OS</a:t>
            </a:r>
            <a:r>
              <a:rPr lang="zh-CN" altLang="en-US" smtClean="0"/>
              <a:t>分配一个系统分区，剩余的作为一个整的分区作为用户分区。</a:t>
            </a:r>
            <a:r>
              <a:rPr lang="en-US" altLang="zh-CN" smtClean="0"/>
              <a:t>OS</a:t>
            </a:r>
            <a:r>
              <a:rPr lang="zh-CN" altLang="en-US" smtClean="0"/>
              <a:t>需要</a:t>
            </a:r>
            <a:r>
              <a:rPr lang="en-US" altLang="zh-CN" smtClean="0"/>
              <a:t>400KB</a:t>
            </a:r>
            <a:r>
              <a:rPr lang="zh-CN" altLang="en-US" smtClean="0"/>
              <a:t>，则用户区为</a:t>
            </a:r>
            <a:r>
              <a:rPr lang="en-US" altLang="zh-CN" smtClean="0"/>
              <a:t>2160KB</a:t>
            </a:r>
            <a:r>
              <a:rPr lang="zh-CN" altLang="en-US" smtClean="0"/>
              <a:t>。系统启动后，其主存分配图（</a:t>
            </a:r>
            <a:r>
              <a:rPr lang="en-US" altLang="zh-CN" smtClean="0"/>
              <a:t>a</a:t>
            </a:r>
            <a:r>
              <a:rPr lang="zh-CN" altLang="en-US" smtClean="0"/>
              <a:t>），此时有</a:t>
            </a:r>
            <a:r>
              <a:rPr lang="en-US" altLang="zh-CN" smtClean="0"/>
              <a:t>5</a:t>
            </a:r>
            <a:r>
              <a:rPr lang="zh-CN" altLang="en-US" smtClean="0"/>
              <a:t>个作业依次进入内存，其内存要求和进入时间如表： </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003040" y="2020570"/>
              <a:ext cx="2719705" cy="140335"/>
            </p14:xfrm>
          </p:contentPart>
        </mc:Choice>
        <mc:Fallback xmlns="">
          <p:pic>
            <p:nvPicPr>
              <p:cNvPr id="2" name="墨迹 1"/>
            </p:nvPicPr>
            <p:blipFill>
              <a:blip r:embed="rId2"/>
            </p:blipFill>
            <p:spPr>
              <a:xfrm>
                <a:off x="4003040" y="2020570"/>
                <a:ext cx="2719705" cy="1403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7148195" y="2091055"/>
              <a:ext cx="813435" cy="82550"/>
            </p14:xfrm>
          </p:contentPart>
        </mc:Choice>
        <mc:Fallback xmlns="">
          <p:pic>
            <p:nvPicPr>
              <p:cNvPr id="3" name="墨迹 2"/>
            </p:nvPicPr>
            <p:blipFill>
              <a:blip r:embed="rId4"/>
            </p:blipFill>
            <p:spPr>
              <a:xfrm>
                <a:off x="7148195" y="2091055"/>
                <a:ext cx="813435" cy="825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026920" y="2643505"/>
              <a:ext cx="1251585" cy="63500"/>
            </p14:xfrm>
          </p:contentPart>
        </mc:Choice>
        <mc:Fallback xmlns="">
          <p:pic>
            <p:nvPicPr>
              <p:cNvPr id="4" name="墨迹 3"/>
            </p:nvPicPr>
            <p:blipFill>
              <a:blip r:embed="rId6"/>
            </p:blipFill>
            <p:spPr>
              <a:xfrm>
                <a:off x="2026920" y="2643505"/>
                <a:ext cx="1251585" cy="635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110990" y="2554605"/>
              <a:ext cx="3736340" cy="76200"/>
            </p14:xfrm>
          </p:contentPart>
        </mc:Choice>
        <mc:Fallback xmlns="">
          <p:pic>
            <p:nvPicPr>
              <p:cNvPr id="5" name="墨迹 4"/>
            </p:nvPicPr>
            <p:blipFill>
              <a:blip r:embed="rId8"/>
            </p:blipFill>
            <p:spPr>
              <a:xfrm>
                <a:off x="4110990" y="2554605"/>
                <a:ext cx="3736340" cy="762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1944370" y="3107690"/>
              <a:ext cx="387350" cy="31750"/>
            </p14:xfrm>
          </p:contentPart>
        </mc:Choice>
        <mc:Fallback xmlns="">
          <p:pic>
            <p:nvPicPr>
              <p:cNvPr id="6" name="墨迹 5"/>
            </p:nvPicPr>
            <p:blipFill>
              <a:blip r:embed="rId10"/>
            </p:blipFill>
            <p:spPr>
              <a:xfrm>
                <a:off x="1944370" y="3107690"/>
                <a:ext cx="38735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3386455" y="2605405"/>
              <a:ext cx="4060825" cy="521335"/>
            </p14:xfrm>
          </p:contentPart>
        </mc:Choice>
        <mc:Fallback xmlns="">
          <p:pic>
            <p:nvPicPr>
              <p:cNvPr id="7" name="墨迹 6"/>
            </p:nvPicPr>
            <p:blipFill>
              <a:blip r:embed="rId12"/>
            </p:blipFill>
            <p:spPr>
              <a:xfrm>
                <a:off x="3386455" y="2605405"/>
                <a:ext cx="4060825" cy="5213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1626235" y="3629025"/>
              <a:ext cx="1245870" cy="101600"/>
            </p14:xfrm>
          </p:contentPart>
        </mc:Choice>
        <mc:Fallback xmlns="">
          <p:pic>
            <p:nvPicPr>
              <p:cNvPr id="8" name="墨迹 7"/>
            </p:nvPicPr>
            <p:blipFill>
              <a:blip r:embed="rId14"/>
            </p:blipFill>
            <p:spPr>
              <a:xfrm>
                <a:off x="1626235" y="3629025"/>
                <a:ext cx="1245870" cy="1016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3653155" y="3495675"/>
              <a:ext cx="2383155" cy="139700"/>
            </p14:xfrm>
          </p:contentPart>
        </mc:Choice>
        <mc:Fallback xmlns="">
          <p:pic>
            <p:nvPicPr>
              <p:cNvPr id="9" name="墨迹 8"/>
            </p:nvPicPr>
            <p:blipFill>
              <a:blip r:embed="rId16"/>
            </p:blipFill>
            <p:spPr>
              <a:xfrm>
                <a:off x="3653155" y="3495675"/>
                <a:ext cx="2383155" cy="1397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6405245" y="3546475"/>
              <a:ext cx="1530985" cy="44450"/>
            </p14:xfrm>
          </p:contentPart>
        </mc:Choice>
        <mc:Fallback xmlns="">
          <p:pic>
            <p:nvPicPr>
              <p:cNvPr id="10" name="墨迹 9"/>
            </p:nvPicPr>
            <p:blipFill>
              <a:blip r:embed="rId18"/>
            </p:blipFill>
            <p:spPr>
              <a:xfrm>
                <a:off x="6405245" y="3546475"/>
                <a:ext cx="1530985" cy="444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619885" y="4137660"/>
              <a:ext cx="1150620" cy="50800"/>
            </p14:xfrm>
          </p:contentPart>
        </mc:Choice>
        <mc:Fallback xmlns="">
          <p:pic>
            <p:nvPicPr>
              <p:cNvPr id="11" name="墨迹 10"/>
            </p:nvPicPr>
            <p:blipFill>
              <a:blip r:embed="rId20"/>
            </p:blipFill>
            <p:spPr>
              <a:xfrm>
                <a:off x="1619885" y="4137660"/>
                <a:ext cx="1150620" cy="508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717290" y="4048125"/>
              <a:ext cx="883285" cy="63500"/>
            </p14:xfrm>
          </p:contentPart>
        </mc:Choice>
        <mc:Fallback xmlns="">
          <p:pic>
            <p:nvPicPr>
              <p:cNvPr id="12" name="墨迹 11"/>
            </p:nvPicPr>
            <p:blipFill>
              <a:blip r:embed="rId22"/>
            </p:blipFill>
            <p:spPr>
              <a:xfrm>
                <a:off x="3717290" y="4048125"/>
                <a:ext cx="883285" cy="635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5877560" y="3965575"/>
              <a:ext cx="2122170" cy="82550"/>
            </p14:xfrm>
          </p:contentPart>
        </mc:Choice>
        <mc:Fallback xmlns="">
          <p:pic>
            <p:nvPicPr>
              <p:cNvPr id="13" name="墨迹 12"/>
            </p:nvPicPr>
            <p:blipFill>
              <a:blip r:embed="rId24"/>
            </p:blipFill>
            <p:spPr>
              <a:xfrm>
                <a:off x="5877560" y="3965575"/>
                <a:ext cx="2122170" cy="825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492885" y="4575810"/>
              <a:ext cx="578485" cy="38100"/>
            </p14:xfrm>
          </p:contentPart>
        </mc:Choice>
        <mc:Fallback xmlns="">
          <p:pic>
            <p:nvPicPr>
              <p:cNvPr id="14" name="墨迹 13"/>
            </p:nvPicPr>
            <p:blipFill>
              <a:blip r:embed="rId26"/>
            </p:blipFill>
            <p:spPr>
              <a:xfrm>
                <a:off x="1492885" y="4575810"/>
                <a:ext cx="578485" cy="38100"/>
              </a:xfrm>
              <a:prstGeom prst="rect"/>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endParaRPr lang="zh-CN" altLang="en-US" smtClean="0"/>
          </a:p>
        </p:txBody>
      </p:sp>
      <p:grpSp>
        <p:nvGrpSpPr>
          <p:cNvPr id="70658" name="Group 3"/>
          <p:cNvGrpSpPr/>
          <p:nvPr/>
        </p:nvGrpSpPr>
        <p:grpSpPr bwMode="auto">
          <a:xfrm>
            <a:off x="1828800" y="2286000"/>
            <a:ext cx="4438650" cy="4030663"/>
            <a:chOff x="-3" y="-3"/>
            <a:chExt cx="1848" cy="2539"/>
          </a:xfrm>
        </p:grpSpPr>
        <p:grpSp>
          <p:nvGrpSpPr>
            <p:cNvPr id="70659" name="Group 4"/>
            <p:cNvGrpSpPr/>
            <p:nvPr/>
          </p:nvGrpSpPr>
          <p:grpSpPr bwMode="auto">
            <a:xfrm>
              <a:off x="0" y="0"/>
              <a:ext cx="1842" cy="2533"/>
              <a:chOff x="0" y="0"/>
              <a:chExt cx="1842" cy="2533"/>
            </a:xfrm>
          </p:grpSpPr>
          <p:grpSp>
            <p:nvGrpSpPr>
              <p:cNvPr id="70661" name="Group 5"/>
              <p:cNvGrpSpPr/>
              <p:nvPr/>
            </p:nvGrpSpPr>
            <p:grpSpPr bwMode="auto">
              <a:xfrm>
                <a:off x="0" y="0"/>
                <a:ext cx="427" cy="518"/>
                <a:chOff x="0" y="0"/>
                <a:chExt cx="427" cy="518"/>
              </a:xfrm>
            </p:grpSpPr>
            <p:sp>
              <p:nvSpPr>
                <p:cNvPr id="70713" name="Rectangle 6"/>
                <p:cNvSpPr>
                  <a:spLocks noChangeArrowheads="1"/>
                </p:cNvSpPr>
                <p:nvPr/>
              </p:nvSpPr>
              <p:spPr bwMode="auto">
                <a:xfrm>
                  <a:off x="43" y="0"/>
                  <a:ext cx="341" cy="518"/>
                </a:xfrm>
                <a:prstGeom prst="rect">
                  <a:avLst/>
                </a:prstGeom>
                <a:noFill/>
                <a:ln w="9525">
                  <a:noFill/>
                  <a:miter lim="800000"/>
                </a:ln>
              </p:spPr>
              <p:txBody>
                <a:bodyPr/>
                <a:lstStyle/>
                <a:p>
                  <a:pPr algn="ctr"/>
                  <a:r>
                    <a:rPr lang="zh-CN" altLang="en-US" sz="2000"/>
                    <a:t>进程</a:t>
                  </a:r>
                  <a:endParaRPr lang="zh-CN" altLang="en-US" sz="2000">
                    <a:latin typeface="Tahoma" panose="020B0604030504040204" pitchFamily="34" charset="0"/>
                  </a:endParaRPr>
                </a:p>
                <a:p>
                  <a:pPr algn="ctr" eaLnBrk="0" hangingPunct="0"/>
                  <a:endParaRPr lang="zh-CN" altLang="en-US" sz="2000"/>
                </a:p>
              </p:txBody>
            </p:sp>
            <p:sp>
              <p:nvSpPr>
                <p:cNvPr id="70714" name="Rectangle 7"/>
                <p:cNvSpPr>
                  <a:spLocks noChangeArrowheads="1"/>
                </p:cNvSpPr>
                <p:nvPr/>
              </p:nvSpPr>
              <p:spPr bwMode="auto">
                <a:xfrm>
                  <a:off x="0" y="0"/>
                  <a:ext cx="427" cy="518"/>
                </a:xfrm>
                <a:prstGeom prst="rect">
                  <a:avLst/>
                </a:prstGeom>
                <a:noFill/>
                <a:ln w="7">
                  <a:solidFill>
                    <a:srgbClr val="A0A0A0"/>
                  </a:solidFill>
                  <a:miter lim="800000"/>
                </a:ln>
              </p:spPr>
              <p:txBody>
                <a:bodyPr wrap="none"/>
                <a:lstStyle/>
                <a:p>
                  <a:endParaRPr lang="zh-CN" altLang="en-US"/>
                </a:p>
              </p:txBody>
            </p:sp>
          </p:grpSp>
          <p:grpSp>
            <p:nvGrpSpPr>
              <p:cNvPr id="70662" name="Group 8"/>
              <p:cNvGrpSpPr/>
              <p:nvPr/>
            </p:nvGrpSpPr>
            <p:grpSpPr bwMode="auto">
              <a:xfrm>
                <a:off x="427" y="0"/>
                <a:ext cx="681" cy="518"/>
                <a:chOff x="427" y="0"/>
                <a:chExt cx="681" cy="518"/>
              </a:xfrm>
            </p:grpSpPr>
            <p:sp>
              <p:nvSpPr>
                <p:cNvPr id="70711" name="Rectangle 9"/>
                <p:cNvSpPr>
                  <a:spLocks noChangeArrowheads="1"/>
                </p:cNvSpPr>
                <p:nvPr/>
              </p:nvSpPr>
              <p:spPr bwMode="auto">
                <a:xfrm>
                  <a:off x="470" y="0"/>
                  <a:ext cx="595" cy="518"/>
                </a:xfrm>
                <a:prstGeom prst="rect">
                  <a:avLst/>
                </a:prstGeom>
                <a:noFill/>
                <a:ln w="9525">
                  <a:noFill/>
                  <a:miter lim="800000"/>
                </a:ln>
              </p:spPr>
              <p:txBody>
                <a:bodyPr/>
                <a:lstStyle/>
                <a:p>
                  <a:pPr algn="ctr"/>
                  <a:r>
                    <a:rPr lang="zh-CN" altLang="en-US" sz="2000"/>
                    <a:t>主存</a:t>
                  </a:r>
                  <a:endParaRPr lang="zh-CN" altLang="en-US" sz="2000">
                    <a:latin typeface="Tahoma" panose="020B0604030504040204" pitchFamily="34" charset="0"/>
                  </a:endParaRPr>
                </a:p>
                <a:p>
                  <a:pPr algn="ctr" eaLnBrk="0" hangingPunct="0"/>
                  <a:endParaRPr lang="zh-CN" altLang="en-US" sz="2000"/>
                </a:p>
              </p:txBody>
            </p:sp>
            <p:sp>
              <p:nvSpPr>
                <p:cNvPr id="70712" name="Rectangle 10"/>
                <p:cNvSpPr>
                  <a:spLocks noChangeArrowheads="1"/>
                </p:cNvSpPr>
                <p:nvPr/>
              </p:nvSpPr>
              <p:spPr bwMode="auto">
                <a:xfrm>
                  <a:off x="427" y="0"/>
                  <a:ext cx="681" cy="518"/>
                </a:xfrm>
                <a:prstGeom prst="rect">
                  <a:avLst/>
                </a:prstGeom>
                <a:noFill/>
                <a:ln w="7">
                  <a:solidFill>
                    <a:srgbClr val="A0A0A0"/>
                  </a:solidFill>
                  <a:miter lim="800000"/>
                </a:ln>
              </p:spPr>
              <p:txBody>
                <a:bodyPr wrap="none"/>
                <a:lstStyle/>
                <a:p>
                  <a:endParaRPr lang="zh-CN" altLang="en-US"/>
                </a:p>
              </p:txBody>
            </p:sp>
          </p:grpSp>
          <p:grpSp>
            <p:nvGrpSpPr>
              <p:cNvPr id="70663" name="Group 11"/>
              <p:cNvGrpSpPr/>
              <p:nvPr/>
            </p:nvGrpSpPr>
            <p:grpSpPr bwMode="auto">
              <a:xfrm>
                <a:off x="1108" y="0"/>
                <a:ext cx="734" cy="518"/>
                <a:chOff x="1108" y="0"/>
                <a:chExt cx="734" cy="518"/>
              </a:xfrm>
            </p:grpSpPr>
            <p:sp>
              <p:nvSpPr>
                <p:cNvPr id="70709" name="Rectangle 12"/>
                <p:cNvSpPr>
                  <a:spLocks noChangeArrowheads="1"/>
                </p:cNvSpPr>
                <p:nvPr/>
              </p:nvSpPr>
              <p:spPr bwMode="auto">
                <a:xfrm>
                  <a:off x="1151" y="0"/>
                  <a:ext cx="648" cy="518"/>
                </a:xfrm>
                <a:prstGeom prst="rect">
                  <a:avLst/>
                </a:prstGeom>
                <a:noFill/>
                <a:ln w="9525">
                  <a:noFill/>
                  <a:miter lim="800000"/>
                </a:ln>
              </p:spPr>
              <p:txBody>
                <a:bodyPr/>
                <a:lstStyle/>
                <a:p>
                  <a:pPr algn="ctr"/>
                  <a:r>
                    <a:rPr lang="zh-CN" altLang="en-US" sz="2000"/>
                    <a:t>时间</a:t>
                  </a:r>
                  <a:endParaRPr lang="zh-CN" altLang="en-US" sz="2000">
                    <a:latin typeface="Tahoma" panose="020B0604030504040204" pitchFamily="34" charset="0"/>
                  </a:endParaRPr>
                </a:p>
                <a:p>
                  <a:pPr algn="ctr" eaLnBrk="0" hangingPunct="0"/>
                  <a:endParaRPr lang="zh-CN" altLang="en-US" sz="2000"/>
                </a:p>
              </p:txBody>
            </p:sp>
            <p:sp>
              <p:nvSpPr>
                <p:cNvPr id="70710" name="Rectangle 13"/>
                <p:cNvSpPr>
                  <a:spLocks noChangeArrowheads="1"/>
                </p:cNvSpPr>
                <p:nvPr/>
              </p:nvSpPr>
              <p:spPr bwMode="auto">
                <a:xfrm>
                  <a:off x="1108" y="0"/>
                  <a:ext cx="734" cy="518"/>
                </a:xfrm>
                <a:prstGeom prst="rect">
                  <a:avLst/>
                </a:prstGeom>
                <a:noFill/>
                <a:ln w="7">
                  <a:solidFill>
                    <a:srgbClr val="A0A0A0"/>
                  </a:solidFill>
                  <a:miter lim="800000"/>
                </a:ln>
              </p:spPr>
              <p:txBody>
                <a:bodyPr wrap="none"/>
                <a:lstStyle/>
                <a:p>
                  <a:endParaRPr lang="zh-CN" altLang="en-US"/>
                </a:p>
              </p:txBody>
            </p:sp>
          </p:grpSp>
          <p:grpSp>
            <p:nvGrpSpPr>
              <p:cNvPr id="70664" name="Group 14"/>
              <p:cNvGrpSpPr/>
              <p:nvPr/>
            </p:nvGrpSpPr>
            <p:grpSpPr bwMode="auto">
              <a:xfrm>
                <a:off x="0" y="518"/>
                <a:ext cx="427" cy="403"/>
                <a:chOff x="0" y="518"/>
                <a:chExt cx="427" cy="403"/>
              </a:xfrm>
            </p:grpSpPr>
            <p:sp>
              <p:nvSpPr>
                <p:cNvPr id="70707" name="Rectangle 15"/>
                <p:cNvSpPr>
                  <a:spLocks noChangeArrowheads="1"/>
                </p:cNvSpPr>
                <p:nvPr/>
              </p:nvSpPr>
              <p:spPr bwMode="auto">
                <a:xfrm>
                  <a:off x="43" y="518"/>
                  <a:ext cx="341" cy="403"/>
                </a:xfrm>
                <a:prstGeom prst="rect">
                  <a:avLst/>
                </a:prstGeom>
                <a:noFill/>
                <a:ln w="9525">
                  <a:noFill/>
                  <a:miter lim="800000"/>
                </a:ln>
              </p:spPr>
              <p:txBody>
                <a:bodyPr/>
                <a:lstStyle/>
                <a:p>
                  <a:pPr algn="ctr"/>
                  <a:r>
                    <a:rPr lang="en-US" altLang="zh-CN" sz="2000"/>
                    <a:t>P1</a:t>
                  </a:r>
                  <a:endParaRPr lang="zh-CN" altLang="en-US" sz="2000"/>
                </a:p>
              </p:txBody>
            </p:sp>
            <p:sp>
              <p:nvSpPr>
                <p:cNvPr id="70708" name="Rectangle 16"/>
                <p:cNvSpPr>
                  <a:spLocks noChangeArrowheads="1"/>
                </p:cNvSpPr>
                <p:nvPr/>
              </p:nvSpPr>
              <p:spPr bwMode="auto">
                <a:xfrm>
                  <a:off x="0" y="518"/>
                  <a:ext cx="427" cy="403"/>
                </a:xfrm>
                <a:prstGeom prst="rect">
                  <a:avLst/>
                </a:prstGeom>
                <a:noFill/>
                <a:ln w="7">
                  <a:solidFill>
                    <a:srgbClr val="A0A0A0"/>
                  </a:solidFill>
                  <a:miter lim="800000"/>
                </a:ln>
              </p:spPr>
              <p:txBody>
                <a:bodyPr wrap="none"/>
                <a:lstStyle/>
                <a:p>
                  <a:endParaRPr lang="zh-CN" altLang="en-US"/>
                </a:p>
              </p:txBody>
            </p:sp>
          </p:grpSp>
          <p:grpSp>
            <p:nvGrpSpPr>
              <p:cNvPr id="70665" name="Group 17"/>
              <p:cNvGrpSpPr/>
              <p:nvPr/>
            </p:nvGrpSpPr>
            <p:grpSpPr bwMode="auto">
              <a:xfrm>
                <a:off x="427" y="518"/>
                <a:ext cx="681" cy="403"/>
                <a:chOff x="427" y="518"/>
                <a:chExt cx="681" cy="403"/>
              </a:xfrm>
            </p:grpSpPr>
            <p:sp>
              <p:nvSpPr>
                <p:cNvPr id="70705" name="Rectangle 18"/>
                <p:cNvSpPr>
                  <a:spLocks noChangeArrowheads="1"/>
                </p:cNvSpPr>
                <p:nvPr/>
              </p:nvSpPr>
              <p:spPr bwMode="auto">
                <a:xfrm>
                  <a:off x="470" y="518"/>
                  <a:ext cx="595" cy="403"/>
                </a:xfrm>
                <a:prstGeom prst="rect">
                  <a:avLst/>
                </a:prstGeom>
                <a:noFill/>
                <a:ln w="9525">
                  <a:noFill/>
                  <a:miter lim="800000"/>
                </a:ln>
              </p:spPr>
              <p:txBody>
                <a:bodyPr/>
                <a:lstStyle/>
                <a:p>
                  <a:pPr algn="ctr"/>
                  <a:r>
                    <a:rPr lang="en-US" altLang="zh-CN" sz="2000"/>
                    <a:t>600KB</a:t>
                  </a:r>
                  <a:endParaRPr lang="en-US" altLang="zh-CN" sz="2000"/>
                </a:p>
                <a:p>
                  <a:pPr algn="ctr" eaLnBrk="0" hangingPunct="0"/>
                  <a:endParaRPr lang="zh-CN" altLang="en-US" sz="2000"/>
                </a:p>
              </p:txBody>
            </p:sp>
            <p:sp>
              <p:nvSpPr>
                <p:cNvPr id="70706" name="Rectangle 19"/>
                <p:cNvSpPr>
                  <a:spLocks noChangeArrowheads="1"/>
                </p:cNvSpPr>
                <p:nvPr/>
              </p:nvSpPr>
              <p:spPr bwMode="auto">
                <a:xfrm>
                  <a:off x="427" y="518"/>
                  <a:ext cx="681" cy="403"/>
                </a:xfrm>
                <a:prstGeom prst="rect">
                  <a:avLst/>
                </a:prstGeom>
                <a:noFill/>
                <a:ln w="7">
                  <a:solidFill>
                    <a:srgbClr val="A0A0A0"/>
                  </a:solidFill>
                  <a:miter lim="800000"/>
                </a:ln>
              </p:spPr>
              <p:txBody>
                <a:bodyPr wrap="none"/>
                <a:lstStyle/>
                <a:p>
                  <a:endParaRPr lang="zh-CN" altLang="en-US"/>
                </a:p>
              </p:txBody>
            </p:sp>
          </p:grpSp>
          <p:grpSp>
            <p:nvGrpSpPr>
              <p:cNvPr id="70666" name="Group 20"/>
              <p:cNvGrpSpPr/>
              <p:nvPr/>
            </p:nvGrpSpPr>
            <p:grpSpPr bwMode="auto">
              <a:xfrm>
                <a:off x="1108" y="518"/>
                <a:ext cx="734" cy="403"/>
                <a:chOff x="1108" y="518"/>
                <a:chExt cx="734" cy="403"/>
              </a:xfrm>
            </p:grpSpPr>
            <p:sp>
              <p:nvSpPr>
                <p:cNvPr id="70703" name="Rectangle 21"/>
                <p:cNvSpPr>
                  <a:spLocks noChangeArrowheads="1"/>
                </p:cNvSpPr>
                <p:nvPr/>
              </p:nvSpPr>
              <p:spPr bwMode="auto">
                <a:xfrm>
                  <a:off x="1151" y="518"/>
                  <a:ext cx="648" cy="403"/>
                </a:xfrm>
                <a:prstGeom prst="rect">
                  <a:avLst/>
                </a:prstGeom>
                <a:noFill/>
                <a:ln w="9525">
                  <a:noFill/>
                  <a:miter lim="800000"/>
                </a:ln>
              </p:spPr>
              <p:txBody>
                <a:bodyPr/>
                <a:lstStyle/>
                <a:p>
                  <a:pPr algn="ctr"/>
                  <a:r>
                    <a:rPr lang="en-US" altLang="zh-CN" sz="2000"/>
                    <a:t>10</a:t>
                  </a:r>
                  <a:endParaRPr lang="en-US" altLang="zh-CN" sz="2000"/>
                </a:p>
                <a:p>
                  <a:pPr algn="ctr" eaLnBrk="0" hangingPunct="0"/>
                  <a:endParaRPr lang="zh-CN" altLang="en-US" sz="2000"/>
                </a:p>
              </p:txBody>
            </p:sp>
            <p:sp>
              <p:nvSpPr>
                <p:cNvPr id="70704" name="Rectangle 22"/>
                <p:cNvSpPr>
                  <a:spLocks noChangeArrowheads="1"/>
                </p:cNvSpPr>
                <p:nvPr/>
              </p:nvSpPr>
              <p:spPr bwMode="auto">
                <a:xfrm>
                  <a:off x="1108" y="518"/>
                  <a:ext cx="734" cy="403"/>
                </a:xfrm>
                <a:prstGeom prst="rect">
                  <a:avLst/>
                </a:prstGeom>
                <a:noFill/>
                <a:ln w="7">
                  <a:solidFill>
                    <a:srgbClr val="A0A0A0"/>
                  </a:solidFill>
                  <a:miter lim="800000"/>
                </a:ln>
              </p:spPr>
              <p:txBody>
                <a:bodyPr wrap="none"/>
                <a:lstStyle/>
                <a:p>
                  <a:endParaRPr lang="zh-CN" altLang="en-US"/>
                </a:p>
              </p:txBody>
            </p:sp>
          </p:grpSp>
          <p:grpSp>
            <p:nvGrpSpPr>
              <p:cNvPr id="70667" name="Group 23"/>
              <p:cNvGrpSpPr/>
              <p:nvPr/>
            </p:nvGrpSpPr>
            <p:grpSpPr bwMode="auto">
              <a:xfrm>
                <a:off x="0" y="921"/>
                <a:ext cx="427" cy="403"/>
                <a:chOff x="0" y="921"/>
                <a:chExt cx="427" cy="403"/>
              </a:xfrm>
            </p:grpSpPr>
            <p:sp>
              <p:nvSpPr>
                <p:cNvPr id="70701" name="Rectangle 24"/>
                <p:cNvSpPr>
                  <a:spLocks noChangeArrowheads="1"/>
                </p:cNvSpPr>
                <p:nvPr/>
              </p:nvSpPr>
              <p:spPr bwMode="auto">
                <a:xfrm>
                  <a:off x="43" y="921"/>
                  <a:ext cx="341" cy="403"/>
                </a:xfrm>
                <a:prstGeom prst="rect">
                  <a:avLst/>
                </a:prstGeom>
                <a:noFill/>
                <a:ln w="9525">
                  <a:noFill/>
                  <a:miter lim="800000"/>
                </a:ln>
              </p:spPr>
              <p:txBody>
                <a:bodyPr/>
                <a:lstStyle/>
                <a:p>
                  <a:pPr algn="ctr"/>
                  <a:r>
                    <a:rPr lang="en-US" altLang="zh-CN" sz="2000"/>
                    <a:t>P2</a:t>
                  </a:r>
                  <a:endParaRPr lang="zh-CN" altLang="en-US" sz="2000"/>
                </a:p>
              </p:txBody>
            </p:sp>
            <p:sp>
              <p:nvSpPr>
                <p:cNvPr id="70702" name="Rectangle 25"/>
                <p:cNvSpPr>
                  <a:spLocks noChangeArrowheads="1"/>
                </p:cNvSpPr>
                <p:nvPr/>
              </p:nvSpPr>
              <p:spPr bwMode="auto">
                <a:xfrm>
                  <a:off x="0" y="921"/>
                  <a:ext cx="427" cy="403"/>
                </a:xfrm>
                <a:prstGeom prst="rect">
                  <a:avLst/>
                </a:prstGeom>
                <a:noFill/>
                <a:ln w="7">
                  <a:solidFill>
                    <a:srgbClr val="A0A0A0"/>
                  </a:solidFill>
                  <a:miter lim="800000"/>
                </a:ln>
              </p:spPr>
              <p:txBody>
                <a:bodyPr wrap="none"/>
                <a:lstStyle/>
                <a:p>
                  <a:endParaRPr lang="zh-CN" altLang="en-US"/>
                </a:p>
              </p:txBody>
            </p:sp>
          </p:grpSp>
          <p:grpSp>
            <p:nvGrpSpPr>
              <p:cNvPr id="70668" name="Group 26"/>
              <p:cNvGrpSpPr/>
              <p:nvPr/>
            </p:nvGrpSpPr>
            <p:grpSpPr bwMode="auto">
              <a:xfrm>
                <a:off x="427" y="921"/>
                <a:ext cx="681" cy="403"/>
                <a:chOff x="427" y="921"/>
                <a:chExt cx="681" cy="403"/>
              </a:xfrm>
            </p:grpSpPr>
            <p:sp>
              <p:nvSpPr>
                <p:cNvPr id="70699" name="Rectangle 27"/>
                <p:cNvSpPr>
                  <a:spLocks noChangeArrowheads="1"/>
                </p:cNvSpPr>
                <p:nvPr/>
              </p:nvSpPr>
              <p:spPr bwMode="auto">
                <a:xfrm>
                  <a:off x="470" y="921"/>
                  <a:ext cx="595" cy="403"/>
                </a:xfrm>
                <a:prstGeom prst="rect">
                  <a:avLst/>
                </a:prstGeom>
                <a:noFill/>
                <a:ln w="9525">
                  <a:noFill/>
                  <a:miter lim="800000"/>
                </a:ln>
              </p:spPr>
              <p:txBody>
                <a:bodyPr/>
                <a:lstStyle/>
                <a:p>
                  <a:pPr algn="ctr"/>
                  <a:r>
                    <a:rPr lang="en-US" altLang="zh-CN" sz="2000"/>
                    <a:t>1000KB</a:t>
                  </a:r>
                  <a:endParaRPr lang="en-US" altLang="zh-CN" sz="2000"/>
                </a:p>
                <a:p>
                  <a:pPr algn="ctr" eaLnBrk="0" hangingPunct="0"/>
                  <a:endParaRPr lang="zh-CN" altLang="en-US" sz="2000"/>
                </a:p>
              </p:txBody>
            </p:sp>
            <p:sp>
              <p:nvSpPr>
                <p:cNvPr id="70700" name="Rectangle 28"/>
                <p:cNvSpPr>
                  <a:spLocks noChangeArrowheads="1"/>
                </p:cNvSpPr>
                <p:nvPr/>
              </p:nvSpPr>
              <p:spPr bwMode="auto">
                <a:xfrm>
                  <a:off x="427" y="921"/>
                  <a:ext cx="681" cy="403"/>
                </a:xfrm>
                <a:prstGeom prst="rect">
                  <a:avLst/>
                </a:prstGeom>
                <a:noFill/>
                <a:ln w="7">
                  <a:solidFill>
                    <a:srgbClr val="A0A0A0"/>
                  </a:solidFill>
                  <a:miter lim="800000"/>
                </a:ln>
              </p:spPr>
              <p:txBody>
                <a:bodyPr wrap="none"/>
                <a:lstStyle/>
                <a:p>
                  <a:endParaRPr lang="zh-CN" altLang="en-US"/>
                </a:p>
              </p:txBody>
            </p:sp>
          </p:grpSp>
          <p:grpSp>
            <p:nvGrpSpPr>
              <p:cNvPr id="70669" name="Group 29"/>
              <p:cNvGrpSpPr/>
              <p:nvPr/>
            </p:nvGrpSpPr>
            <p:grpSpPr bwMode="auto">
              <a:xfrm>
                <a:off x="1108" y="921"/>
                <a:ext cx="734" cy="403"/>
                <a:chOff x="1108" y="921"/>
                <a:chExt cx="734" cy="403"/>
              </a:xfrm>
            </p:grpSpPr>
            <p:sp>
              <p:nvSpPr>
                <p:cNvPr id="70697" name="Rectangle 30"/>
                <p:cNvSpPr>
                  <a:spLocks noChangeArrowheads="1"/>
                </p:cNvSpPr>
                <p:nvPr/>
              </p:nvSpPr>
              <p:spPr bwMode="auto">
                <a:xfrm>
                  <a:off x="1151" y="921"/>
                  <a:ext cx="648" cy="403"/>
                </a:xfrm>
                <a:prstGeom prst="rect">
                  <a:avLst/>
                </a:prstGeom>
                <a:noFill/>
                <a:ln w="9525">
                  <a:noFill/>
                  <a:miter lim="800000"/>
                </a:ln>
              </p:spPr>
              <p:txBody>
                <a:bodyPr/>
                <a:lstStyle/>
                <a:p>
                  <a:pPr algn="ctr"/>
                  <a:r>
                    <a:rPr lang="en-US" altLang="zh-CN" sz="2000"/>
                    <a:t>5</a:t>
                  </a:r>
                  <a:endParaRPr lang="en-US" altLang="zh-CN" sz="2000"/>
                </a:p>
                <a:p>
                  <a:pPr algn="ctr" eaLnBrk="0" hangingPunct="0"/>
                  <a:endParaRPr lang="zh-CN" altLang="en-US" sz="2000"/>
                </a:p>
              </p:txBody>
            </p:sp>
            <p:sp>
              <p:nvSpPr>
                <p:cNvPr id="70698" name="Rectangle 31"/>
                <p:cNvSpPr>
                  <a:spLocks noChangeArrowheads="1"/>
                </p:cNvSpPr>
                <p:nvPr/>
              </p:nvSpPr>
              <p:spPr bwMode="auto">
                <a:xfrm>
                  <a:off x="1108" y="921"/>
                  <a:ext cx="734" cy="403"/>
                </a:xfrm>
                <a:prstGeom prst="rect">
                  <a:avLst/>
                </a:prstGeom>
                <a:noFill/>
                <a:ln w="7">
                  <a:solidFill>
                    <a:srgbClr val="A0A0A0"/>
                  </a:solidFill>
                  <a:miter lim="800000"/>
                </a:ln>
              </p:spPr>
              <p:txBody>
                <a:bodyPr wrap="none"/>
                <a:lstStyle/>
                <a:p>
                  <a:endParaRPr lang="zh-CN" altLang="en-US"/>
                </a:p>
              </p:txBody>
            </p:sp>
          </p:grpSp>
          <p:grpSp>
            <p:nvGrpSpPr>
              <p:cNvPr id="70670" name="Group 32"/>
              <p:cNvGrpSpPr/>
              <p:nvPr/>
            </p:nvGrpSpPr>
            <p:grpSpPr bwMode="auto">
              <a:xfrm>
                <a:off x="0" y="1324"/>
                <a:ext cx="427" cy="403"/>
                <a:chOff x="0" y="1324"/>
                <a:chExt cx="427" cy="403"/>
              </a:xfrm>
            </p:grpSpPr>
            <p:sp>
              <p:nvSpPr>
                <p:cNvPr id="70695" name="Rectangle 33"/>
                <p:cNvSpPr>
                  <a:spLocks noChangeArrowheads="1"/>
                </p:cNvSpPr>
                <p:nvPr/>
              </p:nvSpPr>
              <p:spPr bwMode="auto">
                <a:xfrm>
                  <a:off x="43" y="1324"/>
                  <a:ext cx="341" cy="403"/>
                </a:xfrm>
                <a:prstGeom prst="rect">
                  <a:avLst/>
                </a:prstGeom>
                <a:noFill/>
                <a:ln w="9525">
                  <a:noFill/>
                  <a:miter lim="800000"/>
                </a:ln>
              </p:spPr>
              <p:txBody>
                <a:bodyPr/>
                <a:lstStyle/>
                <a:p>
                  <a:pPr algn="ctr"/>
                  <a:r>
                    <a:rPr lang="en-US" altLang="zh-CN" sz="2000"/>
                    <a:t>P3</a:t>
                  </a:r>
                  <a:endParaRPr lang="zh-CN" altLang="en-US" sz="2000"/>
                </a:p>
              </p:txBody>
            </p:sp>
            <p:sp>
              <p:nvSpPr>
                <p:cNvPr id="70696" name="Rectangle 34"/>
                <p:cNvSpPr>
                  <a:spLocks noChangeArrowheads="1"/>
                </p:cNvSpPr>
                <p:nvPr/>
              </p:nvSpPr>
              <p:spPr bwMode="auto">
                <a:xfrm>
                  <a:off x="0" y="1324"/>
                  <a:ext cx="427" cy="403"/>
                </a:xfrm>
                <a:prstGeom prst="rect">
                  <a:avLst/>
                </a:prstGeom>
                <a:noFill/>
                <a:ln w="7">
                  <a:solidFill>
                    <a:srgbClr val="A0A0A0"/>
                  </a:solidFill>
                  <a:miter lim="800000"/>
                </a:ln>
              </p:spPr>
              <p:txBody>
                <a:bodyPr wrap="none"/>
                <a:lstStyle/>
                <a:p>
                  <a:endParaRPr lang="zh-CN" altLang="en-US"/>
                </a:p>
              </p:txBody>
            </p:sp>
          </p:grpSp>
          <p:grpSp>
            <p:nvGrpSpPr>
              <p:cNvPr id="70671" name="Group 35"/>
              <p:cNvGrpSpPr/>
              <p:nvPr/>
            </p:nvGrpSpPr>
            <p:grpSpPr bwMode="auto">
              <a:xfrm>
                <a:off x="427" y="1324"/>
                <a:ext cx="681" cy="403"/>
                <a:chOff x="427" y="1324"/>
                <a:chExt cx="681" cy="403"/>
              </a:xfrm>
            </p:grpSpPr>
            <p:sp>
              <p:nvSpPr>
                <p:cNvPr id="70693" name="Rectangle 36"/>
                <p:cNvSpPr>
                  <a:spLocks noChangeArrowheads="1"/>
                </p:cNvSpPr>
                <p:nvPr/>
              </p:nvSpPr>
              <p:spPr bwMode="auto">
                <a:xfrm>
                  <a:off x="470" y="1324"/>
                  <a:ext cx="595" cy="403"/>
                </a:xfrm>
                <a:prstGeom prst="rect">
                  <a:avLst/>
                </a:prstGeom>
                <a:noFill/>
                <a:ln w="9525">
                  <a:noFill/>
                  <a:miter lim="800000"/>
                </a:ln>
              </p:spPr>
              <p:txBody>
                <a:bodyPr/>
                <a:lstStyle/>
                <a:p>
                  <a:pPr algn="ctr"/>
                  <a:r>
                    <a:rPr lang="en-US" altLang="zh-CN" sz="2000"/>
                    <a:t>300KB</a:t>
                  </a:r>
                  <a:endParaRPr lang="en-US" altLang="zh-CN" sz="2000"/>
                </a:p>
                <a:p>
                  <a:pPr algn="ctr" eaLnBrk="0" hangingPunct="0"/>
                  <a:endParaRPr lang="zh-CN" altLang="en-US" sz="2000"/>
                </a:p>
              </p:txBody>
            </p:sp>
            <p:sp>
              <p:nvSpPr>
                <p:cNvPr id="70694" name="Rectangle 37"/>
                <p:cNvSpPr>
                  <a:spLocks noChangeArrowheads="1"/>
                </p:cNvSpPr>
                <p:nvPr/>
              </p:nvSpPr>
              <p:spPr bwMode="auto">
                <a:xfrm>
                  <a:off x="427" y="1324"/>
                  <a:ext cx="681" cy="403"/>
                </a:xfrm>
                <a:prstGeom prst="rect">
                  <a:avLst/>
                </a:prstGeom>
                <a:noFill/>
                <a:ln w="7">
                  <a:solidFill>
                    <a:srgbClr val="A0A0A0"/>
                  </a:solidFill>
                  <a:miter lim="800000"/>
                </a:ln>
              </p:spPr>
              <p:txBody>
                <a:bodyPr wrap="none"/>
                <a:lstStyle/>
                <a:p>
                  <a:endParaRPr lang="zh-CN" altLang="en-US"/>
                </a:p>
              </p:txBody>
            </p:sp>
          </p:grpSp>
          <p:grpSp>
            <p:nvGrpSpPr>
              <p:cNvPr id="70672" name="Group 38"/>
              <p:cNvGrpSpPr/>
              <p:nvPr/>
            </p:nvGrpSpPr>
            <p:grpSpPr bwMode="auto">
              <a:xfrm>
                <a:off x="1108" y="1324"/>
                <a:ext cx="734" cy="403"/>
                <a:chOff x="1108" y="1324"/>
                <a:chExt cx="734" cy="403"/>
              </a:xfrm>
            </p:grpSpPr>
            <p:sp>
              <p:nvSpPr>
                <p:cNvPr id="70691" name="Rectangle 39"/>
                <p:cNvSpPr>
                  <a:spLocks noChangeArrowheads="1"/>
                </p:cNvSpPr>
                <p:nvPr/>
              </p:nvSpPr>
              <p:spPr bwMode="auto">
                <a:xfrm>
                  <a:off x="1151" y="1324"/>
                  <a:ext cx="648" cy="403"/>
                </a:xfrm>
                <a:prstGeom prst="rect">
                  <a:avLst/>
                </a:prstGeom>
                <a:noFill/>
                <a:ln w="9525">
                  <a:noFill/>
                  <a:miter lim="800000"/>
                </a:ln>
              </p:spPr>
              <p:txBody>
                <a:bodyPr/>
                <a:lstStyle/>
                <a:p>
                  <a:pPr algn="ctr"/>
                  <a:r>
                    <a:rPr lang="en-US" altLang="zh-CN" sz="2000"/>
                    <a:t>20</a:t>
                  </a:r>
                  <a:endParaRPr lang="en-US" altLang="zh-CN" sz="2000"/>
                </a:p>
                <a:p>
                  <a:pPr algn="ctr" eaLnBrk="0" hangingPunct="0"/>
                  <a:endParaRPr lang="zh-CN" altLang="en-US" sz="2000"/>
                </a:p>
              </p:txBody>
            </p:sp>
            <p:sp>
              <p:nvSpPr>
                <p:cNvPr id="70692" name="Rectangle 40"/>
                <p:cNvSpPr>
                  <a:spLocks noChangeArrowheads="1"/>
                </p:cNvSpPr>
                <p:nvPr/>
              </p:nvSpPr>
              <p:spPr bwMode="auto">
                <a:xfrm>
                  <a:off x="1108" y="1324"/>
                  <a:ext cx="734" cy="403"/>
                </a:xfrm>
                <a:prstGeom prst="rect">
                  <a:avLst/>
                </a:prstGeom>
                <a:noFill/>
                <a:ln w="7">
                  <a:solidFill>
                    <a:srgbClr val="A0A0A0"/>
                  </a:solidFill>
                  <a:miter lim="800000"/>
                </a:ln>
              </p:spPr>
              <p:txBody>
                <a:bodyPr wrap="none"/>
                <a:lstStyle/>
                <a:p>
                  <a:endParaRPr lang="zh-CN" altLang="en-US"/>
                </a:p>
              </p:txBody>
            </p:sp>
          </p:grpSp>
          <p:grpSp>
            <p:nvGrpSpPr>
              <p:cNvPr id="70673" name="Group 41"/>
              <p:cNvGrpSpPr/>
              <p:nvPr/>
            </p:nvGrpSpPr>
            <p:grpSpPr bwMode="auto">
              <a:xfrm>
                <a:off x="0" y="1727"/>
                <a:ext cx="427" cy="403"/>
                <a:chOff x="0" y="1727"/>
                <a:chExt cx="427" cy="403"/>
              </a:xfrm>
            </p:grpSpPr>
            <p:sp>
              <p:nvSpPr>
                <p:cNvPr id="70689" name="Rectangle 42"/>
                <p:cNvSpPr>
                  <a:spLocks noChangeArrowheads="1"/>
                </p:cNvSpPr>
                <p:nvPr/>
              </p:nvSpPr>
              <p:spPr bwMode="auto">
                <a:xfrm>
                  <a:off x="43" y="1727"/>
                  <a:ext cx="341" cy="403"/>
                </a:xfrm>
                <a:prstGeom prst="rect">
                  <a:avLst/>
                </a:prstGeom>
                <a:noFill/>
                <a:ln w="9525">
                  <a:noFill/>
                  <a:miter lim="800000"/>
                </a:ln>
              </p:spPr>
              <p:txBody>
                <a:bodyPr/>
                <a:lstStyle/>
                <a:p>
                  <a:pPr algn="ctr"/>
                  <a:r>
                    <a:rPr lang="en-US" altLang="zh-CN" sz="2000"/>
                    <a:t>P4</a:t>
                  </a:r>
                  <a:endParaRPr lang="zh-CN" altLang="en-US" sz="2000"/>
                </a:p>
              </p:txBody>
            </p:sp>
            <p:sp>
              <p:nvSpPr>
                <p:cNvPr id="70690" name="Rectangle 43"/>
                <p:cNvSpPr>
                  <a:spLocks noChangeArrowheads="1"/>
                </p:cNvSpPr>
                <p:nvPr/>
              </p:nvSpPr>
              <p:spPr bwMode="auto">
                <a:xfrm>
                  <a:off x="0" y="1727"/>
                  <a:ext cx="427" cy="403"/>
                </a:xfrm>
                <a:prstGeom prst="rect">
                  <a:avLst/>
                </a:prstGeom>
                <a:noFill/>
                <a:ln w="7">
                  <a:solidFill>
                    <a:srgbClr val="A0A0A0"/>
                  </a:solidFill>
                  <a:miter lim="800000"/>
                </a:ln>
              </p:spPr>
              <p:txBody>
                <a:bodyPr wrap="none"/>
                <a:lstStyle/>
                <a:p>
                  <a:endParaRPr lang="zh-CN" altLang="en-US"/>
                </a:p>
              </p:txBody>
            </p:sp>
          </p:grpSp>
          <p:grpSp>
            <p:nvGrpSpPr>
              <p:cNvPr id="70674" name="Group 44"/>
              <p:cNvGrpSpPr/>
              <p:nvPr/>
            </p:nvGrpSpPr>
            <p:grpSpPr bwMode="auto">
              <a:xfrm>
                <a:off x="427" y="1727"/>
                <a:ext cx="681" cy="403"/>
                <a:chOff x="427" y="1727"/>
                <a:chExt cx="681" cy="403"/>
              </a:xfrm>
            </p:grpSpPr>
            <p:sp>
              <p:nvSpPr>
                <p:cNvPr id="70687" name="Rectangle 45"/>
                <p:cNvSpPr>
                  <a:spLocks noChangeArrowheads="1"/>
                </p:cNvSpPr>
                <p:nvPr/>
              </p:nvSpPr>
              <p:spPr bwMode="auto">
                <a:xfrm>
                  <a:off x="470" y="1727"/>
                  <a:ext cx="595" cy="403"/>
                </a:xfrm>
                <a:prstGeom prst="rect">
                  <a:avLst/>
                </a:prstGeom>
                <a:noFill/>
                <a:ln w="9525">
                  <a:noFill/>
                  <a:miter lim="800000"/>
                </a:ln>
              </p:spPr>
              <p:txBody>
                <a:bodyPr/>
                <a:lstStyle/>
                <a:p>
                  <a:pPr algn="ctr"/>
                  <a:r>
                    <a:rPr lang="en-US" altLang="zh-CN" sz="2000"/>
                    <a:t>700KB</a:t>
                  </a:r>
                  <a:endParaRPr lang="en-US" altLang="zh-CN" sz="2000"/>
                </a:p>
                <a:p>
                  <a:pPr algn="ctr" eaLnBrk="0" hangingPunct="0"/>
                  <a:endParaRPr lang="zh-CN" altLang="en-US" sz="2000"/>
                </a:p>
              </p:txBody>
            </p:sp>
            <p:sp>
              <p:nvSpPr>
                <p:cNvPr id="70688" name="Rectangle 46"/>
                <p:cNvSpPr>
                  <a:spLocks noChangeArrowheads="1"/>
                </p:cNvSpPr>
                <p:nvPr/>
              </p:nvSpPr>
              <p:spPr bwMode="auto">
                <a:xfrm>
                  <a:off x="427" y="1727"/>
                  <a:ext cx="681" cy="403"/>
                </a:xfrm>
                <a:prstGeom prst="rect">
                  <a:avLst/>
                </a:prstGeom>
                <a:noFill/>
                <a:ln w="7">
                  <a:solidFill>
                    <a:srgbClr val="A0A0A0"/>
                  </a:solidFill>
                  <a:miter lim="800000"/>
                </a:ln>
              </p:spPr>
              <p:txBody>
                <a:bodyPr wrap="none"/>
                <a:lstStyle/>
                <a:p>
                  <a:endParaRPr lang="zh-CN" altLang="en-US"/>
                </a:p>
              </p:txBody>
            </p:sp>
          </p:grpSp>
          <p:grpSp>
            <p:nvGrpSpPr>
              <p:cNvPr id="70675" name="Group 47"/>
              <p:cNvGrpSpPr/>
              <p:nvPr/>
            </p:nvGrpSpPr>
            <p:grpSpPr bwMode="auto">
              <a:xfrm>
                <a:off x="1108" y="1727"/>
                <a:ext cx="734" cy="403"/>
                <a:chOff x="1108" y="1727"/>
                <a:chExt cx="734" cy="403"/>
              </a:xfrm>
            </p:grpSpPr>
            <p:sp>
              <p:nvSpPr>
                <p:cNvPr id="70685" name="Rectangle 48"/>
                <p:cNvSpPr>
                  <a:spLocks noChangeArrowheads="1"/>
                </p:cNvSpPr>
                <p:nvPr/>
              </p:nvSpPr>
              <p:spPr bwMode="auto">
                <a:xfrm>
                  <a:off x="1151" y="1727"/>
                  <a:ext cx="648" cy="403"/>
                </a:xfrm>
                <a:prstGeom prst="rect">
                  <a:avLst/>
                </a:prstGeom>
                <a:noFill/>
                <a:ln w="9525">
                  <a:noFill/>
                  <a:miter lim="800000"/>
                </a:ln>
              </p:spPr>
              <p:txBody>
                <a:bodyPr/>
                <a:lstStyle/>
                <a:p>
                  <a:pPr algn="ctr"/>
                  <a:r>
                    <a:rPr lang="en-US" altLang="zh-CN" sz="2000"/>
                    <a:t>8</a:t>
                  </a:r>
                  <a:endParaRPr lang="en-US" altLang="zh-CN" sz="2000"/>
                </a:p>
                <a:p>
                  <a:pPr algn="ctr" eaLnBrk="0" hangingPunct="0"/>
                  <a:endParaRPr lang="zh-CN" altLang="en-US" sz="2000"/>
                </a:p>
              </p:txBody>
            </p:sp>
            <p:sp>
              <p:nvSpPr>
                <p:cNvPr id="70686" name="Rectangle 49"/>
                <p:cNvSpPr>
                  <a:spLocks noChangeArrowheads="1"/>
                </p:cNvSpPr>
                <p:nvPr/>
              </p:nvSpPr>
              <p:spPr bwMode="auto">
                <a:xfrm>
                  <a:off x="1108" y="1727"/>
                  <a:ext cx="734" cy="403"/>
                </a:xfrm>
                <a:prstGeom prst="rect">
                  <a:avLst/>
                </a:prstGeom>
                <a:noFill/>
                <a:ln w="7">
                  <a:solidFill>
                    <a:srgbClr val="A0A0A0"/>
                  </a:solidFill>
                  <a:miter lim="800000"/>
                </a:ln>
              </p:spPr>
              <p:txBody>
                <a:bodyPr wrap="none"/>
                <a:lstStyle/>
                <a:p>
                  <a:endParaRPr lang="zh-CN" altLang="en-US"/>
                </a:p>
              </p:txBody>
            </p:sp>
          </p:grpSp>
          <p:grpSp>
            <p:nvGrpSpPr>
              <p:cNvPr id="70676" name="Group 50"/>
              <p:cNvGrpSpPr/>
              <p:nvPr/>
            </p:nvGrpSpPr>
            <p:grpSpPr bwMode="auto">
              <a:xfrm>
                <a:off x="0" y="2130"/>
                <a:ext cx="427" cy="403"/>
                <a:chOff x="0" y="2130"/>
                <a:chExt cx="427" cy="403"/>
              </a:xfrm>
            </p:grpSpPr>
            <p:sp>
              <p:nvSpPr>
                <p:cNvPr id="70683" name="Rectangle 51"/>
                <p:cNvSpPr>
                  <a:spLocks noChangeArrowheads="1"/>
                </p:cNvSpPr>
                <p:nvPr/>
              </p:nvSpPr>
              <p:spPr bwMode="auto">
                <a:xfrm>
                  <a:off x="43" y="2130"/>
                  <a:ext cx="341" cy="403"/>
                </a:xfrm>
                <a:prstGeom prst="rect">
                  <a:avLst/>
                </a:prstGeom>
                <a:noFill/>
                <a:ln w="9525">
                  <a:noFill/>
                  <a:miter lim="800000"/>
                </a:ln>
              </p:spPr>
              <p:txBody>
                <a:bodyPr/>
                <a:lstStyle/>
                <a:p>
                  <a:pPr algn="ctr"/>
                  <a:r>
                    <a:rPr lang="en-US" altLang="zh-CN" sz="2000"/>
                    <a:t>P5</a:t>
                  </a:r>
                  <a:endParaRPr lang="zh-CN" altLang="en-US" sz="2000"/>
                </a:p>
              </p:txBody>
            </p:sp>
            <p:sp>
              <p:nvSpPr>
                <p:cNvPr id="70684" name="Rectangle 52"/>
                <p:cNvSpPr>
                  <a:spLocks noChangeArrowheads="1"/>
                </p:cNvSpPr>
                <p:nvPr/>
              </p:nvSpPr>
              <p:spPr bwMode="auto">
                <a:xfrm>
                  <a:off x="0" y="2130"/>
                  <a:ext cx="427" cy="403"/>
                </a:xfrm>
                <a:prstGeom prst="rect">
                  <a:avLst/>
                </a:prstGeom>
                <a:noFill/>
                <a:ln w="7">
                  <a:solidFill>
                    <a:srgbClr val="A0A0A0"/>
                  </a:solidFill>
                  <a:miter lim="800000"/>
                </a:ln>
              </p:spPr>
              <p:txBody>
                <a:bodyPr wrap="none"/>
                <a:lstStyle/>
                <a:p>
                  <a:endParaRPr lang="zh-CN" altLang="en-US"/>
                </a:p>
              </p:txBody>
            </p:sp>
          </p:grpSp>
          <p:grpSp>
            <p:nvGrpSpPr>
              <p:cNvPr id="70677" name="Group 53"/>
              <p:cNvGrpSpPr/>
              <p:nvPr/>
            </p:nvGrpSpPr>
            <p:grpSpPr bwMode="auto">
              <a:xfrm>
                <a:off x="427" y="2130"/>
                <a:ext cx="681" cy="403"/>
                <a:chOff x="427" y="2130"/>
                <a:chExt cx="681" cy="403"/>
              </a:xfrm>
            </p:grpSpPr>
            <p:sp>
              <p:nvSpPr>
                <p:cNvPr id="70681" name="Rectangle 54"/>
                <p:cNvSpPr>
                  <a:spLocks noChangeArrowheads="1"/>
                </p:cNvSpPr>
                <p:nvPr/>
              </p:nvSpPr>
              <p:spPr bwMode="auto">
                <a:xfrm>
                  <a:off x="470" y="2130"/>
                  <a:ext cx="595" cy="403"/>
                </a:xfrm>
                <a:prstGeom prst="rect">
                  <a:avLst/>
                </a:prstGeom>
                <a:noFill/>
                <a:ln w="9525">
                  <a:noFill/>
                  <a:miter lim="800000"/>
                </a:ln>
              </p:spPr>
              <p:txBody>
                <a:bodyPr/>
                <a:lstStyle/>
                <a:p>
                  <a:pPr algn="ctr"/>
                  <a:r>
                    <a:rPr lang="en-US" altLang="zh-CN" sz="2000"/>
                    <a:t>500KB</a:t>
                  </a:r>
                  <a:endParaRPr lang="en-US" altLang="zh-CN" sz="2000"/>
                </a:p>
                <a:p>
                  <a:pPr algn="ctr" eaLnBrk="0" hangingPunct="0"/>
                  <a:endParaRPr lang="zh-CN" altLang="en-US" sz="2000"/>
                </a:p>
              </p:txBody>
            </p:sp>
            <p:sp>
              <p:nvSpPr>
                <p:cNvPr id="70682" name="Rectangle 55"/>
                <p:cNvSpPr>
                  <a:spLocks noChangeArrowheads="1"/>
                </p:cNvSpPr>
                <p:nvPr/>
              </p:nvSpPr>
              <p:spPr bwMode="auto">
                <a:xfrm>
                  <a:off x="427" y="2130"/>
                  <a:ext cx="681" cy="403"/>
                </a:xfrm>
                <a:prstGeom prst="rect">
                  <a:avLst/>
                </a:prstGeom>
                <a:noFill/>
                <a:ln w="7">
                  <a:solidFill>
                    <a:srgbClr val="A0A0A0"/>
                  </a:solidFill>
                  <a:miter lim="800000"/>
                </a:ln>
              </p:spPr>
              <p:txBody>
                <a:bodyPr wrap="none"/>
                <a:lstStyle/>
                <a:p>
                  <a:endParaRPr lang="zh-CN" altLang="en-US"/>
                </a:p>
              </p:txBody>
            </p:sp>
          </p:grpSp>
          <p:grpSp>
            <p:nvGrpSpPr>
              <p:cNvPr id="70678" name="Group 56"/>
              <p:cNvGrpSpPr/>
              <p:nvPr/>
            </p:nvGrpSpPr>
            <p:grpSpPr bwMode="auto">
              <a:xfrm>
                <a:off x="1108" y="2130"/>
                <a:ext cx="734" cy="403"/>
                <a:chOff x="1108" y="2130"/>
                <a:chExt cx="734" cy="403"/>
              </a:xfrm>
            </p:grpSpPr>
            <p:sp>
              <p:nvSpPr>
                <p:cNvPr id="70679" name="Rectangle 57"/>
                <p:cNvSpPr>
                  <a:spLocks noChangeArrowheads="1"/>
                </p:cNvSpPr>
                <p:nvPr/>
              </p:nvSpPr>
              <p:spPr bwMode="auto">
                <a:xfrm>
                  <a:off x="1151" y="2130"/>
                  <a:ext cx="648" cy="403"/>
                </a:xfrm>
                <a:prstGeom prst="rect">
                  <a:avLst/>
                </a:prstGeom>
                <a:noFill/>
                <a:ln w="9525">
                  <a:noFill/>
                  <a:miter lim="800000"/>
                </a:ln>
              </p:spPr>
              <p:txBody>
                <a:bodyPr/>
                <a:lstStyle/>
                <a:p>
                  <a:pPr algn="ctr"/>
                  <a:r>
                    <a:rPr lang="en-US" altLang="zh-CN" sz="2000"/>
                    <a:t>15</a:t>
                  </a:r>
                  <a:endParaRPr lang="en-US" altLang="zh-CN" sz="2000"/>
                </a:p>
                <a:p>
                  <a:pPr algn="ctr" eaLnBrk="0" hangingPunct="0"/>
                  <a:endParaRPr lang="zh-CN" altLang="en-US" sz="2000"/>
                </a:p>
              </p:txBody>
            </p:sp>
            <p:sp>
              <p:nvSpPr>
                <p:cNvPr id="70680" name="Rectangle 58"/>
                <p:cNvSpPr>
                  <a:spLocks noChangeArrowheads="1"/>
                </p:cNvSpPr>
                <p:nvPr/>
              </p:nvSpPr>
              <p:spPr bwMode="auto">
                <a:xfrm>
                  <a:off x="1108" y="2130"/>
                  <a:ext cx="734" cy="403"/>
                </a:xfrm>
                <a:prstGeom prst="rect">
                  <a:avLst/>
                </a:prstGeom>
                <a:noFill/>
                <a:ln w="7">
                  <a:solidFill>
                    <a:srgbClr val="A0A0A0"/>
                  </a:solidFill>
                  <a:miter lim="800000"/>
                </a:ln>
              </p:spPr>
              <p:txBody>
                <a:bodyPr wrap="none"/>
                <a:lstStyle/>
                <a:p>
                  <a:endParaRPr lang="zh-CN" altLang="en-US"/>
                </a:p>
              </p:txBody>
            </p:sp>
          </p:grpSp>
        </p:grpSp>
        <p:sp>
          <p:nvSpPr>
            <p:cNvPr id="70660" name="Rectangle 59"/>
            <p:cNvSpPr>
              <a:spLocks noChangeArrowheads="1"/>
            </p:cNvSpPr>
            <p:nvPr/>
          </p:nvSpPr>
          <p:spPr bwMode="auto">
            <a:xfrm>
              <a:off x="-3" y="-3"/>
              <a:ext cx="1848" cy="2539"/>
            </a:xfrm>
            <a:prstGeom prst="rect">
              <a:avLst/>
            </a:prstGeom>
            <a:noFill/>
            <a:ln w="11112">
              <a:solidFill>
                <a:srgbClr val="A0A0A0"/>
              </a:solidFill>
              <a:miter lim="800000"/>
            </a:ln>
          </p:spPr>
          <p:txBody>
            <a:bodyPr wrap="none"/>
            <a:lstStyle/>
            <a:p>
              <a:endParaRPr lang="zh-CN" altLang="en-US"/>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065020" y="3133090"/>
              <a:ext cx="6350" cy="19050"/>
            </p14:xfrm>
          </p:contentPart>
        </mc:Choice>
        <mc:Fallback xmlns="">
          <p:pic>
            <p:nvPicPr>
              <p:cNvPr id="2" name="墨迹 1"/>
            </p:nvPicPr>
            <p:blipFill>
              <a:blip r:embed="rId2"/>
            </p:blipFill>
            <p:spPr>
              <a:xfrm>
                <a:off x="2065020" y="3133090"/>
                <a:ext cx="6350" cy="190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16735" y="5681980"/>
              <a:ext cx="19685" cy="6350"/>
            </p14:xfrm>
          </p:contentPart>
        </mc:Choice>
        <mc:Fallback xmlns="">
          <p:pic>
            <p:nvPicPr>
              <p:cNvPr id="3" name="墨迹 2"/>
            </p:nvPicPr>
            <p:blipFill>
              <a:blip r:embed="rId4"/>
            </p:blipFill>
            <p:spPr>
              <a:xfrm>
                <a:off x="1816735" y="5681980"/>
                <a:ext cx="19685" cy="6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141220" y="3329940"/>
              <a:ext cx="12700" cy="360"/>
            </p14:xfrm>
          </p:contentPart>
        </mc:Choice>
        <mc:Fallback xmlns="">
          <p:pic>
            <p:nvPicPr>
              <p:cNvPr id="4" name="墨迹 3"/>
            </p:nvPicPr>
            <p:blipFill>
              <a:blip r:embed="rId6"/>
            </p:blipFill>
            <p:spPr>
              <a:xfrm>
                <a:off x="2141220" y="332994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147570" y="4073525"/>
              <a:ext cx="12700" cy="360"/>
            </p14:xfrm>
          </p:contentPart>
        </mc:Choice>
        <mc:Fallback xmlns="">
          <p:pic>
            <p:nvPicPr>
              <p:cNvPr id="5" name="墨迹 4"/>
            </p:nvPicPr>
            <p:blipFill>
              <a:blip r:embed="rId6"/>
            </p:blipFill>
            <p:spPr>
              <a:xfrm>
                <a:off x="2147570" y="4073525"/>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2166620" y="4747260"/>
              <a:ext cx="12700" cy="360"/>
            </p14:xfrm>
          </p:contentPart>
        </mc:Choice>
        <mc:Fallback xmlns="">
          <p:pic>
            <p:nvPicPr>
              <p:cNvPr id="6" name="墨迹 5"/>
            </p:nvPicPr>
            <p:blipFill>
              <a:blip r:embed="rId6"/>
            </p:blipFill>
            <p:spPr>
              <a:xfrm>
                <a:off x="2166620" y="4747260"/>
                <a:ext cx="127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2096770" y="5217795"/>
              <a:ext cx="12700" cy="360"/>
            </p14:xfrm>
          </p:contentPart>
        </mc:Choice>
        <mc:Fallback xmlns="">
          <p:pic>
            <p:nvPicPr>
              <p:cNvPr id="7" name="墨迹 6"/>
            </p:nvPicPr>
            <p:blipFill>
              <a:blip r:embed="rId6"/>
            </p:blipFill>
            <p:spPr>
              <a:xfrm>
                <a:off x="2096770" y="5217795"/>
                <a:ext cx="127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397635" y="3342640"/>
              <a:ext cx="228600" cy="2815590"/>
            </p14:xfrm>
          </p:contentPart>
        </mc:Choice>
        <mc:Fallback xmlns="">
          <p:pic>
            <p:nvPicPr>
              <p:cNvPr id="8" name="墨迹 7"/>
            </p:nvPicPr>
            <p:blipFill>
              <a:blip r:embed="rId11"/>
            </p:blipFill>
            <p:spPr>
              <a:xfrm>
                <a:off x="1397635" y="3342640"/>
                <a:ext cx="228600" cy="28155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1219835" y="5344795"/>
              <a:ext cx="463550" cy="953770"/>
            </p14:xfrm>
          </p:contentPart>
        </mc:Choice>
        <mc:Fallback xmlns="">
          <p:pic>
            <p:nvPicPr>
              <p:cNvPr id="9" name="墨迹 8"/>
            </p:nvPicPr>
            <p:blipFill>
              <a:blip r:embed="rId13"/>
            </p:blipFill>
            <p:spPr>
              <a:xfrm>
                <a:off x="1219835" y="5344795"/>
                <a:ext cx="463550" cy="95377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280920" y="3540125"/>
              <a:ext cx="19050" cy="6350"/>
            </p14:xfrm>
          </p:contentPart>
        </mc:Choice>
        <mc:Fallback xmlns="">
          <p:pic>
            <p:nvPicPr>
              <p:cNvPr id="10" name="墨迹 9"/>
            </p:nvPicPr>
            <p:blipFill>
              <a:blip r:embed="rId15"/>
            </p:blipFill>
            <p:spPr>
              <a:xfrm>
                <a:off x="2280920" y="3540125"/>
                <a:ext cx="1905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3259455" y="3476625"/>
              <a:ext cx="838835" cy="63500"/>
            </p14:xfrm>
          </p:contentPart>
        </mc:Choice>
        <mc:Fallback xmlns="">
          <p:pic>
            <p:nvPicPr>
              <p:cNvPr id="11" name="墨迹 10"/>
            </p:nvPicPr>
            <p:blipFill>
              <a:blip r:embed="rId17"/>
            </p:blipFill>
            <p:spPr>
              <a:xfrm>
                <a:off x="3259455" y="3476625"/>
                <a:ext cx="838835" cy="635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3354705" y="4201160"/>
              <a:ext cx="661035" cy="69850"/>
            </p14:xfrm>
          </p:contentPart>
        </mc:Choice>
        <mc:Fallback xmlns="">
          <p:pic>
            <p:nvPicPr>
              <p:cNvPr id="12" name="墨迹 11"/>
            </p:nvPicPr>
            <p:blipFill>
              <a:blip r:embed="rId19"/>
            </p:blipFill>
            <p:spPr>
              <a:xfrm>
                <a:off x="3354705" y="4201160"/>
                <a:ext cx="661035" cy="698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3437255" y="4817745"/>
              <a:ext cx="451485" cy="31750"/>
            </p14:xfrm>
          </p:contentPart>
        </mc:Choice>
        <mc:Fallback xmlns="">
          <p:pic>
            <p:nvPicPr>
              <p:cNvPr id="13" name="墨迹 12"/>
            </p:nvPicPr>
            <p:blipFill>
              <a:blip r:embed="rId21"/>
            </p:blipFill>
            <p:spPr>
              <a:xfrm>
                <a:off x="3437255" y="4817745"/>
                <a:ext cx="451485" cy="317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3519805" y="5561330"/>
              <a:ext cx="311785" cy="25400"/>
            </p14:xfrm>
          </p:contentPart>
        </mc:Choice>
        <mc:Fallback xmlns="">
          <p:pic>
            <p:nvPicPr>
              <p:cNvPr id="14" name="墨迹 13"/>
            </p:nvPicPr>
            <p:blipFill>
              <a:blip r:embed="rId23"/>
            </p:blipFill>
            <p:spPr>
              <a:xfrm>
                <a:off x="3519805" y="5561330"/>
                <a:ext cx="311785" cy="25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3405505" y="6094730"/>
              <a:ext cx="260985" cy="57150"/>
            </p14:xfrm>
          </p:contentPart>
        </mc:Choice>
        <mc:Fallback xmlns="">
          <p:pic>
            <p:nvPicPr>
              <p:cNvPr id="15" name="墨迹 14"/>
            </p:nvPicPr>
            <p:blipFill>
              <a:blip r:embed="rId25"/>
            </p:blipFill>
            <p:spPr>
              <a:xfrm>
                <a:off x="3405505" y="6094730"/>
                <a:ext cx="260985" cy="571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5083175" y="3075940"/>
              <a:ext cx="622935" cy="495935"/>
            </p14:xfrm>
          </p:contentPart>
        </mc:Choice>
        <mc:Fallback xmlns="">
          <p:pic>
            <p:nvPicPr>
              <p:cNvPr id="16" name="墨迹 15"/>
            </p:nvPicPr>
            <p:blipFill>
              <a:blip r:embed="rId27"/>
            </p:blipFill>
            <p:spPr>
              <a:xfrm>
                <a:off x="5083175" y="3075940"/>
                <a:ext cx="622935" cy="49593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5178425" y="3756025"/>
              <a:ext cx="470535" cy="394335"/>
            </p14:xfrm>
          </p:contentPart>
        </mc:Choice>
        <mc:Fallback xmlns="">
          <p:pic>
            <p:nvPicPr>
              <p:cNvPr id="17" name="墨迹 16"/>
            </p:nvPicPr>
            <p:blipFill>
              <a:blip r:embed="rId29"/>
            </p:blipFill>
            <p:spPr>
              <a:xfrm>
                <a:off x="5178425" y="3756025"/>
                <a:ext cx="470535" cy="39433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5178425" y="4486910"/>
              <a:ext cx="426085" cy="362585"/>
            </p14:xfrm>
          </p:contentPart>
        </mc:Choice>
        <mc:Fallback xmlns="">
          <p:pic>
            <p:nvPicPr>
              <p:cNvPr id="18" name="墨迹 17"/>
            </p:nvPicPr>
            <p:blipFill>
              <a:blip r:embed="rId31"/>
            </p:blipFill>
            <p:spPr>
              <a:xfrm>
                <a:off x="5178425" y="4486910"/>
                <a:ext cx="426085" cy="36258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5235575" y="4995545"/>
              <a:ext cx="286385" cy="387350"/>
            </p14:xfrm>
          </p:contentPart>
        </mc:Choice>
        <mc:Fallback xmlns="">
          <p:pic>
            <p:nvPicPr>
              <p:cNvPr id="19" name="墨迹 18"/>
            </p:nvPicPr>
            <p:blipFill>
              <a:blip r:embed="rId33"/>
            </p:blipFill>
            <p:spPr>
              <a:xfrm>
                <a:off x="5235575" y="4995545"/>
                <a:ext cx="286385" cy="3873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5153025" y="5637530"/>
              <a:ext cx="603885" cy="553085"/>
            </p14:xfrm>
          </p:contentPart>
        </mc:Choice>
        <mc:Fallback xmlns="">
          <p:pic>
            <p:nvPicPr>
              <p:cNvPr id="20" name="墨迹 19"/>
            </p:nvPicPr>
            <p:blipFill>
              <a:blip r:embed="rId35"/>
            </p:blipFill>
            <p:spPr>
              <a:xfrm>
                <a:off x="5153025" y="5637530"/>
                <a:ext cx="603885" cy="553085"/>
              </a:xfrm>
              <a:prstGeom prst="rect"/>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endParaRPr lang="zh-CN" altLang="en-US" smtClean="0"/>
          </a:p>
        </p:txBody>
      </p:sp>
      <p:sp>
        <p:nvSpPr>
          <p:cNvPr id="61446" name="Rectangle 3"/>
          <p:cNvSpPr>
            <a:spLocks noChangeArrowheads="1"/>
          </p:cNvSpPr>
          <p:nvPr/>
        </p:nvSpPr>
        <p:spPr bwMode="auto">
          <a:xfrm>
            <a:off x="1933575" y="2181225"/>
            <a:ext cx="9144000" cy="0"/>
          </a:xfrm>
          <a:prstGeom prst="rect">
            <a:avLst/>
          </a:prstGeom>
          <a:noFill/>
          <a:ln w="9525">
            <a:noFill/>
            <a:miter lim="800000"/>
          </a:ln>
        </p:spPr>
        <p:txBody>
          <a:bodyPr>
            <a:spAutoFit/>
          </a:bodyPr>
          <a:lstStyle/>
          <a:p>
            <a:endParaRPr lang="zh-CN" altLang="en-US"/>
          </a:p>
        </p:txBody>
      </p:sp>
      <p:graphicFrame>
        <p:nvGraphicFramePr>
          <p:cNvPr id="61444" name="Object 4"/>
          <p:cNvGraphicFramePr>
            <a:graphicFrameLocks noChangeAspect="1"/>
          </p:cNvGraphicFramePr>
          <p:nvPr/>
        </p:nvGraphicFramePr>
        <p:xfrm>
          <a:off x="0" y="2060575"/>
          <a:ext cx="8839200" cy="4179888"/>
        </p:xfrm>
        <a:graphic>
          <a:graphicData uri="http://schemas.openxmlformats.org/presentationml/2006/ole">
            <mc:AlternateContent xmlns:mc="http://schemas.openxmlformats.org/markup-compatibility/2006">
              <mc:Choice xmlns:v="urn:schemas-microsoft-com:vml" Requires="v">
                <p:oleObj spid="_x0000_s61453" name="" r:id="rId1" imgW="6049010" imgH="2870200" progId="Visio.Drawing.11">
                  <p:embed/>
                </p:oleObj>
              </mc:Choice>
              <mc:Fallback>
                <p:oleObj name="" r:id="rId1" imgW="6049010" imgH="2870200"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575"/>
                        <a:ext cx="8839200" cy="417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539750" y="2052320"/>
              <a:ext cx="19050" cy="13335"/>
            </p14:xfrm>
          </p:contentPart>
        </mc:Choice>
        <mc:Fallback xmlns="">
          <p:pic>
            <p:nvPicPr>
              <p:cNvPr id="2" name="墨迹 1"/>
            </p:nvPicPr>
            <p:blipFill>
              <a:blip r:embed="rId4"/>
            </p:blipFill>
            <p:spPr>
              <a:xfrm>
                <a:off x="539750" y="2052320"/>
                <a:ext cx="19050" cy="133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692150" y="2059305"/>
              <a:ext cx="171450" cy="6350"/>
            </p14:xfrm>
          </p:contentPart>
        </mc:Choice>
        <mc:Fallback xmlns="">
          <p:pic>
            <p:nvPicPr>
              <p:cNvPr id="3" name="墨迹 2"/>
            </p:nvPicPr>
            <p:blipFill>
              <a:blip r:embed="rId6"/>
            </p:blipFill>
            <p:spPr>
              <a:xfrm>
                <a:off x="692150" y="2059305"/>
                <a:ext cx="171450" cy="63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959485" y="1728470"/>
              <a:ext cx="31750" cy="247650"/>
            </p14:xfrm>
          </p:contentPart>
        </mc:Choice>
        <mc:Fallback xmlns="">
          <p:pic>
            <p:nvPicPr>
              <p:cNvPr id="4" name="墨迹 3"/>
            </p:nvPicPr>
            <p:blipFill>
              <a:blip r:embed="rId8"/>
            </p:blipFill>
            <p:spPr>
              <a:xfrm>
                <a:off x="959485" y="1728470"/>
                <a:ext cx="31750" cy="2476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984885" y="1671320"/>
              <a:ext cx="184150" cy="247650"/>
            </p14:xfrm>
          </p:contentPart>
        </mc:Choice>
        <mc:Fallback xmlns="">
          <p:pic>
            <p:nvPicPr>
              <p:cNvPr id="5" name="墨迹 4"/>
            </p:nvPicPr>
            <p:blipFill>
              <a:blip r:embed="rId10"/>
            </p:blipFill>
            <p:spPr>
              <a:xfrm>
                <a:off x="984885" y="1671320"/>
                <a:ext cx="184150" cy="2476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1061085" y="1525270"/>
              <a:ext cx="107950" cy="279400"/>
            </p14:xfrm>
          </p:contentPart>
        </mc:Choice>
        <mc:Fallback xmlns="">
          <p:pic>
            <p:nvPicPr>
              <p:cNvPr id="6" name="墨迹 5"/>
            </p:nvPicPr>
            <p:blipFill>
              <a:blip r:embed="rId12"/>
            </p:blipFill>
            <p:spPr>
              <a:xfrm>
                <a:off x="1061085" y="1525270"/>
                <a:ext cx="107950" cy="279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1219835" y="1595120"/>
              <a:ext cx="158750" cy="44450"/>
            </p14:xfrm>
          </p:contentPart>
        </mc:Choice>
        <mc:Fallback xmlns="">
          <p:pic>
            <p:nvPicPr>
              <p:cNvPr id="7" name="墨迹 6"/>
            </p:nvPicPr>
            <p:blipFill>
              <a:blip r:embed="rId14"/>
            </p:blipFill>
            <p:spPr>
              <a:xfrm>
                <a:off x="1219835" y="1595120"/>
                <a:ext cx="158750" cy="444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1232535" y="1480820"/>
              <a:ext cx="158750" cy="438150"/>
            </p14:xfrm>
          </p:contentPart>
        </mc:Choice>
        <mc:Fallback xmlns="">
          <p:pic>
            <p:nvPicPr>
              <p:cNvPr id="8" name="墨迹 7"/>
            </p:nvPicPr>
            <p:blipFill>
              <a:blip r:embed="rId16"/>
            </p:blipFill>
            <p:spPr>
              <a:xfrm>
                <a:off x="1232535" y="1480820"/>
                <a:ext cx="158750" cy="4381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1296035" y="1658620"/>
              <a:ext cx="152400" cy="222250"/>
            </p14:xfrm>
          </p:contentPart>
        </mc:Choice>
        <mc:Fallback xmlns="">
          <p:pic>
            <p:nvPicPr>
              <p:cNvPr id="9" name="墨迹 8"/>
            </p:nvPicPr>
            <p:blipFill>
              <a:blip r:embed="rId18"/>
            </p:blipFill>
            <p:spPr>
              <a:xfrm>
                <a:off x="1296035" y="1658620"/>
                <a:ext cx="152400" cy="2222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972185" y="2129155"/>
              <a:ext cx="539750" cy="241300"/>
            </p14:xfrm>
          </p:contentPart>
        </mc:Choice>
        <mc:Fallback xmlns="">
          <p:pic>
            <p:nvPicPr>
              <p:cNvPr id="10" name="墨迹 9"/>
            </p:nvPicPr>
            <p:blipFill>
              <a:blip r:embed="rId20"/>
            </p:blipFill>
            <p:spPr>
              <a:xfrm>
                <a:off x="972185" y="2129155"/>
                <a:ext cx="539750" cy="2413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292100" y="2599055"/>
              <a:ext cx="146050" cy="2625090"/>
            </p14:xfrm>
          </p:contentPart>
        </mc:Choice>
        <mc:Fallback xmlns="">
          <p:pic>
            <p:nvPicPr>
              <p:cNvPr id="11" name="墨迹 10"/>
            </p:nvPicPr>
            <p:blipFill>
              <a:blip r:embed="rId22"/>
            </p:blipFill>
            <p:spPr>
              <a:xfrm>
                <a:off x="292100" y="2599055"/>
                <a:ext cx="146050" cy="262509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44450" y="2879090"/>
              <a:ext cx="57150" cy="266700"/>
            </p14:xfrm>
          </p:contentPart>
        </mc:Choice>
        <mc:Fallback xmlns="">
          <p:pic>
            <p:nvPicPr>
              <p:cNvPr id="12" name="墨迹 11"/>
            </p:nvPicPr>
            <p:blipFill>
              <a:blip r:embed="rId24"/>
            </p:blipFill>
            <p:spPr>
              <a:xfrm>
                <a:off x="44450" y="2879090"/>
                <a:ext cx="57150" cy="266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69850" y="2809240"/>
              <a:ext cx="158750" cy="355600"/>
            </p14:xfrm>
          </p:contentPart>
        </mc:Choice>
        <mc:Fallback xmlns="">
          <p:pic>
            <p:nvPicPr>
              <p:cNvPr id="13" name="墨迹 12"/>
            </p:nvPicPr>
            <p:blipFill>
              <a:blip r:embed="rId26"/>
            </p:blipFill>
            <p:spPr>
              <a:xfrm>
                <a:off x="69850" y="2809240"/>
                <a:ext cx="158750" cy="3556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57150" y="2929890"/>
              <a:ext cx="95250" cy="82550"/>
            </p14:xfrm>
          </p:contentPart>
        </mc:Choice>
        <mc:Fallback xmlns="">
          <p:pic>
            <p:nvPicPr>
              <p:cNvPr id="14" name="墨迹 13"/>
            </p:nvPicPr>
            <p:blipFill>
              <a:blip r:embed="rId28"/>
            </p:blipFill>
            <p:spPr>
              <a:xfrm>
                <a:off x="57150" y="2929890"/>
                <a:ext cx="95250" cy="825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44450" y="3031490"/>
              <a:ext cx="76200" cy="50800"/>
            </p14:xfrm>
          </p:contentPart>
        </mc:Choice>
        <mc:Fallback xmlns="">
          <p:pic>
            <p:nvPicPr>
              <p:cNvPr id="15" name="墨迹 14"/>
            </p:nvPicPr>
            <p:blipFill>
              <a:blip r:embed="rId30"/>
            </p:blipFill>
            <p:spPr>
              <a:xfrm>
                <a:off x="44450" y="3031490"/>
                <a:ext cx="76200" cy="508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88900" y="2885440"/>
              <a:ext cx="50800" cy="292100"/>
            </p14:xfrm>
          </p:contentPart>
        </mc:Choice>
        <mc:Fallback xmlns="">
          <p:pic>
            <p:nvPicPr>
              <p:cNvPr id="16" name="墨迹 15"/>
            </p:nvPicPr>
            <p:blipFill>
              <a:blip r:embed="rId32"/>
            </p:blipFill>
            <p:spPr>
              <a:xfrm>
                <a:off x="88900" y="2885440"/>
                <a:ext cx="50800" cy="2921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墨迹 16"/>
              <p14:cNvContentPartPr/>
              <p14:nvPr/>
            </p14:nvContentPartPr>
            <p14:xfrm>
              <a:off x="95250" y="3418840"/>
              <a:ext cx="12700" cy="38735"/>
            </p14:xfrm>
          </p:contentPart>
        </mc:Choice>
        <mc:Fallback xmlns="">
          <p:pic>
            <p:nvPicPr>
              <p:cNvPr id="17" name="墨迹 16"/>
            </p:nvPicPr>
            <p:blipFill>
              <a:blip r:embed="rId34"/>
            </p:blipFill>
            <p:spPr>
              <a:xfrm>
                <a:off x="95250" y="3418840"/>
                <a:ext cx="12700" cy="3873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墨迹 17"/>
              <p14:cNvContentPartPr/>
              <p14:nvPr/>
            </p14:nvContentPartPr>
            <p14:xfrm>
              <a:off x="82550" y="3374390"/>
              <a:ext cx="133350" cy="146685"/>
            </p14:xfrm>
          </p:contentPart>
        </mc:Choice>
        <mc:Fallback xmlns="">
          <p:pic>
            <p:nvPicPr>
              <p:cNvPr id="18" name="墨迹 17"/>
            </p:nvPicPr>
            <p:blipFill>
              <a:blip r:embed="rId36"/>
            </p:blipFill>
            <p:spPr>
              <a:xfrm>
                <a:off x="82550" y="3374390"/>
                <a:ext cx="133350" cy="14668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墨迹 18"/>
              <p14:cNvContentPartPr/>
              <p14:nvPr/>
            </p14:nvContentPartPr>
            <p14:xfrm>
              <a:off x="63500" y="3451225"/>
              <a:ext cx="57150" cy="273050"/>
            </p14:xfrm>
          </p:contentPart>
        </mc:Choice>
        <mc:Fallback xmlns="">
          <p:pic>
            <p:nvPicPr>
              <p:cNvPr id="19" name="墨迹 18"/>
            </p:nvPicPr>
            <p:blipFill>
              <a:blip r:embed="rId38"/>
            </p:blipFill>
            <p:spPr>
              <a:xfrm>
                <a:off x="63500" y="3451225"/>
                <a:ext cx="57150" cy="273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0" name="墨迹 19"/>
              <p14:cNvContentPartPr/>
              <p14:nvPr/>
            </p14:nvContentPartPr>
            <p14:xfrm>
              <a:off x="107950" y="3876675"/>
              <a:ext cx="133350" cy="324485"/>
            </p14:xfrm>
          </p:contentPart>
        </mc:Choice>
        <mc:Fallback xmlns="">
          <p:pic>
            <p:nvPicPr>
              <p:cNvPr id="20" name="墨迹 19"/>
            </p:nvPicPr>
            <p:blipFill>
              <a:blip r:embed="rId40"/>
            </p:blipFill>
            <p:spPr>
              <a:xfrm>
                <a:off x="107950" y="3876675"/>
                <a:ext cx="133350" cy="32448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1" name="墨迹 20"/>
              <p14:cNvContentPartPr/>
              <p14:nvPr/>
            </p14:nvContentPartPr>
            <p14:xfrm>
              <a:off x="215900" y="3997325"/>
              <a:ext cx="88900" cy="159385"/>
            </p14:xfrm>
          </p:contentPart>
        </mc:Choice>
        <mc:Fallback xmlns="">
          <p:pic>
            <p:nvPicPr>
              <p:cNvPr id="21" name="墨迹 20"/>
            </p:nvPicPr>
            <p:blipFill>
              <a:blip r:embed="rId42"/>
            </p:blipFill>
            <p:spPr>
              <a:xfrm>
                <a:off x="215900" y="3997325"/>
                <a:ext cx="88900" cy="15938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2" name="墨迹 21"/>
              <p14:cNvContentPartPr/>
              <p14:nvPr/>
            </p14:nvContentPartPr>
            <p14:xfrm>
              <a:off x="196850" y="4079875"/>
              <a:ext cx="101600" cy="25400"/>
            </p14:xfrm>
          </p:contentPart>
        </mc:Choice>
        <mc:Fallback xmlns="">
          <p:pic>
            <p:nvPicPr>
              <p:cNvPr id="22" name="墨迹 21"/>
            </p:nvPicPr>
            <p:blipFill>
              <a:blip r:embed="rId44"/>
            </p:blipFill>
            <p:spPr>
              <a:xfrm>
                <a:off x="196850" y="4079875"/>
                <a:ext cx="101600" cy="254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3" name="墨迹 22"/>
              <p14:cNvContentPartPr/>
              <p14:nvPr/>
            </p14:nvContentPartPr>
            <p14:xfrm>
              <a:off x="50800" y="3285490"/>
              <a:ext cx="31750" cy="76200"/>
            </p14:xfrm>
          </p:contentPart>
        </mc:Choice>
        <mc:Fallback xmlns="">
          <p:pic>
            <p:nvPicPr>
              <p:cNvPr id="23" name="墨迹 22"/>
            </p:nvPicPr>
            <p:blipFill>
              <a:blip r:embed="rId46"/>
            </p:blipFill>
            <p:spPr>
              <a:xfrm>
                <a:off x="50800" y="3285490"/>
                <a:ext cx="31750" cy="762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4" name="墨迹 23"/>
              <p14:cNvContentPartPr/>
              <p14:nvPr/>
            </p14:nvContentPartPr>
            <p14:xfrm>
              <a:off x="317500" y="2554605"/>
              <a:ext cx="38100" cy="360"/>
            </p14:xfrm>
          </p:contentPart>
        </mc:Choice>
        <mc:Fallback xmlns="">
          <p:pic>
            <p:nvPicPr>
              <p:cNvPr id="24" name="墨迹 23"/>
            </p:nvPicPr>
            <p:blipFill>
              <a:blip r:embed="rId48"/>
            </p:blipFill>
            <p:spPr>
              <a:xfrm>
                <a:off x="317500" y="2554605"/>
                <a:ext cx="38100" cy="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5" name="墨迹 24"/>
              <p14:cNvContentPartPr/>
              <p14:nvPr/>
            </p14:nvContentPartPr>
            <p14:xfrm>
              <a:off x="565150" y="2510155"/>
              <a:ext cx="101600" cy="6350"/>
            </p14:xfrm>
          </p:contentPart>
        </mc:Choice>
        <mc:Fallback xmlns="">
          <p:pic>
            <p:nvPicPr>
              <p:cNvPr id="25" name="墨迹 24"/>
            </p:nvPicPr>
            <p:blipFill>
              <a:blip r:embed="rId50"/>
            </p:blipFill>
            <p:spPr>
              <a:xfrm>
                <a:off x="565150" y="2510155"/>
                <a:ext cx="101600" cy="63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6" name="墨迹 25"/>
              <p14:cNvContentPartPr/>
              <p14:nvPr/>
            </p14:nvContentPartPr>
            <p14:xfrm>
              <a:off x="793750" y="2497455"/>
              <a:ext cx="19050" cy="12700"/>
            </p14:xfrm>
          </p:contentPart>
        </mc:Choice>
        <mc:Fallback xmlns="">
          <p:pic>
            <p:nvPicPr>
              <p:cNvPr id="26" name="墨迹 25"/>
            </p:nvPicPr>
            <p:blipFill>
              <a:blip r:embed="rId52"/>
            </p:blipFill>
            <p:spPr>
              <a:xfrm>
                <a:off x="793750" y="2497455"/>
                <a:ext cx="19050" cy="127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7" name="墨迹 26"/>
              <p14:cNvContentPartPr/>
              <p14:nvPr/>
            </p14:nvContentPartPr>
            <p14:xfrm>
              <a:off x="2477770" y="2630805"/>
              <a:ext cx="324485" cy="413385"/>
            </p14:xfrm>
          </p:contentPart>
        </mc:Choice>
        <mc:Fallback xmlns="">
          <p:pic>
            <p:nvPicPr>
              <p:cNvPr id="27" name="墨迹 26"/>
            </p:nvPicPr>
            <p:blipFill>
              <a:blip r:embed="rId54"/>
            </p:blipFill>
            <p:spPr>
              <a:xfrm>
                <a:off x="2477770" y="2630805"/>
                <a:ext cx="324485" cy="41338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8" name="墨迹 27"/>
              <p14:cNvContentPartPr/>
              <p14:nvPr/>
            </p14:nvContentPartPr>
            <p14:xfrm>
              <a:off x="2122170" y="2529205"/>
              <a:ext cx="107950" cy="788035"/>
            </p14:xfrm>
          </p:contentPart>
        </mc:Choice>
        <mc:Fallback xmlns="">
          <p:pic>
            <p:nvPicPr>
              <p:cNvPr id="28" name="墨迹 27"/>
            </p:nvPicPr>
            <p:blipFill>
              <a:blip r:embed="rId56"/>
            </p:blipFill>
            <p:spPr>
              <a:xfrm>
                <a:off x="2122170" y="2529205"/>
                <a:ext cx="107950" cy="78803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9" name="墨迹 28"/>
              <p14:cNvContentPartPr/>
              <p14:nvPr/>
            </p14:nvContentPartPr>
            <p14:xfrm>
              <a:off x="2426970" y="3546475"/>
              <a:ext cx="337185" cy="279400"/>
            </p14:xfrm>
          </p:contentPart>
        </mc:Choice>
        <mc:Fallback xmlns="">
          <p:pic>
            <p:nvPicPr>
              <p:cNvPr id="29" name="墨迹 28"/>
            </p:nvPicPr>
            <p:blipFill>
              <a:blip r:embed="rId58"/>
            </p:blipFill>
            <p:spPr>
              <a:xfrm>
                <a:off x="2426970" y="3546475"/>
                <a:ext cx="337185" cy="2794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0" name="墨迹 29"/>
              <p14:cNvContentPartPr/>
              <p14:nvPr/>
            </p14:nvContentPartPr>
            <p14:xfrm>
              <a:off x="2147570" y="3323590"/>
              <a:ext cx="69850" cy="991870"/>
            </p14:xfrm>
          </p:contentPart>
        </mc:Choice>
        <mc:Fallback xmlns="">
          <p:pic>
            <p:nvPicPr>
              <p:cNvPr id="30" name="墨迹 29"/>
            </p:nvPicPr>
            <p:blipFill>
              <a:blip r:embed="rId60"/>
            </p:blipFill>
            <p:spPr>
              <a:xfrm>
                <a:off x="2147570" y="3323590"/>
                <a:ext cx="69850" cy="99187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1" name="墨迹 30"/>
              <p14:cNvContentPartPr/>
              <p14:nvPr/>
            </p14:nvContentPartPr>
            <p14:xfrm>
              <a:off x="2630170" y="4378960"/>
              <a:ext cx="19050" cy="12700"/>
            </p14:xfrm>
          </p:contentPart>
        </mc:Choice>
        <mc:Fallback xmlns="">
          <p:pic>
            <p:nvPicPr>
              <p:cNvPr id="31" name="墨迹 30"/>
            </p:nvPicPr>
            <p:blipFill>
              <a:blip r:embed="rId52"/>
            </p:blipFill>
            <p:spPr>
              <a:xfrm>
                <a:off x="2630170" y="4378960"/>
                <a:ext cx="19050" cy="127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2" name="墨迹 31"/>
              <p14:cNvContentPartPr/>
              <p14:nvPr/>
            </p14:nvContentPartPr>
            <p14:xfrm>
              <a:off x="2179320" y="4309110"/>
              <a:ext cx="44450" cy="412750"/>
            </p14:xfrm>
          </p:contentPart>
        </mc:Choice>
        <mc:Fallback xmlns="">
          <p:pic>
            <p:nvPicPr>
              <p:cNvPr id="32" name="墨迹 31"/>
            </p:nvPicPr>
            <p:blipFill>
              <a:blip r:embed="rId63"/>
            </p:blipFill>
            <p:spPr>
              <a:xfrm>
                <a:off x="2179320" y="4309110"/>
                <a:ext cx="44450" cy="4127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3" name="墨迹 32"/>
              <p14:cNvContentPartPr/>
              <p14:nvPr/>
            </p14:nvContentPartPr>
            <p14:xfrm>
              <a:off x="2821305" y="3139440"/>
              <a:ext cx="12700" cy="19050"/>
            </p14:xfrm>
          </p:contentPart>
        </mc:Choice>
        <mc:Fallback xmlns="">
          <p:pic>
            <p:nvPicPr>
              <p:cNvPr id="33" name="墨迹 32"/>
            </p:nvPicPr>
            <p:blipFill>
              <a:blip r:embed="rId65"/>
            </p:blipFill>
            <p:spPr>
              <a:xfrm>
                <a:off x="2821305" y="3139440"/>
                <a:ext cx="12700" cy="190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4" name="墨迹 33"/>
              <p14:cNvContentPartPr/>
              <p14:nvPr/>
            </p14:nvContentPartPr>
            <p14:xfrm>
              <a:off x="3971290" y="4702810"/>
              <a:ext cx="12700" cy="360"/>
            </p14:xfrm>
          </p:contentPart>
        </mc:Choice>
        <mc:Fallback xmlns="">
          <p:pic>
            <p:nvPicPr>
              <p:cNvPr id="34" name="墨迹 33"/>
            </p:nvPicPr>
            <p:blipFill>
              <a:blip r:embed="rId67"/>
            </p:blipFill>
            <p:spPr>
              <a:xfrm>
                <a:off x="3971290" y="4702810"/>
                <a:ext cx="12700" cy="3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5" name="墨迹 34"/>
              <p14:cNvContentPartPr/>
              <p14:nvPr/>
            </p14:nvContentPartPr>
            <p14:xfrm>
              <a:off x="3736340" y="4404360"/>
              <a:ext cx="12700" cy="360"/>
            </p14:xfrm>
          </p:contentPart>
        </mc:Choice>
        <mc:Fallback xmlns="">
          <p:pic>
            <p:nvPicPr>
              <p:cNvPr id="35" name="墨迹 34"/>
            </p:nvPicPr>
            <p:blipFill>
              <a:blip r:embed="rId67"/>
            </p:blipFill>
            <p:spPr>
              <a:xfrm>
                <a:off x="3736340" y="4404360"/>
                <a:ext cx="12700" cy="3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3806190" y="3336290"/>
              <a:ext cx="12700" cy="360"/>
            </p14:xfrm>
          </p:contentPart>
        </mc:Choice>
        <mc:Fallback xmlns="">
          <p:pic>
            <p:nvPicPr>
              <p:cNvPr id="36" name="墨迹 35"/>
            </p:nvPicPr>
            <p:blipFill>
              <a:blip r:embed="rId67"/>
            </p:blipFill>
            <p:spPr>
              <a:xfrm>
                <a:off x="3806190" y="3336290"/>
                <a:ext cx="12700" cy="36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3119755" y="3533775"/>
              <a:ext cx="101600" cy="285750"/>
            </p14:xfrm>
          </p:contentPart>
        </mc:Choice>
        <mc:Fallback xmlns="">
          <p:pic>
            <p:nvPicPr>
              <p:cNvPr id="37" name="墨迹 36"/>
            </p:nvPicPr>
            <p:blipFill>
              <a:blip r:embed="rId71"/>
            </p:blipFill>
            <p:spPr>
              <a:xfrm>
                <a:off x="3119755" y="3533775"/>
                <a:ext cx="101600" cy="2857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8" name="墨迹 37"/>
              <p14:cNvContentPartPr/>
              <p14:nvPr/>
            </p14:nvContentPartPr>
            <p14:xfrm>
              <a:off x="3113405" y="3762375"/>
              <a:ext cx="38100" cy="6350"/>
            </p14:xfrm>
          </p:contentPart>
        </mc:Choice>
        <mc:Fallback xmlns="">
          <p:pic>
            <p:nvPicPr>
              <p:cNvPr id="38" name="墨迹 37"/>
            </p:nvPicPr>
            <p:blipFill>
              <a:blip r:embed="rId73"/>
            </p:blipFill>
            <p:spPr>
              <a:xfrm>
                <a:off x="3113405" y="3762375"/>
                <a:ext cx="38100" cy="63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3215005" y="3552825"/>
              <a:ext cx="38100" cy="304800"/>
            </p14:xfrm>
          </p:contentPart>
        </mc:Choice>
        <mc:Fallback xmlns="">
          <p:pic>
            <p:nvPicPr>
              <p:cNvPr id="39" name="墨迹 38"/>
            </p:nvPicPr>
            <p:blipFill>
              <a:blip r:embed="rId75"/>
            </p:blipFill>
            <p:spPr>
              <a:xfrm>
                <a:off x="3215005" y="3552825"/>
                <a:ext cx="38100" cy="3048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3272155" y="3730625"/>
              <a:ext cx="6350" cy="50800"/>
            </p14:xfrm>
          </p:contentPart>
        </mc:Choice>
        <mc:Fallback xmlns="">
          <p:pic>
            <p:nvPicPr>
              <p:cNvPr id="40" name="墨迹 39"/>
            </p:nvPicPr>
            <p:blipFill>
              <a:blip r:embed="rId77"/>
            </p:blipFill>
            <p:spPr>
              <a:xfrm>
                <a:off x="3272155" y="3730625"/>
                <a:ext cx="6350" cy="508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3322955" y="3546475"/>
              <a:ext cx="12700" cy="360"/>
            </p14:xfrm>
          </p:contentPart>
        </mc:Choice>
        <mc:Fallback xmlns="">
          <p:pic>
            <p:nvPicPr>
              <p:cNvPr id="41" name="墨迹 40"/>
            </p:nvPicPr>
            <p:blipFill>
              <a:blip r:embed="rId67"/>
            </p:blipFill>
            <p:spPr>
              <a:xfrm>
                <a:off x="3322955" y="3546475"/>
                <a:ext cx="12700" cy="3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3297555" y="3565525"/>
              <a:ext cx="88900" cy="44450"/>
            </p14:xfrm>
          </p:contentPart>
        </mc:Choice>
        <mc:Fallback xmlns="">
          <p:pic>
            <p:nvPicPr>
              <p:cNvPr id="42" name="墨迹 41"/>
            </p:nvPicPr>
            <p:blipFill>
              <a:blip r:embed="rId80"/>
            </p:blipFill>
            <p:spPr>
              <a:xfrm>
                <a:off x="3297555" y="3565525"/>
                <a:ext cx="88900" cy="444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3329305" y="3597275"/>
              <a:ext cx="165100" cy="234950"/>
            </p14:xfrm>
          </p:contentPart>
        </mc:Choice>
        <mc:Fallback xmlns="">
          <p:pic>
            <p:nvPicPr>
              <p:cNvPr id="43" name="墨迹 42"/>
            </p:nvPicPr>
            <p:blipFill>
              <a:blip r:embed="rId82"/>
            </p:blipFill>
            <p:spPr>
              <a:xfrm>
                <a:off x="3329305" y="3597275"/>
                <a:ext cx="165100" cy="23495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3437255" y="3679825"/>
              <a:ext cx="6350" cy="158750"/>
            </p14:xfrm>
          </p:contentPart>
        </mc:Choice>
        <mc:Fallback xmlns="">
          <p:pic>
            <p:nvPicPr>
              <p:cNvPr id="44" name="墨迹 43"/>
            </p:nvPicPr>
            <p:blipFill>
              <a:blip r:embed="rId84"/>
            </p:blipFill>
            <p:spPr>
              <a:xfrm>
                <a:off x="3437255" y="3679825"/>
                <a:ext cx="6350" cy="15875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3335655" y="3673475"/>
              <a:ext cx="12700" cy="360"/>
            </p14:xfrm>
          </p:contentPart>
        </mc:Choice>
        <mc:Fallback xmlns="">
          <p:pic>
            <p:nvPicPr>
              <p:cNvPr id="45" name="墨迹 44"/>
            </p:nvPicPr>
            <p:blipFill>
              <a:blip r:embed="rId67"/>
            </p:blipFill>
            <p:spPr>
              <a:xfrm>
                <a:off x="3335655" y="3673475"/>
                <a:ext cx="12700" cy="36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3094355" y="3940175"/>
              <a:ext cx="101600" cy="254635"/>
            </p14:xfrm>
          </p:contentPart>
        </mc:Choice>
        <mc:Fallback xmlns="">
          <p:pic>
            <p:nvPicPr>
              <p:cNvPr id="46" name="墨迹 45"/>
            </p:nvPicPr>
            <p:blipFill>
              <a:blip r:embed="rId87"/>
            </p:blipFill>
            <p:spPr>
              <a:xfrm>
                <a:off x="3094355" y="3940175"/>
                <a:ext cx="101600" cy="25463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3265805" y="3914775"/>
              <a:ext cx="12700" cy="38100"/>
            </p14:xfrm>
          </p:contentPart>
        </mc:Choice>
        <mc:Fallback xmlns="">
          <p:pic>
            <p:nvPicPr>
              <p:cNvPr id="47" name="墨迹 46"/>
            </p:nvPicPr>
            <p:blipFill>
              <a:blip r:embed="rId89"/>
            </p:blipFill>
            <p:spPr>
              <a:xfrm>
                <a:off x="3265805" y="3914775"/>
                <a:ext cx="12700" cy="381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3240405" y="3984625"/>
              <a:ext cx="44450" cy="286385"/>
            </p14:xfrm>
          </p:contentPart>
        </mc:Choice>
        <mc:Fallback xmlns="">
          <p:pic>
            <p:nvPicPr>
              <p:cNvPr id="48" name="墨迹 47"/>
            </p:nvPicPr>
            <p:blipFill>
              <a:blip r:embed="rId91"/>
            </p:blipFill>
            <p:spPr>
              <a:xfrm>
                <a:off x="3240405" y="3984625"/>
                <a:ext cx="44450" cy="28638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3354705" y="4003675"/>
              <a:ext cx="50800" cy="165735"/>
            </p14:xfrm>
          </p:contentPart>
        </mc:Choice>
        <mc:Fallback xmlns="">
          <p:pic>
            <p:nvPicPr>
              <p:cNvPr id="49" name="墨迹 48"/>
            </p:nvPicPr>
            <p:blipFill>
              <a:blip r:embed="rId93"/>
            </p:blipFill>
            <p:spPr>
              <a:xfrm>
                <a:off x="3354705" y="4003675"/>
                <a:ext cx="50800" cy="16573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3373755" y="3946525"/>
              <a:ext cx="114300" cy="172085"/>
            </p14:xfrm>
          </p:contentPart>
        </mc:Choice>
        <mc:Fallback xmlns="">
          <p:pic>
            <p:nvPicPr>
              <p:cNvPr id="50" name="墨迹 49"/>
            </p:nvPicPr>
            <p:blipFill>
              <a:blip r:embed="rId95"/>
            </p:blipFill>
            <p:spPr>
              <a:xfrm>
                <a:off x="3373755" y="3946525"/>
                <a:ext cx="114300" cy="17208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3392805" y="4131310"/>
              <a:ext cx="76200" cy="152400"/>
            </p14:xfrm>
          </p:contentPart>
        </mc:Choice>
        <mc:Fallback xmlns="">
          <p:pic>
            <p:nvPicPr>
              <p:cNvPr id="51" name="墨迹 50"/>
            </p:nvPicPr>
            <p:blipFill>
              <a:blip r:embed="rId97"/>
            </p:blipFill>
            <p:spPr>
              <a:xfrm>
                <a:off x="3392805" y="4131310"/>
                <a:ext cx="76200" cy="1524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3818890" y="4156710"/>
              <a:ext cx="12700" cy="360"/>
            </p14:xfrm>
          </p:contentPart>
        </mc:Choice>
        <mc:Fallback xmlns="">
          <p:pic>
            <p:nvPicPr>
              <p:cNvPr id="52" name="墨迹 51"/>
            </p:nvPicPr>
            <p:blipFill>
              <a:blip r:embed="rId67"/>
            </p:blipFill>
            <p:spPr>
              <a:xfrm>
                <a:off x="3818890" y="4156710"/>
                <a:ext cx="12700" cy="3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墨迹 52"/>
              <p14:cNvContentPartPr/>
              <p14:nvPr/>
            </p14:nvContentPartPr>
            <p14:xfrm>
              <a:off x="5006975" y="3361690"/>
              <a:ext cx="807085" cy="553085"/>
            </p14:xfrm>
          </p:contentPart>
        </mc:Choice>
        <mc:Fallback xmlns="">
          <p:pic>
            <p:nvPicPr>
              <p:cNvPr id="53" name="墨迹 52"/>
            </p:nvPicPr>
            <p:blipFill>
              <a:blip r:embed="rId100"/>
            </p:blipFill>
            <p:spPr>
              <a:xfrm>
                <a:off x="5006975" y="3361690"/>
                <a:ext cx="807085" cy="55308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墨迹 53"/>
              <p14:cNvContentPartPr/>
              <p14:nvPr/>
            </p14:nvContentPartPr>
            <p14:xfrm>
              <a:off x="10135235" y="1130935"/>
              <a:ext cx="12700" cy="360"/>
            </p14:xfrm>
          </p:contentPart>
        </mc:Choice>
        <mc:Fallback xmlns="">
          <p:pic>
            <p:nvPicPr>
              <p:cNvPr id="54" name="墨迹 53"/>
            </p:nvPicPr>
            <p:blipFill>
              <a:blip r:embed="rId67"/>
            </p:blipFill>
            <p:spPr>
              <a:xfrm>
                <a:off x="10135235" y="1130935"/>
                <a:ext cx="12700" cy="36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5" name="墨迹 54"/>
              <p14:cNvContentPartPr/>
              <p14:nvPr/>
            </p14:nvContentPartPr>
            <p14:xfrm>
              <a:off x="10122535" y="1137285"/>
              <a:ext cx="12700" cy="360"/>
            </p14:xfrm>
          </p:contentPart>
        </mc:Choice>
        <mc:Fallback xmlns="">
          <p:pic>
            <p:nvPicPr>
              <p:cNvPr id="55" name="墨迹 54"/>
            </p:nvPicPr>
            <p:blipFill>
              <a:blip r:embed="rId67"/>
            </p:blipFill>
            <p:spPr>
              <a:xfrm>
                <a:off x="10122535" y="1137285"/>
                <a:ext cx="12700" cy="3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墨迹 55"/>
              <p14:cNvContentPartPr/>
              <p14:nvPr/>
            </p14:nvContentPartPr>
            <p14:xfrm>
              <a:off x="8482965" y="1270635"/>
              <a:ext cx="12700" cy="360"/>
            </p14:xfrm>
          </p:contentPart>
        </mc:Choice>
        <mc:Fallback xmlns="">
          <p:pic>
            <p:nvPicPr>
              <p:cNvPr id="56" name="墨迹 55"/>
            </p:nvPicPr>
            <p:blipFill>
              <a:blip r:embed="rId67"/>
            </p:blipFill>
            <p:spPr>
              <a:xfrm>
                <a:off x="8482965" y="1270635"/>
                <a:ext cx="12700" cy="36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7" name="墨迹 56"/>
              <p14:cNvContentPartPr/>
              <p14:nvPr/>
            </p14:nvContentPartPr>
            <p14:xfrm>
              <a:off x="9232900" y="1430020"/>
              <a:ext cx="12700" cy="360"/>
            </p14:xfrm>
          </p:contentPart>
        </mc:Choice>
        <mc:Fallback xmlns="">
          <p:pic>
            <p:nvPicPr>
              <p:cNvPr id="57" name="墨迹 56"/>
            </p:nvPicPr>
            <p:blipFill>
              <a:blip r:embed="rId67"/>
            </p:blipFill>
            <p:spPr>
              <a:xfrm>
                <a:off x="9232900" y="1430020"/>
                <a:ext cx="12700" cy="36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8" name="墨迹 57"/>
              <p14:cNvContentPartPr/>
              <p14:nvPr/>
            </p14:nvContentPartPr>
            <p14:xfrm>
              <a:off x="9937750" y="845185"/>
              <a:ext cx="12700" cy="360"/>
            </p14:xfrm>
          </p:contentPart>
        </mc:Choice>
        <mc:Fallback xmlns="">
          <p:pic>
            <p:nvPicPr>
              <p:cNvPr id="58" name="墨迹 57"/>
            </p:nvPicPr>
            <p:blipFill>
              <a:blip r:embed="rId67"/>
            </p:blipFill>
            <p:spPr>
              <a:xfrm>
                <a:off x="9937750" y="845185"/>
                <a:ext cx="12700" cy="3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9" name="墨迹 58"/>
              <p14:cNvContentPartPr/>
              <p14:nvPr/>
            </p14:nvContentPartPr>
            <p14:xfrm>
              <a:off x="9855200" y="1251585"/>
              <a:ext cx="12700" cy="360"/>
            </p14:xfrm>
          </p:contentPart>
        </mc:Choice>
        <mc:Fallback xmlns="">
          <p:pic>
            <p:nvPicPr>
              <p:cNvPr id="59" name="墨迹 58"/>
            </p:nvPicPr>
            <p:blipFill>
              <a:blip r:embed="rId67"/>
            </p:blipFill>
            <p:spPr>
              <a:xfrm>
                <a:off x="9855200" y="1251585"/>
                <a:ext cx="12700"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0" name="墨迹 59"/>
              <p14:cNvContentPartPr/>
              <p14:nvPr/>
            </p14:nvContentPartPr>
            <p14:xfrm>
              <a:off x="1003935" y="5783580"/>
              <a:ext cx="431800" cy="368300"/>
            </p14:xfrm>
          </p:contentPart>
        </mc:Choice>
        <mc:Fallback xmlns="">
          <p:pic>
            <p:nvPicPr>
              <p:cNvPr id="60" name="墨迹 59"/>
            </p:nvPicPr>
            <p:blipFill>
              <a:blip r:embed="rId108"/>
            </p:blipFill>
            <p:spPr>
              <a:xfrm>
                <a:off x="1003935" y="5783580"/>
                <a:ext cx="431800" cy="3683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1" name="墨迹 60"/>
              <p14:cNvContentPartPr/>
              <p14:nvPr/>
            </p14:nvContentPartPr>
            <p14:xfrm>
              <a:off x="806450" y="2116455"/>
              <a:ext cx="6350" cy="19050"/>
            </p14:xfrm>
          </p:contentPart>
        </mc:Choice>
        <mc:Fallback xmlns="">
          <p:pic>
            <p:nvPicPr>
              <p:cNvPr id="61" name="墨迹 60"/>
            </p:nvPicPr>
            <p:blipFill>
              <a:blip r:embed="rId110"/>
            </p:blipFill>
            <p:spPr>
              <a:xfrm>
                <a:off x="806450" y="2116455"/>
                <a:ext cx="6350" cy="190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2" name="墨迹 61"/>
              <p14:cNvContentPartPr/>
              <p14:nvPr/>
            </p14:nvContentPartPr>
            <p14:xfrm>
              <a:off x="723900" y="2554605"/>
              <a:ext cx="12700" cy="360"/>
            </p14:xfrm>
          </p:contentPart>
        </mc:Choice>
        <mc:Fallback xmlns="">
          <p:pic>
            <p:nvPicPr>
              <p:cNvPr id="62" name="墨迹 61"/>
            </p:nvPicPr>
            <p:blipFill>
              <a:blip r:embed="rId67"/>
            </p:blipFill>
            <p:spPr>
              <a:xfrm>
                <a:off x="723900" y="2554605"/>
                <a:ext cx="12700" cy="36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3" name="墨迹 62"/>
              <p14:cNvContentPartPr/>
              <p14:nvPr/>
            </p14:nvContentPartPr>
            <p14:xfrm>
              <a:off x="1397635" y="2357755"/>
              <a:ext cx="12700" cy="360"/>
            </p14:xfrm>
          </p:contentPart>
        </mc:Choice>
        <mc:Fallback xmlns="">
          <p:pic>
            <p:nvPicPr>
              <p:cNvPr id="63" name="墨迹 62"/>
            </p:nvPicPr>
            <p:blipFill>
              <a:blip r:embed="rId67"/>
            </p:blipFill>
            <p:spPr>
              <a:xfrm>
                <a:off x="1397635" y="2357755"/>
                <a:ext cx="12700" cy="3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4" name="墨迹 63"/>
              <p14:cNvContentPartPr/>
              <p14:nvPr/>
            </p14:nvContentPartPr>
            <p14:xfrm>
              <a:off x="2522220" y="2586355"/>
              <a:ext cx="12700" cy="360"/>
            </p14:xfrm>
          </p:contentPart>
        </mc:Choice>
        <mc:Fallback xmlns="">
          <p:pic>
            <p:nvPicPr>
              <p:cNvPr id="64" name="墨迹 63"/>
            </p:nvPicPr>
            <p:blipFill>
              <a:blip r:embed="rId67"/>
            </p:blipFill>
            <p:spPr>
              <a:xfrm>
                <a:off x="2522220" y="2586355"/>
                <a:ext cx="12700" cy="36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5" name="墨迹 64"/>
              <p14:cNvContentPartPr/>
              <p14:nvPr/>
            </p14:nvContentPartPr>
            <p14:xfrm>
              <a:off x="2636520" y="3806825"/>
              <a:ext cx="12700" cy="360"/>
            </p14:xfrm>
          </p:contentPart>
        </mc:Choice>
        <mc:Fallback xmlns="">
          <p:pic>
            <p:nvPicPr>
              <p:cNvPr id="65" name="墨迹 64"/>
            </p:nvPicPr>
            <p:blipFill>
              <a:blip r:embed="rId67"/>
            </p:blipFill>
            <p:spPr>
              <a:xfrm>
                <a:off x="2636520" y="3806825"/>
                <a:ext cx="12700" cy="3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6" name="墨迹 65"/>
              <p14:cNvContentPartPr/>
              <p14:nvPr/>
            </p14:nvContentPartPr>
            <p14:xfrm>
              <a:off x="2770505" y="4480560"/>
              <a:ext cx="6350" cy="19050"/>
            </p14:xfrm>
          </p:contentPart>
        </mc:Choice>
        <mc:Fallback xmlns="">
          <p:pic>
            <p:nvPicPr>
              <p:cNvPr id="66" name="墨迹 65"/>
            </p:nvPicPr>
            <p:blipFill>
              <a:blip r:embed="rId116"/>
            </p:blipFill>
            <p:spPr>
              <a:xfrm>
                <a:off x="2770505" y="4480560"/>
                <a:ext cx="6350" cy="190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墨迹 66"/>
              <p14:cNvContentPartPr/>
              <p14:nvPr/>
            </p14:nvContentPartPr>
            <p14:xfrm>
              <a:off x="4091940" y="4194810"/>
              <a:ext cx="12700" cy="360"/>
            </p14:xfrm>
          </p:contentPart>
        </mc:Choice>
        <mc:Fallback xmlns="">
          <p:pic>
            <p:nvPicPr>
              <p:cNvPr id="67" name="墨迹 66"/>
            </p:nvPicPr>
            <p:blipFill>
              <a:blip r:embed="rId67"/>
            </p:blipFill>
            <p:spPr>
              <a:xfrm>
                <a:off x="4091940" y="4194810"/>
                <a:ext cx="12700"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8" name="墨迹 67"/>
              <p14:cNvContentPartPr/>
              <p14:nvPr/>
            </p14:nvContentPartPr>
            <p14:xfrm>
              <a:off x="4511040" y="3883025"/>
              <a:ext cx="12700" cy="360"/>
            </p14:xfrm>
          </p:contentPart>
        </mc:Choice>
        <mc:Fallback xmlns="">
          <p:pic>
            <p:nvPicPr>
              <p:cNvPr id="68" name="墨迹 67"/>
            </p:nvPicPr>
            <p:blipFill>
              <a:blip r:embed="rId67"/>
            </p:blipFill>
            <p:spPr>
              <a:xfrm>
                <a:off x="4511040" y="3883025"/>
                <a:ext cx="12700"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9" name="墨迹 68"/>
              <p14:cNvContentPartPr/>
              <p14:nvPr/>
            </p14:nvContentPartPr>
            <p14:xfrm>
              <a:off x="5178425" y="3889375"/>
              <a:ext cx="360" cy="19050"/>
            </p14:xfrm>
          </p:contentPart>
        </mc:Choice>
        <mc:Fallback xmlns="">
          <p:pic>
            <p:nvPicPr>
              <p:cNvPr id="69" name="墨迹 68"/>
            </p:nvPicPr>
            <p:blipFill>
              <a:blip r:embed="rId120"/>
            </p:blipFill>
            <p:spPr>
              <a:xfrm>
                <a:off x="5178425" y="3889375"/>
                <a:ext cx="360" cy="190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0" name="墨迹 69"/>
              <p14:cNvContentPartPr/>
              <p14:nvPr/>
            </p14:nvContentPartPr>
            <p14:xfrm>
              <a:off x="6805295" y="3622675"/>
              <a:ext cx="12700" cy="360"/>
            </p14:xfrm>
          </p:contentPart>
        </mc:Choice>
        <mc:Fallback xmlns="">
          <p:pic>
            <p:nvPicPr>
              <p:cNvPr id="70" name="墨迹 69"/>
            </p:nvPicPr>
            <p:blipFill>
              <a:blip r:embed="rId67"/>
            </p:blipFill>
            <p:spPr>
              <a:xfrm>
                <a:off x="6805295" y="3622675"/>
                <a:ext cx="12700" cy="36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1" name="墨迹 70"/>
              <p14:cNvContentPartPr/>
              <p14:nvPr/>
            </p14:nvContentPartPr>
            <p14:xfrm>
              <a:off x="6894195" y="4467860"/>
              <a:ext cx="12700" cy="360"/>
            </p14:xfrm>
          </p:contentPart>
        </mc:Choice>
        <mc:Fallback xmlns="">
          <p:pic>
            <p:nvPicPr>
              <p:cNvPr id="71" name="墨迹 70"/>
            </p:nvPicPr>
            <p:blipFill>
              <a:blip r:embed="rId67"/>
            </p:blipFill>
            <p:spPr>
              <a:xfrm>
                <a:off x="6894195" y="4467860"/>
                <a:ext cx="12700" cy="3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2" name="墨迹 71"/>
              <p14:cNvContentPartPr/>
              <p14:nvPr/>
            </p14:nvContentPartPr>
            <p14:xfrm>
              <a:off x="6462395" y="2560955"/>
              <a:ext cx="360" cy="19050"/>
            </p14:xfrm>
          </p:contentPart>
        </mc:Choice>
        <mc:Fallback xmlns="">
          <p:pic>
            <p:nvPicPr>
              <p:cNvPr id="72" name="墨迹 71"/>
            </p:nvPicPr>
            <p:blipFill>
              <a:blip r:embed="rId120"/>
            </p:blipFill>
            <p:spPr>
              <a:xfrm>
                <a:off x="6462395" y="2560955"/>
                <a:ext cx="360" cy="1905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73" name="墨迹 72"/>
              <p14:cNvContentPartPr/>
              <p14:nvPr/>
            </p14:nvContentPartPr>
            <p14:xfrm>
              <a:off x="6557645" y="2541905"/>
              <a:ext cx="12700" cy="360"/>
            </p14:xfrm>
          </p:contentPart>
        </mc:Choice>
        <mc:Fallback xmlns="">
          <p:pic>
            <p:nvPicPr>
              <p:cNvPr id="73" name="墨迹 72"/>
            </p:nvPicPr>
            <p:blipFill>
              <a:blip r:embed="rId67"/>
            </p:blipFill>
            <p:spPr>
              <a:xfrm>
                <a:off x="6557645" y="2541905"/>
                <a:ext cx="12700" cy="36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4" name="墨迹 73"/>
              <p14:cNvContentPartPr/>
              <p14:nvPr/>
            </p14:nvContentPartPr>
            <p14:xfrm>
              <a:off x="6595745" y="3221990"/>
              <a:ext cx="19050" cy="6350"/>
            </p14:xfrm>
          </p:contentPart>
        </mc:Choice>
        <mc:Fallback xmlns="">
          <p:pic>
            <p:nvPicPr>
              <p:cNvPr id="74" name="墨迹 73"/>
            </p:nvPicPr>
            <p:blipFill>
              <a:blip r:embed="rId126"/>
            </p:blipFill>
            <p:spPr>
              <a:xfrm>
                <a:off x="6595745" y="3221990"/>
                <a:ext cx="19050" cy="63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5" name="墨迹 74"/>
              <p14:cNvContentPartPr/>
              <p14:nvPr/>
            </p14:nvContentPartPr>
            <p14:xfrm>
              <a:off x="8101330" y="2624455"/>
              <a:ext cx="387985" cy="273685"/>
            </p14:xfrm>
          </p:contentPart>
        </mc:Choice>
        <mc:Fallback xmlns="">
          <p:pic>
            <p:nvPicPr>
              <p:cNvPr id="75" name="墨迹 74"/>
            </p:nvPicPr>
            <p:blipFill>
              <a:blip r:embed="rId128"/>
            </p:blipFill>
            <p:spPr>
              <a:xfrm>
                <a:off x="8101330" y="2624455"/>
                <a:ext cx="387985" cy="27368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6" name="墨迹 75"/>
              <p14:cNvContentPartPr/>
              <p14:nvPr/>
            </p14:nvContentPartPr>
            <p14:xfrm>
              <a:off x="7154545" y="2567305"/>
              <a:ext cx="12700" cy="38100"/>
            </p14:xfrm>
          </p:contentPart>
        </mc:Choice>
        <mc:Fallback xmlns="">
          <p:pic>
            <p:nvPicPr>
              <p:cNvPr id="76" name="墨迹 75"/>
            </p:nvPicPr>
            <p:blipFill>
              <a:blip r:embed="rId130"/>
            </p:blipFill>
            <p:spPr>
              <a:xfrm>
                <a:off x="7154545" y="2567305"/>
                <a:ext cx="12700" cy="381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7" name="墨迹 76"/>
              <p14:cNvContentPartPr/>
              <p14:nvPr/>
            </p14:nvContentPartPr>
            <p14:xfrm>
              <a:off x="7154545" y="3399790"/>
              <a:ext cx="12700" cy="360"/>
            </p14:xfrm>
          </p:contentPart>
        </mc:Choice>
        <mc:Fallback xmlns="">
          <p:pic>
            <p:nvPicPr>
              <p:cNvPr id="77" name="墨迹 76"/>
            </p:nvPicPr>
            <p:blipFill>
              <a:blip r:embed="rId67"/>
            </p:blipFill>
            <p:spPr>
              <a:xfrm>
                <a:off x="7154545" y="3399790"/>
                <a:ext cx="12700" cy="36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8" name="墨迹 77"/>
              <p14:cNvContentPartPr/>
              <p14:nvPr/>
            </p14:nvContentPartPr>
            <p14:xfrm>
              <a:off x="8717915" y="3088640"/>
              <a:ext cx="12700" cy="360"/>
            </p14:xfrm>
          </p:contentPart>
        </mc:Choice>
        <mc:Fallback xmlns="">
          <p:pic>
            <p:nvPicPr>
              <p:cNvPr id="78" name="墨迹 77"/>
            </p:nvPicPr>
            <p:blipFill>
              <a:blip r:embed="rId67"/>
            </p:blipFill>
            <p:spPr>
              <a:xfrm>
                <a:off x="8717915" y="3088640"/>
                <a:ext cx="12700" cy="360"/>
              </a:xfrm>
              <a:prstGeom prst="rect"/>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zh-CN" altLang="en-US" smtClean="0"/>
              <a:t> </a:t>
            </a:r>
            <a:endParaRPr lang="zh-CN" altLang="en-US" smtClean="0"/>
          </a:p>
        </p:txBody>
      </p:sp>
      <p:sp>
        <p:nvSpPr>
          <p:cNvPr id="73730" name="Rectangle 3"/>
          <p:cNvSpPr>
            <a:spLocks noGrp="1" noChangeArrowheads="1"/>
          </p:cNvSpPr>
          <p:nvPr>
            <p:ph type="body" idx="1"/>
          </p:nvPr>
        </p:nvSpPr>
        <p:spPr>
          <a:xfrm>
            <a:off x="755650" y="1628775"/>
            <a:ext cx="7848600" cy="4114800"/>
          </a:xfrm>
        </p:spPr>
        <p:txBody>
          <a:bodyPr/>
          <a:lstStyle/>
          <a:p>
            <a:r>
              <a:rPr lang="zh-CN" altLang="en-US" sz="2800" smtClean="0"/>
              <a:t>由于作业的大小以及进入主存的时间不同。形成以下特点：</a:t>
            </a:r>
            <a:endParaRPr lang="zh-CN" altLang="en-US" sz="2800" smtClean="0"/>
          </a:p>
          <a:p>
            <a:pPr lvl="1"/>
            <a:r>
              <a:rPr lang="zh-CN" altLang="en-US" sz="2400" smtClean="0"/>
              <a:t>分区个数可变，分区大小不固定。</a:t>
            </a:r>
            <a:endParaRPr lang="zh-CN" altLang="en-US" sz="2400" smtClean="0"/>
          </a:p>
          <a:p>
            <a:pPr lvl="1"/>
            <a:r>
              <a:rPr lang="zh-CN" altLang="en-US" sz="2400" smtClean="0"/>
              <a:t>主存中分布着个数和大小都是变化的自由分区。 </a:t>
            </a:r>
            <a:endParaRPr lang="zh-CN" altLang="en-US" sz="2400" smtClean="0"/>
          </a:p>
          <a:p>
            <a:r>
              <a:rPr lang="zh-CN" altLang="en-US" sz="2800" smtClean="0"/>
              <a:t>必须解决的问题 </a:t>
            </a:r>
            <a:endParaRPr lang="zh-CN" altLang="en-US" sz="2800" smtClean="0"/>
          </a:p>
          <a:p>
            <a:pPr lvl="1"/>
            <a:r>
              <a:rPr lang="zh-CN" altLang="en-US" sz="2400" smtClean="0"/>
              <a:t>记录分区信息的数据结构 </a:t>
            </a:r>
            <a:endParaRPr lang="zh-CN" altLang="en-US" sz="2400" smtClean="0"/>
          </a:p>
          <a:p>
            <a:pPr lvl="1"/>
            <a:r>
              <a:rPr lang="zh-CN" altLang="en-US" sz="2400" smtClean="0"/>
              <a:t>分配算法 </a:t>
            </a:r>
            <a:endParaRPr lang="zh-CN" altLang="en-US" sz="2400" smtClean="0"/>
          </a:p>
          <a:p>
            <a:pPr lvl="1"/>
            <a:r>
              <a:rPr lang="zh-CN" altLang="en-US" sz="2400" smtClean="0"/>
              <a:t>分配和回收操作  </a:t>
            </a:r>
            <a:endParaRPr lang="zh-CN" altLang="en-US" sz="2400" smtClean="0"/>
          </a:p>
        </p:txBody>
      </p:sp>
      <p:sp>
        <p:nvSpPr>
          <p:cNvPr id="73731" name="Rectangle 2"/>
          <p:cNvSpPr>
            <a:spLocks noChangeArrowheads="1"/>
          </p:cNvSpPr>
          <p:nvPr/>
        </p:nvSpPr>
        <p:spPr bwMode="auto">
          <a:xfrm>
            <a:off x="762000" y="188913"/>
            <a:ext cx="7772400" cy="1143000"/>
          </a:xfrm>
          <a:prstGeom prst="rect">
            <a:avLst/>
          </a:prstGeom>
          <a:noFill/>
          <a:ln w="9525" algn="ctr">
            <a:noFill/>
            <a:miter lim="800000"/>
          </a:ln>
        </p:spPr>
        <p:txBody>
          <a:bodyPr anchor="ctr"/>
          <a:lstStyle/>
          <a:p>
            <a:pPr algn="ctr" eaLnBrk="0" hangingPunct="0"/>
            <a:r>
              <a:rPr lang="en-US" altLang="zh-CN" sz="4400" b="0">
                <a:solidFill>
                  <a:schemeClr val="tx2"/>
                </a:solidFill>
              </a:rPr>
              <a:t>4.2.2 </a:t>
            </a:r>
            <a:r>
              <a:rPr lang="zh-CN" altLang="en-US" sz="4400" b="0">
                <a:solidFill>
                  <a:schemeClr val="tx2"/>
                </a:solidFill>
              </a:rPr>
              <a:t>可变分区存储管理</a:t>
            </a:r>
            <a:endParaRPr lang="zh-CN" altLang="en-US" sz="4400" b="0">
              <a:solidFill>
                <a:schemeClr val="tx2"/>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005455" y="1219835"/>
              <a:ext cx="4492625" cy="82550"/>
            </p14:xfrm>
          </p:contentPart>
        </mc:Choice>
        <mc:Fallback xmlns="">
          <p:pic>
            <p:nvPicPr>
              <p:cNvPr id="2" name="墨迹 1"/>
            </p:nvPicPr>
            <p:blipFill>
              <a:blip r:embed="rId2"/>
            </p:blipFill>
            <p:spPr>
              <a:xfrm>
                <a:off x="3005455" y="1219835"/>
                <a:ext cx="4492625" cy="825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026920" y="1976120"/>
              <a:ext cx="1042035" cy="83185"/>
            </p14:xfrm>
          </p:contentPart>
        </mc:Choice>
        <mc:Fallback xmlns="">
          <p:pic>
            <p:nvPicPr>
              <p:cNvPr id="3" name="墨迹 2"/>
            </p:nvPicPr>
            <p:blipFill>
              <a:blip r:embed="rId4"/>
            </p:blipFill>
            <p:spPr>
              <a:xfrm>
                <a:off x="2026920" y="1976120"/>
                <a:ext cx="1042035" cy="8318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3818890" y="2148205"/>
              <a:ext cx="3488055" cy="57150"/>
            </p14:xfrm>
          </p:contentPart>
        </mc:Choice>
        <mc:Fallback xmlns="">
          <p:pic>
            <p:nvPicPr>
              <p:cNvPr id="4" name="墨迹 3"/>
            </p:nvPicPr>
            <p:blipFill>
              <a:blip r:embed="rId6"/>
            </p:blipFill>
            <p:spPr>
              <a:xfrm>
                <a:off x="3818890" y="2148205"/>
                <a:ext cx="3488055" cy="571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701280" y="2154555"/>
              <a:ext cx="463550" cy="12700"/>
            </p14:xfrm>
          </p:contentPart>
        </mc:Choice>
        <mc:Fallback xmlns="">
          <p:pic>
            <p:nvPicPr>
              <p:cNvPr id="5" name="墨迹 4"/>
            </p:nvPicPr>
            <p:blipFill>
              <a:blip r:embed="rId8"/>
            </p:blipFill>
            <p:spPr>
              <a:xfrm>
                <a:off x="7701280" y="2154555"/>
                <a:ext cx="46355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2115820" y="2459355"/>
              <a:ext cx="902335" cy="50800"/>
            </p14:xfrm>
          </p:contentPart>
        </mc:Choice>
        <mc:Fallback xmlns="">
          <p:pic>
            <p:nvPicPr>
              <p:cNvPr id="6" name="墨迹 5"/>
            </p:nvPicPr>
            <p:blipFill>
              <a:blip r:embed="rId10"/>
            </p:blipFill>
            <p:spPr>
              <a:xfrm>
                <a:off x="2115820" y="2459355"/>
                <a:ext cx="902335" cy="508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677035" y="2497455"/>
              <a:ext cx="1690370" cy="553085"/>
            </p14:xfrm>
          </p:contentPart>
        </mc:Choice>
        <mc:Fallback xmlns="">
          <p:pic>
            <p:nvPicPr>
              <p:cNvPr id="7" name="墨迹 6"/>
            </p:nvPicPr>
            <p:blipFill>
              <a:blip r:embed="rId12"/>
            </p:blipFill>
            <p:spPr>
              <a:xfrm>
                <a:off x="1677035" y="2497455"/>
                <a:ext cx="1690370" cy="55308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3818890" y="2516505"/>
              <a:ext cx="2160270" cy="483235"/>
            </p14:xfrm>
          </p:contentPart>
        </mc:Choice>
        <mc:Fallback xmlns="">
          <p:pic>
            <p:nvPicPr>
              <p:cNvPr id="8" name="墨迹 7"/>
            </p:nvPicPr>
            <p:blipFill>
              <a:blip r:embed="rId14"/>
            </p:blipFill>
            <p:spPr>
              <a:xfrm>
                <a:off x="3818890" y="2516505"/>
                <a:ext cx="2160270" cy="4832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1530985" y="3018790"/>
              <a:ext cx="883285" cy="489585"/>
            </p14:xfrm>
          </p:contentPart>
        </mc:Choice>
        <mc:Fallback xmlns="">
          <p:pic>
            <p:nvPicPr>
              <p:cNvPr id="9" name="墨迹 8"/>
            </p:nvPicPr>
            <p:blipFill>
              <a:blip r:embed="rId16"/>
            </p:blipFill>
            <p:spPr>
              <a:xfrm>
                <a:off x="1530985" y="3018790"/>
                <a:ext cx="883285" cy="48958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2477770" y="3348990"/>
              <a:ext cx="5325110" cy="69850"/>
            </p14:xfrm>
          </p:contentPart>
        </mc:Choice>
        <mc:Fallback xmlns="">
          <p:pic>
            <p:nvPicPr>
              <p:cNvPr id="10" name="墨迹 9"/>
            </p:nvPicPr>
            <p:blipFill>
              <a:blip r:embed="rId18"/>
            </p:blipFill>
            <p:spPr>
              <a:xfrm>
                <a:off x="2477770" y="3348990"/>
                <a:ext cx="5325110" cy="698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2249170" y="3838575"/>
              <a:ext cx="1741170" cy="127000"/>
            </p14:xfrm>
          </p:contentPart>
        </mc:Choice>
        <mc:Fallback xmlns="">
          <p:pic>
            <p:nvPicPr>
              <p:cNvPr id="11" name="墨迹 10"/>
            </p:nvPicPr>
            <p:blipFill>
              <a:blip r:embed="rId20"/>
            </p:blipFill>
            <p:spPr>
              <a:xfrm>
                <a:off x="2249170" y="3838575"/>
                <a:ext cx="1741170" cy="1270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952240" y="3800475"/>
              <a:ext cx="19050" cy="360"/>
            </p14:xfrm>
          </p:contentPart>
        </mc:Choice>
        <mc:Fallback xmlns="">
          <p:pic>
            <p:nvPicPr>
              <p:cNvPr id="12" name="墨迹 11"/>
            </p:nvPicPr>
            <p:blipFill>
              <a:blip r:embed="rId22"/>
            </p:blipFill>
            <p:spPr>
              <a:xfrm>
                <a:off x="3952240" y="3800475"/>
                <a:ext cx="190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261870" y="4366260"/>
              <a:ext cx="2846705" cy="69850"/>
            </p14:xfrm>
          </p:contentPart>
        </mc:Choice>
        <mc:Fallback xmlns="">
          <p:pic>
            <p:nvPicPr>
              <p:cNvPr id="13" name="墨迹 12"/>
            </p:nvPicPr>
            <p:blipFill>
              <a:blip r:embed="rId24"/>
            </p:blipFill>
            <p:spPr>
              <a:xfrm>
                <a:off x="2261870" y="4366260"/>
                <a:ext cx="2846705" cy="698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033270" y="4798060"/>
              <a:ext cx="660400" cy="13335"/>
            </p14:xfrm>
          </p:contentPart>
        </mc:Choice>
        <mc:Fallback xmlns="">
          <p:pic>
            <p:nvPicPr>
              <p:cNvPr id="14" name="墨迹 13"/>
            </p:nvPicPr>
            <p:blipFill>
              <a:blip r:embed="rId26"/>
            </p:blipFill>
            <p:spPr>
              <a:xfrm>
                <a:off x="2033270" y="4798060"/>
                <a:ext cx="660400" cy="133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830070" y="5274945"/>
              <a:ext cx="2357120" cy="57150"/>
            </p14:xfrm>
          </p:contentPart>
        </mc:Choice>
        <mc:Fallback xmlns="">
          <p:pic>
            <p:nvPicPr>
              <p:cNvPr id="15" name="墨迹 14"/>
            </p:nvPicPr>
            <p:blipFill>
              <a:blip r:embed="rId28"/>
            </p:blipFill>
            <p:spPr>
              <a:xfrm>
                <a:off x="1830070" y="5274945"/>
                <a:ext cx="2357120" cy="57150"/>
              </a:xfrm>
              <a:prstGeom prst="rect"/>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4213" y="188913"/>
            <a:ext cx="7772400" cy="1143000"/>
          </a:xfrm>
        </p:spPr>
        <p:txBody>
          <a:bodyPr/>
          <a:lstStyle/>
          <a:p>
            <a:r>
              <a:rPr lang="zh-CN" altLang="en-US" smtClean="0"/>
              <a:t>存储管理的主要功能</a:t>
            </a:r>
            <a:endParaRPr lang="zh-CN" altLang="en-US" smtClean="0"/>
          </a:p>
        </p:txBody>
      </p:sp>
      <p:sp>
        <p:nvSpPr>
          <p:cNvPr id="19458" name="Rectangle 3"/>
          <p:cNvSpPr>
            <a:spLocks noGrp="1" noChangeArrowheads="1"/>
          </p:cNvSpPr>
          <p:nvPr>
            <p:ph type="body" idx="1"/>
          </p:nvPr>
        </p:nvSpPr>
        <p:spPr>
          <a:xfrm>
            <a:off x="611188" y="1557338"/>
            <a:ext cx="8137525" cy="4751387"/>
          </a:xfrm>
        </p:spPr>
        <p:txBody>
          <a:bodyPr/>
          <a:lstStyle/>
          <a:p>
            <a:pPr>
              <a:lnSpc>
                <a:spcPct val="90000"/>
              </a:lnSpc>
            </a:pPr>
            <a:r>
              <a:rPr lang="zh-CN" altLang="en-US" sz="2600" smtClean="0">
                <a:latin typeface="宋体" panose="02010600030101010101" pitchFamily="2" charset="-122"/>
              </a:rPr>
              <a:t>存储保护和主存共享：</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解决如何在多用户和多任务环境下，实现程序代码和数据共享和保护。</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代码和数据共享</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地址空间访问权限（读、写、执行）</a:t>
            </a:r>
            <a:endParaRPr lang="zh-CN" altLang="en-US" sz="2600" smtClean="0">
              <a:latin typeface="宋体" panose="02010600030101010101" pitchFamily="2" charset="-122"/>
            </a:endParaRPr>
          </a:p>
          <a:p>
            <a:pPr>
              <a:lnSpc>
                <a:spcPct val="90000"/>
              </a:lnSpc>
            </a:pPr>
            <a:r>
              <a:rPr lang="zh-CN" altLang="en-US" sz="2600" smtClean="0">
                <a:latin typeface="宋体" panose="02010600030101010101" pitchFamily="2" charset="-122"/>
              </a:rPr>
              <a:t>存储器扩充：</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解决用户对内存容量要求与内存实际容量之间的矛盾，使运行的程序不受主存大小的限制。</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由应用程序控制：覆盖；</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由</a:t>
            </a:r>
            <a:r>
              <a:rPr lang="en-US" altLang="zh-CN" sz="2600" smtClean="0">
                <a:latin typeface="宋体" panose="02010600030101010101" pitchFamily="2" charset="-122"/>
              </a:rPr>
              <a:t>OS</a:t>
            </a:r>
            <a:r>
              <a:rPr lang="zh-CN" altLang="en-US" sz="2600" smtClean="0">
                <a:latin typeface="宋体" panose="02010600030101010101" pitchFamily="2" charset="-122"/>
              </a:rPr>
              <a:t>控制：交换（整个进程空间），虚拟存储的请求调入和预调入（部分进程空间）</a:t>
            </a:r>
            <a:endParaRPr lang="zh-CN" altLang="en-US" sz="2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539750" y="188913"/>
            <a:ext cx="8458200" cy="1066800"/>
          </a:xfrm>
        </p:spPr>
        <p:txBody>
          <a:bodyPr/>
          <a:lstStyle/>
          <a:p>
            <a:r>
              <a:rPr lang="zh-CN" altLang="en-US" smtClean="0"/>
              <a:t>可变分区存储管理数据结构</a:t>
            </a:r>
            <a:endParaRPr lang="zh-CN" altLang="en-US" smtClean="0"/>
          </a:p>
        </p:txBody>
      </p:sp>
      <p:sp>
        <p:nvSpPr>
          <p:cNvPr id="94210" name="Rectangle 3"/>
          <p:cNvSpPr>
            <a:spLocks noGrp="1" noChangeArrowheads="1"/>
          </p:cNvSpPr>
          <p:nvPr>
            <p:ph type="body" idx="4294967295"/>
          </p:nvPr>
        </p:nvSpPr>
        <p:spPr>
          <a:xfrm>
            <a:off x="685800" y="1341438"/>
            <a:ext cx="8062913" cy="5287962"/>
          </a:xfrm>
        </p:spPr>
        <p:txBody>
          <a:bodyPr/>
          <a:lstStyle/>
          <a:p>
            <a:r>
              <a:rPr lang="zh-CN" altLang="en-US" sz="2600" smtClean="0"/>
              <a:t>固定分区的</a:t>
            </a:r>
            <a:r>
              <a:rPr lang="en-US" altLang="zh-CN" sz="2600" smtClean="0"/>
              <a:t>MBT</a:t>
            </a:r>
            <a:r>
              <a:rPr lang="zh-CN" altLang="en-US" sz="2600" smtClean="0"/>
              <a:t>结构应用于可变分区有以下缺点：</a:t>
            </a:r>
            <a:endParaRPr lang="zh-CN" altLang="en-US" sz="2600" smtClean="0"/>
          </a:p>
          <a:p>
            <a:pPr lvl="1"/>
            <a:r>
              <a:rPr lang="zh-CN" altLang="en-US" sz="2600" smtClean="0"/>
              <a:t>表长难确定，由于分区个数变化，因此</a:t>
            </a:r>
            <a:r>
              <a:rPr lang="en-US" altLang="zh-CN" sz="2600" smtClean="0"/>
              <a:t>MBT</a:t>
            </a:r>
            <a:r>
              <a:rPr lang="zh-CN" altLang="en-US" sz="2600" smtClean="0"/>
              <a:t>表项也需变化；</a:t>
            </a:r>
            <a:endParaRPr lang="zh-CN" altLang="en-US" sz="2600" smtClean="0"/>
          </a:p>
          <a:p>
            <a:pPr lvl="1"/>
            <a:r>
              <a:rPr lang="zh-CN" altLang="en-US" sz="2600" smtClean="0"/>
              <a:t>查找速度慢，由于空闲分区在表中一般没有按大小排序，查找一个可供分配的分区需要察看更多的表项。</a:t>
            </a:r>
            <a:r>
              <a:rPr lang="en-US" altLang="zh-CN" sz="2600" smtClean="0"/>
              <a:t> </a:t>
            </a:r>
            <a:endParaRPr lang="en-US" altLang="zh-CN" sz="2600" smtClean="0"/>
          </a:p>
          <a:p>
            <a:r>
              <a:rPr lang="zh-CN" altLang="en-US" sz="2600" smtClean="0"/>
              <a:t>可变分区内存分配表可由两张表格组成：</a:t>
            </a:r>
            <a:endParaRPr lang="zh-CN" altLang="en-US" sz="2600" smtClean="0"/>
          </a:p>
          <a:p>
            <a:pPr lvl="1"/>
            <a:r>
              <a:rPr lang="zh-CN" altLang="en-US" sz="2600" smtClean="0"/>
              <a:t>“已分配区表”：存放已在分配使用的分区信息。</a:t>
            </a:r>
            <a:endParaRPr lang="zh-CN" altLang="en-US" sz="2600" smtClean="0"/>
          </a:p>
          <a:p>
            <a:pPr lvl="1"/>
            <a:r>
              <a:rPr lang="zh-CN" altLang="en-US" sz="2600" smtClean="0"/>
              <a:t>“未分配区表”：存放空闲、尚未分配使用的分区信息。 </a:t>
            </a:r>
            <a:endParaRPr lang="zh-CN" altLang="en-US" sz="2600" smtClean="0"/>
          </a:p>
          <a:p>
            <a:r>
              <a:rPr lang="zh-CN" altLang="en-US" sz="2600" smtClean="0"/>
              <a:t>分配内存时只需查找</a:t>
            </a:r>
            <a:r>
              <a:rPr lang="en-US" altLang="zh-CN" sz="2600" smtClean="0"/>
              <a:t>FBT</a:t>
            </a:r>
            <a:r>
              <a:rPr lang="zh-CN" altLang="en-US" sz="2600" smtClean="0"/>
              <a:t>，提高了内存分配速度。</a:t>
            </a:r>
            <a:endParaRPr lang="zh-CN" altLang="en-US" sz="26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986405" y="1156335"/>
              <a:ext cx="2649855" cy="57150"/>
            </p14:xfrm>
          </p:contentPart>
        </mc:Choice>
        <mc:Fallback xmlns="">
          <p:pic>
            <p:nvPicPr>
              <p:cNvPr id="2" name="墨迹 1"/>
            </p:nvPicPr>
            <p:blipFill>
              <a:blip r:embed="rId2"/>
            </p:blipFill>
            <p:spPr>
              <a:xfrm>
                <a:off x="2986405" y="1156335"/>
                <a:ext cx="2649855"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668010" y="1200785"/>
              <a:ext cx="12700" cy="360"/>
            </p14:xfrm>
          </p:contentPart>
        </mc:Choice>
        <mc:Fallback xmlns="">
          <p:pic>
            <p:nvPicPr>
              <p:cNvPr id="3" name="墨迹 2"/>
            </p:nvPicPr>
            <p:blipFill>
              <a:blip r:embed="rId4"/>
            </p:blipFill>
            <p:spPr>
              <a:xfrm>
                <a:off x="5668010" y="1200785"/>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2649220" y="1346835"/>
              <a:ext cx="984885" cy="502285"/>
            </p14:xfrm>
          </p:contentPart>
        </mc:Choice>
        <mc:Fallback xmlns="">
          <p:pic>
            <p:nvPicPr>
              <p:cNvPr id="4" name="墨迹 3"/>
            </p:nvPicPr>
            <p:blipFill>
              <a:blip r:embed="rId6"/>
            </p:blipFill>
            <p:spPr>
              <a:xfrm>
                <a:off x="2649220" y="1346835"/>
                <a:ext cx="984885" cy="5022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2846705" y="1842770"/>
              <a:ext cx="501650" cy="63500"/>
            </p14:xfrm>
          </p:contentPart>
        </mc:Choice>
        <mc:Fallback xmlns="">
          <p:pic>
            <p:nvPicPr>
              <p:cNvPr id="5" name="墨迹 4"/>
            </p:nvPicPr>
            <p:blipFill>
              <a:blip r:embed="rId8"/>
            </p:blipFill>
            <p:spPr>
              <a:xfrm>
                <a:off x="2846705" y="1842770"/>
                <a:ext cx="501650" cy="635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547360" y="1798320"/>
              <a:ext cx="2312670" cy="57150"/>
            </p14:xfrm>
          </p:contentPart>
        </mc:Choice>
        <mc:Fallback xmlns="">
          <p:pic>
            <p:nvPicPr>
              <p:cNvPr id="6" name="墨迹 5"/>
            </p:nvPicPr>
            <p:blipFill>
              <a:blip r:embed="rId10"/>
            </p:blipFill>
            <p:spPr>
              <a:xfrm>
                <a:off x="5547360" y="1798320"/>
                <a:ext cx="2312670" cy="571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289685" y="2122805"/>
              <a:ext cx="2026920" cy="127000"/>
            </p14:xfrm>
          </p:contentPart>
        </mc:Choice>
        <mc:Fallback xmlns="">
          <p:pic>
            <p:nvPicPr>
              <p:cNvPr id="7" name="墨迹 6"/>
            </p:nvPicPr>
            <p:blipFill>
              <a:blip r:embed="rId12"/>
            </p:blipFill>
            <p:spPr>
              <a:xfrm>
                <a:off x="1289685" y="2122805"/>
                <a:ext cx="2026920" cy="1270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347460" y="2249805"/>
              <a:ext cx="1900555" cy="50800"/>
            </p14:xfrm>
          </p:contentPart>
        </mc:Choice>
        <mc:Fallback xmlns="">
          <p:pic>
            <p:nvPicPr>
              <p:cNvPr id="8" name="墨迹 7"/>
            </p:nvPicPr>
            <p:blipFill>
              <a:blip r:embed="rId14"/>
            </p:blipFill>
            <p:spPr>
              <a:xfrm>
                <a:off x="6347460" y="2249805"/>
                <a:ext cx="1900555" cy="50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084070" y="2643505"/>
              <a:ext cx="501650" cy="25400"/>
            </p14:xfrm>
          </p:contentPart>
        </mc:Choice>
        <mc:Fallback xmlns="">
          <p:pic>
            <p:nvPicPr>
              <p:cNvPr id="9" name="墨迹 8"/>
            </p:nvPicPr>
            <p:blipFill>
              <a:blip r:embed="rId16"/>
            </p:blipFill>
            <p:spPr>
              <a:xfrm>
                <a:off x="2084070" y="2643505"/>
                <a:ext cx="501650" cy="25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1746885" y="3069590"/>
              <a:ext cx="1303020" cy="101600"/>
            </p14:xfrm>
          </p:contentPart>
        </mc:Choice>
        <mc:Fallback xmlns="">
          <p:pic>
            <p:nvPicPr>
              <p:cNvPr id="10" name="墨迹 9"/>
            </p:nvPicPr>
            <p:blipFill>
              <a:blip r:embed="rId18"/>
            </p:blipFill>
            <p:spPr>
              <a:xfrm>
                <a:off x="1746885" y="3069590"/>
                <a:ext cx="1303020" cy="101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4123690" y="3025140"/>
              <a:ext cx="4352925" cy="158750"/>
            </p14:xfrm>
          </p:contentPart>
        </mc:Choice>
        <mc:Fallback xmlns="">
          <p:pic>
            <p:nvPicPr>
              <p:cNvPr id="11" name="墨迹 10"/>
            </p:nvPicPr>
            <p:blipFill>
              <a:blip r:embed="rId20"/>
            </p:blipFill>
            <p:spPr>
              <a:xfrm>
                <a:off x="4123690" y="3025140"/>
                <a:ext cx="4352925" cy="158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1797685" y="3476625"/>
              <a:ext cx="457835" cy="31750"/>
            </p14:xfrm>
          </p:contentPart>
        </mc:Choice>
        <mc:Fallback xmlns="">
          <p:pic>
            <p:nvPicPr>
              <p:cNvPr id="12" name="墨迹 11"/>
            </p:nvPicPr>
            <p:blipFill>
              <a:blip r:embed="rId22"/>
            </p:blipFill>
            <p:spPr>
              <a:xfrm>
                <a:off x="1797685" y="3476625"/>
                <a:ext cx="457835" cy="317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2865755" y="3457575"/>
              <a:ext cx="5553710" cy="101600"/>
            </p14:xfrm>
          </p:contentPart>
        </mc:Choice>
        <mc:Fallback xmlns="">
          <p:pic>
            <p:nvPicPr>
              <p:cNvPr id="13" name="墨迹 12"/>
            </p:nvPicPr>
            <p:blipFill>
              <a:blip r:embed="rId24"/>
            </p:blipFill>
            <p:spPr>
              <a:xfrm>
                <a:off x="2865755" y="3457575"/>
                <a:ext cx="5553710" cy="1016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1734185" y="3965575"/>
              <a:ext cx="927735" cy="31750"/>
            </p14:xfrm>
          </p:contentPart>
        </mc:Choice>
        <mc:Fallback xmlns="">
          <p:pic>
            <p:nvPicPr>
              <p:cNvPr id="14" name="墨迹 13"/>
            </p:nvPicPr>
            <p:blipFill>
              <a:blip r:embed="rId26"/>
            </p:blipFill>
            <p:spPr>
              <a:xfrm>
                <a:off x="1734185" y="3965575"/>
                <a:ext cx="927735" cy="317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1816735" y="3736975"/>
              <a:ext cx="4988560" cy="743585"/>
            </p14:xfrm>
          </p:contentPart>
        </mc:Choice>
        <mc:Fallback xmlns="">
          <p:pic>
            <p:nvPicPr>
              <p:cNvPr id="15" name="墨迹 14"/>
            </p:nvPicPr>
            <p:blipFill>
              <a:blip r:embed="rId28"/>
            </p:blipFill>
            <p:spPr>
              <a:xfrm>
                <a:off x="1816735" y="3736975"/>
                <a:ext cx="4988560" cy="7435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727835" y="4893945"/>
              <a:ext cx="1652270" cy="76200"/>
            </p14:xfrm>
          </p:contentPart>
        </mc:Choice>
        <mc:Fallback xmlns="">
          <p:pic>
            <p:nvPicPr>
              <p:cNvPr id="16" name="墨迹 15"/>
            </p:nvPicPr>
            <p:blipFill>
              <a:blip r:embed="rId30"/>
            </p:blipFill>
            <p:spPr>
              <a:xfrm>
                <a:off x="1727835" y="4893945"/>
                <a:ext cx="1652270" cy="76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1727835" y="5701030"/>
              <a:ext cx="1791970" cy="69850"/>
            </p14:xfrm>
          </p:contentPart>
        </mc:Choice>
        <mc:Fallback xmlns="">
          <p:pic>
            <p:nvPicPr>
              <p:cNvPr id="17" name="墨迹 16"/>
            </p:nvPicPr>
            <p:blipFill>
              <a:blip r:embed="rId32"/>
            </p:blipFill>
            <p:spPr>
              <a:xfrm>
                <a:off x="1727835" y="5701030"/>
                <a:ext cx="1791970" cy="698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4187190" y="4862195"/>
              <a:ext cx="4067175" cy="101600"/>
            </p14:xfrm>
          </p:contentPart>
        </mc:Choice>
        <mc:Fallback xmlns="">
          <p:pic>
            <p:nvPicPr>
              <p:cNvPr id="18" name="墨迹 17"/>
            </p:nvPicPr>
            <p:blipFill>
              <a:blip r:embed="rId34"/>
            </p:blipFill>
            <p:spPr>
              <a:xfrm>
                <a:off x="4187190" y="4862195"/>
                <a:ext cx="4067175" cy="1016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4206240" y="5758180"/>
              <a:ext cx="1219835" cy="38100"/>
            </p14:xfrm>
          </p:contentPart>
        </mc:Choice>
        <mc:Fallback xmlns="">
          <p:pic>
            <p:nvPicPr>
              <p:cNvPr id="19" name="墨迹 18"/>
            </p:nvPicPr>
            <p:blipFill>
              <a:blip r:embed="rId36"/>
            </p:blipFill>
            <p:spPr>
              <a:xfrm>
                <a:off x="4206240" y="5758180"/>
                <a:ext cx="1219835" cy="381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5661660" y="5758180"/>
              <a:ext cx="2618105" cy="44450"/>
            </p14:xfrm>
          </p:contentPart>
        </mc:Choice>
        <mc:Fallback xmlns="">
          <p:pic>
            <p:nvPicPr>
              <p:cNvPr id="20" name="墨迹 19"/>
            </p:nvPicPr>
            <p:blipFill>
              <a:blip r:embed="rId38"/>
            </p:blipFill>
            <p:spPr>
              <a:xfrm>
                <a:off x="5661660" y="5758180"/>
                <a:ext cx="2618105" cy="44450"/>
              </a:xfrm>
              <a:prstGeom prst="rect"/>
            </p:spPr>
          </p:pic>
        </mc:Fallback>
      </mc:AlternateContent>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685800" y="228600"/>
            <a:ext cx="7772400" cy="1143000"/>
          </a:xfrm>
        </p:spPr>
        <p:txBody>
          <a:bodyPr/>
          <a:lstStyle/>
          <a:p>
            <a:r>
              <a:rPr lang="zh-CN" altLang="en-US" smtClean="0"/>
              <a:t>可变分区回收算法</a:t>
            </a:r>
            <a:endParaRPr lang="zh-CN" altLang="en-US" smtClean="0"/>
          </a:p>
        </p:txBody>
      </p:sp>
      <p:sp>
        <p:nvSpPr>
          <p:cNvPr id="75778" name="Rectangle 3"/>
          <p:cNvSpPr>
            <a:spLocks noGrp="1" noChangeArrowheads="1"/>
          </p:cNvSpPr>
          <p:nvPr>
            <p:ph type="body" idx="4294967295"/>
          </p:nvPr>
        </p:nvSpPr>
        <p:spPr>
          <a:xfrm>
            <a:off x="838200" y="1571625"/>
            <a:ext cx="7086600" cy="4953000"/>
          </a:xfrm>
        </p:spPr>
        <p:txBody>
          <a:bodyPr/>
          <a:lstStyle/>
          <a:p>
            <a:pPr eaLnBrk="1" hangingPunct="1">
              <a:buFont typeface="Wingdings" panose="05000000000000000000" pitchFamily="2" charset="2"/>
              <a:buNone/>
            </a:pPr>
            <a:r>
              <a:rPr lang="en-US" altLang="zh-CN" sz="4000" dirty="0" smtClean="0">
                <a:latin typeface="华文新魏" panose="02010800040101010101" pitchFamily="2" charset="-122"/>
                <a:ea typeface="华文新魏" panose="02010800040101010101" pitchFamily="2" charset="-122"/>
              </a:rPr>
              <a:t>  </a:t>
            </a:r>
            <a:endParaRPr lang="en-US" altLang="zh-CN" sz="4000" dirty="0" smtClean="0">
              <a:latin typeface="华文新魏" panose="02010800040101010101" pitchFamily="2" charset="-122"/>
              <a:ea typeface="华文新魏" panose="02010800040101010101" pitchFamily="2" charset="-122"/>
            </a:endParaRPr>
          </a:p>
        </p:txBody>
      </p:sp>
      <p:sp>
        <p:nvSpPr>
          <p:cNvPr id="75780" name="Text Box 5"/>
          <p:cNvSpPr txBox="1">
            <a:spLocks noChangeArrowheads="1"/>
          </p:cNvSpPr>
          <p:nvPr/>
        </p:nvSpPr>
        <p:spPr bwMode="auto">
          <a:xfrm>
            <a:off x="1295400" y="1544638"/>
            <a:ext cx="2301875" cy="552450"/>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 </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X  </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B</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81" name="Line 6"/>
          <p:cNvSpPr>
            <a:spLocks noChangeShapeType="1"/>
          </p:cNvSpPr>
          <p:nvPr/>
        </p:nvSpPr>
        <p:spPr bwMode="auto">
          <a:xfrm>
            <a:off x="2003425" y="1552575"/>
            <a:ext cx="0" cy="552450"/>
          </a:xfrm>
          <a:prstGeom prst="line">
            <a:avLst/>
          </a:prstGeom>
          <a:noFill/>
          <a:ln w="19050">
            <a:solidFill>
              <a:srgbClr val="000000"/>
            </a:solidFill>
            <a:round/>
          </a:ln>
        </p:spPr>
        <p:txBody>
          <a:bodyPr lIns="0" tIns="0" rIns="0" bIns="0"/>
          <a:lstStyle/>
          <a:p>
            <a:endParaRPr lang="zh-CN" altLang="en-US"/>
          </a:p>
        </p:txBody>
      </p:sp>
      <p:sp>
        <p:nvSpPr>
          <p:cNvPr id="75782" name="Line 7"/>
          <p:cNvSpPr>
            <a:spLocks noChangeShapeType="1"/>
          </p:cNvSpPr>
          <p:nvPr/>
        </p:nvSpPr>
        <p:spPr bwMode="auto">
          <a:xfrm>
            <a:off x="2887663" y="1552575"/>
            <a:ext cx="0" cy="552450"/>
          </a:xfrm>
          <a:prstGeom prst="line">
            <a:avLst/>
          </a:prstGeom>
          <a:noFill/>
          <a:ln w="19050">
            <a:solidFill>
              <a:srgbClr val="000000"/>
            </a:solidFill>
            <a:round/>
          </a:ln>
        </p:spPr>
        <p:txBody>
          <a:bodyPr lIns="0" tIns="0" rIns="0" bIns="0"/>
          <a:lstStyle/>
          <a:p>
            <a:endParaRPr lang="zh-CN" altLang="en-US"/>
          </a:p>
        </p:txBody>
      </p:sp>
      <p:sp>
        <p:nvSpPr>
          <p:cNvPr id="75783" name="Text Box 8"/>
          <p:cNvSpPr txBox="1">
            <a:spLocks noChangeArrowheads="1"/>
          </p:cNvSpPr>
          <p:nvPr/>
        </p:nvSpPr>
        <p:spPr bwMode="auto">
          <a:xfrm>
            <a:off x="5013325" y="1544638"/>
            <a:ext cx="2301875" cy="552450"/>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   B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84" name="Line 9"/>
          <p:cNvSpPr>
            <a:spLocks noChangeShapeType="1"/>
          </p:cNvSpPr>
          <p:nvPr/>
        </p:nvSpPr>
        <p:spPr bwMode="auto">
          <a:xfrm>
            <a:off x="5722938" y="1552575"/>
            <a:ext cx="0" cy="552450"/>
          </a:xfrm>
          <a:prstGeom prst="line">
            <a:avLst/>
          </a:prstGeom>
          <a:noFill/>
          <a:ln w="19050">
            <a:solidFill>
              <a:srgbClr val="000000"/>
            </a:solidFill>
            <a:round/>
          </a:ln>
        </p:spPr>
        <p:txBody>
          <a:bodyPr lIns="0" tIns="0" rIns="0" bIns="0"/>
          <a:lstStyle/>
          <a:p>
            <a:endParaRPr lang="zh-CN" altLang="en-US"/>
          </a:p>
        </p:txBody>
      </p:sp>
      <p:sp>
        <p:nvSpPr>
          <p:cNvPr id="75785" name="Line 10"/>
          <p:cNvSpPr>
            <a:spLocks noChangeShapeType="1"/>
          </p:cNvSpPr>
          <p:nvPr/>
        </p:nvSpPr>
        <p:spPr bwMode="auto">
          <a:xfrm>
            <a:off x="6607175" y="1552575"/>
            <a:ext cx="0" cy="552450"/>
          </a:xfrm>
          <a:prstGeom prst="line">
            <a:avLst/>
          </a:prstGeom>
          <a:noFill/>
          <a:ln w="19050">
            <a:solidFill>
              <a:srgbClr val="000000"/>
            </a:solidFill>
            <a:round/>
          </a:ln>
        </p:spPr>
        <p:txBody>
          <a:bodyPr lIns="0" tIns="0" rIns="0" bIns="0"/>
          <a:lstStyle/>
          <a:p>
            <a:endParaRPr lang="zh-CN" altLang="en-US"/>
          </a:p>
        </p:txBody>
      </p:sp>
      <p:sp>
        <p:nvSpPr>
          <p:cNvPr id="75786" name="Text Box 11"/>
          <p:cNvSpPr txBox="1">
            <a:spLocks noChangeArrowheads="1"/>
          </p:cNvSpPr>
          <p:nvPr/>
        </p:nvSpPr>
        <p:spPr bwMode="auto">
          <a:xfrm>
            <a:off x="1295400" y="2659063"/>
            <a:ext cx="2301875" cy="550862"/>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16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 </a:t>
            </a:r>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X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787" name="Text Box 12"/>
          <p:cNvSpPr txBox="1">
            <a:spLocks noChangeArrowheads="1"/>
          </p:cNvSpPr>
          <p:nvPr/>
        </p:nvSpPr>
        <p:spPr bwMode="auto">
          <a:xfrm>
            <a:off x="5013325" y="2659063"/>
            <a:ext cx="2301875" cy="550862"/>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788" name="Line 13"/>
          <p:cNvSpPr>
            <a:spLocks noChangeShapeType="1"/>
          </p:cNvSpPr>
          <p:nvPr/>
        </p:nvSpPr>
        <p:spPr bwMode="auto">
          <a:xfrm>
            <a:off x="2003425" y="2659063"/>
            <a:ext cx="0" cy="550862"/>
          </a:xfrm>
          <a:prstGeom prst="line">
            <a:avLst/>
          </a:prstGeom>
          <a:noFill/>
          <a:ln w="19050">
            <a:solidFill>
              <a:srgbClr val="000000"/>
            </a:solidFill>
            <a:round/>
          </a:ln>
        </p:spPr>
        <p:txBody>
          <a:bodyPr lIns="0" tIns="0" rIns="0" bIns="0"/>
          <a:lstStyle/>
          <a:p>
            <a:endParaRPr lang="zh-CN" altLang="en-US"/>
          </a:p>
        </p:txBody>
      </p:sp>
      <p:sp>
        <p:nvSpPr>
          <p:cNvPr id="75789" name="Line 14"/>
          <p:cNvSpPr>
            <a:spLocks noChangeShapeType="1"/>
          </p:cNvSpPr>
          <p:nvPr/>
        </p:nvSpPr>
        <p:spPr bwMode="auto">
          <a:xfrm>
            <a:off x="2887663" y="2659063"/>
            <a:ext cx="0" cy="550862"/>
          </a:xfrm>
          <a:prstGeom prst="line">
            <a:avLst/>
          </a:prstGeom>
          <a:noFill/>
          <a:ln w="19050">
            <a:solidFill>
              <a:srgbClr val="000000"/>
            </a:solidFill>
            <a:round/>
          </a:ln>
        </p:spPr>
        <p:txBody>
          <a:bodyPr lIns="0" tIns="0" rIns="0" bIns="0"/>
          <a:lstStyle/>
          <a:p>
            <a:endParaRPr lang="zh-CN" altLang="en-US"/>
          </a:p>
        </p:txBody>
      </p:sp>
      <p:sp>
        <p:nvSpPr>
          <p:cNvPr id="75790" name="Line 15"/>
          <p:cNvSpPr>
            <a:spLocks noChangeShapeType="1"/>
          </p:cNvSpPr>
          <p:nvPr/>
        </p:nvSpPr>
        <p:spPr bwMode="auto">
          <a:xfrm>
            <a:off x="5722938" y="2659063"/>
            <a:ext cx="0" cy="550862"/>
          </a:xfrm>
          <a:prstGeom prst="line">
            <a:avLst/>
          </a:prstGeom>
          <a:noFill/>
          <a:ln w="19050">
            <a:solidFill>
              <a:srgbClr val="000000"/>
            </a:solidFill>
            <a:round/>
          </a:ln>
        </p:spPr>
        <p:txBody>
          <a:bodyPr lIns="0" tIns="0" rIns="0" bIns="0"/>
          <a:lstStyle/>
          <a:p>
            <a:endParaRPr lang="zh-CN" altLang="en-US"/>
          </a:p>
        </p:txBody>
      </p:sp>
      <p:sp>
        <p:nvSpPr>
          <p:cNvPr id="75791" name="Text Box 16"/>
          <p:cNvSpPr txBox="1">
            <a:spLocks noChangeArrowheads="1"/>
          </p:cNvSpPr>
          <p:nvPr/>
        </p:nvSpPr>
        <p:spPr bwMode="auto">
          <a:xfrm>
            <a:off x="1262013" y="3762374"/>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endParaRPr kumimoji="0" lang="en-US" altLang="zh-CN" sz="900" b="0" dirty="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r>
              <a:rPr kumimoji="0" lang="en-US" altLang="zh-CN" sz="900" b="0" dirty="0" smtClean="0">
                <a:solidFill>
                  <a:srgbClr val="6600CC"/>
                </a:solidFill>
                <a:latin typeface="华文新魏" panose="02010800040101010101" pitchFamily="2" charset="-122"/>
                <a:ea typeface="华文新魏" panose="02010800040101010101" pitchFamily="2" charset="-122"/>
              </a:rPr>
              <a:t>                          </a:t>
            </a:r>
            <a:r>
              <a:rPr kumimoji="0" lang="en-US" altLang="zh-CN" sz="2000" b="0" dirty="0" smtClean="0">
                <a:solidFill>
                  <a:srgbClr val="6600CC"/>
                </a:solidFill>
                <a:latin typeface="华文新魏" panose="02010800040101010101" pitchFamily="2" charset="-122"/>
                <a:ea typeface="华文新魏" panose="02010800040101010101" pitchFamily="2" charset="-122"/>
              </a:rPr>
              <a:t>X   </a:t>
            </a:r>
            <a:r>
              <a:rPr kumimoji="0" lang="en-US" altLang="zh-CN" sz="1400" b="0" dirty="0" smtClean="0">
                <a:solidFill>
                  <a:srgbClr val="6600CC"/>
                </a:solidFill>
                <a:latin typeface="华文新魏" panose="02010800040101010101" pitchFamily="2" charset="-122"/>
                <a:ea typeface="华文新魏" panose="02010800040101010101" pitchFamily="2" charset="-122"/>
              </a:rPr>
              <a:t>        </a:t>
            </a:r>
            <a:r>
              <a:rPr kumimoji="0" lang="en-US" altLang="zh-CN" sz="2000" b="0" dirty="0" smtClean="0">
                <a:solidFill>
                  <a:srgbClr val="6600CC"/>
                </a:solidFill>
                <a:latin typeface="华文新魏" panose="02010800040101010101" pitchFamily="2" charset="-122"/>
                <a:ea typeface="华文新魏" panose="02010800040101010101" pitchFamily="2" charset="-122"/>
              </a:rPr>
              <a:t>B</a:t>
            </a:r>
            <a:endParaRPr kumimoji="0" lang="en-US" altLang="zh-CN" sz="2000" b="0" dirty="0">
              <a:solidFill>
                <a:srgbClr val="6600CC"/>
              </a:solidFill>
              <a:latin typeface="华文新魏" panose="02010800040101010101" pitchFamily="2" charset="-122"/>
              <a:ea typeface="华文新魏" panose="02010800040101010101" pitchFamily="2" charset="-122"/>
            </a:endParaRPr>
          </a:p>
        </p:txBody>
      </p:sp>
      <p:sp>
        <p:nvSpPr>
          <p:cNvPr id="75793" name="Line 18"/>
          <p:cNvSpPr>
            <a:spLocks noChangeShapeType="1"/>
          </p:cNvSpPr>
          <p:nvPr/>
        </p:nvSpPr>
        <p:spPr bwMode="auto">
          <a:xfrm>
            <a:off x="2832546" y="3762375"/>
            <a:ext cx="0" cy="554037"/>
          </a:xfrm>
          <a:prstGeom prst="line">
            <a:avLst/>
          </a:prstGeom>
          <a:noFill/>
          <a:ln w="19050">
            <a:solidFill>
              <a:srgbClr val="000000"/>
            </a:solidFill>
            <a:round/>
          </a:ln>
        </p:spPr>
        <p:txBody>
          <a:bodyPr lIns="0" tIns="0" rIns="0" bIns="0"/>
          <a:lstStyle/>
          <a:p>
            <a:endParaRPr lang="zh-CN" altLang="en-US"/>
          </a:p>
        </p:txBody>
      </p:sp>
      <p:sp>
        <p:nvSpPr>
          <p:cNvPr id="75794" name="Text Box 19"/>
          <p:cNvSpPr txBox="1">
            <a:spLocks noChangeArrowheads="1"/>
          </p:cNvSpPr>
          <p:nvPr/>
        </p:nvSpPr>
        <p:spPr bwMode="auto">
          <a:xfrm>
            <a:off x="5013325" y="3762375"/>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B</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95" name="Line 20"/>
          <p:cNvSpPr>
            <a:spLocks noChangeShapeType="1"/>
          </p:cNvSpPr>
          <p:nvPr/>
        </p:nvSpPr>
        <p:spPr bwMode="auto">
          <a:xfrm>
            <a:off x="6607175" y="3762375"/>
            <a:ext cx="0" cy="554037"/>
          </a:xfrm>
          <a:prstGeom prst="line">
            <a:avLst/>
          </a:prstGeom>
          <a:noFill/>
          <a:ln w="19050">
            <a:solidFill>
              <a:srgbClr val="000000"/>
            </a:solidFill>
            <a:round/>
          </a:ln>
        </p:spPr>
        <p:txBody>
          <a:bodyPr lIns="0" tIns="0" rIns="0" bIns="0"/>
          <a:lstStyle/>
          <a:p>
            <a:endParaRPr lang="zh-CN" altLang="en-US"/>
          </a:p>
        </p:txBody>
      </p:sp>
      <p:sp>
        <p:nvSpPr>
          <p:cNvPr id="75796" name="Text Box 21"/>
          <p:cNvSpPr txBox="1">
            <a:spLocks noChangeArrowheads="1"/>
          </p:cNvSpPr>
          <p:nvPr/>
        </p:nvSpPr>
        <p:spPr bwMode="auto">
          <a:xfrm>
            <a:off x="1259632" y="4869160"/>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endParaRPr kumimoji="0" lang="en-US" altLang="zh-CN" sz="900" b="0" dirty="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r>
              <a:rPr kumimoji="0" lang="en-US" altLang="zh-CN" sz="900" b="0" dirty="0" smtClean="0">
                <a:solidFill>
                  <a:srgbClr val="6600CC"/>
                </a:solidFill>
                <a:latin typeface="华文新魏" panose="02010800040101010101" pitchFamily="2" charset="-122"/>
                <a:ea typeface="华文新魏" panose="02010800040101010101" pitchFamily="2" charset="-122"/>
              </a:rPr>
              <a:t>                    </a:t>
            </a:r>
            <a:r>
              <a:rPr kumimoji="0" lang="en-US" altLang="zh-CN" sz="2800" b="0" dirty="0" smtClean="0">
                <a:solidFill>
                  <a:srgbClr val="6600CC"/>
                </a:solidFill>
                <a:latin typeface="华文新魏" panose="02010800040101010101" pitchFamily="2" charset="-122"/>
                <a:ea typeface="华文新魏" panose="02010800040101010101" pitchFamily="2" charset="-122"/>
              </a:rPr>
              <a:t>x</a:t>
            </a:r>
            <a:endParaRPr kumimoji="0" lang="en-US" altLang="zh-CN" sz="2800" b="0" dirty="0">
              <a:solidFill>
                <a:srgbClr val="6600CC"/>
              </a:solidFill>
              <a:latin typeface="华文新魏" panose="02010800040101010101" pitchFamily="2" charset="-122"/>
              <a:ea typeface="华文新魏" panose="02010800040101010101" pitchFamily="2" charset="-122"/>
            </a:endParaRPr>
          </a:p>
        </p:txBody>
      </p:sp>
      <p:sp>
        <p:nvSpPr>
          <p:cNvPr id="75797" name="Line 22"/>
          <p:cNvSpPr>
            <a:spLocks noChangeShapeType="1"/>
          </p:cNvSpPr>
          <p:nvPr/>
        </p:nvSpPr>
        <p:spPr bwMode="auto">
          <a:xfrm>
            <a:off x="2003425" y="4868863"/>
            <a:ext cx="0" cy="554037"/>
          </a:xfrm>
          <a:prstGeom prst="line">
            <a:avLst/>
          </a:prstGeom>
          <a:noFill/>
          <a:ln w="19050">
            <a:solidFill>
              <a:srgbClr val="000000"/>
            </a:solidFill>
            <a:round/>
          </a:ln>
        </p:spPr>
        <p:txBody>
          <a:bodyPr lIns="0" tIns="0" rIns="0" bIns="0"/>
          <a:lstStyle/>
          <a:p>
            <a:endParaRPr lang="zh-CN" altLang="en-US"/>
          </a:p>
        </p:txBody>
      </p:sp>
      <p:sp>
        <p:nvSpPr>
          <p:cNvPr id="75798" name="Line 23"/>
          <p:cNvSpPr>
            <a:spLocks noChangeShapeType="1"/>
          </p:cNvSpPr>
          <p:nvPr/>
        </p:nvSpPr>
        <p:spPr bwMode="auto">
          <a:xfrm>
            <a:off x="2887663" y="4868863"/>
            <a:ext cx="0" cy="554037"/>
          </a:xfrm>
          <a:prstGeom prst="line">
            <a:avLst/>
          </a:prstGeom>
          <a:noFill/>
          <a:ln w="19050">
            <a:solidFill>
              <a:srgbClr val="000000"/>
            </a:solidFill>
            <a:round/>
          </a:ln>
        </p:spPr>
        <p:txBody>
          <a:bodyPr lIns="0" tIns="0" rIns="0" bIns="0"/>
          <a:lstStyle/>
          <a:p>
            <a:endParaRPr lang="zh-CN" altLang="en-US"/>
          </a:p>
        </p:txBody>
      </p:sp>
      <p:sp>
        <p:nvSpPr>
          <p:cNvPr id="75799" name="Text Box 24"/>
          <p:cNvSpPr txBox="1">
            <a:spLocks noChangeArrowheads="1"/>
          </p:cNvSpPr>
          <p:nvPr/>
        </p:nvSpPr>
        <p:spPr bwMode="auto">
          <a:xfrm>
            <a:off x="5013325" y="4868863"/>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800" name="Text Box 25"/>
          <p:cNvSpPr txBox="1">
            <a:spLocks noChangeArrowheads="1"/>
          </p:cNvSpPr>
          <p:nvPr/>
        </p:nvSpPr>
        <p:spPr bwMode="auto">
          <a:xfrm>
            <a:off x="3951288" y="1552575"/>
            <a:ext cx="531813" cy="552450"/>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1" name="Text Box 26"/>
          <p:cNvSpPr txBox="1">
            <a:spLocks noChangeArrowheads="1"/>
          </p:cNvSpPr>
          <p:nvPr/>
        </p:nvSpPr>
        <p:spPr bwMode="auto">
          <a:xfrm>
            <a:off x="3951288" y="2659063"/>
            <a:ext cx="531813" cy="550862"/>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2" name="Text Box 27"/>
          <p:cNvSpPr txBox="1">
            <a:spLocks noChangeArrowheads="1"/>
          </p:cNvSpPr>
          <p:nvPr/>
        </p:nvSpPr>
        <p:spPr bwMode="auto">
          <a:xfrm>
            <a:off x="3896171" y="3762375"/>
            <a:ext cx="531813" cy="554037"/>
          </a:xfrm>
          <a:prstGeom prst="rect">
            <a:avLst/>
          </a:prstGeom>
          <a:solidFill>
            <a:srgbClr val="FFCC00"/>
          </a:solidFill>
          <a:ln w="19050">
            <a:noFill/>
            <a:miter lim="800000"/>
          </a:ln>
        </p:spPr>
        <p:txBody>
          <a:bodyPr lIns="0" tIns="0" rIns="0" bIns="0"/>
          <a:lstStyle/>
          <a:p>
            <a:pPr algn="just" eaLnBrk="0" hangingPunct="0"/>
            <a:endParaRPr kumimoji="0" lang="en-US" altLang="zh-CN" sz="900" b="0">
              <a:solidFill>
                <a:srgbClr val="6600CC"/>
              </a:solidFill>
              <a:latin typeface="华文新魏" panose="02010800040101010101" pitchFamily="2" charset="-122"/>
              <a:ea typeface="华文新魏" panose="02010800040101010101" pitchFamily="2" charset="-122"/>
            </a:endParaRPr>
          </a:p>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3" name="Text Box 28"/>
          <p:cNvSpPr txBox="1">
            <a:spLocks noChangeArrowheads="1"/>
          </p:cNvSpPr>
          <p:nvPr/>
        </p:nvSpPr>
        <p:spPr bwMode="auto">
          <a:xfrm>
            <a:off x="3951288" y="4868863"/>
            <a:ext cx="531813" cy="554037"/>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4" name="Rectangle 29"/>
          <p:cNvSpPr>
            <a:spLocks noChangeArrowheads="1"/>
          </p:cNvSpPr>
          <p:nvPr/>
        </p:nvSpPr>
        <p:spPr bwMode="auto">
          <a:xfrm>
            <a:off x="5722938" y="1544638"/>
            <a:ext cx="884238" cy="552450"/>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5" name="Rectangle 30"/>
          <p:cNvSpPr>
            <a:spLocks noChangeArrowheads="1"/>
          </p:cNvSpPr>
          <p:nvPr/>
        </p:nvSpPr>
        <p:spPr bwMode="auto">
          <a:xfrm>
            <a:off x="1262013" y="3762375"/>
            <a:ext cx="708025"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6" name="Text Box 31"/>
          <p:cNvSpPr txBox="1">
            <a:spLocks noChangeArrowheads="1"/>
          </p:cNvSpPr>
          <p:nvPr/>
        </p:nvSpPr>
        <p:spPr bwMode="auto">
          <a:xfrm>
            <a:off x="5013325" y="4868863"/>
            <a:ext cx="2301875" cy="554037"/>
          </a:xfrm>
          <a:prstGeom prst="rect">
            <a:avLst/>
          </a:prstGeom>
          <a:solidFill>
            <a:srgbClr val="000000"/>
          </a:solidFill>
          <a:ln w="19050">
            <a:solidFill>
              <a:srgbClr val="000000"/>
            </a:solidFill>
            <a:miter lim="800000"/>
          </a:ln>
        </p:spPr>
        <p:txBody>
          <a:bodyPr lIns="0" tIns="0" rIns="0" bIns="0"/>
          <a:lstStyle/>
          <a:p>
            <a:pPr algn="just" eaLnBrk="0" hangingPunct="0"/>
            <a:endParaRPr kumimoji="0" lang="zh-CN" altLang="zh-CN" sz="900" b="0">
              <a:solidFill>
                <a:srgbClr val="6600CC"/>
              </a:solidFill>
              <a:latin typeface="华文新魏" panose="02010800040101010101" pitchFamily="2" charset="-122"/>
              <a:ea typeface="华文新魏" panose="02010800040101010101" pitchFamily="2" charset="-122"/>
            </a:endParaRPr>
          </a:p>
        </p:txBody>
      </p:sp>
      <p:sp>
        <p:nvSpPr>
          <p:cNvPr id="75807" name="Rectangle 32"/>
          <p:cNvSpPr>
            <a:spLocks noChangeArrowheads="1"/>
          </p:cNvSpPr>
          <p:nvPr/>
        </p:nvSpPr>
        <p:spPr bwMode="auto">
          <a:xfrm>
            <a:off x="1284111" y="4868863"/>
            <a:ext cx="708025" cy="554037"/>
          </a:xfrm>
          <a:prstGeom prst="rect">
            <a:avLst/>
          </a:prstGeom>
          <a:solidFill>
            <a:srgbClr val="000000"/>
          </a:solidFill>
          <a:ln w="19050">
            <a:solidFill>
              <a:srgbClr val="000000"/>
            </a:solidFill>
            <a:miter lim="800000"/>
          </a:ln>
        </p:spPr>
        <p:txBody>
          <a:bodyPr lIns="0" tIns="0" rIns="0" bIns="0"/>
          <a:lstStyle/>
          <a:p>
            <a:endParaRPr lang="zh-CN" altLang="en-US" b="0" dirty="0"/>
          </a:p>
        </p:txBody>
      </p:sp>
      <p:sp>
        <p:nvSpPr>
          <p:cNvPr id="75808" name="Rectangle 33"/>
          <p:cNvSpPr>
            <a:spLocks noChangeArrowheads="1"/>
          </p:cNvSpPr>
          <p:nvPr/>
        </p:nvSpPr>
        <p:spPr bwMode="auto">
          <a:xfrm>
            <a:off x="2903705" y="2662061"/>
            <a:ext cx="709613" cy="550862"/>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9" name="Rectangle 34"/>
          <p:cNvSpPr>
            <a:spLocks noChangeArrowheads="1"/>
          </p:cNvSpPr>
          <p:nvPr/>
        </p:nvSpPr>
        <p:spPr bwMode="auto">
          <a:xfrm>
            <a:off x="2887663" y="4867452"/>
            <a:ext cx="709613"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10" name="Rectangle 35"/>
          <p:cNvSpPr>
            <a:spLocks noChangeArrowheads="1"/>
          </p:cNvSpPr>
          <p:nvPr/>
        </p:nvSpPr>
        <p:spPr bwMode="auto">
          <a:xfrm>
            <a:off x="5013325" y="3762375"/>
            <a:ext cx="1593850"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11" name="Text Box 36"/>
          <p:cNvSpPr txBox="1">
            <a:spLocks noChangeArrowheads="1"/>
          </p:cNvSpPr>
          <p:nvPr/>
        </p:nvSpPr>
        <p:spPr bwMode="auto">
          <a:xfrm>
            <a:off x="1860286" y="5719763"/>
            <a:ext cx="1527175" cy="436562"/>
          </a:xfrm>
          <a:prstGeom prst="rect">
            <a:avLst/>
          </a:prstGeom>
          <a:solidFill>
            <a:srgbClr val="FFFFFF"/>
          </a:solidFill>
          <a:ln w="19050">
            <a:noFill/>
            <a:miter lim="800000"/>
          </a:ln>
        </p:spPr>
        <p:txBody>
          <a:bodyPr lIns="0" tIns="0" rIns="0" bIns="0"/>
          <a:lstStyle/>
          <a:p>
            <a:pPr algn="just" eaLnBrk="0" hangingPunct="0"/>
            <a:r>
              <a:rPr kumimoji="0" lang="en-US" altLang="zh-CN" b="0" dirty="0" smtClean="0">
                <a:solidFill>
                  <a:srgbClr val="6600CC"/>
                </a:solidFill>
                <a:latin typeface="华文新魏" panose="02010800040101010101" pitchFamily="2" charset="-122"/>
                <a:ea typeface="华文新魏" panose="02010800040101010101" pitchFamily="2" charset="-122"/>
              </a:rPr>
              <a:t>X </a:t>
            </a:r>
            <a:r>
              <a:rPr kumimoji="0" lang="zh-CN" altLang="en-US" b="0" dirty="0" smtClean="0">
                <a:solidFill>
                  <a:srgbClr val="6600CC"/>
                </a:solidFill>
                <a:latin typeface="华文新魏" panose="02010800040101010101" pitchFamily="2" charset="-122"/>
                <a:ea typeface="华文新魏" panose="02010800040101010101" pitchFamily="2" charset="-122"/>
              </a:rPr>
              <a:t>终止</a:t>
            </a:r>
            <a:r>
              <a:rPr kumimoji="0" lang="zh-CN" altLang="en-US" b="0" dirty="0">
                <a:solidFill>
                  <a:srgbClr val="6600CC"/>
                </a:solidFill>
                <a:latin typeface="华文新魏" panose="02010800040101010101" pitchFamily="2" charset="-122"/>
                <a:ea typeface="华文新魏" panose="02010800040101010101" pitchFamily="2" charset="-122"/>
              </a:rPr>
              <a:t>前</a:t>
            </a:r>
            <a:endParaRPr kumimoji="0" lang="zh-CN" altLang="en-US" b="0" dirty="0">
              <a:solidFill>
                <a:srgbClr val="6600CC"/>
              </a:solidFill>
              <a:latin typeface="华文新魏" panose="02010800040101010101" pitchFamily="2" charset="-122"/>
              <a:ea typeface="华文新魏" panose="02010800040101010101" pitchFamily="2" charset="-122"/>
            </a:endParaRPr>
          </a:p>
        </p:txBody>
      </p:sp>
      <p:sp>
        <p:nvSpPr>
          <p:cNvPr id="75812" name="Text Box 37"/>
          <p:cNvSpPr txBox="1">
            <a:spLocks noChangeArrowheads="1"/>
          </p:cNvSpPr>
          <p:nvPr/>
        </p:nvSpPr>
        <p:spPr bwMode="auto">
          <a:xfrm>
            <a:off x="5427663" y="5675313"/>
            <a:ext cx="1233488" cy="525462"/>
          </a:xfrm>
          <a:prstGeom prst="rect">
            <a:avLst/>
          </a:prstGeom>
          <a:solidFill>
            <a:srgbClr val="FFFFFF"/>
          </a:solidFill>
          <a:ln w="19050">
            <a:noFill/>
            <a:miter lim="800000"/>
          </a:ln>
        </p:spPr>
        <p:txBody>
          <a:bodyPr lIns="0" tIns="0" rIns="0" bIns="0"/>
          <a:lstStyle/>
          <a:p>
            <a:pPr algn="just" eaLnBrk="0" hangingPunct="0"/>
            <a:r>
              <a:rPr kumimoji="0" lang="en-US" altLang="zh-CN" b="0">
                <a:solidFill>
                  <a:srgbClr val="6600CC"/>
                </a:solidFill>
                <a:latin typeface="华文新魏" panose="02010800040101010101" pitchFamily="2" charset="-122"/>
                <a:ea typeface="华文新魏" panose="02010800040101010101" pitchFamily="2" charset="-122"/>
              </a:rPr>
              <a:t>X</a:t>
            </a:r>
            <a:r>
              <a:rPr kumimoji="0" lang="zh-CN" altLang="en-US" b="0">
                <a:solidFill>
                  <a:srgbClr val="6600CC"/>
                </a:solidFill>
                <a:latin typeface="华文新魏" panose="02010800040101010101" pitchFamily="2" charset="-122"/>
                <a:ea typeface="华文新魏" panose="02010800040101010101" pitchFamily="2" charset="-122"/>
              </a:rPr>
              <a:t>终止后</a:t>
            </a:r>
            <a:endParaRPr kumimoji="0" lang="zh-CN" altLang="en-US" b="0">
              <a:solidFill>
                <a:srgbClr val="6600CC"/>
              </a:solidFill>
              <a:latin typeface="华文新魏" panose="02010800040101010101" pitchFamily="2" charset="-122"/>
              <a:ea typeface="华文新魏" panose="02010800040101010101" pitchFamily="2" charset="-122"/>
            </a:endParaRPr>
          </a:p>
        </p:txBody>
      </p:sp>
      <p:sp>
        <p:nvSpPr>
          <p:cNvPr id="75813" name="Rectangle 38"/>
          <p:cNvSpPr>
            <a:spLocks noChangeArrowheads="1"/>
          </p:cNvSpPr>
          <p:nvPr/>
        </p:nvSpPr>
        <p:spPr bwMode="auto">
          <a:xfrm>
            <a:off x="5722938" y="2654300"/>
            <a:ext cx="1592263" cy="554037"/>
          </a:xfrm>
          <a:prstGeom prst="rect">
            <a:avLst/>
          </a:prstGeom>
          <a:solidFill>
            <a:srgbClr val="000000"/>
          </a:solidFill>
          <a:ln w="19050">
            <a:solidFill>
              <a:srgbClr val="000000"/>
            </a:solidFill>
            <a:miter lim="800000"/>
          </a:ln>
        </p:spPr>
        <p:txBody>
          <a:bodyPr lIns="0" tIns="0" rIns="0" bIns="0"/>
          <a:lstStyle/>
          <a:p>
            <a:endParaRPr lang="zh-CN" altLang="en-US" b="0"/>
          </a:p>
        </p:txBody>
      </p:sp>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323850" y="188913"/>
            <a:ext cx="8208963" cy="1143000"/>
          </a:xfrm>
        </p:spPr>
        <p:txBody>
          <a:bodyPr/>
          <a:lstStyle/>
          <a:p>
            <a:r>
              <a:rPr lang="zh-CN" altLang="en-US" smtClean="0"/>
              <a:t>链表空闲区管理方法</a:t>
            </a:r>
            <a:endParaRPr lang="zh-CN" altLang="en-US" smtClean="0"/>
          </a:p>
        </p:txBody>
      </p:sp>
      <p:sp>
        <p:nvSpPr>
          <p:cNvPr id="76802" name="Rectangle 3"/>
          <p:cNvSpPr>
            <a:spLocks noGrp="1" noChangeArrowheads="1"/>
          </p:cNvSpPr>
          <p:nvPr>
            <p:ph type="body" idx="4294967295"/>
          </p:nvPr>
        </p:nvSpPr>
        <p:spPr>
          <a:xfrm>
            <a:off x="684213" y="1371600"/>
            <a:ext cx="7920037" cy="4800600"/>
          </a:xfrm>
        </p:spPr>
        <p:txBody>
          <a:bodyPr/>
          <a:lstStyle/>
          <a:p>
            <a:pPr>
              <a:lnSpc>
                <a:spcPct val="90000"/>
              </a:lnSpc>
            </a:pPr>
            <a:r>
              <a:rPr lang="zh-CN" altLang="en-US" sz="2800" smtClean="0"/>
              <a:t>原因：以上两种方式采用表格方式，表长难以确定的问题仍未解决。 </a:t>
            </a:r>
            <a:endParaRPr lang="zh-CN" altLang="en-US" sz="2800" smtClean="0"/>
          </a:p>
          <a:p>
            <a:pPr>
              <a:lnSpc>
                <a:spcPct val="90000"/>
              </a:lnSpc>
            </a:pPr>
            <a:r>
              <a:rPr lang="zh-CN" altLang="en-US" sz="2800" smtClean="0"/>
              <a:t>定义：采用链指针方式将空闲分区块链结在一起。 </a:t>
            </a:r>
            <a:endParaRPr lang="zh-CN" altLang="en-US" sz="2800" smtClean="0"/>
          </a:p>
          <a:p>
            <a:pPr>
              <a:lnSpc>
                <a:spcPct val="90000"/>
              </a:lnSpc>
            </a:pPr>
            <a:r>
              <a:rPr lang="zh-CN" altLang="en-US" sz="2800" smtClean="0"/>
              <a:t>实现方法：空闲区开头单元存放本空闲区长度及下个空闲区起始地址，把所有空闲区都链接起来，设置第一块空闲区地址指针，让它指向第一块空闲区地址。</a:t>
            </a:r>
            <a:endParaRPr lang="zh-CN" altLang="en-US" sz="2800" smtClean="0"/>
          </a:p>
          <a:p>
            <a:pPr>
              <a:lnSpc>
                <a:spcPct val="90000"/>
              </a:lnSpc>
            </a:pPr>
            <a:r>
              <a:rPr lang="zh-CN" altLang="en-US" sz="2800" smtClean="0"/>
              <a:t>已分存储块的管理：由于存储块分配给作业或进程后，存储块信息（大小和起始位置）在</a:t>
            </a:r>
            <a:r>
              <a:rPr lang="en-US" altLang="zh-CN" sz="2800" smtClean="0"/>
              <a:t>JCB</a:t>
            </a:r>
            <a:r>
              <a:rPr lang="zh-CN" altLang="en-US" sz="2800" smtClean="0"/>
              <a:t>或</a:t>
            </a:r>
            <a:r>
              <a:rPr lang="en-US" altLang="zh-CN" sz="2800" smtClean="0"/>
              <a:t>PCB</a:t>
            </a:r>
            <a:r>
              <a:rPr lang="zh-CN" altLang="en-US" sz="2800" smtClean="0"/>
              <a:t>中有记录，无需链表来管理。</a:t>
            </a:r>
            <a:endParaRPr lang="en-US" altLang="zh-CN" sz="2800" smtClean="0"/>
          </a:p>
        </p:txBody>
      </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ChangeAspect="1"/>
          </p:cNvGraphicFramePr>
          <p:nvPr/>
        </p:nvGraphicFramePr>
        <p:xfrm>
          <a:off x="914400" y="2514600"/>
          <a:ext cx="6858000" cy="2247900"/>
        </p:xfrm>
        <a:graphic>
          <a:graphicData uri="http://schemas.openxmlformats.org/presentationml/2006/ole">
            <mc:AlternateContent xmlns:mc="http://schemas.openxmlformats.org/markup-compatibility/2006">
              <mc:Choice xmlns:v="urn:schemas-microsoft-com:vml" Requires="v">
                <p:oleObj spid="_x0000_s63500" name="Visio" r:id="rId1" imgW="4396740" imgH="1442720" progId="Visio.Drawing.11">
                  <p:embed/>
                </p:oleObj>
              </mc:Choice>
              <mc:Fallback>
                <p:oleObj name="Visio" r:id="rId1" imgW="4396740" imgH="1442720" progId="Visio.Drawing.11">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58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Rectangle 2"/>
          <p:cNvSpPr>
            <a:spLocks noChangeArrowheads="1"/>
          </p:cNvSpPr>
          <p:nvPr/>
        </p:nvSpPr>
        <p:spPr bwMode="auto">
          <a:xfrm>
            <a:off x="323850" y="188913"/>
            <a:ext cx="8208963" cy="1143000"/>
          </a:xfrm>
          <a:prstGeom prst="rect">
            <a:avLst/>
          </a:prstGeom>
          <a:noFill/>
          <a:ln w="9525" algn="ctr">
            <a:noFill/>
            <a:miter lim="800000"/>
          </a:ln>
        </p:spPr>
        <p:txBody>
          <a:bodyPr anchor="ctr"/>
          <a:lstStyle/>
          <a:p>
            <a:pPr algn="ctr" eaLnBrk="0" hangingPunct="0"/>
            <a:r>
              <a:rPr lang="zh-CN" altLang="en-US" sz="4400" b="0">
                <a:solidFill>
                  <a:schemeClr val="tx2"/>
                </a:solidFill>
              </a:rPr>
              <a:t>链表空闲区管理方法</a:t>
            </a:r>
            <a:endParaRPr lang="zh-CN" altLang="en-US" sz="4400" b="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971550" y="188913"/>
            <a:ext cx="7772400" cy="1143000"/>
          </a:xfrm>
        </p:spPr>
        <p:txBody>
          <a:bodyPr/>
          <a:lstStyle/>
          <a:p>
            <a:r>
              <a:rPr lang="zh-CN" altLang="en-US" smtClean="0"/>
              <a:t>可变分区管理分配算法</a:t>
            </a:r>
            <a:endParaRPr lang="zh-CN" altLang="en-US" smtClean="0"/>
          </a:p>
        </p:txBody>
      </p:sp>
      <p:sp>
        <p:nvSpPr>
          <p:cNvPr id="79874" name="Rectangle 3"/>
          <p:cNvSpPr>
            <a:spLocks noGrp="1" noChangeArrowheads="1"/>
          </p:cNvSpPr>
          <p:nvPr>
            <p:ph type="body" idx="4294967295"/>
          </p:nvPr>
        </p:nvSpPr>
        <p:spPr>
          <a:xfrm>
            <a:off x="755650" y="1557338"/>
            <a:ext cx="8023225" cy="4767262"/>
          </a:xfrm>
        </p:spPr>
        <p:txBody>
          <a:bodyPr/>
          <a:lstStyle/>
          <a:p>
            <a:r>
              <a:rPr lang="zh-CN" altLang="en-US" smtClean="0"/>
              <a:t>最先适应分配算法 </a:t>
            </a:r>
            <a:endParaRPr lang="zh-CN" altLang="en-US" smtClean="0"/>
          </a:p>
          <a:p>
            <a:r>
              <a:rPr lang="zh-CN" altLang="en-US" smtClean="0"/>
              <a:t>下次适应分配算法</a:t>
            </a:r>
            <a:endParaRPr lang="zh-CN" altLang="en-US" smtClean="0"/>
          </a:p>
          <a:p>
            <a:r>
              <a:rPr lang="zh-CN" altLang="en-US" smtClean="0"/>
              <a:t>最优适应分配算法 </a:t>
            </a:r>
            <a:endParaRPr lang="zh-CN" altLang="en-US" smtClean="0"/>
          </a:p>
          <a:p>
            <a:r>
              <a:rPr lang="zh-CN" altLang="en-US" smtClean="0"/>
              <a:t>最坏适应分配算法</a:t>
            </a:r>
            <a:endParaRPr lang="zh-CN" altLang="en-US" smtClean="0"/>
          </a:p>
          <a:p>
            <a:r>
              <a:rPr lang="zh-CN" altLang="en-US" smtClean="0"/>
              <a:t>快速适应分配算法    </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84985" y="1327785"/>
              <a:ext cx="5821045" cy="184785"/>
            </p14:xfrm>
          </p:contentPart>
        </mc:Choice>
        <mc:Fallback xmlns="">
          <p:pic>
            <p:nvPicPr>
              <p:cNvPr id="2" name="墨迹 1"/>
            </p:nvPicPr>
            <p:blipFill>
              <a:blip r:embed="rId2"/>
            </p:blipFill>
            <p:spPr>
              <a:xfrm>
                <a:off x="1784985" y="1327785"/>
                <a:ext cx="5821045" cy="18478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594225" y="1842770"/>
              <a:ext cx="241300" cy="203200"/>
            </p14:xfrm>
          </p:contentPart>
        </mc:Choice>
        <mc:Fallback xmlns="">
          <p:pic>
            <p:nvPicPr>
              <p:cNvPr id="3" name="墨迹 2"/>
            </p:nvPicPr>
            <p:blipFill>
              <a:blip r:embed="rId4"/>
            </p:blipFill>
            <p:spPr>
              <a:xfrm>
                <a:off x="4594225" y="1842770"/>
                <a:ext cx="241300" cy="203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587875" y="2917190"/>
              <a:ext cx="234950" cy="266700"/>
            </p14:xfrm>
          </p:contentPart>
        </mc:Choice>
        <mc:Fallback xmlns="">
          <p:pic>
            <p:nvPicPr>
              <p:cNvPr id="4" name="墨迹 3"/>
            </p:nvPicPr>
            <p:blipFill>
              <a:blip r:embed="rId6"/>
            </p:blipFill>
            <p:spPr>
              <a:xfrm>
                <a:off x="4587875" y="2917190"/>
                <a:ext cx="234950" cy="266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4619625" y="3578225"/>
              <a:ext cx="254000" cy="241300"/>
            </p14:xfrm>
          </p:contentPart>
        </mc:Choice>
        <mc:Fallback xmlns="">
          <p:pic>
            <p:nvPicPr>
              <p:cNvPr id="5" name="墨迹 4"/>
            </p:nvPicPr>
            <p:blipFill>
              <a:blip r:embed="rId8"/>
            </p:blipFill>
            <p:spPr>
              <a:xfrm>
                <a:off x="4619625" y="3578225"/>
                <a:ext cx="254000" cy="241300"/>
              </a:xfrm>
              <a:prstGeom prst="rect"/>
            </p:spPr>
          </p:pic>
        </mc:Fallback>
      </mc:AlternateContent>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zh-CN" altLang="en-US" sz="4800" smtClean="0"/>
              <a:t>最优适应法</a:t>
            </a:r>
            <a:endParaRPr lang="zh-CN" altLang="en-US" sz="4800" smtClean="0"/>
          </a:p>
        </p:txBody>
      </p:sp>
      <p:sp>
        <p:nvSpPr>
          <p:cNvPr id="80898" name="Rectangle 3"/>
          <p:cNvSpPr>
            <a:spLocks noGrp="1" noChangeArrowheads="1"/>
          </p:cNvSpPr>
          <p:nvPr>
            <p:ph type="body" idx="1"/>
          </p:nvPr>
        </p:nvSpPr>
        <p:spPr/>
        <p:txBody>
          <a:bodyPr/>
          <a:lstStyle/>
          <a:p>
            <a:pPr>
              <a:lnSpc>
                <a:spcPct val="80000"/>
              </a:lnSpc>
            </a:pPr>
            <a:r>
              <a:rPr lang="zh-CN" altLang="en-US" sz="2600" smtClean="0"/>
              <a:t>定义：按分区的在内存的次序从头查找，找到其大小与要求相差最小的满足要求的空闲分区进行分配。 </a:t>
            </a:r>
            <a:endParaRPr lang="zh-CN" altLang="en-US" sz="2600" smtClean="0"/>
          </a:p>
          <a:p>
            <a:pPr>
              <a:lnSpc>
                <a:spcPct val="80000"/>
              </a:lnSpc>
            </a:pPr>
            <a:r>
              <a:rPr lang="zh-CN" altLang="en-US" sz="2600" smtClean="0"/>
              <a:t>思想：避免“大材小用”，使分区内未用部分最少。 </a:t>
            </a:r>
            <a:endParaRPr lang="zh-CN" altLang="en-US" sz="2600" smtClean="0"/>
          </a:p>
          <a:p>
            <a:pPr>
              <a:lnSpc>
                <a:spcPct val="80000"/>
              </a:lnSpc>
            </a:pPr>
            <a:r>
              <a:rPr lang="zh-CN" altLang="en-US" sz="2600" smtClean="0"/>
              <a:t>为了便于查找，一般对空闲存储块由小到大顺序排列，这样，第一次找到的满足要求的空闲块就是最佳的空闲块。</a:t>
            </a:r>
            <a:endParaRPr lang="zh-CN" altLang="en-US" sz="2600" smtClean="0"/>
          </a:p>
          <a:p>
            <a:pPr>
              <a:lnSpc>
                <a:spcPct val="80000"/>
              </a:lnSpc>
            </a:pPr>
            <a:r>
              <a:rPr lang="zh-CN" altLang="en-US" sz="2600" smtClean="0"/>
              <a:t>缺点：孤立地看，该方法似乎是最优的，然而，从宏观和长远看，由于每次剩余的部分重是最小的，这样，在主存中会留下许多难以利用的小空闲区（外部碎片）。 </a:t>
            </a:r>
            <a:endParaRPr lang="zh-CN" altLang="en-US" sz="2600" smtClean="0"/>
          </a:p>
          <a:p>
            <a:pPr>
              <a:lnSpc>
                <a:spcPct val="80000"/>
              </a:lnSpc>
            </a:pPr>
            <a:r>
              <a:rPr lang="zh-CN" altLang="en-US" sz="2600" smtClean="0"/>
              <a:t>优点：较大的空闲分区可以被保留。   </a:t>
            </a:r>
            <a:endParaRPr lang="zh-CN" altLang="en-US" sz="2600"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075305" y="285750"/>
              <a:ext cx="1257935" cy="1003935"/>
            </p14:xfrm>
          </p:contentPart>
        </mc:Choice>
        <mc:Fallback xmlns="">
          <p:pic>
            <p:nvPicPr>
              <p:cNvPr id="2" name="墨迹 1"/>
            </p:nvPicPr>
            <p:blipFill>
              <a:blip r:embed="rId2"/>
            </p:blipFill>
            <p:spPr>
              <a:xfrm>
                <a:off x="3075305" y="285750"/>
                <a:ext cx="1257935" cy="100393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547620" y="1893570"/>
              <a:ext cx="4092575" cy="101600"/>
            </p14:xfrm>
          </p:contentPart>
        </mc:Choice>
        <mc:Fallback xmlns="">
          <p:pic>
            <p:nvPicPr>
              <p:cNvPr id="3" name="墨迹 2"/>
            </p:nvPicPr>
            <p:blipFill>
              <a:blip r:embed="rId4"/>
            </p:blipFill>
            <p:spPr>
              <a:xfrm>
                <a:off x="2547620" y="1893570"/>
                <a:ext cx="4092575" cy="101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7091045" y="2033270"/>
              <a:ext cx="1073785" cy="38735"/>
            </p14:xfrm>
          </p:contentPart>
        </mc:Choice>
        <mc:Fallback xmlns="">
          <p:pic>
            <p:nvPicPr>
              <p:cNvPr id="4" name="墨迹 3"/>
            </p:nvPicPr>
            <p:blipFill>
              <a:blip r:embed="rId6"/>
            </p:blipFill>
            <p:spPr>
              <a:xfrm>
                <a:off x="7091045" y="2033270"/>
                <a:ext cx="1073785" cy="387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1912620" y="1899920"/>
              <a:ext cx="2090420" cy="464185"/>
            </p14:xfrm>
          </p:contentPart>
        </mc:Choice>
        <mc:Fallback xmlns="">
          <p:pic>
            <p:nvPicPr>
              <p:cNvPr id="5" name="墨迹 4"/>
            </p:nvPicPr>
            <p:blipFill>
              <a:blip r:embed="rId8"/>
            </p:blipFill>
            <p:spPr>
              <a:xfrm>
                <a:off x="1912620" y="1899920"/>
                <a:ext cx="2090420" cy="4641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4472940" y="2275205"/>
              <a:ext cx="3387090" cy="95250"/>
            </p14:xfrm>
          </p:contentPart>
        </mc:Choice>
        <mc:Fallback xmlns="">
          <p:pic>
            <p:nvPicPr>
              <p:cNvPr id="6" name="墨迹 5"/>
            </p:nvPicPr>
            <p:blipFill>
              <a:blip r:embed="rId10"/>
            </p:blipFill>
            <p:spPr>
              <a:xfrm>
                <a:off x="4472940" y="2275205"/>
                <a:ext cx="3387090" cy="952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1467485" y="2662555"/>
              <a:ext cx="426085" cy="38100"/>
            </p14:xfrm>
          </p:contentPart>
        </mc:Choice>
        <mc:Fallback xmlns="">
          <p:pic>
            <p:nvPicPr>
              <p:cNvPr id="7" name="墨迹 6"/>
            </p:nvPicPr>
            <p:blipFill>
              <a:blip r:embed="rId12"/>
            </p:blipFill>
            <p:spPr>
              <a:xfrm>
                <a:off x="1467485" y="2662555"/>
                <a:ext cx="426085" cy="381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2465070" y="2033270"/>
              <a:ext cx="19050" cy="57785"/>
            </p14:xfrm>
          </p:contentPart>
        </mc:Choice>
        <mc:Fallback xmlns="">
          <p:pic>
            <p:nvPicPr>
              <p:cNvPr id="8" name="墨迹 7"/>
            </p:nvPicPr>
            <p:blipFill>
              <a:blip r:embed="rId14"/>
            </p:blipFill>
            <p:spPr>
              <a:xfrm>
                <a:off x="2465070" y="2033270"/>
                <a:ext cx="19050" cy="577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223770" y="2993390"/>
              <a:ext cx="1912620" cy="101600"/>
            </p14:xfrm>
          </p:contentPart>
        </mc:Choice>
        <mc:Fallback xmlns="">
          <p:pic>
            <p:nvPicPr>
              <p:cNvPr id="9" name="墨迹 8"/>
            </p:nvPicPr>
            <p:blipFill>
              <a:blip r:embed="rId16"/>
            </p:blipFill>
            <p:spPr>
              <a:xfrm>
                <a:off x="2223770" y="2993390"/>
                <a:ext cx="1912620" cy="101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5006975" y="2974340"/>
              <a:ext cx="2992755" cy="63500"/>
            </p14:xfrm>
          </p:contentPart>
        </mc:Choice>
        <mc:Fallback xmlns="">
          <p:pic>
            <p:nvPicPr>
              <p:cNvPr id="10" name="墨迹 9"/>
            </p:nvPicPr>
            <p:blipFill>
              <a:blip r:embed="rId18"/>
            </p:blipFill>
            <p:spPr>
              <a:xfrm>
                <a:off x="5006975" y="2974340"/>
                <a:ext cx="2992755" cy="635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1988820" y="3667125"/>
              <a:ext cx="953135" cy="69850"/>
            </p14:xfrm>
          </p:contentPart>
        </mc:Choice>
        <mc:Fallback xmlns="">
          <p:pic>
            <p:nvPicPr>
              <p:cNvPr id="11" name="墨迹 10"/>
            </p:nvPicPr>
            <p:blipFill>
              <a:blip r:embed="rId20"/>
            </p:blipFill>
            <p:spPr>
              <a:xfrm>
                <a:off x="1988820" y="3667125"/>
                <a:ext cx="953135" cy="698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704590" y="3660775"/>
              <a:ext cx="4345940" cy="44450"/>
            </p14:xfrm>
          </p:contentPart>
        </mc:Choice>
        <mc:Fallback xmlns="">
          <p:pic>
            <p:nvPicPr>
              <p:cNvPr id="12" name="墨迹 11"/>
            </p:nvPicPr>
            <p:blipFill>
              <a:blip r:embed="rId22"/>
            </p:blipFill>
            <p:spPr>
              <a:xfrm>
                <a:off x="3704590" y="3660775"/>
                <a:ext cx="4345940" cy="444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1550035" y="3965575"/>
              <a:ext cx="292735" cy="12700"/>
            </p14:xfrm>
          </p:contentPart>
        </mc:Choice>
        <mc:Fallback xmlns="">
          <p:pic>
            <p:nvPicPr>
              <p:cNvPr id="13" name="墨迹 12"/>
            </p:nvPicPr>
            <p:blipFill>
              <a:blip r:embed="rId24"/>
            </p:blipFill>
            <p:spPr>
              <a:xfrm>
                <a:off x="1550035" y="3965575"/>
                <a:ext cx="292735"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2242820" y="3997325"/>
              <a:ext cx="285750" cy="31750"/>
            </p14:xfrm>
          </p:contentPart>
        </mc:Choice>
        <mc:Fallback xmlns="">
          <p:pic>
            <p:nvPicPr>
              <p:cNvPr id="14" name="墨迹 13"/>
            </p:nvPicPr>
            <p:blipFill>
              <a:blip r:embed="rId26"/>
            </p:blipFill>
            <p:spPr>
              <a:xfrm>
                <a:off x="2242820" y="3997325"/>
                <a:ext cx="285750" cy="317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3253105" y="4016375"/>
              <a:ext cx="4568825" cy="57150"/>
            </p14:xfrm>
          </p:contentPart>
        </mc:Choice>
        <mc:Fallback xmlns="">
          <p:pic>
            <p:nvPicPr>
              <p:cNvPr id="15" name="墨迹 14"/>
            </p:nvPicPr>
            <p:blipFill>
              <a:blip r:embed="rId28"/>
            </p:blipFill>
            <p:spPr>
              <a:xfrm>
                <a:off x="3253105" y="4016375"/>
                <a:ext cx="4568825" cy="571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1950720" y="4271010"/>
              <a:ext cx="1492885" cy="57150"/>
            </p14:xfrm>
          </p:contentPart>
        </mc:Choice>
        <mc:Fallback xmlns="">
          <p:pic>
            <p:nvPicPr>
              <p:cNvPr id="16" name="墨迹 15"/>
            </p:nvPicPr>
            <p:blipFill>
              <a:blip r:embed="rId30"/>
            </p:blipFill>
            <p:spPr>
              <a:xfrm>
                <a:off x="1950720" y="4271010"/>
                <a:ext cx="1492885" cy="57150"/>
              </a:xfrm>
              <a:prstGeom prst="rect"/>
            </p:spPr>
          </p:pic>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zh-CN" altLang="en-US" smtClean="0"/>
              <a:t>适应分配法例子</a:t>
            </a:r>
            <a:endParaRPr lang="zh-CN" altLang="en-US" smtClean="0"/>
          </a:p>
        </p:txBody>
      </p:sp>
      <p:sp>
        <p:nvSpPr>
          <p:cNvPr id="81922" name="Rectangle 3"/>
          <p:cNvSpPr>
            <a:spLocks noGrp="1" noChangeArrowheads="1"/>
          </p:cNvSpPr>
          <p:nvPr>
            <p:ph type="body" idx="1"/>
          </p:nvPr>
        </p:nvSpPr>
        <p:spPr>
          <a:xfrm>
            <a:off x="685800" y="1628775"/>
            <a:ext cx="4532313" cy="4467225"/>
          </a:xfrm>
        </p:spPr>
        <p:txBody>
          <a:bodyPr/>
          <a:lstStyle/>
          <a:p>
            <a:pPr>
              <a:lnSpc>
                <a:spcPct val="90000"/>
              </a:lnSpc>
            </a:pPr>
            <a:r>
              <a:rPr lang="zh-CN" altLang="en-US" sz="2800" smtClean="0"/>
              <a:t>以上分配方法各有其有优缺点，不同情况下，不同的结果 。</a:t>
            </a:r>
            <a:endParaRPr lang="zh-CN" altLang="en-US" sz="2800" smtClean="0"/>
          </a:p>
          <a:p>
            <a:pPr>
              <a:lnSpc>
                <a:spcPct val="90000"/>
              </a:lnSpc>
              <a:buFont typeface="Wingdings" panose="05000000000000000000" pitchFamily="2" charset="2"/>
              <a:buNone/>
            </a:pPr>
            <a:r>
              <a:rPr lang="zh-CN" altLang="en-US" sz="2800" smtClean="0"/>
              <a:t>例：某一时刻，内存分布如右图，有进程</a:t>
            </a:r>
            <a:r>
              <a:rPr lang="en-US" altLang="zh-CN" sz="2800" smtClean="0"/>
              <a:t>P1(190K)</a:t>
            </a:r>
            <a:r>
              <a:rPr lang="zh-CN" altLang="en-US" sz="2800" smtClean="0"/>
              <a:t>， </a:t>
            </a:r>
            <a:r>
              <a:rPr lang="en-US" altLang="zh-CN" sz="2800" smtClean="0"/>
              <a:t>P2</a:t>
            </a:r>
            <a:r>
              <a:rPr lang="zh-CN" altLang="en-US" sz="2800" smtClean="0"/>
              <a:t>（</a:t>
            </a:r>
            <a:r>
              <a:rPr lang="en-US" altLang="zh-CN" sz="2800" smtClean="0"/>
              <a:t>300K</a:t>
            </a:r>
            <a:r>
              <a:rPr lang="zh-CN" altLang="en-US" sz="2800" smtClean="0"/>
              <a:t>），</a:t>
            </a:r>
            <a:r>
              <a:rPr lang="en-US" altLang="zh-CN" sz="2800" smtClean="0"/>
              <a:t>P3(20K)</a:t>
            </a:r>
            <a:r>
              <a:rPr lang="zh-CN" altLang="en-US" sz="2800" smtClean="0"/>
              <a:t>。</a:t>
            </a:r>
            <a:endParaRPr lang="zh-CN" altLang="en-US" sz="2800" smtClean="0"/>
          </a:p>
          <a:p>
            <a:pPr>
              <a:lnSpc>
                <a:spcPct val="90000"/>
              </a:lnSpc>
              <a:buFont typeface="Wingdings" panose="05000000000000000000" pitchFamily="2" charset="2"/>
              <a:buNone/>
            </a:pPr>
            <a:r>
              <a:rPr lang="zh-CN" altLang="en-US" sz="2400" smtClean="0"/>
              <a:t>问：下列情况下，采用哪种方式可使所有进程装入内存？</a:t>
            </a:r>
            <a:endParaRPr lang="zh-CN" altLang="en-US" sz="2400" smtClean="0"/>
          </a:p>
          <a:p>
            <a:pPr>
              <a:lnSpc>
                <a:spcPct val="90000"/>
              </a:lnSpc>
              <a:buFont typeface="Wingdings" panose="05000000000000000000" pitchFamily="2" charset="2"/>
              <a:buNone/>
            </a:pPr>
            <a:r>
              <a:rPr lang="en-US" altLang="zh-CN" sz="2400" smtClean="0"/>
              <a:t>(a)</a:t>
            </a:r>
            <a:r>
              <a:rPr lang="zh-CN" altLang="en-US" sz="2400" smtClean="0"/>
              <a:t>：进入内存次序为</a:t>
            </a:r>
            <a:r>
              <a:rPr lang="en-US" altLang="zh-CN" sz="2400" smtClean="0"/>
              <a:t>P1,P2,P3</a:t>
            </a:r>
            <a:r>
              <a:rPr lang="zh-CN" altLang="en-US" sz="2400" smtClean="0"/>
              <a:t>。</a:t>
            </a:r>
            <a:endParaRPr lang="zh-CN" altLang="en-US" sz="2400" smtClean="0"/>
          </a:p>
          <a:p>
            <a:pPr>
              <a:lnSpc>
                <a:spcPct val="90000"/>
              </a:lnSpc>
              <a:buFont typeface="Wingdings" panose="05000000000000000000" pitchFamily="2" charset="2"/>
              <a:buNone/>
            </a:pPr>
            <a:r>
              <a:rPr lang="en-US" altLang="zh-CN" sz="2400" smtClean="0"/>
              <a:t>(b):</a:t>
            </a:r>
            <a:r>
              <a:rPr lang="zh-CN" altLang="en-US" sz="2400" smtClean="0"/>
              <a:t>进入内存次序为</a:t>
            </a:r>
            <a:r>
              <a:rPr lang="en-US" altLang="zh-CN" sz="2400" smtClean="0"/>
              <a:t>P3,P2,P1</a:t>
            </a:r>
            <a:r>
              <a:rPr lang="zh-CN" altLang="en-US" sz="2400" smtClean="0"/>
              <a:t>。</a:t>
            </a:r>
            <a:endParaRPr lang="zh-CN" altLang="en-US" sz="2400" smtClean="0"/>
          </a:p>
        </p:txBody>
      </p:sp>
      <p:grpSp>
        <p:nvGrpSpPr>
          <p:cNvPr id="81923" name="Group 4"/>
          <p:cNvGrpSpPr/>
          <p:nvPr/>
        </p:nvGrpSpPr>
        <p:grpSpPr bwMode="auto">
          <a:xfrm>
            <a:off x="6019800" y="2362200"/>
            <a:ext cx="2089150" cy="3101975"/>
            <a:chOff x="-3" y="-3"/>
            <a:chExt cx="596" cy="1618"/>
          </a:xfrm>
        </p:grpSpPr>
        <p:grpSp>
          <p:nvGrpSpPr>
            <p:cNvPr id="81924" name="Group 5"/>
            <p:cNvGrpSpPr/>
            <p:nvPr/>
          </p:nvGrpSpPr>
          <p:grpSpPr bwMode="auto">
            <a:xfrm>
              <a:off x="0" y="0"/>
              <a:ext cx="590" cy="1612"/>
              <a:chOff x="0" y="0"/>
              <a:chExt cx="590" cy="1612"/>
            </a:xfrm>
          </p:grpSpPr>
          <p:grpSp>
            <p:nvGrpSpPr>
              <p:cNvPr id="81926" name="Group 6"/>
              <p:cNvGrpSpPr/>
              <p:nvPr/>
            </p:nvGrpSpPr>
            <p:grpSpPr bwMode="auto">
              <a:xfrm>
                <a:off x="0" y="0"/>
                <a:ext cx="590" cy="403"/>
                <a:chOff x="0" y="0"/>
                <a:chExt cx="590" cy="403"/>
              </a:xfrm>
            </p:grpSpPr>
            <p:sp>
              <p:nvSpPr>
                <p:cNvPr id="81936" name="Rectangle 7"/>
                <p:cNvSpPr>
                  <a:spLocks noChangeArrowheads="1"/>
                </p:cNvSpPr>
                <p:nvPr/>
              </p:nvSpPr>
              <p:spPr bwMode="auto">
                <a:xfrm>
                  <a:off x="43" y="0"/>
                  <a:ext cx="504" cy="403"/>
                </a:xfrm>
                <a:prstGeom prst="rect">
                  <a:avLst/>
                </a:prstGeom>
                <a:noFill/>
                <a:ln w="9525">
                  <a:noFill/>
                  <a:miter lim="800000"/>
                </a:ln>
              </p:spPr>
              <p:txBody>
                <a:bodyPr anchor="ctr"/>
                <a:lstStyle/>
                <a:p>
                  <a:pPr algn="ctr"/>
                  <a:r>
                    <a:rPr lang="en-US" altLang="zh-CN" sz="1200" b="0"/>
                    <a:t>200K</a:t>
                  </a:r>
                  <a:endParaRPr lang="en-US" altLang="zh-CN" sz="1200" b="0"/>
                </a:p>
                <a:p>
                  <a:pPr algn="ctr" eaLnBrk="0" hangingPunct="0"/>
                  <a:endParaRPr lang="zh-CN" altLang="en-US" b="0"/>
                </a:p>
              </p:txBody>
            </p:sp>
            <p:sp>
              <p:nvSpPr>
                <p:cNvPr id="81937" name="Rectangle 8"/>
                <p:cNvSpPr>
                  <a:spLocks noChangeArrowheads="1"/>
                </p:cNvSpPr>
                <p:nvPr/>
              </p:nvSpPr>
              <p:spPr bwMode="auto">
                <a:xfrm>
                  <a:off x="0" y="0"/>
                  <a:ext cx="590" cy="403"/>
                </a:xfrm>
                <a:prstGeom prst="rect">
                  <a:avLst/>
                </a:prstGeom>
                <a:noFill/>
                <a:ln w="7">
                  <a:solidFill>
                    <a:srgbClr val="A0A0A0"/>
                  </a:solidFill>
                  <a:miter lim="800000"/>
                </a:ln>
              </p:spPr>
              <p:txBody>
                <a:bodyPr wrap="none"/>
                <a:lstStyle/>
                <a:p>
                  <a:endParaRPr lang="zh-CN" altLang="en-US"/>
                </a:p>
              </p:txBody>
            </p:sp>
          </p:grpSp>
          <p:grpSp>
            <p:nvGrpSpPr>
              <p:cNvPr id="81927" name="Group 9"/>
              <p:cNvGrpSpPr/>
              <p:nvPr/>
            </p:nvGrpSpPr>
            <p:grpSpPr bwMode="auto">
              <a:xfrm>
                <a:off x="0" y="403"/>
                <a:ext cx="590" cy="403"/>
                <a:chOff x="0" y="403"/>
                <a:chExt cx="590" cy="403"/>
              </a:xfrm>
            </p:grpSpPr>
            <p:sp>
              <p:nvSpPr>
                <p:cNvPr id="81934" name="Rectangle 10"/>
                <p:cNvSpPr>
                  <a:spLocks noChangeArrowheads="1"/>
                </p:cNvSpPr>
                <p:nvPr/>
              </p:nvSpPr>
              <p:spPr bwMode="auto">
                <a:xfrm>
                  <a:off x="43" y="403"/>
                  <a:ext cx="504" cy="403"/>
                </a:xfrm>
                <a:prstGeom prst="rect">
                  <a:avLst/>
                </a:prstGeom>
                <a:noFill/>
                <a:ln w="9525">
                  <a:noFill/>
                  <a:miter lim="800000"/>
                </a:ln>
              </p:spPr>
              <p:txBody>
                <a:bodyPr anchor="ctr"/>
                <a:lstStyle/>
                <a:p>
                  <a:pPr algn="ctr"/>
                  <a:r>
                    <a:rPr lang="zh-CN" altLang="en-US" sz="1200" b="0"/>
                    <a:t> </a:t>
                  </a:r>
                  <a:endParaRPr lang="zh-CN" altLang="en-US" sz="1200" b="0"/>
                </a:p>
                <a:p>
                  <a:pPr algn="ctr" eaLnBrk="0" hangingPunct="0"/>
                  <a:endParaRPr lang="zh-CN" altLang="en-US" b="0"/>
                </a:p>
              </p:txBody>
            </p:sp>
            <p:sp>
              <p:nvSpPr>
                <p:cNvPr id="81935" name="Rectangle 11"/>
                <p:cNvSpPr>
                  <a:spLocks noChangeArrowheads="1"/>
                </p:cNvSpPr>
                <p:nvPr/>
              </p:nvSpPr>
              <p:spPr bwMode="auto">
                <a:xfrm>
                  <a:off x="0" y="403"/>
                  <a:ext cx="590" cy="403"/>
                </a:xfrm>
                <a:prstGeom prst="rect">
                  <a:avLst/>
                </a:prstGeom>
                <a:noFill/>
                <a:ln w="7">
                  <a:solidFill>
                    <a:srgbClr val="A0A0A0"/>
                  </a:solidFill>
                  <a:miter lim="800000"/>
                </a:ln>
              </p:spPr>
              <p:txBody>
                <a:bodyPr wrap="none"/>
                <a:lstStyle/>
                <a:p>
                  <a:endParaRPr lang="zh-CN" altLang="en-US"/>
                </a:p>
              </p:txBody>
            </p:sp>
          </p:grpSp>
          <p:grpSp>
            <p:nvGrpSpPr>
              <p:cNvPr id="81928" name="Group 12"/>
              <p:cNvGrpSpPr/>
              <p:nvPr/>
            </p:nvGrpSpPr>
            <p:grpSpPr bwMode="auto">
              <a:xfrm>
                <a:off x="0" y="806"/>
                <a:ext cx="590" cy="403"/>
                <a:chOff x="0" y="806"/>
                <a:chExt cx="590" cy="403"/>
              </a:xfrm>
            </p:grpSpPr>
            <p:sp>
              <p:nvSpPr>
                <p:cNvPr id="81932" name="Rectangle 13"/>
                <p:cNvSpPr>
                  <a:spLocks noChangeArrowheads="1"/>
                </p:cNvSpPr>
                <p:nvPr/>
              </p:nvSpPr>
              <p:spPr bwMode="auto">
                <a:xfrm>
                  <a:off x="43" y="806"/>
                  <a:ext cx="504" cy="403"/>
                </a:xfrm>
                <a:prstGeom prst="rect">
                  <a:avLst/>
                </a:prstGeom>
                <a:noFill/>
                <a:ln w="9525">
                  <a:noFill/>
                  <a:miter lim="800000"/>
                </a:ln>
              </p:spPr>
              <p:txBody>
                <a:bodyPr anchor="ctr"/>
                <a:lstStyle/>
                <a:p>
                  <a:pPr algn="ctr"/>
                  <a:r>
                    <a:rPr lang="zh-CN" altLang="en-US" sz="1200" b="0"/>
                    <a:t> </a:t>
                  </a:r>
                  <a:endParaRPr lang="zh-CN" altLang="en-US" sz="1200" b="0"/>
                </a:p>
                <a:p>
                  <a:pPr algn="ctr" eaLnBrk="0" hangingPunct="0"/>
                  <a:endParaRPr lang="zh-CN" altLang="en-US" b="0"/>
                </a:p>
              </p:txBody>
            </p:sp>
            <p:sp>
              <p:nvSpPr>
                <p:cNvPr id="81933" name="Rectangle 14"/>
                <p:cNvSpPr>
                  <a:spLocks noChangeArrowheads="1"/>
                </p:cNvSpPr>
                <p:nvPr/>
              </p:nvSpPr>
              <p:spPr bwMode="auto">
                <a:xfrm>
                  <a:off x="0" y="806"/>
                  <a:ext cx="590" cy="403"/>
                </a:xfrm>
                <a:prstGeom prst="rect">
                  <a:avLst/>
                </a:prstGeom>
                <a:noFill/>
                <a:ln w="7">
                  <a:solidFill>
                    <a:srgbClr val="A0A0A0"/>
                  </a:solidFill>
                  <a:miter lim="800000"/>
                </a:ln>
              </p:spPr>
              <p:txBody>
                <a:bodyPr wrap="none"/>
                <a:lstStyle/>
                <a:p>
                  <a:endParaRPr lang="zh-CN" altLang="en-US"/>
                </a:p>
              </p:txBody>
            </p:sp>
          </p:grpSp>
          <p:grpSp>
            <p:nvGrpSpPr>
              <p:cNvPr id="81929" name="Group 15"/>
              <p:cNvGrpSpPr/>
              <p:nvPr/>
            </p:nvGrpSpPr>
            <p:grpSpPr bwMode="auto">
              <a:xfrm>
                <a:off x="0" y="1209"/>
                <a:ext cx="590" cy="403"/>
                <a:chOff x="0" y="1209"/>
                <a:chExt cx="590" cy="403"/>
              </a:xfrm>
            </p:grpSpPr>
            <p:sp>
              <p:nvSpPr>
                <p:cNvPr id="81930" name="Rectangle 16"/>
                <p:cNvSpPr>
                  <a:spLocks noChangeArrowheads="1"/>
                </p:cNvSpPr>
                <p:nvPr/>
              </p:nvSpPr>
              <p:spPr bwMode="auto">
                <a:xfrm>
                  <a:off x="43" y="1209"/>
                  <a:ext cx="504" cy="403"/>
                </a:xfrm>
                <a:prstGeom prst="rect">
                  <a:avLst/>
                </a:prstGeom>
                <a:noFill/>
                <a:ln w="9525">
                  <a:noFill/>
                  <a:miter lim="800000"/>
                </a:ln>
              </p:spPr>
              <p:txBody>
                <a:bodyPr anchor="ctr"/>
                <a:lstStyle/>
                <a:p>
                  <a:pPr algn="ctr"/>
                  <a:r>
                    <a:rPr lang="en-US" altLang="zh-CN" sz="1200" b="0"/>
                    <a:t>350K</a:t>
                  </a:r>
                  <a:endParaRPr lang="en-US" altLang="zh-CN" sz="1200" b="0"/>
                </a:p>
                <a:p>
                  <a:pPr algn="ctr" eaLnBrk="0" hangingPunct="0"/>
                  <a:endParaRPr lang="zh-CN" altLang="en-US" b="0"/>
                </a:p>
              </p:txBody>
            </p:sp>
            <p:sp>
              <p:nvSpPr>
                <p:cNvPr id="81931" name="Rectangle 17"/>
                <p:cNvSpPr>
                  <a:spLocks noChangeArrowheads="1"/>
                </p:cNvSpPr>
                <p:nvPr/>
              </p:nvSpPr>
              <p:spPr bwMode="auto">
                <a:xfrm>
                  <a:off x="0" y="1209"/>
                  <a:ext cx="590" cy="403"/>
                </a:xfrm>
                <a:prstGeom prst="rect">
                  <a:avLst/>
                </a:prstGeom>
                <a:noFill/>
                <a:ln w="7">
                  <a:solidFill>
                    <a:srgbClr val="A0A0A0"/>
                  </a:solidFill>
                  <a:miter lim="800000"/>
                </a:ln>
              </p:spPr>
              <p:txBody>
                <a:bodyPr wrap="none"/>
                <a:lstStyle/>
                <a:p>
                  <a:endParaRPr lang="zh-CN" altLang="en-US"/>
                </a:p>
              </p:txBody>
            </p:sp>
          </p:grpSp>
        </p:grpSp>
        <p:sp>
          <p:nvSpPr>
            <p:cNvPr id="81925" name="Rectangle 18"/>
            <p:cNvSpPr>
              <a:spLocks noChangeArrowheads="1"/>
            </p:cNvSpPr>
            <p:nvPr/>
          </p:nvSpPr>
          <p:spPr bwMode="auto">
            <a:xfrm>
              <a:off x="-3" y="-3"/>
              <a:ext cx="596" cy="1618"/>
            </a:xfrm>
            <a:prstGeom prst="rect">
              <a:avLst/>
            </a:prstGeom>
            <a:noFill/>
            <a:ln w="11112">
              <a:solidFill>
                <a:srgbClr val="A0A0A0"/>
              </a:solidFill>
              <a:miter lim="800000"/>
            </a:ln>
          </p:spPr>
          <p:txBody>
            <a:bodyPr wrap="none"/>
            <a:lstStyle/>
            <a:p>
              <a:endParaRPr lang="zh-CN" altLang="en-US"/>
            </a:p>
          </p:txBody>
        </p:sp>
      </p:gr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581785" y="3247390"/>
              <a:ext cx="972185" cy="69850"/>
            </p14:xfrm>
          </p:contentPart>
        </mc:Choice>
        <mc:Fallback xmlns="">
          <p:pic>
            <p:nvPicPr>
              <p:cNvPr id="2" name="墨迹 1"/>
            </p:nvPicPr>
            <p:blipFill>
              <a:blip r:embed="rId2"/>
            </p:blipFill>
            <p:spPr>
              <a:xfrm>
                <a:off x="1581785" y="3247390"/>
                <a:ext cx="972185" cy="698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443605" y="3241040"/>
              <a:ext cx="1423670" cy="69850"/>
            </p14:xfrm>
          </p:contentPart>
        </mc:Choice>
        <mc:Fallback xmlns="">
          <p:pic>
            <p:nvPicPr>
              <p:cNvPr id="3" name="墨迹 2"/>
            </p:nvPicPr>
            <p:blipFill>
              <a:blip r:embed="rId4"/>
            </p:blipFill>
            <p:spPr>
              <a:xfrm>
                <a:off x="3443605" y="3241040"/>
                <a:ext cx="1423670" cy="698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6849745" y="2497455"/>
              <a:ext cx="12700" cy="360"/>
            </p14:xfrm>
          </p:contentPart>
        </mc:Choice>
        <mc:Fallback xmlns="">
          <p:pic>
            <p:nvPicPr>
              <p:cNvPr id="4" name="墨迹 3"/>
            </p:nvPicPr>
            <p:blipFill>
              <a:blip r:embed="rId6"/>
            </p:blipFill>
            <p:spPr>
              <a:xfrm>
                <a:off x="6849745" y="2497455"/>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6652895" y="5147945"/>
              <a:ext cx="19050" cy="6350"/>
            </p14:xfrm>
          </p:contentPart>
        </mc:Choice>
        <mc:Fallback xmlns="">
          <p:pic>
            <p:nvPicPr>
              <p:cNvPr id="5" name="墨迹 4"/>
            </p:nvPicPr>
            <p:blipFill>
              <a:blip r:embed="rId8"/>
            </p:blipFill>
            <p:spPr>
              <a:xfrm>
                <a:off x="6652895" y="5147945"/>
                <a:ext cx="19050" cy="6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7224395" y="2560955"/>
              <a:ext cx="12700" cy="360"/>
            </p14:xfrm>
          </p:contentPart>
        </mc:Choice>
        <mc:Fallback xmlns="">
          <p:pic>
            <p:nvPicPr>
              <p:cNvPr id="6" name="墨迹 5"/>
            </p:nvPicPr>
            <p:blipFill>
              <a:blip r:embed="rId6"/>
            </p:blipFill>
            <p:spPr>
              <a:xfrm>
                <a:off x="7224395" y="2560955"/>
                <a:ext cx="127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7002145" y="5084445"/>
              <a:ext cx="12700" cy="19050"/>
            </p14:xfrm>
          </p:contentPart>
        </mc:Choice>
        <mc:Fallback xmlns="">
          <p:pic>
            <p:nvPicPr>
              <p:cNvPr id="7" name="墨迹 6"/>
            </p:nvPicPr>
            <p:blipFill>
              <a:blip r:embed="rId11"/>
            </p:blipFill>
            <p:spPr>
              <a:xfrm>
                <a:off x="7002145" y="5084445"/>
                <a:ext cx="12700" cy="19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3227705" y="3679825"/>
              <a:ext cx="1372870" cy="69850"/>
            </p14:xfrm>
          </p:contentPart>
        </mc:Choice>
        <mc:Fallback xmlns="">
          <p:pic>
            <p:nvPicPr>
              <p:cNvPr id="8" name="墨迹 7"/>
            </p:nvPicPr>
            <p:blipFill>
              <a:blip r:embed="rId13"/>
            </p:blipFill>
            <p:spPr>
              <a:xfrm>
                <a:off x="3227705" y="3679825"/>
                <a:ext cx="1372870" cy="698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1042035" y="3997325"/>
              <a:ext cx="1435735" cy="107950"/>
            </p14:xfrm>
          </p:contentPart>
        </mc:Choice>
        <mc:Fallback xmlns="">
          <p:pic>
            <p:nvPicPr>
              <p:cNvPr id="9" name="墨迹 8"/>
            </p:nvPicPr>
            <p:blipFill>
              <a:blip r:embed="rId15"/>
            </p:blipFill>
            <p:spPr>
              <a:xfrm>
                <a:off x="1042035" y="3997325"/>
                <a:ext cx="1435735" cy="1079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3183255" y="4022725"/>
              <a:ext cx="1563370" cy="38100"/>
            </p14:xfrm>
          </p:contentPart>
        </mc:Choice>
        <mc:Fallback xmlns="">
          <p:pic>
            <p:nvPicPr>
              <p:cNvPr id="10" name="墨迹 9"/>
            </p:nvPicPr>
            <p:blipFill>
              <a:blip r:embed="rId17"/>
            </p:blipFill>
            <p:spPr>
              <a:xfrm>
                <a:off x="3183255" y="4022725"/>
                <a:ext cx="1563370" cy="381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2274570" y="5249545"/>
              <a:ext cx="12700" cy="360"/>
            </p14:xfrm>
          </p:contentPart>
        </mc:Choice>
        <mc:Fallback xmlns="">
          <p:pic>
            <p:nvPicPr>
              <p:cNvPr id="11" name="墨迹 10"/>
            </p:nvPicPr>
            <p:blipFill>
              <a:blip r:embed="rId6"/>
            </p:blipFill>
            <p:spPr>
              <a:xfrm>
                <a:off x="2274570" y="5249545"/>
                <a:ext cx="12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3519805" y="3348990"/>
              <a:ext cx="50800" cy="31750"/>
            </p14:xfrm>
          </p:contentPart>
        </mc:Choice>
        <mc:Fallback xmlns="">
          <p:pic>
            <p:nvPicPr>
              <p:cNvPr id="12" name="墨迹 11"/>
            </p:nvPicPr>
            <p:blipFill>
              <a:blip r:embed="rId20"/>
            </p:blipFill>
            <p:spPr>
              <a:xfrm>
                <a:off x="3519805" y="3348990"/>
                <a:ext cx="50800" cy="317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115820" y="3813175"/>
              <a:ext cx="25400" cy="360"/>
            </p14:xfrm>
          </p:contentPart>
        </mc:Choice>
        <mc:Fallback xmlns="">
          <p:pic>
            <p:nvPicPr>
              <p:cNvPr id="13" name="墨迹 12"/>
            </p:nvPicPr>
            <p:blipFill>
              <a:blip r:embed="rId22"/>
            </p:blipFill>
            <p:spPr>
              <a:xfrm>
                <a:off x="2115820" y="3813175"/>
                <a:ext cx="2540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837940" y="3686175"/>
              <a:ext cx="88900" cy="19050"/>
            </p14:xfrm>
          </p:contentPart>
        </mc:Choice>
        <mc:Fallback xmlns="">
          <p:pic>
            <p:nvPicPr>
              <p:cNvPr id="14" name="墨迹 13"/>
            </p:nvPicPr>
            <p:blipFill>
              <a:blip r:embed="rId24"/>
            </p:blipFill>
            <p:spPr>
              <a:xfrm>
                <a:off x="3837940" y="3686175"/>
                <a:ext cx="88900" cy="190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6061710" y="2955290"/>
              <a:ext cx="1944370" cy="38100"/>
            </p14:xfrm>
          </p:contentPart>
        </mc:Choice>
        <mc:Fallback xmlns="">
          <p:pic>
            <p:nvPicPr>
              <p:cNvPr id="15" name="墨迹 14"/>
            </p:nvPicPr>
            <p:blipFill>
              <a:blip r:embed="rId26"/>
            </p:blipFill>
            <p:spPr>
              <a:xfrm>
                <a:off x="6061710" y="2955290"/>
                <a:ext cx="1944370" cy="381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6277610" y="2433955"/>
              <a:ext cx="140335" cy="330835"/>
            </p14:xfrm>
          </p:contentPart>
        </mc:Choice>
        <mc:Fallback xmlns="">
          <p:pic>
            <p:nvPicPr>
              <p:cNvPr id="16" name="墨迹 15"/>
            </p:nvPicPr>
            <p:blipFill>
              <a:blip r:embed="rId28"/>
            </p:blipFill>
            <p:spPr>
              <a:xfrm>
                <a:off x="6277610" y="2433955"/>
                <a:ext cx="140335" cy="3308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6595745" y="2402205"/>
              <a:ext cx="133350" cy="285750"/>
            </p14:xfrm>
          </p:contentPart>
        </mc:Choice>
        <mc:Fallback xmlns="">
          <p:pic>
            <p:nvPicPr>
              <p:cNvPr id="17" name="墨迹 16"/>
            </p:nvPicPr>
            <p:blipFill>
              <a:blip r:embed="rId30"/>
            </p:blipFill>
            <p:spPr>
              <a:xfrm>
                <a:off x="6595745" y="2402205"/>
                <a:ext cx="133350" cy="2857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6970395" y="2408555"/>
              <a:ext cx="95250" cy="228600"/>
            </p14:xfrm>
          </p:contentPart>
        </mc:Choice>
        <mc:Fallback xmlns="">
          <p:pic>
            <p:nvPicPr>
              <p:cNvPr id="18" name="墨迹 17"/>
            </p:nvPicPr>
            <p:blipFill>
              <a:blip r:embed="rId32"/>
            </p:blipFill>
            <p:spPr>
              <a:xfrm>
                <a:off x="6970395" y="2408555"/>
                <a:ext cx="95250" cy="228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7268845" y="2472055"/>
              <a:ext cx="95885" cy="152400"/>
            </p14:xfrm>
          </p:contentPart>
        </mc:Choice>
        <mc:Fallback xmlns="">
          <p:pic>
            <p:nvPicPr>
              <p:cNvPr id="19" name="墨迹 18"/>
            </p:nvPicPr>
            <p:blipFill>
              <a:blip r:embed="rId34"/>
            </p:blipFill>
            <p:spPr>
              <a:xfrm>
                <a:off x="7268845" y="2472055"/>
                <a:ext cx="95885" cy="152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7561580" y="2465705"/>
              <a:ext cx="25400" cy="165100"/>
            </p14:xfrm>
          </p:contentPart>
        </mc:Choice>
        <mc:Fallback xmlns="">
          <p:pic>
            <p:nvPicPr>
              <p:cNvPr id="20" name="墨迹 19"/>
            </p:nvPicPr>
            <p:blipFill>
              <a:blip r:embed="rId36"/>
            </p:blipFill>
            <p:spPr>
              <a:xfrm>
                <a:off x="7561580" y="2465705"/>
                <a:ext cx="25400" cy="1651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7733030" y="2421255"/>
              <a:ext cx="31750" cy="190500"/>
            </p14:xfrm>
          </p:contentPart>
        </mc:Choice>
        <mc:Fallback xmlns="">
          <p:pic>
            <p:nvPicPr>
              <p:cNvPr id="21" name="墨迹 20"/>
            </p:nvPicPr>
            <p:blipFill>
              <a:blip r:embed="rId38"/>
            </p:blipFill>
            <p:spPr>
              <a:xfrm>
                <a:off x="7733030" y="2421255"/>
                <a:ext cx="31750" cy="1905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7936230" y="2484755"/>
              <a:ext cx="63500" cy="267335"/>
            </p14:xfrm>
          </p:contentPart>
        </mc:Choice>
        <mc:Fallback xmlns="">
          <p:pic>
            <p:nvPicPr>
              <p:cNvPr id="22" name="墨迹 21"/>
            </p:nvPicPr>
            <p:blipFill>
              <a:blip r:embed="rId40"/>
            </p:blipFill>
            <p:spPr>
              <a:xfrm>
                <a:off x="7936230" y="2484755"/>
                <a:ext cx="63500" cy="26733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8069580" y="2643505"/>
              <a:ext cx="6350" cy="102235"/>
            </p14:xfrm>
          </p:contentPart>
        </mc:Choice>
        <mc:Fallback xmlns="">
          <p:pic>
            <p:nvPicPr>
              <p:cNvPr id="23" name="墨迹 22"/>
            </p:nvPicPr>
            <p:blipFill>
              <a:blip r:embed="rId42"/>
            </p:blipFill>
            <p:spPr>
              <a:xfrm>
                <a:off x="8069580" y="2643505"/>
                <a:ext cx="6350" cy="1022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8037830" y="2370455"/>
              <a:ext cx="165100" cy="572135"/>
            </p14:xfrm>
          </p:contentPart>
        </mc:Choice>
        <mc:Fallback xmlns="">
          <p:pic>
            <p:nvPicPr>
              <p:cNvPr id="24" name="墨迹 23"/>
            </p:nvPicPr>
            <p:blipFill>
              <a:blip r:embed="rId44"/>
            </p:blipFill>
            <p:spPr>
              <a:xfrm>
                <a:off x="8037830" y="2370455"/>
                <a:ext cx="165100" cy="57213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8305165" y="2472055"/>
              <a:ext cx="50800" cy="241300"/>
            </p14:xfrm>
          </p:contentPart>
        </mc:Choice>
        <mc:Fallback xmlns="">
          <p:pic>
            <p:nvPicPr>
              <p:cNvPr id="25" name="墨迹 24"/>
            </p:nvPicPr>
            <p:blipFill>
              <a:blip r:embed="rId46"/>
            </p:blipFill>
            <p:spPr>
              <a:xfrm>
                <a:off x="8305165" y="2472055"/>
                <a:ext cx="50800" cy="2413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8400415" y="2376805"/>
              <a:ext cx="76200" cy="158750"/>
            </p14:xfrm>
          </p:contentPart>
        </mc:Choice>
        <mc:Fallback xmlns="">
          <p:pic>
            <p:nvPicPr>
              <p:cNvPr id="26" name="墨迹 25"/>
            </p:nvPicPr>
            <p:blipFill>
              <a:blip r:embed="rId48"/>
            </p:blipFill>
            <p:spPr>
              <a:xfrm>
                <a:off x="8400415" y="2376805"/>
                <a:ext cx="76200" cy="1587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7" name="墨迹 26"/>
              <p14:cNvContentPartPr/>
              <p14:nvPr/>
            </p14:nvContentPartPr>
            <p14:xfrm>
              <a:off x="8463915" y="2440305"/>
              <a:ext cx="82550" cy="247650"/>
            </p14:xfrm>
          </p:contentPart>
        </mc:Choice>
        <mc:Fallback xmlns="">
          <p:pic>
            <p:nvPicPr>
              <p:cNvPr id="27" name="墨迹 26"/>
            </p:nvPicPr>
            <p:blipFill>
              <a:blip r:embed="rId50"/>
            </p:blipFill>
            <p:spPr>
              <a:xfrm>
                <a:off x="8463915" y="2440305"/>
                <a:ext cx="82550" cy="24765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8" name="墨迹 27"/>
              <p14:cNvContentPartPr/>
              <p14:nvPr/>
            </p14:nvContentPartPr>
            <p14:xfrm>
              <a:off x="7993380" y="3075940"/>
              <a:ext cx="228600" cy="19050"/>
            </p14:xfrm>
          </p:contentPart>
        </mc:Choice>
        <mc:Fallback xmlns="">
          <p:pic>
            <p:nvPicPr>
              <p:cNvPr id="28" name="墨迹 27"/>
            </p:nvPicPr>
            <p:blipFill>
              <a:blip r:embed="rId52"/>
            </p:blipFill>
            <p:spPr>
              <a:xfrm>
                <a:off x="7993380" y="3075940"/>
                <a:ext cx="228600" cy="190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9" name="墨迹 28"/>
              <p14:cNvContentPartPr/>
              <p14:nvPr/>
            </p14:nvContentPartPr>
            <p14:xfrm>
              <a:off x="8292465" y="3012440"/>
              <a:ext cx="31750" cy="139700"/>
            </p14:xfrm>
          </p:contentPart>
        </mc:Choice>
        <mc:Fallback xmlns="">
          <p:pic>
            <p:nvPicPr>
              <p:cNvPr id="29" name="墨迹 28"/>
            </p:nvPicPr>
            <p:blipFill>
              <a:blip r:embed="rId54"/>
            </p:blipFill>
            <p:spPr>
              <a:xfrm>
                <a:off x="8292465" y="3012440"/>
                <a:ext cx="31750" cy="1397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0" name="墨迹 29"/>
              <p14:cNvContentPartPr/>
              <p14:nvPr/>
            </p14:nvContentPartPr>
            <p14:xfrm>
              <a:off x="8413115" y="2974340"/>
              <a:ext cx="69850" cy="114300"/>
            </p14:xfrm>
          </p:contentPart>
        </mc:Choice>
        <mc:Fallback xmlns="">
          <p:pic>
            <p:nvPicPr>
              <p:cNvPr id="30" name="墨迹 29"/>
            </p:nvPicPr>
            <p:blipFill>
              <a:blip r:embed="rId56"/>
            </p:blipFill>
            <p:spPr>
              <a:xfrm>
                <a:off x="8413115" y="2974340"/>
                <a:ext cx="69850" cy="1143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1" name="墨迹 30"/>
              <p14:cNvContentPartPr/>
              <p14:nvPr/>
            </p14:nvContentPartPr>
            <p14:xfrm>
              <a:off x="8514715" y="2948940"/>
              <a:ext cx="38100" cy="196850"/>
            </p14:xfrm>
          </p:contentPart>
        </mc:Choice>
        <mc:Fallback xmlns="">
          <p:pic>
            <p:nvPicPr>
              <p:cNvPr id="31" name="墨迹 30"/>
            </p:nvPicPr>
            <p:blipFill>
              <a:blip r:embed="rId58"/>
            </p:blipFill>
            <p:spPr>
              <a:xfrm>
                <a:off x="8514715" y="2948940"/>
                <a:ext cx="38100" cy="1968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2" name="墨迹 31"/>
              <p14:cNvContentPartPr/>
              <p14:nvPr/>
            </p14:nvContentPartPr>
            <p14:xfrm>
              <a:off x="8546465" y="2999740"/>
              <a:ext cx="120650" cy="114300"/>
            </p14:xfrm>
          </p:contentPart>
        </mc:Choice>
        <mc:Fallback xmlns="">
          <p:pic>
            <p:nvPicPr>
              <p:cNvPr id="32" name="墨迹 31"/>
            </p:nvPicPr>
            <p:blipFill>
              <a:blip r:embed="rId60"/>
            </p:blipFill>
            <p:spPr>
              <a:xfrm>
                <a:off x="8546465" y="2999740"/>
                <a:ext cx="120650" cy="1143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3" name="墨迹 32"/>
              <p14:cNvContentPartPr/>
              <p14:nvPr/>
            </p14:nvContentPartPr>
            <p14:xfrm>
              <a:off x="7313295" y="3082290"/>
              <a:ext cx="13335" cy="360"/>
            </p14:xfrm>
          </p:contentPart>
        </mc:Choice>
        <mc:Fallback xmlns="">
          <p:pic>
            <p:nvPicPr>
              <p:cNvPr id="33" name="墨迹 32"/>
            </p:nvPicPr>
            <p:blipFill>
              <a:blip r:embed="rId62"/>
            </p:blipFill>
            <p:spPr>
              <a:xfrm>
                <a:off x="7313295" y="3082290"/>
                <a:ext cx="13335"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4" name="墨迹 33"/>
              <p14:cNvContentPartPr/>
              <p14:nvPr/>
            </p14:nvContentPartPr>
            <p14:xfrm>
              <a:off x="6074410" y="5166995"/>
              <a:ext cx="1906270" cy="38100"/>
            </p14:xfrm>
          </p:contentPart>
        </mc:Choice>
        <mc:Fallback xmlns="">
          <p:pic>
            <p:nvPicPr>
              <p:cNvPr id="34" name="墨迹 33"/>
            </p:nvPicPr>
            <p:blipFill>
              <a:blip r:embed="rId64"/>
            </p:blipFill>
            <p:spPr>
              <a:xfrm>
                <a:off x="6074410" y="5166995"/>
                <a:ext cx="1906270" cy="381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5" name="墨迹 34"/>
              <p14:cNvContentPartPr/>
              <p14:nvPr/>
            </p14:nvContentPartPr>
            <p14:xfrm>
              <a:off x="6156960" y="4759960"/>
              <a:ext cx="95250" cy="292735"/>
            </p14:xfrm>
          </p:contentPart>
        </mc:Choice>
        <mc:Fallback xmlns="">
          <p:pic>
            <p:nvPicPr>
              <p:cNvPr id="35" name="墨迹 34"/>
            </p:nvPicPr>
            <p:blipFill>
              <a:blip r:embed="rId66"/>
            </p:blipFill>
            <p:spPr>
              <a:xfrm>
                <a:off x="6156960" y="4759960"/>
                <a:ext cx="95250" cy="29273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6" name="墨迹 35"/>
              <p14:cNvContentPartPr/>
              <p14:nvPr/>
            </p14:nvContentPartPr>
            <p14:xfrm>
              <a:off x="6462395" y="4753610"/>
              <a:ext cx="19050" cy="222885"/>
            </p14:xfrm>
          </p:contentPart>
        </mc:Choice>
        <mc:Fallback xmlns="">
          <p:pic>
            <p:nvPicPr>
              <p:cNvPr id="36" name="墨迹 35"/>
            </p:nvPicPr>
            <p:blipFill>
              <a:blip r:embed="rId68"/>
            </p:blipFill>
            <p:spPr>
              <a:xfrm>
                <a:off x="6462395" y="4753610"/>
                <a:ext cx="19050" cy="22288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7" name="墨迹 36"/>
              <p14:cNvContentPartPr/>
              <p14:nvPr/>
            </p14:nvContentPartPr>
            <p14:xfrm>
              <a:off x="6760845" y="4817745"/>
              <a:ext cx="31750" cy="209550"/>
            </p14:xfrm>
          </p:contentPart>
        </mc:Choice>
        <mc:Fallback xmlns="">
          <p:pic>
            <p:nvPicPr>
              <p:cNvPr id="37" name="墨迹 36"/>
            </p:nvPicPr>
            <p:blipFill>
              <a:blip r:embed="rId70"/>
            </p:blipFill>
            <p:spPr>
              <a:xfrm>
                <a:off x="6760845" y="4817745"/>
                <a:ext cx="31750" cy="2095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8" name="墨迹 37"/>
              <p14:cNvContentPartPr/>
              <p14:nvPr/>
            </p14:nvContentPartPr>
            <p14:xfrm>
              <a:off x="7192645" y="4798060"/>
              <a:ext cx="101600" cy="216535"/>
            </p14:xfrm>
          </p:contentPart>
        </mc:Choice>
        <mc:Fallback xmlns="">
          <p:pic>
            <p:nvPicPr>
              <p:cNvPr id="38" name="墨迹 37"/>
            </p:nvPicPr>
            <p:blipFill>
              <a:blip r:embed="rId72"/>
            </p:blipFill>
            <p:spPr>
              <a:xfrm>
                <a:off x="7192645" y="4798060"/>
                <a:ext cx="101600" cy="2165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9" name="墨迹 38"/>
              <p14:cNvContentPartPr/>
              <p14:nvPr/>
            </p14:nvContentPartPr>
            <p14:xfrm>
              <a:off x="7644130" y="4791710"/>
              <a:ext cx="19050" cy="178435"/>
            </p14:xfrm>
          </p:contentPart>
        </mc:Choice>
        <mc:Fallback xmlns="">
          <p:pic>
            <p:nvPicPr>
              <p:cNvPr id="39" name="墨迹 38"/>
            </p:nvPicPr>
            <p:blipFill>
              <a:blip r:embed="rId74"/>
            </p:blipFill>
            <p:spPr>
              <a:xfrm>
                <a:off x="7644130" y="4791710"/>
                <a:ext cx="19050" cy="17843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0" name="墨迹 39"/>
              <p14:cNvContentPartPr/>
              <p14:nvPr/>
            </p14:nvContentPartPr>
            <p14:xfrm>
              <a:off x="7796530" y="4779010"/>
              <a:ext cx="19050" cy="140335"/>
            </p14:xfrm>
          </p:contentPart>
        </mc:Choice>
        <mc:Fallback xmlns="">
          <p:pic>
            <p:nvPicPr>
              <p:cNvPr id="40" name="墨迹 39"/>
            </p:nvPicPr>
            <p:blipFill>
              <a:blip r:embed="rId76"/>
            </p:blipFill>
            <p:spPr>
              <a:xfrm>
                <a:off x="7796530" y="4779010"/>
                <a:ext cx="19050" cy="14033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1" name="墨迹 40"/>
              <p14:cNvContentPartPr/>
              <p14:nvPr/>
            </p14:nvContentPartPr>
            <p14:xfrm>
              <a:off x="7917180" y="4721860"/>
              <a:ext cx="19050" cy="210185"/>
            </p14:xfrm>
          </p:contentPart>
        </mc:Choice>
        <mc:Fallback xmlns="">
          <p:pic>
            <p:nvPicPr>
              <p:cNvPr id="41" name="墨迹 40"/>
            </p:nvPicPr>
            <p:blipFill>
              <a:blip r:embed="rId78"/>
            </p:blipFill>
            <p:spPr>
              <a:xfrm>
                <a:off x="7917180" y="4721860"/>
                <a:ext cx="19050" cy="21018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2" name="墨迹 41"/>
              <p14:cNvContentPartPr/>
              <p14:nvPr/>
            </p14:nvContentPartPr>
            <p14:xfrm>
              <a:off x="7999730" y="4811395"/>
              <a:ext cx="228600" cy="82550"/>
            </p14:xfrm>
          </p:contentPart>
        </mc:Choice>
        <mc:Fallback xmlns="">
          <p:pic>
            <p:nvPicPr>
              <p:cNvPr id="42" name="墨迹 41"/>
            </p:nvPicPr>
            <p:blipFill>
              <a:blip r:embed="rId80"/>
            </p:blipFill>
            <p:spPr>
              <a:xfrm>
                <a:off x="7999730" y="4811395"/>
                <a:ext cx="228600" cy="825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3" name="墨迹 42"/>
              <p14:cNvContentPartPr/>
              <p14:nvPr/>
            </p14:nvContentPartPr>
            <p14:xfrm>
              <a:off x="7948930" y="4791710"/>
              <a:ext cx="152400" cy="127635"/>
            </p14:xfrm>
          </p:contentPart>
        </mc:Choice>
        <mc:Fallback xmlns="">
          <p:pic>
            <p:nvPicPr>
              <p:cNvPr id="43" name="墨迹 42"/>
            </p:nvPicPr>
            <p:blipFill>
              <a:blip r:embed="rId82"/>
            </p:blipFill>
            <p:spPr>
              <a:xfrm>
                <a:off x="7948930" y="4791710"/>
                <a:ext cx="152400" cy="12763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4" name="墨迹 43"/>
              <p14:cNvContentPartPr/>
              <p14:nvPr/>
            </p14:nvContentPartPr>
            <p14:xfrm>
              <a:off x="8336915" y="4683760"/>
              <a:ext cx="63500" cy="248285"/>
            </p14:xfrm>
          </p:contentPart>
        </mc:Choice>
        <mc:Fallback xmlns="">
          <p:pic>
            <p:nvPicPr>
              <p:cNvPr id="44" name="墨迹 43"/>
            </p:nvPicPr>
            <p:blipFill>
              <a:blip r:embed="rId84"/>
            </p:blipFill>
            <p:spPr>
              <a:xfrm>
                <a:off x="8336915" y="4683760"/>
                <a:ext cx="63500" cy="24828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5" name="墨迹 44"/>
              <p14:cNvContentPartPr/>
              <p14:nvPr/>
            </p14:nvContentPartPr>
            <p14:xfrm>
              <a:off x="8432165" y="4652010"/>
              <a:ext cx="88900" cy="178435"/>
            </p14:xfrm>
          </p:contentPart>
        </mc:Choice>
        <mc:Fallback xmlns="">
          <p:pic>
            <p:nvPicPr>
              <p:cNvPr id="45" name="墨迹 44"/>
            </p:nvPicPr>
            <p:blipFill>
              <a:blip r:embed="rId86"/>
            </p:blipFill>
            <p:spPr>
              <a:xfrm>
                <a:off x="8432165" y="4652010"/>
                <a:ext cx="88900" cy="17843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6" name="墨迹 45"/>
              <p14:cNvContentPartPr/>
              <p14:nvPr/>
            </p14:nvContentPartPr>
            <p14:xfrm>
              <a:off x="8495665" y="4791710"/>
              <a:ext cx="69850" cy="184785"/>
            </p14:xfrm>
          </p:contentPart>
        </mc:Choice>
        <mc:Fallback xmlns="">
          <p:pic>
            <p:nvPicPr>
              <p:cNvPr id="46" name="墨迹 45"/>
            </p:nvPicPr>
            <p:blipFill>
              <a:blip r:embed="rId88"/>
            </p:blipFill>
            <p:spPr>
              <a:xfrm>
                <a:off x="8495665" y="4791710"/>
                <a:ext cx="69850" cy="18478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7" name="墨迹 46"/>
              <p14:cNvContentPartPr/>
              <p14:nvPr/>
            </p14:nvContentPartPr>
            <p14:xfrm>
              <a:off x="7097395" y="5255895"/>
              <a:ext cx="82550" cy="228600"/>
            </p14:xfrm>
          </p:contentPart>
        </mc:Choice>
        <mc:Fallback xmlns="">
          <p:pic>
            <p:nvPicPr>
              <p:cNvPr id="47" name="墨迹 46"/>
            </p:nvPicPr>
            <p:blipFill>
              <a:blip r:embed="rId90"/>
            </p:blipFill>
            <p:spPr>
              <a:xfrm>
                <a:off x="7097395" y="5255895"/>
                <a:ext cx="82550" cy="2286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8" name="墨迹 47"/>
              <p14:cNvContentPartPr/>
              <p14:nvPr/>
            </p14:nvContentPartPr>
            <p14:xfrm>
              <a:off x="7192645" y="5281295"/>
              <a:ext cx="165735" cy="127000"/>
            </p14:xfrm>
          </p:contentPart>
        </mc:Choice>
        <mc:Fallback xmlns="">
          <p:pic>
            <p:nvPicPr>
              <p:cNvPr id="48" name="墨迹 47"/>
            </p:nvPicPr>
            <p:blipFill>
              <a:blip r:embed="rId92"/>
            </p:blipFill>
            <p:spPr>
              <a:xfrm>
                <a:off x="7192645" y="5281295"/>
                <a:ext cx="165735" cy="1270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9" name="墨迹 48"/>
              <p14:cNvContentPartPr/>
              <p14:nvPr/>
            </p14:nvContentPartPr>
            <p14:xfrm>
              <a:off x="7409180" y="5287645"/>
              <a:ext cx="25400" cy="184150"/>
            </p14:xfrm>
          </p:contentPart>
        </mc:Choice>
        <mc:Fallback xmlns="">
          <p:pic>
            <p:nvPicPr>
              <p:cNvPr id="49" name="墨迹 48"/>
            </p:nvPicPr>
            <p:blipFill>
              <a:blip r:embed="rId94"/>
            </p:blipFill>
            <p:spPr>
              <a:xfrm>
                <a:off x="7409180" y="5287645"/>
                <a:ext cx="25400" cy="1841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 name="墨迹 49"/>
              <p14:cNvContentPartPr/>
              <p14:nvPr/>
            </p14:nvContentPartPr>
            <p14:xfrm>
              <a:off x="7434580" y="5313045"/>
              <a:ext cx="127000" cy="184785"/>
            </p14:xfrm>
          </p:contentPart>
        </mc:Choice>
        <mc:Fallback xmlns="">
          <p:pic>
            <p:nvPicPr>
              <p:cNvPr id="50" name="墨迹 49"/>
            </p:nvPicPr>
            <p:blipFill>
              <a:blip r:embed="rId96"/>
            </p:blipFill>
            <p:spPr>
              <a:xfrm>
                <a:off x="7434580" y="5313045"/>
                <a:ext cx="127000" cy="18478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1" name="墨迹 50"/>
              <p14:cNvContentPartPr/>
              <p14:nvPr/>
            </p14:nvContentPartPr>
            <p14:xfrm>
              <a:off x="8088630" y="3082290"/>
              <a:ext cx="12700" cy="360"/>
            </p14:xfrm>
          </p:contentPart>
        </mc:Choice>
        <mc:Fallback xmlns="">
          <p:pic>
            <p:nvPicPr>
              <p:cNvPr id="51" name="墨迹 50"/>
            </p:nvPicPr>
            <p:blipFill>
              <a:blip r:embed="rId6"/>
            </p:blipFill>
            <p:spPr>
              <a:xfrm>
                <a:off x="8088630" y="3082290"/>
                <a:ext cx="12700" cy="3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8044180" y="5332095"/>
              <a:ext cx="203835" cy="25400"/>
            </p14:xfrm>
          </p:contentPart>
        </mc:Choice>
        <mc:Fallback xmlns="">
          <p:pic>
            <p:nvPicPr>
              <p:cNvPr id="52" name="墨迹 51"/>
            </p:nvPicPr>
            <p:blipFill>
              <a:blip r:embed="rId99"/>
            </p:blipFill>
            <p:spPr>
              <a:xfrm>
                <a:off x="8044180" y="5332095"/>
                <a:ext cx="203835" cy="254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7993380" y="5236845"/>
              <a:ext cx="209550" cy="165100"/>
            </p14:xfrm>
          </p:contentPart>
        </mc:Choice>
        <mc:Fallback xmlns="">
          <p:pic>
            <p:nvPicPr>
              <p:cNvPr id="53" name="墨迹 52"/>
            </p:nvPicPr>
            <p:blipFill>
              <a:blip r:embed="rId101"/>
            </p:blipFill>
            <p:spPr>
              <a:xfrm>
                <a:off x="7993380" y="5236845"/>
                <a:ext cx="209550" cy="16510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8375015" y="5186045"/>
              <a:ext cx="190500" cy="215900"/>
            </p14:xfrm>
          </p:contentPart>
        </mc:Choice>
        <mc:Fallback xmlns="">
          <p:pic>
            <p:nvPicPr>
              <p:cNvPr id="54" name="墨迹 53"/>
            </p:nvPicPr>
            <p:blipFill>
              <a:blip r:embed="rId103"/>
            </p:blipFill>
            <p:spPr>
              <a:xfrm>
                <a:off x="8375015" y="5186045"/>
                <a:ext cx="190500" cy="21590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8317865" y="5224145"/>
              <a:ext cx="114300" cy="407035"/>
            </p14:xfrm>
          </p:contentPart>
        </mc:Choice>
        <mc:Fallback xmlns="">
          <p:pic>
            <p:nvPicPr>
              <p:cNvPr id="55" name="墨迹 54"/>
            </p:nvPicPr>
            <p:blipFill>
              <a:blip r:embed="rId105"/>
            </p:blipFill>
            <p:spPr>
              <a:xfrm>
                <a:off x="8317865" y="5224145"/>
                <a:ext cx="114300" cy="40703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8438515" y="5236845"/>
              <a:ext cx="101600" cy="203200"/>
            </p14:xfrm>
          </p:contentPart>
        </mc:Choice>
        <mc:Fallback xmlns="">
          <p:pic>
            <p:nvPicPr>
              <p:cNvPr id="56" name="墨迹 55"/>
            </p:nvPicPr>
            <p:blipFill>
              <a:blip r:embed="rId107"/>
            </p:blipFill>
            <p:spPr>
              <a:xfrm>
                <a:off x="8438515" y="5236845"/>
                <a:ext cx="101600" cy="2032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8476615" y="5306695"/>
              <a:ext cx="184150" cy="292735"/>
            </p14:xfrm>
          </p:contentPart>
        </mc:Choice>
        <mc:Fallback xmlns="">
          <p:pic>
            <p:nvPicPr>
              <p:cNvPr id="57" name="墨迹 56"/>
            </p:nvPicPr>
            <p:blipFill>
              <a:blip r:embed="rId109"/>
            </p:blipFill>
            <p:spPr>
              <a:xfrm>
                <a:off x="8476615" y="5306695"/>
                <a:ext cx="184150" cy="29273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4174490" y="3641725"/>
              <a:ext cx="12700" cy="360"/>
            </p14:xfrm>
          </p:contentPart>
        </mc:Choice>
        <mc:Fallback xmlns="">
          <p:pic>
            <p:nvPicPr>
              <p:cNvPr id="58" name="墨迹 57"/>
            </p:nvPicPr>
            <p:blipFill>
              <a:blip r:embed="rId6"/>
            </p:blipFill>
            <p:spPr>
              <a:xfrm>
                <a:off x="4174490" y="3641725"/>
                <a:ext cx="12700" cy="3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墨迹 58"/>
              <p14:cNvContentPartPr/>
              <p14:nvPr/>
            </p14:nvContentPartPr>
            <p14:xfrm>
              <a:off x="6983095" y="2605405"/>
              <a:ext cx="25400" cy="19050"/>
            </p14:xfrm>
          </p:contentPart>
        </mc:Choice>
        <mc:Fallback xmlns="">
          <p:pic>
            <p:nvPicPr>
              <p:cNvPr id="59" name="墨迹 58"/>
            </p:nvPicPr>
            <p:blipFill>
              <a:blip r:embed="rId112"/>
            </p:blipFill>
            <p:spPr>
              <a:xfrm>
                <a:off x="6983095" y="2605405"/>
                <a:ext cx="25400" cy="190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墨迹 59"/>
              <p14:cNvContentPartPr/>
              <p14:nvPr/>
            </p14:nvContentPartPr>
            <p14:xfrm>
              <a:off x="7059295" y="2687955"/>
              <a:ext cx="12700" cy="360"/>
            </p14:xfrm>
          </p:contentPart>
        </mc:Choice>
        <mc:Fallback xmlns="">
          <p:pic>
            <p:nvPicPr>
              <p:cNvPr id="60" name="墨迹 59"/>
            </p:nvPicPr>
            <p:blipFill>
              <a:blip r:embed="rId6"/>
            </p:blipFill>
            <p:spPr>
              <a:xfrm>
                <a:off x="7059295" y="2687955"/>
                <a:ext cx="12700" cy="36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1" name="墨迹 60"/>
              <p14:cNvContentPartPr/>
              <p14:nvPr/>
            </p14:nvContentPartPr>
            <p14:xfrm>
              <a:off x="6989445" y="5363845"/>
              <a:ext cx="6350" cy="19050"/>
            </p14:xfrm>
          </p:contentPart>
        </mc:Choice>
        <mc:Fallback xmlns="">
          <p:pic>
            <p:nvPicPr>
              <p:cNvPr id="61" name="墨迹 60"/>
            </p:nvPicPr>
            <p:blipFill>
              <a:blip r:embed="rId115"/>
            </p:blipFill>
            <p:spPr>
              <a:xfrm>
                <a:off x="6989445" y="5363845"/>
                <a:ext cx="6350" cy="190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2" name="墨迹 61"/>
              <p14:cNvContentPartPr/>
              <p14:nvPr/>
            </p14:nvContentPartPr>
            <p14:xfrm>
              <a:off x="7059295" y="2790190"/>
              <a:ext cx="6350" cy="19050"/>
            </p14:xfrm>
          </p:contentPart>
        </mc:Choice>
        <mc:Fallback xmlns="">
          <p:pic>
            <p:nvPicPr>
              <p:cNvPr id="62" name="墨迹 61"/>
            </p:nvPicPr>
            <p:blipFill>
              <a:blip r:embed="rId115"/>
            </p:blipFill>
            <p:spPr>
              <a:xfrm>
                <a:off x="7059295" y="2790190"/>
                <a:ext cx="6350" cy="190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墨迹 62"/>
              <p14:cNvContentPartPr/>
              <p14:nvPr/>
            </p14:nvContentPartPr>
            <p14:xfrm>
              <a:off x="6944995" y="2675255"/>
              <a:ext cx="12700" cy="360"/>
            </p14:xfrm>
          </p:contentPart>
        </mc:Choice>
        <mc:Fallback xmlns="">
          <p:pic>
            <p:nvPicPr>
              <p:cNvPr id="63" name="墨迹 62"/>
            </p:nvPicPr>
            <p:blipFill>
              <a:blip r:embed="rId6"/>
            </p:blipFill>
            <p:spPr>
              <a:xfrm>
                <a:off x="6944995" y="2675255"/>
                <a:ext cx="12700"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4" name="墨迹 63"/>
              <p14:cNvContentPartPr/>
              <p14:nvPr/>
            </p14:nvContentPartPr>
            <p14:xfrm>
              <a:off x="7027545" y="2592705"/>
              <a:ext cx="12700" cy="360"/>
            </p14:xfrm>
          </p:contentPart>
        </mc:Choice>
        <mc:Fallback xmlns="">
          <p:pic>
            <p:nvPicPr>
              <p:cNvPr id="64" name="墨迹 63"/>
            </p:nvPicPr>
            <p:blipFill>
              <a:blip r:embed="rId6"/>
            </p:blipFill>
            <p:spPr>
              <a:xfrm>
                <a:off x="7027545" y="2592705"/>
                <a:ext cx="12700" cy="3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5" name="墨迹 64"/>
              <p14:cNvContentPartPr/>
              <p14:nvPr/>
            </p14:nvContentPartPr>
            <p14:xfrm>
              <a:off x="6690995" y="3145790"/>
              <a:ext cx="12700" cy="360"/>
            </p14:xfrm>
          </p:contentPart>
        </mc:Choice>
        <mc:Fallback xmlns="">
          <p:pic>
            <p:nvPicPr>
              <p:cNvPr id="65" name="墨迹 64"/>
            </p:nvPicPr>
            <p:blipFill>
              <a:blip r:embed="rId6"/>
            </p:blipFill>
            <p:spPr>
              <a:xfrm>
                <a:off x="6690995" y="3145790"/>
                <a:ext cx="12700" cy="36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6" name="墨迹 65"/>
              <p14:cNvContentPartPr/>
              <p14:nvPr/>
            </p14:nvContentPartPr>
            <p14:xfrm>
              <a:off x="7008495" y="5211445"/>
              <a:ext cx="12700" cy="360"/>
            </p14:xfrm>
          </p:contentPart>
        </mc:Choice>
        <mc:Fallback xmlns="">
          <p:pic>
            <p:nvPicPr>
              <p:cNvPr id="66" name="墨迹 65"/>
            </p:nvPicPr>
            <p:blipFill>
              <a:blip r:embed="rId6"/>
            </p:blipFill>
            <p:spPr>
              <a:xfrm>
                <a:off x="7008495" y="5211445"/>
                <a:ext cx="12700" cy="360"/>
              </a:xfrm>
              <a:prstGeom prst="rect"/>
            </p:spPr>
          </p:pic>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smtClean="0"/>
              <a:t>适应分配法例子</a:t>
            </a:r>
            <a:endParaRPr lang="zh-CN" altLang="en-US" smtClean="0"/>
          </a:p>
        </p:txBody>
      </p:sp>
      <p:sp>
        <p:nvSpPr>
          <p:cNvPr id="82946" name="Rectangle 3"/>
          <p:cNvSpPr>
            <a:spLocks noGrp="1" noChangeArrowheads="1"/>
          </p:cNvSpPr>
          <p:nvPr>
            <p:ph type="body" idx="1"/>
          </p:nvPr>
        </p:nvSpPr>
        <p:spPr/>
        <p:txBody>
          <a:bodyPr/>
          <a:lstStyle/>
          <a:p>
            <a:r>
              <a:rPr lang="en-US" altLang="zh-CN" smtClean="0"/>
              <a:t>(a)</a:t>
            </a:r>
            <a:r>
              <a:rPr lang="zh-CN" altLang="en-US" smtClean="0"/>
              <a:t>：进入内存次序为</a:t>
            </a:r>
            <a:r>
              <a:rPr lang="en-US" altLang="zh-CN" smtClean="0"/>
              <a:t>P1,P2,P3</a:t>
            </a:r>
            <a:r>
              <a:rPr lang="zh-CN" altLang="en-US" smtClean="0"/>
              <a:t>时，最佳、最先可以；最坏不可以。</a:t>
            </a:r>
            <a:endParaRPr lang="zh-CN" altLang="en-US" smtClean="0"/>
          </a:p>
          <a:p>
            <a:r>
              <a:rPr lang="en-US" altLang="zh-CN" smtClean="0"/>
              <a:t>(b)</a:t>
            </a:r>
            <a:r>
              <a:rPr lang="zh-CN" altLang="en-US" smtClean="0"/>
              <a:t>：进入内存次序为</a:t>
            </a:r>
            <a:r>
              <a:rPr lang="en-US" altLang="zh-CN" smtClean="0"/>
              <a:t>P3,P2,P1</a:t>
            </a:r>
            <a:r>
              <a:rPr lang="zh-CN" altLang="en-US" smtClean="0"/>
              <a:t>时，最坏可以；最佳、最先不可以。</a:t>
            </a:r>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zh-CN" altLang="en-US" smtClean="0"/>
              <a:t>最先适应法</a:t>
            </a:r>
            <a:endParaRPr lang="zh-CN" altLang="en-US" smtClean="0"/>
          </a:p>
        </p:txBody>
      </p:sp>
      <p:sp>
        <p:nvSpPr>
          <p:cNvPr id="83970" name="Rectangle 3"/>
          <p:cNvSpPr>
            <a:spLocks noGrp="1" noChangeArrowheads="1"/>
          </p:cNvSpPr>
          <p:nvPr>
            <p:ph type="body" idx="1"/>
          </p:nvPr>
        </p:nvSpPr>
        <p:spPr>
          <a:xfrm>
            <a:off x="468313" y="1557338"/>
            <a:ext cx="8207375" cy="4575175"/>
          </a:xfrm>
        </p:spPr>
        <p:txBody>
          <a:bodyPr/>
          <a:lstStyle/>
          <a:p>
            <a:pPr>
              <a:lnSpc>
                <a:spcPct val="80000"/>
              </a:lnSpc>
            </a:pPr>
            <a:r>
              <a:rPr lang="zh-CN" altLang="en-US" sz="2800" smtClean="0"/>
              <a:t>定义：按分区在内存的先后次序从头查找，找到符合要求的第一个分区进行分配。</a:t>
            </a:r>
            <a:endParaRPr lang="zh-CN" altLang="en-US" sz="2800" smtClean="0"/>
          </a:p>
          <a:p>
            <a:pPr>
              <a:lnSpc>
                <a:spcPct val="80000"/>
              </a:lnSpc>
            </a:pPr>
            <a:r>
              <a:rPr lang="zh-CN" altLang="en-US" sz="2800" smtClean="0"/>
              <a:t>分析：由于分区序号通常由低向高排列，因此，该算法倾向于优先利用主存的低地址部分的空闲分区，高地址的空闲分区很少被利用，可以保留高端大空闲区。 </a:t>
            </a:r>
            <a:endParaRPr lang="zh-CN" altLang="en-US" sz="2800" smtClean="0"/>
          </a:p>
          <a:p>
            <a:pPr>
              <a:lnSpc>
                <a:spcPct val="80000"/>
              </a:lnSpc>
            </a:pPr>
            <a:r>
              <a:rPr lang="zh-CN" altLang="en-US" sz="2800" smtClean="0"/>
              <a:t>一般要求对空闲分区按地址递增的次序排列。 </a:t>
            </a:r>
            <a:endParaRPr lang="zh-CN" altLang="en-US" sz="2800" smtClean="0"/>
          </a:p>
          <a:p>
            <a:pPr>
              <a:lnSpc>
                <a:spcPct val="80000"/>
              </a:lnSpc>
            </a:pPr>
            <a:r>
              <a:rPr lang="zh-CN" altLang="en-US" sz="2800" smtClean="0"/>
              <a:t>优点：该算法的分配和回收的时间性能较好，可以保留高端大空闲区。 </a:t>
            </a:r>
            <a:endParaRPr lang="zh-CN" altLang="en-US" sz="2800" smtClean="0"/>
          </a:p>
          <a:p>
            <a:pPr>
              <a:lnSpc>
                <a:spcPct val="80000"/>
              </a:lnSpc>
            </a:pPr>
            <a:r>
              <a:rPr lang="zh-CN" altLang="en-US" sz="2800" smtClean="0"/>
              <a:t>缺点：随着低端分区不断划分，低端会出现很多较小的空闲分区，由于分配查找从低端开始，因此查找时间开销会增大。  </a:t>
            </a:r>
            <a:endParaRPr lang="zh-CN" altLang="en-US" sz="28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zh-CN" altLang="en-US" smtClean="0"/>
              <a:t>最坏适应法 </a:t>
            </a:r>
            <a:endParaRPr lang="zh-CN" altLang="en-US" smtClean="0"/>
          </a:p>
        </p:txBody>
      </p:sp>
      <p:sp>
        <p:nvSpPr>
          <p:cNvPr id="84994" name="Rectangle 3"/>
          <p:cNvSpPr>
            <a:spLocks noGrp="1" noChangeArrowheads="1"/>
          </p:cNvSpPr>
          <p:nvPr>
            <p:ph type="body" idx="1"/>
          </p:nvPr>
        </p:nvSpPr>
        <p:spPr>
          <a:xfrm>
            <a:off x="685800" y="1484313"/>
            <a:ext cx="8062913" cy="4611687"/>
          </a:xfrm>
        </p:spPr>
        <p:txBody>
          <a:bodyPr/>
          <a:lstStyle/>
          <a:p>
            <a:pPr>
              <a:lnSpc>
                <a:spcPct val="90000"/>
              </a:lnSpc>
            </a:pPr>
            <a:r>
              <a:rPr lang="zh-CN" altLang="en-US" smtClean="0"/>
              <a:t>定义：按分区在内存的先后次序从头查找，找到最大的满足要求的空闲分区进行分配。 </a:t>
            </a:r>
            <a:endParaRPr lang="zh-CN" altLang="en-US" smtClean="0"/>
          </a:p>
          <a:p>
            <a:pPr>
              <a:lnSpc>
                <a:spcPct val="90000"/>
              </a:lnSpc>
            </a:pPr>
            <a:r>
              <a:rPr lang="zh-CN" altLang="en-US" smtClean="0"/>
              <a:t>一般要求对空闲存储块按其大小以递增顺序排列。 </a:t>
            </a:r>
            <a:endParaRPr lang="zh-CN" altLang="en-US" smtClean="0"/>
          </a:p>
          <a:p>
            <a:pPr>
              <a:lnSpc>
                <a:spcPct val="90000"/>
              </a:lnSpc>
            </a:pPr>
            <a:r>
              <a:rPr lang="zh-CN" altLang="en-US" smtClean="0"/>
              <a:t>优点：减少了最佳适应法中出现过多外部碎片的缺点。 </a:t>
            </a:r>
            <a:endParaRPr lang="zh-CN" altLang="en-US" smtClean="0"/>
          </a:p>
          <a:p>
            <a:pPr>
              <a:lnSpc>
                <a:spcPct val="90000"/>
              </a:lnSpc>
            </a:pPr>
            <a:r>
              <a:rPr lang="zh-CN" altLang="en-US" smtClean="0"/>
              <a:t>缺点：不利于大作业的分配。 </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776288" y="201613"/>
            <a:ext cx="7467600" cy="1066800"/>
          </a:xfrm>
        </p:spPr>
        <p:txBody>
          <a:bodyPr/>
          <a:lstStyle/>
          <a:p>
            <a:r>
              <a:rPr lang="en-US" altLang="zh-CN" smtClean="0"/>
              <a:t>4.1 </a:t>
            </a:r>
            <a:r>
              <a:rPr lang="zh-CN" altLang="en-US" smtClean="0"/>
              <a:t>存储器工作原理 </a:t>
            </a:r>
            <a:endParaRPr lang="zh-CN" altLang="en-US" smtClean="0"/>
          </a:p>
        </p:txBody>
      </p:sp>
      <p:sp>
        <p:nvSpPr>
          <p:cNvPr id="20482" name="Rectangle 3"/>
          <p:cNvSpPr>
            <a:spLocks noGrp="1" noChangeArrowheads="1"/>
          </p:cNvSpPr>
          <p:nvPr>
            <p:ph type="body" idx="4294967295"/>
          </p:nvPr>
        </p:nvSpPr>
        <p:spPr>
          <a:xfrm>
            <a:off x="971550" y="1412875"/>
            <a:ext cx="6934200" cy="5029200"/>
          </a:xfrm>
        </p:spPr>
        <p:txBody>
          <a:bodyPr/>
          <a:lstStyle/>
          <a:p>
            <a:pPr>
              <a:lnSpc>
                <a:spcPct val="90000"/>
              </a:lnSpc>
            </a:pPr>
            <a:r>
              <a:rPr lang="en-US" altLang="zh-CN" sz="3000" smtClean="0">
                <a:latin typeface="宋体" panose="02010600030101010101" pitchFamily="2" charset="-122"/>
              </a:rPr>
              <a:t>4.1.1</a:t>
            </a:r>
            <a:r>
              <a:rPr lang="zh-CN" altLang="en-US" sz="3000" smtClean="0">
                <a:latin typeface="宋体" panose="02010600030101010101" pitchFamily="2" charset="-122"/>
              </a:rPr>
              <a:t>存储器层次 </a:t>
            </a:r>
            <a:endParaRPr lang="zh-CN" altLang="en-US" sz="3000" smtClean="0">
              <a:latin typeface="宋体" panose="02010600030101010101" pitchFamily="2" charset="-122"/>
            </a:endParaRPr>
          </a:p>
          <a:p>
            <a:pPr>
              <a:lnSpc>
                <a:spcPct val="90000"/>
              </a:lnSpc>
            </a:pPr>
            <a:r>
              <a:rPr lang="en-US" altLang="zh-CN" sz="3000" smtClean="0">
                <a:latin typeface="宋体" panose="02010600030101010101" pitchFamily="2" charset="-122"/>
              </a:rPr>
              <a:t>4.1.2</a:t>
            </a:r>
            <a:r>
              <a:rPr lang="zh-CN" altLang="en-US" sz="3000" smtClean="0">
                <a:latin typeface="宋体" panose="02010600030101010101" pitchFamily="2" charset="-122"/>
              </a:rPr>
              <a:t>地址转换与存储保护  </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a:xfrm>
            <a:off x="381000" y="188913"/>
            <a:ext cx="8367713" cy="1219200"/>
          </a:xfrm>
        </p:spPr>
        <p:txBody>
          <a:bodyPr/>
          <a:lstStyle/>
          <a:p>
            <a:r>
              <a:rPr lang="zh-CN" altLang="en-US" smtClean="0"/>
              <a:t>可变分区地址转换与存储保护</a:t>
            </a:r>
            <a:endParaRPr lang="zh-CN" altLang="en-US" smtClean="0"/>
          </a:p>
        </p:txBody>
      </p:sp>
      <p:sp>
        <p:nvSpPr>
          <p:cNvPr id="86018" name="Rectangle 3"/>
          <p:cNvSpPr>
            <a:spLocks noGrp="1" noChangeArrowheads="1"/>
          </p:cNvSpPr>
          <p:nvPr>
            <p:ph type="body" idx="4294967295"/>
          </p:nvPr>
        </p:nvSpPr>
        <p:spPr>
          <a:xfrm>
            <a:off x="685800" y="2209800"/>
            <a:ext cx="7772400" cy="41148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86019" name="Group 29"/>
          <p:cNvGrpSpPr/>
          <p:nvPr/>
        </p:nvGrpSpPr>
        <p:grpSpPr bwMode="auto">
          <a:xfrm>
            <a:off x="838200" y="1614488"/>
            <a:ext cx="6858000" cy="4100512"/>
            <a:chOff x="336" y="1113"/>
            <a:chExt cx="4320" cy="2583"/>
          </a:xfrm>
        </p:grpSpPr>
        <p:sp>
          <p:nvSpPr>
            <p:cNvPr id="86020" name="Text Box 5"/>
            <p:cNvSpPr txBox="1">
              <a:spLocks noChangeArrowheads="1"/>
            </p:cNvSpPr>
            <p:nvPr/>
          </p:nvSpPr>
          <p:spPr bwMode="auto">
            <a:xfrm>
              <a:off x="2503" y="1488"/>
              <a:ext cx="761" cy="30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基址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21" name="Text Box 6"/>
            <p:cNvSpPr txBox="1">
              <a:spLocks noChangeArrowheads="1"/>
            </p:cNvSpPr>
            <p:nvPr/>
          </p:nvSpPr>
          <p:spPr bwMode="auto">
            <a:xfrm>
              <a:off x="2474" y="1113"/>
              <a:ext cx="832" cy="279"/>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基址寄存器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22" name="Text Box 7"/>
            <p:cNvSpPr txBox="1">
              <a:spLocks noChangeArrowheads="1"/>
            </p:cNvSpPr>
            <p:nvPr/>
          </p:nvSpPr>
          <p:spPr bwMode="auto">
            <a:xfrm>
              <a:off x="776" y="2786"/>
              <a:ext cx="664" cy="238"/>
            </a:xfrm>
            <a:prstGeom prst="rect">
              <a:avLst/>
            </a:prstGeom>
            <a:solidFill>
              <a:srgbClr val="FFCC00"/>
            </a:solidFill>
            <a:ln w="19050">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逻辑地址</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86023" name="Line 8"/>
            <p:cNvSpPr>
              <a:spLocks noChangeShapeType="1"/>
            </p:cNvSpPr>
            <p:nvPr/>
          </p:nvSpPr>
          <p:spPr bwMode="auto">
            <a:xfrm flipV="1">
              <a:off x="3286" y="1570"/>
              <a:ext cx="244" cy="0"/>
            </a:xfrm>
            <a:prstGeom prst="line">
              <a:avLst/>
            </a:prstGeom>
            <a:noFill/>
            <a:ln w="19050">
              <a:solidFill>
                <a:srgbClr val="000000"/>
              </a:solidFill>
              <a:round/>
            </a:ln>
          </p:spPr>
          <p:txBody>
            <a:bodyPr tIns="0" bIns="0"/>
            <a:lstStyle/>
            <a:p>
              <a:endParaRPr lang="zh-CN" altLang="en-US"/>
            </a:p>
          </p:txBody>
        </p:sp>
        <p:sp>
          <p:nvSpPr>
            <p:cNvPr id="86024" name="Text Box 9"/>
            <p:cNvSpPr txBox="1">
              <a:spLocks noChangeArrowheads="1"/>
            </p:cNvSpPr>
            <p:nvPr/>
          </p:nvSpPr>
          <p:spPr bwMode="auto">
            <a:xfrm>
              <a:off x="336" y="2445"/>
              <a:ext cx="392" cy="453"/>
            </a:xfrm>
            <a:prstGeom prst="rect">
              <a:avLst/>
            </a:prstGeom>
            <a:solidFill>
              <a:srgbClr val="FFCC00"/>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CPU</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25" name="AutoShape 10"/>
            <p:cNvSpPr>
              <a:spLocks noChangeArrowheads="1"/>
            </p:cNvSpPr>
            <p:nvPr/>
          </p:nvSpPr>
          <p:spPr bwMode="auto">
            <a:xfrm>
              <a:off x="2817" y="2561"/>
              <a:ext cx="147" cy="228"/>
            </a:xfrm>
            <a:prstGeom prst="flowChartOr">
              <a:avLst/>
            </a:prstGeom>
            <a:solidFill>
              <a:schemeClr val="accent1"/>
            </a:solidFill>
            <a:ln w="19050">
              <a:solidFill>
                <a:srgbClr val="000000"/>
              </a:solidFill>
              <a:round/>
            </a:ln>
          </p:spPr>
          <p:txBody>
            <a:bodyPr tIns="0" bIns="0"/>
            <a:lstStyle/>
            <a:p>
              <a:endParaRPr lang="zh-CN" altLang="en-US" b="0"/>
            </a:p>
          </p:txBody>
        </p:sp>
        <p:sp>
          <p:nvSpPr>
            <p:cNvPr id="86026" name="Line 11"/>
            <p:cNvSpPr>
              <a:spLocks noChangeShapeType="1"/>
            </p:cNvSpPr>
            <p:nvPr/>
          </p:nvSpPr>
          <p:spPr bwMode="auto">
            <a:xfrm>
              <a:off x="2895" y="1801"/>
              <a:ext cx="0" cy="785"/>
            </a:xfrm>
            <a:prstGeom prst="line">
              <a:avLst/>
            </a:prstGeom>
            <a:noFill/>
            <a:ln w="19050">
              <a:solidFill>
                <a:srgbClr val="000000"/>
              </a:solidFill>
              <a:round/>
              <a:tailEnd type="triangle" w="med" len="med"/>
            </a:ln>
          </p:spPr>
          <p:txBody>
            <a:bodyPr tIns="0" bIns="0"/>
            <a:lstStyle/>
            <a:p>
              <a:endParaRPr lang="zh-CN" altLang="en-US"/>
            </a:p>
          </p:txBody>
        </p:sp>
        <p:sp>
          <p:nvSpPr>
            <p:cNvPr id="86027" name="Line 12"/>
            <p:cNvSpPr>
              <a:spLocks noChangeShapeType="1"/>
            </p:cNvSpPr>
            <p:nvPr/>
          </p:nvSpPr>
          <p:spPr bwMode="auto">
            <a:xfrm>
              <a:off x="728" y="2709"/>
              <a:ext cx="684" cy="0"/>
            </a:xfrm>
            <a:prstGeom prst="line">
              <a:avLst/>
            </a:prstGeom>
            <a:noFill/>
            <a:ln w="19050">
              <a:solidFill>
                <a:srgbClr val="000000"/>
              </a:solidFill>
              <a:round/>
              <a:tailEnd type="triangle" w="med" len="med"/>
            </a:ln>
          </p:spPr>
          <p:txBody>
            <a:bodyPr tIns="0" bIns="0"/>
            <a:lstStyle/>
            <a:p>
              <a:endParaRPr lang="zh-CN" altLang="en-US"/>
            </a:p>
          </p:txBody>
        </p:sp>
        <p:sp>
          <p:nvSpPr>
            <p:cNvPr id="86028" name="Line 13"/>
            <p:cNvSpPr>
              <a:spLocks noChangeShapeType="1"/>
            </p:cNvSpPr>
            <p:nvPr/>
          </p:nvSpPr>
          <p:spPr bwMode="auto">
            <a:xfrm flipV="1">
              <a:off x="2943" y="2670"/>
              <a:ext cx="832" cy="3"/>
            </a:xfrm>
            <a:prstGeom prst="line">
              <a:avLst/>
            </a:prstGeom>
            <a:noFill/>
            <a:ln w="19050">
              <a:solidFill>
                <a:srgbClr val="000000"/>
              </a:solidFill>
              <a:round/>
              <a:tailEnd type="triangle" w="med" len="med"/>
            </a:ln>
          </p:spPr>
          <p:txBody>
            <a:bodyPr tIns="0" bIns="0"/>
            <a:lstStyle/>
            <a:p>
              <a:endParaRPr lang="zh-CN" altLang="en-US"/>
            </a:p>
          </p:txBody>
        </p:sp>
        <p:sp>
          <p:nvSpPr>
            <p:cNvPr id="86029" name="Text Box 14"/>
            <p:cNvSpPr txBox="1">
              <a:spLocks noChangeArrowheads="1"/>
            </p:cNvSpPr>
            <p:nvPr/>
          </p:nvSpPr>
          <p:spPr bwMode="auto">
            <a:xfrm>
              <a:off x="2992" y="2786"/>
              <a:ext cx="656" cy="286"/>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绝对地址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0" name="Text Box 15"/>
            <p:cNvSpPr txBox="1">
              <a:spLocks noChangeArrowheads="1"/>
            </p:cNvSpPr>
            <p:nvPr/>
          </p:nvSpPr>
          <p:spPr bwMode="auto">
            <a:xfrm>
              <a:off x="3775" y="1536"/>
              <a:ext cx="881" cy="454"/>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1" name="Text Box 16"/>
            <p:cNvSpPr txBox="1">
              <a:spLocks noChangeArrowheads="1"/>
            </p:cNvSpPr>
            <p:nvPr/>
          </p:nvSpPr>
          <p:spPr bwMode="auto">
            <a:xfrm>
              <a:off x="3775" y="1994"/>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空闲分区</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32" name="Text Box 17"/>
            <p:cNvSpPr txBox="1">
              <a:spLocks noChangeArrowheads="1"/>
            </p:cNvSpPr>
            <p:nvPr/>
          </p:nvSpPr>
          <p:spPr bwMode="auto">
            <a:xfrm>
              <a:off x="3775" y="2447"/>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2000">
                <a:solidFill>
                  <a:srgbClr val="0033CC"/>
                </a:solidFill>
                <a:latin typeface="华文新魏" panose="02010800040101010101" pitchFamily="2" charset="-122"/>
                <a:ea typeface="华文新魏" panose="02010800040101010101" pitchFamily="2" charset="-122"/>
              </a:endParaRPr>
            </a:p>
          </p:txBody>
        </p:sp>
        <p:sp>
          <p:nvSpPr>
            <p:cNvPr id="86033" name="Text Box 18"/>
            <p:cNvSpPr txBox="1">
              <a:spLocks noChangeArrowheads="1"/>
            </p:cNvSpPr>
            <p:nvPr/>
          </p:nvSpPr>
          <p:spPr bwMode="auto">
            <a:xfrm>
              <a:off x="3775" y="2900"/>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空闲分区</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34" name="Text Box 19"/>
            <p:cNvSpPr txBox="1">
              <a:spLocks noChangeArrowheads="1"/>
            </p:cNvSpPr>
            <p:nvPr/>
          </p:nvSpPr>
          <p:spPr bwMode="auto">
            <a:xfrm>
              <a:off x="1524" y="1488"/>
              <a:ext cx="732" cy="30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5" name="Text Box 20"/>
            <p:cNvSpPr txBox="1">
              <a:spLocks noChangeArrowheads="1"/>
            </p:cNvSpPr>
            <p:nvPr/>
          </p:nvSpPr>
          <p:spPr bwMode="auto">
            <a:xfrm>
              <a:off x="1476" y="1113"/>
              <a:ext cx="880" cy="279"/>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6" name="Line 21"/>
            <p:cNvSpPr>
              <a:spLocks noChangeShapeType="1"/>
            </p:cNvSpPr>
            <p:nvPr/>
          </p:nvSpPr>
          <p:spPr bwMode="auto">
            <a:xfrm>
              <a:off x="1916" y="1798"/>
              <a:ext cx="0" cy="604"/>
            </a:xfrm>
            <a:prstGeom prst="line">
              <a:avLst/>
            </a:prstGeom>
            <a:noFill/>
            <a:ln w="19050">
              <a:solidFill>
                <a:srgbClr val="000000"/>
              </a:solidFill>
              <a:round/>
              <a:tailEnd type="triangle" w="med" len="med"/>
            </a:ln>
          </p:spPr>
          <p:txBody>
            <a:bodyPr tIns="0" bIns="0"/>
            <a:lstStyle/>
            <a:p>
              <a:endParaRPr lang="zh-CN" altLang="en-US"/>
            </a:p>
          </p:txBody>
        </p:sp>
        <p:sp>
          <p:nvSpPr>
            <p:cNvPr id="86037" name="AutoShape 22"/>
            <p:cNvSpPr>
              <a:spLocks noChangeArrowheads="1"/>
            </p:cNvSpPr>
            <p:nvPr/>
          </p:nvSpPr>
          <p:spPr bwMode="auto">
            <a:xfrm>
              <a:off x="1427" y="2396"/>
              <a:ext cx="978" cy="603"/>
            </a:xfrm>
            <a:prstGeom prst="flowChartDecision">
              <a:avLst/>
            </a:prstGeom>
            <a:solidFill>
              <a:schemeClr val="accent1"/>
            </a:solidFill>
            <a:ln w="19050">
              <a:solidFill>
                <a:srgbClr val="000000"/>
              </a:solidFill>
              <a:miter lim="800000"/>
            </a:ln>
          </p:spPr>
          <p:txBody>
            <a:bodyPr tIns="0" bIns="0"/>
            <a:lstStyle/>
            <a:p>
              <a:endParaRPr lang="zh-CN" altLang="en-US" b="0"/>
            </a:p>
          </p:txBody>
        </p:sp>
        <p:sp>
          <p:nvSpPr>
            <p:cNvPr id="86038" name="Text Box 23"/>
            <p:cNvSpPr txBox="1">
              <a:spLocks noChangeArrowheads="1"/>
            </p:cNvSpPr>
            <p:nvPr/>
          </p:nvSpPr>
          <p:spPr bwMode="auto">
            <a:xfrm>
              <a:off x="1690" y="2530"/>
              <a:ext cx="441" cy="347"/>
            </a:xfrm>
            <a:prstGeom prst="rect">
              <a:avLst/>
            </a:prstGeom>
            <a:solidFill>
              <a:schemeClr val="accent1"/>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&lt;</a:t>
              </a:r>
              <a:endParaRPr kumimoji="0" lang="en-US" altLang="zh-CN" sz="2000" b="0">
                <a:solidFill>
                  <a:srgbClr val="0033CC"/>
                </a:solidFill>
                <a:latin typeface="华文新魏" panose="02010800040101010101" pitchFamily="2" charset="-122"/>
                <a:ea typeface="华文新魏" panose="02010800040101010101" pitchFamily="2" charset="-122"/>
              </a:endParaRPr>
            </a:p>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9" name="Line 24"/>
            <p:cNvSpPr>
              <a:spLocks noChangeShapeType="1"/>
            </p:cNvSpPr>
            <p:nvPr/>
          </p:nvSpPr>
          <p:spPr bwMode="auto">
            <a:xfrm flipV="1">
              <a:off x="2405" y="2709"/>
              <a:ext cx="391" cy="2"/>
            </a:xfrm>
            <a:prstGeom prst="line">
              <a:avLst/>
            </a:prstGeom>
            <a:noFill/>
            <a:ln w="19050">
              <a:solidFill>
                <a:srgbClr val="000000"/>
              </a:solidFill>
              <a:round/>
              <a:tailEnd type="triangle" w="med" len="med"/>
            </a:ln>
          </p:spPr>
          <p:txBody>
            <a:bodyPr tIns="0" bIns="0"/>
            <a:lstStyle/>
            <a:p>
              <a:endParaRPr lang="zh-CN" altLang="en-US"/>
            </a:p>
          </p:txBody>
        </p:sp>
        <p:sp>
          <p:nvSpPr>
            <p:cNvPr id="86040" name="Line 25"/>
            <p:cNvSpPr>
              <a:spLocks noChangeShapeType="1"/>
            </p:cNvSpPr>
            <p:nvPr/>
          </p:nvSpPr>
          <p:spPr bwMode="auto">
            <a:xfrm flipH="1">
              <a:off x="3530" y="1570"/>
              <a:ext cx="0" cy="911"/>
            </a:xfrm>
            <a:prstGeom prst="line">
              <a:avLst/>
            </a:prstGeom>
            <a:noFill/>
            <a:ln w="19050">
              <a:solidFill>
                <a:srgbClr val="000000"/>
              </a:solidFill>
              <a:round/>
            </a:ln>
          </p:spPr>
          <p:txBody>
            <a:bodyPr tIns="0" bIns="0"/>
            <a:lstStyle/>
            <a:p>
              <a:endParaRPr lang="zh-CN" altLang="en-US"/>
            </a:p>
          </p:txBody>
        </p:sp>
        <p:sp>
          <p:nvSpPr>
            <p:cNvPr id="86041" name="Line 26"/>
            <p:cNvSpPr>
              <a:spLocks noChangeShapeType="1"/>
            </p:cNvSpPr>
            <p:nvPr/>
          </p:nvSpPr>
          <p:spPr bwMode="auto">
            <a:xfrm>
              <a:off x="3530" y="2481"/>
              <a:ext cx="245" cy="0"/>
            </a:xfrm>
            <a:prstGeom prst="line">
              <a:avLst/>
            </a:prstGeom>
            <a:noFill/>
            <a:ln w="19050">
              <a:solidFill>
                <a:srgbClr val="000000"/>
              </a:solidFill>
              <a:round/>
              <a:tailEnd type="triangle" w="med" len="med"/>
            </a:ln>
          </p:spPr>
          <p:txBody>
            <a:bodyPr tIns="0" bIns="0"/>
            <a:lstStyle/>
            <a:p>
              <a:endParaRPr lang="zh-CN" altLang="en-US"/>
            </a:p>
          </p:txBody>
        </p:sp>
        <p:sp>
          <p:nvSpPr>
            <p:cNvPr id="86042" name="Line 27"/>
            <p:cNvSpPr>
              <a:spLocks noChangeShapeType="1"/>
            </p:cNvSpPr>
            <p:nvPr/>
          </p:nvSpPr>
          <p:spPr bwMode="auto">
            <a:xfrm>
              <a:off x="1916" y="3023"/>
              <a:ext cx="0" cy="342"/>
            </a:xfrm>
            <a:prstGeom prst="line">
              <a:avLst/>
            </a:prstGeom>
            <a:noFill/>
            <a:ln w="19050">
              <a:solidFill>
                <a:srgbClr val="000000"/>
              </a:solidFill>
              <a:round/>
              <a:tailEnd type="triangle" w="med" len="med"/>
            </a:ln>
          </p:spPr>
          <p:txBody>
            <a:bodyPr tIns="0" bIns="0"/>
            <a:lstStyle/>
            <a:p>
              <a:endParaRPr lang="zh-CN" altLang="en-US"/>
            </a:p>
          </p:txBody>
        </p:sp>
        <p:sp>
          <p:nvSpPr>
            <p:cNvPr id="86043" name="Text Box 28"/>
            <p:cNvSpPr txBox="1">
              <a:spLocks noChangeArrowheads="1"/>
            </p:cNvSpPr>
            <p:nvPr/>
          </p:nvSpPr>
          <p:spPr bwMode="auto">
            <a:xfrm>
              <a:off x="1476" y="3440"/>
              <a:ext cx="880" cy="256"/>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越界中断</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684213" y="115888"/>
            <a:ext cx="7772400" cy="998537"/>
          </a:xfrm>
        </p:spPr>
        <p:txBody>
          <a:bodyPr/>
          <a:lstStyle/>
          <a:p>
            <a:r>
              <a:rPr lang="zh-CN" altLang="en-US" smtClean="0"/>
              <a:t>多对基址</a:t>
            </a:r>
            <a:r>
              <a:rPr lang="en-US" altLang="zh-CN" smtClean="0"/>
              <a:t>/</a:t>
            </a:r>
            <a:r>
              <a:rPr lang="zh-CN" altLang="en-US" smtClean="0"/>
              <a:t>限长寄存器</a:t>
            </a:r>
            <a:endParaRPr lang="zh-CN" altLang="en-US" smtClean="0"/>
          </a:p>
        </p:txBody>
      </p:sp>
      <p:sp>
        <p:nvSpPr>
          <p:cNvPr id="87042" name="Rectangle 3"/>
          <p:cNvSpPr>
            <a:spLocks noGrp="1" noChangeArrowheads="1"/>
          </p:cNvSpPr>
          <p:nvPr>
            <p:ph type="body" idx="4294967295"/>
          </p:nvPr>
        </p:nvSpPr>
        <p:spPr>
          <a:xfrm>
            <a:off x="838200" y="1295400"/>
            <a:ext cx="7620000" cy="50292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87043" name="Group 4"/>
          <p:cNvGrpSpPr/>
          <p:nvPr/>
        </p:nvGrpSpPr>
        <p:grpSpPr bwMode="auto">
          <a:xfrm>
            <a:off x="539750" y="1268413"/>
            <a:ext cx="7993063" cy="5399087"/>
            <a:chOff x="1933" y="1908"/>
            <a:chExt cx="7200" cy="4368"/>
          </a:xfrm>
        </p:grpSpPr>
        <p:sp>
          <p:nvSpPr>
            <p:cNvPr id="87044" name="Text Box 5"/>
            <p:cNvSpPr txBox="1">
              <a:spLocks noChangeArrowheads="1"/>
            </p:cNvSpPr>
            <p:nvPr/>
          </p:nvSpPr>
          <p:spPr bwMode="auto">
            <a:xfrm>
              <a:off x="5912" y="5184"/>
              <a:ext cx="1705" cy="468"/>
            </a:xfrm>
            <a:prstGeom prst="rect">
              <a:avLst/>
            </a:prstGeom>
            <a:solidFill>
              <a:srgbClr val="FFFFFF"/>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B</a:t>
              </a:r>
              <a:r>
                <a:rPr lang="zh-CN" altLang="en-US" sz="2000" b="0">
                  <a:solidFill>
                    <a:srgbClr val="0033CC"/>
                  </a:solidFill>
                  <a:latin typeface="华文新魏" panose="02010800040101010101" pitchFamily="2" charset="-122"/>
                  <a:ea typeface="华文新魏" panose="02010800040101010101" pitchFamily="2" charset="-122"/>
                </a:rPr>
                <a:t>虚</a:t>
              </a:r>
              <a:r>
                <a:rPr lang="en-US" altLang="zh-CN" sz="2000" b="0">
                  <a:solidFill>
                    <a:srgbClr val="0033CC"/>
                  </a:solidFill>
                  <a:latin typeface="华文新魏" panose="02010800040101010101" pitchFamily="2" charset="-122"/>
                  <a:ea typeface="华文新魏" panose="02010800040101010101" pitchFamily="2" charset="-122"/>
                </a:rPr>
                <a:t>CPU</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45" name="Text Box 6"/>
            <p:cNvSpPr txBox="1">
              <a:spLocks noChangeArrowheads="1"/>
            </p:cNvSpPr>
            <p:nvPr/>
          </p:nvSpPr>
          <p:spPr bwMode="auto">
            <a:xfrm>
              <a:off x="6101" y="3312"/>
              <a:ext cx="1706" cy="468"/>
            </a:xfrm>
            <a:prstGeom prst="rect">
              <a:avLst/>
            </a:prstGeom>
            <a:solidFill>
              <a:srgbClr val="FFFFFF"/>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A</a:t>
              </a:r>
              <a:r>
                <a:rPr lang="zh-CN" altLang="en-US" sz="2000" b="0">
                  <a:solidFill>
                    <a:srgbClr val="0033CC"/>
                  </a:solidFill>
                  <a:latin typeface="华文新魏" panose="02010800040101010101" pitchFamily="2" charset="-122"/>
                  <a:ea typeface="华文新魏" panose="02010800040101010101" pitchFamily="2" charset="-122"/>
                </a:rPr>
                <a:t>虚</a:t>
              </a:r>
              <a:r>
                <a:rPr lang="en-US" altLang="zh-CN" sz="2000" b="0">
                  <a:solidFill>
                    <a:srgbClr val="0033CC"/>
                  </a:solidFill>
                  <a:latin typeface="华文新魏" panose="02010800040101010101" pitchFamily="2" charset="-122"/>
                  <a:ea typeface="华文新魏" panose="02010800040101010101" pitchFamily="2" charset="-122"/>
                </a:rPr>
                <a:t>CPU</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24583" name="Text Box 7"/>
            <p:cNvSpPr txBox="1">
              <a:spLocks noChangeArrowheads="1"/>
            </p:cNvSpPr>
            <p:nvPr/>
          </p:nvSpPr>
          <p:spPr bwMode="auto">
            <a:xfrm>
              <a:off x="5153" y="3781"/>
              <a:ext cx="3791" cy="1405"/>
            </a:xfrm>
            <a:prstGeom prst="rect">
              <a:avLst/>
            </a:prstGeom>
            <a:solidFill>
              <a:srgbClr val="FFFFFF"/>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b="0">
                <a:solidFill>
                  <a:srgbClr val="0033CC"/>
                </a:solidFill>
                <a:ea typeface="宋体" panose="02010600030101010101" pitchFamily="2" charset="-122"/>
              </a:endParaRPr>
            </a:p>
          </p:txBody>
        </p:sp>
        <p:sp>
          <p:nvSpPr>
            <p:cNvPr id="24584" name="Text Box 8"/>
            <p:cNvSpPr txBox="1">
              <a:spLocks noChangeArrowheads="1"/>
            </p:cNvSpPr>
            <p:nvPr/>
          </p:nvSpPr>
          <p:spPr bwMode="auto">
            <a:xfrm>
              <a:off x="5153" y="1908"/>
              <a:ext cx="3791" cy="1404"/>
            </a:xfrm>
            <a:prstGeom prst="rect">
              <a:avLst/>
            </a:prstGeom>
            <a:solidFill>
              <a:srgbClr val="FFFFFF"/>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2800" b="0">
                <a:solidFill>
                  <a:srgbClr val="0033CC"/>
                </a:solidFill>
                <a:ea typeface="宋体" panose="02010600030101010101" pitchFamily="2" charset="-122"/>
              </a:endParaRPr>
            </a:p>
          </p:txBody>
        </p:sp>
        <p:sp>
          <p:nvSpPr>
            <p:cNvPr id="87048" name="Text Box 9"/>
            <p:cNvSpPr txBox="1">
              <a:spLocks noChangeArrowheads="1"/>
            </p:cNvSpPr>
            <p:nvPr/>
          </p:nvSpPr>
          <p:spPr bwMode="auto">
            <a:xfrm>
              <a:off x="3449" y="2376"/>
              <a:ext cx="947" cy="1248"/>
            </a:xfrm>
            <a:prstGeom prst="rect">
              <a:avLst/>
            </a:prstGeom>
            <a:solidFill>
              <a:srgbClr val="FFFFFF"/>
            </a:solidFill>
            <a:ln w="9525">
              <a:solidFill>
                <a:srgbClr val="000000"/>
              </a:solidFill>
              <a:miter lim="800000"/>
            </a:ln>
          </p:spPr>
          <p:txBody>
            <a:bodyPr/>
            <a:lstStyle/>
            <a:p>
              <a:endParaRPr lang="zh-CN" altLang="zh-CN" b="0">
                <a:solidFill>
                  <a:srgbClr val="0033CC"/>
                </a:solidFill>
              </a:endParaRPr>
            </a:p>
          </p:txBody>
        </p:sp>
        <p:sp>
          <p:nvSpPr>
            <p:cNvPr id="87049" name="Text Box 10"/>
            <p:cNvSpPr txBox="1">
              <a:spLocks noChangeArrowheads="1"/>
            </p:cNvSpPr>
            <p:nvPr/>
          </p:nvSpPr>
          <p:spPr bwMode="auto">
            <a:xfrm>
              <a:off x="3449" y="3624"/>
              <a:ext cx="947" cy="624"/>
            </a:xfrm>
            <a:prstGeom prst="rect">
              <a:avLst/>
            </a:prstGeom>
            <a:solidFill>
              <a:srgbClr val="CCFFFF"/>
            </a:solidFill>
            <a:ln w="9525">
              <a:solidFill>
                <a:srgbClr val="000000"/>
              </a:solidFill>
              <a:prstDash val="dash"/>
              <a:miter lim="800000"/>
            </a:ln>
          </p:spPr>
          <p:txBody>
            <a:bodyPr/>
            <a:lstStyle/>
            <a:p>
              <a:endParaRPr lang="zh-CN" altLang="zh-CN" b="0">
                <a:solidFill>
                  <a:srgbClr val="0033CC"/>
                </a:solidFill>
              </a:endParaRPr>
            </a:p>
          </p:txBody>
        </p:sp>
        <p:sp>
          <p:nvSpPr>
            <p:cNvPr id="87050" name="Text Box 11"/>
            <p:cNvSpPr txBox="1">
              <a:spLocks noChangeArrowheads="1"/>
            </p:cNvSpPr>
            <p:nvPr/>
          </p:nvSpPr>
          <p:spPr bwMode="auto">
            <a:xfrm>
              <a:off x="3449" y="4248"/>
              <a:ext cx="947" cy="1248"/>
            </a:xfrm>
            <a:prstGeom prst="rect">
              <a:avLst/>
            </a:prstGeom>
            <a:solidFill>
              <a:srgbClr val="FFFFFF"/>
            </a:solidFill>
            <a:ln w="9525">
              <a:solidFill>
                <a:srgbClr val="000000"/>
              </a:solidFill>
              <a:miter lim="800000"/>
            </a:ln>
          </p:spPr>
          <p:txBody>
            <a:bodyPr/>
            <a:lstStyle/>
            <a:p>
              <a:endParaRPr lang="zh-CN" altLang="zh-CN" b="0">
                <a:solidFill>
                  <a:srgbClr val="0033CC"/>
                </a:solidFill>
              </a:endParaRPr>
            </a:p>
          </p:txBody>
        </p:sp>
        <p:sp>
          <p:nvSpPr>
            <p:cNvPr id="87051" name="Text Box 12"/>
            <p:cNvSpPr txBox="1">
              <a:spLocks noChangeArrowheads="1"/>
            </p:cNvSpPr>
            <p:nvPr/>
          </p:nvSpPr>
          <p:spPr bwMode="auto">
            <a:xfrm>
              <a:off x="3259" y="5652"/>
              <a:ext cx="1327" cy="468"/>
            </a:xfrm>
            <a:prstGeom prst="rect">
              <a:avLst/>
            </a:prstGeom>
            <a:solidFill>
              <a:srgbClr val="FFFFFF"/>
            </a:solidFill>
            <a:ln w="9525">
              <a:noFill/>
              <a:miter lim="800000"/>
            </a:ln>
          </p:spPr>
          <p:txBody>
            <a:bodyPr/>
            <a:lstStyle/>
            <a:p>
              <a:pPr algn="just"/>
              <a:r>
                <a:rPr lang="zh-CN" altLang="en-US" sz="2000" b="0">
                  <a:solidFill>
                    <a:srgbClr val="0033CC"/>
                  </a:solidFill>
                  <a:ea typeface="华文新魏" panose="02010800040101010101" pitchFamily="2" charset="-122"/>
                </a:rPr>
                <a:t>物理内存</a:t>
              </a:r>
              <a:endParaRPr lang="zh-CN" altLang="en-US" sz="2000" b="0">
                <a:solidFill>
                  <a:srgbClr val="0033CC"/>
                </a:solidFill>
                <a:ea typeface="华文新魏" panose="02010800040101010101" pitchFamily="2" charset="-122"/>
              </a:endParaRPr>
            </a:p>
          </p:txBody>
        </p:sp>
        <p:sp>
          <p:nvSpPr>
            <p:cNvPr id="87052" name="Text Box 13"/>
            <p:cNvSpPr txBox="1">
              <a:spLocks noChangeArrowheads="1"/>
            </p:cNvSpPr>
            <p:nvPr/>
          </p:nvSpPr>
          <p:spPr bwMode="auto">
            <a:xfrm>
              <a:off x="1933" y="2688"/>
              <a:ext cx="1326" cy="780"/>
            </a:xfrm>
            <a:prstGeom prst="rect">
              <a:avLst/>
            </a:prstGeom>
            <a:solidFill>
              <a:srgbClr val="FF5050"/>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A</a:t>
              </a:r>
              <a:endParaRPr lang="en-US" altLang="zh-CN" sz="2000" b="0">
                <a:solidFill>
                  <a:srgbClr val="0033CC"/>
                </a:solidFill>
                <a:latin typeface="华文新魏" panose="02010800040101010101" pitchFamily="2" charset="-122"/>
                <a:ea typeface="华文新魏" panose="02010800040101010101" pitchFamily="2" charset="-122"/>
              </a:endParaRPr>
            </a:p>
            <a:p>
              <a:pPr algn="just"/>
              <a:r>
                <a:rPr lang="zh-CN" altLang="en-US" sz="2000" b="0">
                  <a:solidFill>
                    <a:srgbClr val="0033CC"/>
                  </a:solidFill>
                  <a:latin typeface="华文新魏" panose="02010800040101010101" pitchFamily="2" charset="-122"/>
                  <a:ea typeface="华文新魏" panose="02010800040101010101" pitchFamily="2" charset="-122"/>
                </a:rPr>
                <a:t>私有</a:t>
              </a:r>
              <a:r>
                <a:rPr lang="zh-CN" altLang="en-US" sz="2000" b="0">
                  <a:solidFill>
                    <a:srgbClr val="0033CC"/>
                  </a:solidFill>
                  <a:ea typeface="华文新魏" panose="02010800040101010101" pitchFamily="2" charset="-122"/>
                </a:rPr>
                <a:t>空间</a:t>
              </a:r>
              <a:endParaRPr lang="zh-CN" altLang="en-US" sz="2000" b="0">
                <a:solidFill>
                  <a:srgbClr val="0033CC"/>
                </a:solidFill>
                <a:ea typeface="华文新魏" panose="02010800040101010101" pitchFamily="2" charset="-122"/>
              </a:endParaRPr>
            </a:p>
          </p:txBody>
        </p:sp>
        <p:sp>
          <p:nvSpPr>
            <p:cNvPr id="87053" name="Text Box 14"/>
            <p:cNvSpPr txBox="1">
              <a:spLocks noChangeArrowheads="1"/>
            </p:cNvSpPr>
            <p:nvPr/>
          </p:nvSpPr>
          <p:spPr bwMode="auto">
            <a:xfrm>
              <a:off x="1933" y="4560"/>
              <a:ext cx="1326" cy="780"/>
            </a:xfrm>
            <a:prstGeom prst="rect">
              <a:avLst/>
            </a:prstGeom>
            <a:solidFill>
              <a:srgbClr val="FF5050"/>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B</a:t>
              </a:r>
              <a:endParaRPr lang="en-US" altLang="zh-CN" sz="2000" b="0">
                <a:solidFill>
                  <a:srgbClr val="0033CC"/>
                </a:solidFill>
                <a:latin typeface="华文新魏" panose="02010800040101010101" pitchFamily="2" charset="-122"/>
                <a:ea typeface="华文新魏" panose="02010800040101010101" pitchFamily="2" charset="-122"/>
              </a:endParaRPr>
            </a:p>
            <a:p>
              <a:pPr algn="just"/>
              <a:r>
                <a:rPr lang="zh-CN" altLang="en-US" sz="2000" b="0">
                  <a:solidFill>
                    <a:srgbClr val="0033CC"/>
                  </a:solidFill>
                  <a:latin typeface="华文新魏" panose="02010800040101010101" pitchFamily="2" charset="-122"/>
                  <a:ea typeface="华文新魏" panose="02010800040101010101" pitchFamily="2" charset="-122"/>
                </a:rPr>
                <a:t>私有空间</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87054" name="Text Box 15"/>
            <p:cNvSpPr txBox="1">
              <a:spLocks noChangeArrowheads="1"/>
            </p:cNvSpPr>
            <p:nvPr/>
          </p:nvSpPr>
          <p:spPr bwMode="auto">
            <a:xfrm>
              <a:off x="2122" y="3780"/>
              <a:ext cx="1137" cy="468"/>
            </a:xfrm>
            <a:prstGeom prst="rect">
              <a:avLst/>
            </a:prstGeom>
            <a:solidFill>
              <a:srgbClr val="FF5050"/>
            </a:solidFill>
            <a:ln w="9525">
              <a:noFill/>
              <a:miter lim="800000"/>
            </a:ln>
          </p:spPr>
          <p:txBody>
            <a:bodyPr/>
            <a:lstStyle/>
            <a:p>
              <a:pPr algn="just"/>
              <a:r>
                <a:rPr lang="zh-CN" altLang="en-US" b="0">
                  <a:solidFill>
                    <a:srgbClr val="0033CC"/>
                  </a:solidFill>
                  <a:ea typeface="华文新魏" panose="02010800040101010101" pitchFamily="2" charset="-122"/>
                </a:rPr>
                <a:t>共享区</a:t>
              </a:r>
              <a:endParaRPr lang="zh-CN" altLang="en-US" b="0">
                <a:solidFill>
                  <a:srgbClr val="0033CC"/>
                </a:solidFill>
                <a:ea typeface="华文新魏" panose="02010800040101010101" pitchFamily="2" charset="-122"/>
              </a:endParaRPr>
            </a:p>
          </p:txBody>
        </p:sp>
        <p:grpSp>
          <p:nvGrpSpPr>
            <p:cNvPr id="87055" name="Group 16"/>
            <p:cNvGrpSpPr/>
            <p:nvPr/>
          </p:nvGrpSpPr>
          <p:grpSpPr bwMode="auto">
            <a:xfrm>
              <a:off x="5344" y="2064"/>
              <a:ext cx="3410" cy="1092"/>
              <a:chOff x="5893" y="2064"/>
              <a:chExt cx="3240" cy="1092"/>
            </a:xfrm>
          </p:grpSpPr>
          <p:grpSp>
            <p:nvGrpSpPr>
              <p:cNvPr id="87068" name="Group 17"/>
              <p:cNvGrpSpPr/>
              <p:nvPr/>
            </p:nvGrpSpPr>
            <p:grpSpPr bwMode="auto">
              <a:xfrm>
                <a:off x="5893" y="2064"/>
                <a:ext cx="3240" cy="468"/>
                <a:chOff x="5893" y="2064"/>
                <a:chExt cx="3240" cy="468"/>
              </a:xfrm>
            </p:grpSpPr>
            <p:sp>
              <p:nvSpPr>
                <p:cNvPr id="87072" name="Text Box 1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重定位寄存器</a:t>
                  </a:r>
                  <a:r>
                    <a:rPr lang="en-US" altLang="zh-CN" sz="2000" b="0">
                      <a:solidFill>
                        <a:srgbClr val="0033CC"/>
                      </a:solidFill>
                      <a:latin typeface="华文新魏" panose="02010800040101010101" pitchFamily="2" charset="-122"/>
                      <a:ea typeface="华文新魏" panose="02010800040101010101" pitchFamily="2" charset="-122"/>
                    </a:rPr>
                    <a:t>1</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73" name="Text Box 19"/>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限长寄存器</a:t>
                  </a:r>
                  <a:r>
                    <a:rPr lang="en-US" altLang="zh-CN" sz="2000" b="0">
                      <a:solidFill>
                        <a:srgbClr val="0033CC"/>
                      </a:solidFill>
                      <a:latin typeface="华文新魏" panose="02010800040101010101" pitchFamily="2" charset="-122"/>
                      <a:ea typeface="华文新魏" panose="02010800040101010101" pitchFamily="2" charset="-122"/>
                    </a:rPr>
                    <a:t>1</a:t>
                  </a:r>
                  <a:endParaRPr lang="en-US" altLang="zh-CN" sz="2000" b="0">
                    <a:solidFill>
                      <a:srgbClr val="0033CC"/>
                    </a:solidFill>
                    <a:latin typeface="华文新魏" panose="02010800040101010101" pitchFamily="2" charset="-122"/>
                    <a:ea typeface="华文新魏" panose="02010800040101010101" pitchFamily="2" charset="-122"/>
                  </a:endParaRPr>
                </a:p>
              </p:txBody>
            </p:sp>
          </p:grpSp>
          <p:grpSp>
            <p:nvGrpSpPr>
              <p:cNvPr id="87069" name="Group 20"/>
              <p:cNvGrpSpPr/>
              <p:nvPr/>
            </p:nvGrpSpPr>
            <p:grpSpPr bwMode="auto">
              <a:xfrm>
                <a:off x="5893" y="2688"/>
                <a:ext cx="3240" cy="468"/>
                <a:chOff x="5893" y="2064"/>
                <a:chExt cx="3240" cy="468"/>
              </a:xfrm>
            </p:grpSpPr>
            <p:sp>
              <p:nvSpPr>
                <p:cNvPr id="87070" name="Text Box 21"/>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重定位寄存器</a:t>
                  </a:r>
                  <a:r>
                    <a:rPr lang="en-US" altLang="zh-CN" sz="2000" b="0">
                      <a:solidFill>
                        <a:srgbClr val="0033CC"/>
                      </a:solidFill>
                      <a:latin typeface="华文新魏" panose="02010800040101010101" pitchFamily="2" charset="-122"/>
                      <a:ea typeface="华文新魏" panose="02010800040101010101" pitchFamily="2" charset="-122"/>
                    </a:rPr>
                    <a:t>2</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71" name="Text Box 22"/>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限长寄存器</a:t>
                  </a:r>
                  <a:r>
                    <a:rPr lang="en-US" altLang="zh-CN" sz="2000" b="0">
                      <a:solidFill>
                        <a:srgbClr val="0033CC"/>
                      </a:solidFill>
                      <a:latin typeface="华文新魏" panose="02010800040101010101" pitchFamily="2" charset="-122"/>
                      <a:ea typeface="华文新魏" panose="02010800040101010101" pitchFamily="2" charset="-122"/>
                    </a:rPr>
                    <a:t>2</a:t>
                  </a:r>
                  <a:endParaRPr lang="en-US" altLang="zh-CN" sz="2000" b="0">
                    <a:solidFill>
                      <a:srgbClr val="0033CC"/>
                    </a:solidFill>
                    <a:latin typeface="华文新魏" panose="02010800040101010101" pitchFamily="2" charset="-122"/>
                    <a:ea typeface="华文新魏" panose="02010800040101010101" pitchFamily="2" charset="-122"/>
                  </a:endParaRPr>
                </a:p>
              </p:txBody>
            </p:sp>
          </p:grpSp>
        </p:grpSp>
        <p:grpSp>
          <p:nvGrpSpPr>
            <p:cNvPr id="87056" name="Group 23"/>
            <p:cNvGrpSpPr/>
            <p:nvPr/>
          </p:nvGrpSpPr>
          <p:grpSpPr bwMode="auto">
            <a:xfrm>
              <a:off x="5344" y="3936"/>
              <a:ext cx="3410" cy="1092"/>
              <a:chOff x="5893" y="2064"/>
              <a:chExt cx="3240" cy="1092"/>
            </a:xfrm>
          </p:grpSpPr>
          <p:grpSp>
            <p:nvGrpSpPr>
              <p:cNvPr id="87062" name="Group 24"/>
              <p:cNvGrpSpPr/>
              <p:nvPr/>
            </p:nvGrpSpPr>
            <p:grpSpPr bwMode="auto">
              <a:xfrm>
                <a:off x="5893" y="2064"/>
                <a:ext cx="3240" cy="468"/>
                <a:chOff x="5893" y="2064"/>
                <a:chExt cx="3240" cy="468"/>
              </a:xfrm>
            </p:grpSpPr>
            <p:sp>
              <p:nvSpPr>
                <p:cNvPr id="87066" name="Text Box 2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重定位寄存器</a:t>
                  </a:r>
                  <a:r>
                    <a:rPr lang="en-US" altLang="zh-CN" sz="1800" b="0">
                      <a:solidFill>
                        <a:srgbClr val="0033CC"/>
                      </a:solidFill>
                      <a:latin typeface="华文新魏" panose="02010800040101010101" pitchFamily="2" charset="-122"/>
                      <a:ea typeface="华文新魏" panose="02010800040101010101" pitchFamily="2" charset="-122"/>
                    </a:rPr>
                    <a:t>1</a:t>
                  </a:r>
                  <a:endParaRPr lang="en-US" altLang="zh-CN" sz="1800" b="0">
                    <a:solidFill>
                      <a:srgbClr val="0033CC"/>
                    </a:solidFill>
                    <a:latin typeface="华文新魏" panose="02010800040101010101" pitchFamily="2" charset="-122"/>
                    <a:ea typeface="华文新魏" panose="02010800040101010101" pitchFamily="2" charset="-122"/>
                  </a:endParaRPr>
                </a:p>
              </p:txBody>
            </p:sp>
            <p:sp>
              <p:nvSpPr>
                <p:cNvPr id="87067" name="Text Box 26"/>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限长寄存器</a:t>
                  </a:r>
                  <a:r>
                    <a:rPr lang="en-US" altLang="zh-CN" sz="1800" b="0">
                      <a:solidFill>
                        <a:srgbClr val="0033CC"/>
                      </a:solidFill>
                      <a:latin typeface="华文新魏" panose="02010800040101010101" pitchFamily="2" charset="-122"/>
                      <a:ea typeface="华文新魏" panose="02010800040101010101" pitchFamily="2" charset="-122"/>
                    </a:rPr>
                    <a:t>1</a:t>
                  </a:r>
                  <a:endParaRPr lang="en-US" altLang="zh-CN" sz="1800" b="0">
                    <a:solidFill>
                      <a:srgbClr val="0033CC"/>
                    </a:solidFill>
                    <a:latin typeface="华文新魏" panose="02010800040101010101" pitchFamily="2" charset="-122"/>
                    <a:ea typeface="华文新魏" panose="02010800040101010101" pitchFamily="2" charset="-122"/>
                  </a:endParaRPr>
                </a:p>
              </p:txBody>
            </p:sp>
          </p:grpSp>
          <p:grpSp>
            <p:nvGrpSpPr>
              <p:cNvPr id="87063" name="Group 27"/>
              <p:cNvGrpSpPr/>
              <p:nvPr/>
            </p:nvGrpSpPr>
            <p:grpSpPr bwMode="auto">
              <a:xfrm>
                <a:off x="5893" y="2688"/>
                <a:ext cx="3240" cy="468"/>
                <a:chOff x="5893" y="2064"/>
                <a:chExt cx="3240" cy="468"/>
              </a:xfrm>
            </p:grpSpPr>
            <p:sp>
              <p:nvSpPr>
                <p:cNvPr id="87064" name="Text Box 2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重定位寄存器</a:t>
                  </a:r>
                  <a:r>
                    <a:rPr lang="en-US" altLang="zh-CN" sz="1800" b="0">
                      <a:solidFill>
                        <a:srgbClr val="0033CC"/>
                      </a:solidFill>
                      <a:latin typeface="华文新魏" panose="02010800040101010101" pitchFamily="2" charset="-122"/>
                      <a:ea typeface="华文新魏" panose="02010800040101010101" pitchFamily="2" charset="-122"/>
                    </a:rPr>
                    <a:t>2</a:t>
                  </a:r>
                  <a:endParaRPr lang="en-US" altLang="zh-CN" sz="1800" b="0">
                    <a:solidFill>
                      <a:srgbClr val="0033CC"/>
                    </a:solidFill>
                    <a:latin typeface="华文新魏" panose="02010800040101010101" pitchFamily="2" charset="-122"/>
                    <a:ea typeface="华文新魏" panose="02010800040101010101" pitchFamily="2" charset="-122"/>
                  </a:endParaRPr>
                </a:p>
              </p:txBody>
            </p:sp>
            <p:sp>
              <p:nvSpPr>
                <p:cNvPr id="87065" name="Text Box 29"/>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限长寄存器</a:t>
                  </a:r>
                  <a:r>
                    <a:rPr lang="en-US" altLang="zh-CN" sz="1800" b="0">
                      <a:solidFill>
                        <a:srgbClr val="0033CC"/>
                      </a:solidFill>
                      <a:latin typeface="华文新魏" panose="02010800040101010101" pitchFamily="2" charset="-122"/>
                      <a:ea typeface="华文新魏" panose="02010800040101010101" pitchFamily="2" charset="-122"/>
                    </a:rPr>
                    <a:t>2</a:t>
                  </a:r>
                  <a:endParaRPr lang="en-US" altLang="zh-CN" sz="1800" b="0">
                    <a:solidFill>
                      <a:srgbClr val="0033CC"/>
                    </a:solidFill>
                    <a:latin typeface="华文新魏" panose="02010800040101010101" pitchFamily="2" charset="-122"/>
                    <a:ea typeface="华文新魏" panose="02010800040101010101" pitchFamily="2" charset="-122"/>
                  </a:endParaRPr>
                </a:p>
              </p:txBody>
            </p:sp>
          </p:grpSp>
        </p:grpSp>
        <p:sp>
          <p:nvSpPr>
            <p:cNvPr id="87057" name="Line 30"/>
            <p:cNvSpPr>
              <a:spLocks noChangeShapeType="1"/>
            </p:cNvSpPr>
            <p:nvPr/>
          </p:nvSpPr>
          <p:spPr bwMode="auto">
            <a:xfrm flipH="1">
              <a:off x="4396" y="2376"/>
              <a:ext cx="948" cy="0"/>
            </a:xfrm>
            <a:prstGeom prst="line">
              <a:avLst/>
            </a:prstGeom>
            <a:noFill/>
            <a:ln w="9525">
              <a:solidFill>
                <a:srgbClr val="000000"/>
              </a:solidFill>
              <a:round/>
              <a:tailEnd type="triangle" w="med" len="med"/>
            </a:ln>
          </p:spPr>
          <p:txBody>
            <a:bodyPr/>
            <a:lstStyle/>
            <a:p>
              <a:endParaRPr lang="zh-CN" altLang="en-US"/>
            </a:p>
          </p:txBody>
        </p:sp>
        <p:sp>
          <p:nvSpPr>
            <p:cNvPr id="87058" name="Line 31"/>
            <p:cNvSpPr>
              <a:spLocks noChangeShapeType="1"/>
            </p:cNvSpPr>
            <p:nvPr/>
          </p:nvSpPr>
          <p:spPr bwMode="auto">
            <a:xfrm flipH="1">
              <a:off x="4396" y="4248"/>
              <a:ext cx="948" cy="0"/>
            </a:xfrm>
            <a:prstGeom prst="line">
              <a:avLst/>
            </a:prstGeom>
            <a:noFill/>
            <a:ln w="9525">
              <a:solidFill>
                <a:srgbClr val="000000"/>
              </a:solidFill>
              <a:round/>
              <a:tailEnd type="triangle" w="med" len="med"/>
            </a:ln>
          </p:spPr>
          <p:txBody>
            <a:bodyPr/>
            <a:lstStyle/>
            <a:p>
              <a:endParaRPr lang="zh-CN" altLang="en-US"/>
            </a:p>
          </p:txBody>
        </p:sp>
        <p:sp>
          <p:nvSpPr>
            <p:cNvPr id="87059" name="Line 32"/>
            <p:cNvSpPr>
              <a:spLocks noChangeShapeType="1"/>
            </p:cNvSpPr>
            <p:nvPr/>
          </p:nvSpPr>
          <p:spPr bwMode="auto">
            <a:xfrm flipH="1">
              <a:off x="4396" y="2844"/>
              <a:ext cx="948" cy="780"/>
            </a:xfrm>
            <a:prstGeom prst="line">
              <a:avLst/>
            </a:prstGeom>
            <a:noFill/>
            <a:ln w="9525">
              <a:solidFill>
                <a:srgbClr val="000000"/>
              </a:solidFill>
              <a:round/>
              <a:tailEnd type="triangle" w="med" len="med"/>
            </a:ln>
          </p:spPr>
          <p:txBody>
            <a:bodyPr/>
            <a:lstStyle/>
            <a:p>
              <a:endParaRPr lang="zh-CN" altLang="en-US"/>
            </a:p>
          </p:txBody>
        </p:sp>
        <p:sp>
          <p:nvSpPr>
            <p:cNvPr id="87060" name="Line 33"/>
            <p:cNvSpPr>
              <a:spLocks noChangeShapeType="1"/>
            </p:cNvSpPr>
            <p:nvPr/>
          </p:nvSpPr>
          <p:spPr bwMode="auto">
            <a:xfrm flipH="1" flipV="1">
              <a:off x="4396" y="3624"/>
              <a:ext cx="948" cy="1248"/>
            </a:xfrm>
            <a:prstGeom prst="line">
              <a:avLst/>
            </a:prstGeom>
            <a:noFill/>
            <a:ln w="9525">
              <a:solidFill>
                <a:srgbClr val="000000"/>
              </a:solidFill>
              <a:round/>
              <a:tailEnd type="triangle" w="med" len="med"/>
            </a:ln>
          </p:spPr>
          <p:txBody>
            <a:bodyPr/>
            <a:lstStyle/>
            <a:p>
              <a:endParaRPr lang="zh-CN" altLang="en-US"/>
            </a:p>
          </p:txBody>
        </p:sp>
        <p:sp>
          <p:nvSpPr>
            <p:cNvPr id="87061" name="Text Box 34"/>
            <p:cNvSpPr txBox="1">
              <a:spLocks noChangeArrowheads="1"/>
            </p:cNvSpPr>
            <p:nvPr/>
          </p:nvSpPr>
          <p:spPr bwMode="auto">
            <a:xfrm>
              <a:off x="4775" y="5808"/>
              <a:ext cx="4358" cy="468"/>
            </a:xfrm>
            <a:prstGeom prst="rect">
              <a:avLst/>
            </a:prstGeom>
            <a:solidFill>
              <a:srgbClr val="FFFFFF"/>
            </a:solidFill>
            <a:ln w="9525">
              <a:noFill/>
              <a:miter lim="800000"/>
            </a:ln>
          </p:spPr>
          <p:txBody>
            <a:bodyPr/>
            <a:lstStyle/>
            <a:p>
              <a:pPr algn="just"/>
              <a:r>
                <a:rPr lang="en-US" altLang="zh-CN" sz="2000" b="0">
                  <a:solidFill>
                    <a:srgbClr val="0033CC"/>
                  </a:solidFill>
                  <a:latin typeface="华文新魏" panose="02010800040101010101" pitchFamily="2" charset="-122"/>
                  <a:ea typeface="华文新魏" panose="02010800040101010101" pitchFamily="2" charset="-122"/>
                </a:rPr>
                <a:t> </a:t>
              </a:r>
              <a:r>
                <a:rPr lang="zh-CN" altLang="en-US" b="0">
                  <a:solidFill>
                    <a:srgbClr val="0033CC"/>
                  </a:solidFill>
                  <a:latin typeface="华文新魏" panose="02010800040101010101" pitchFamily="2" charset="-122"/>
                  <a:ea typeface="华文新魏" panose="02010800040101010101" pitchFamily="2" charset="-122"/>
                </a:rPr>
                <a:t>多对重定位寄存器支持内存共享</a:t>
              </a:r>
              <a:endParaRPr lang="zh-CN" altLang="en-US"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ltLang="zh-CN" smtClean="0"/>
              <a:t>4.2.3</a:t>
            </a:r>
            <a:r>
              <a:rPr lang="zh-CN" altLang="en-US" smtClean="0"/>
              <a:t>内存不足的存储管理技术</a:t>
            </a:r>
            <a:endParaRPr lang="zh-CN" altLang="en-US" smtClean="0"/>
          </a:p>
        </p:txBody>
      </p:sp>
      <p:sp>
        <p:nvSpPr>
          <p:cNvPr id="88066" name="Rectangle 3"/>
          <p:cNvSpPr>
            <a:spLocks noGrp="1" noChangeArrowheads="1"/>
          </p:cNvSpPr>
          <p:nvPr>
            <p:ph type="body" idx="1"/>
          </p:nvPr>
        </p:nvSpPr>
        <p:spPr>
          <a:xfrm>
            <a:off x="971550" y="1628775"/>
            <a:ext cx="7488238" cy="4467225"/>
          </a:xfrm>
        </p:spPr>
        <p:txBody>
          <a:bodyPr/>
          <a:lstStyle/>
          <a:p>
            <a:r>
              <a:rPr lang="zh-CN" altLang="en-US" smtClean="0"/>
              <a:t>移动技术</a:t>
            </a:r>
            <a:endParaRPr lang="zh-CN" altLang="en-US" smtClean="0"/>
          </a:p>
          <a:p>
            <a:r>
              <a:rPr lang="zh-CN" altLang="en-US" smtClean="0"/>
              <a:t>对换技术</a:t>
            </a:r>
            <a:endParaRPr lang="zh-CN" altLang="en-US" smtClean="0"/>
          </a:p>
          <a:p>
            <a:r>
              <a:rPr lang="zh-CN" altLang="en-US" smtClean="0"/>
              <a:t>覆盖技术</a:t>
            </a:r>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1.</a:t>
            </a:r>
            <a:r>
              <a:rPr lang="zh-CN" altLang="en-US" smtClean="0"/>
              <a:t>移动技术（</a:t>
            </a:r>
            <a:r>
              <a:rPr lang="en-US" altLang="zh-CN" smtClean="0"/>
              <a:t>1</a:t>
            </a:r>
            <a:r>
              <a:rPr lang="zh-CN" altLang="en-US" smtClean="0"/>
              <a:t>）</a:t>
            </a:r>
            <a:endParaRPr lang="zh-CN" altLang="en-US" smtClean="0"/>
          </a:p>
        </p:txBody>
      </p:sp>
      <p:sp>
        <p:nvSpPr>
          <p:cNvPr id="89090" name="Rectangle 3"/>
          <p:cNvSpPr>
            <a:spLocks noGrp="1" noChangeArrowheads="1"/>
          </p:cNvSpPr>
          <p:nvPr>
            <p:ph type="body" idx="1"/>
          </p:nvPr>
        </p:nvSpPr>
        <p:spPr/>
        <p:txBody>
          <a:bodyPr/>
          <a:lstStyle/>
          <a:p>
            <a:pPr>
              <a:lnSpc>
                <a:spcPct val="90000"/>
              </a:lnSpc>
            </a:pPr>
            <a:r>
              <a:rPr lang="zh-CN" altLang="en-US" sz="2800" smtClean="0"/>
              <a:t>起因：在可变分区中，会出现大量小的空闲分区，即使这些分区的总容量大于一个用户程序的要求，由于地址离散，而不能为程序所用，形成外部碎片，造成内存的浪费。 </a:t>
            </a:r>
            <a:endParaRPr lang="zh-CN" altLang="en-US" sz="2800" smtClean="0"/>
          </a:p>
          <a:p>
            <a:pPr>
              <a:lnSpc>
                <a:spcPct val="90000"/>
              </a:lnSpc>
            </a:pPr>
            <a:r>
              <a:rPr lang="zh-CN" altLang="en-US" sz="2800" smtClean="0"/>
              <a:t>措施：通过移动程序，将碎片集中起来形成一个大分区。</a:t>
            </a:r>
            <a:endParaRPr lang="zh-CN" altLang="en-US" sz="2800" smtClean="0"/>
          </a:p>
          <a:p>
            <a:pPr>
              <a:lnSpc>
                <a:spcPct val="90000"/>
              </a:lnSpc>
            </a:pPr>
            <a:r>
              <a:rPr lang="zh-CN" altLang="en-US" sz="2800" smtClean="0"/>
              <a:t>内存紧凑：也叫存储器紧缩，指在主存中把离散的碎片集中起来形成一个完整的大分区的方法。 </a:t>
            </a:r>
            <a:endParaRPr lang="zh-CN" altLang="en-US" sz="2800" smtClean="0"/>
          </a:p>
          <a:p>
            <a:pPr>
              <a:lnSpc>
                <a:spcPct val="90000"/>
              </a:lnSpc>
            </a:pPr>
            <a:r>
              <a:rPr lang="zh-CN" altLang="en-US" sz="2800" smtClean="0"/>
              <a:t>程序浮动：指在主存中将用户程序移动。 </a:t>
            </a:r>
            <a:endParaRPr lang="zh-CN" altLang="en-US"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468313" y="188913"/>
            <a:ext cx="8280400" cy="1008062"/>
          </a:xfrm>
        </p:spPr>
        <p:txBody>
          <a:bodyPr/>
          <a:lstStyle/>
          <a:p>
            <a:r>
              <a:rPr lang="en-US" altLang="zh-CN" smtClean="0"/>
              <a:t>1.</a:t>
            </a:r>
            <a:r>
              <a:rPr lang="zh-CN" altLang="en-US" smtClean="0"/>
              <a:t>移动技术（</a:t>
            </a:r>
            <a:r>
              <a:rPr lang="en-US" altLang="zh-CN" smtClean="0"/>
              <a:t>2</a:t>
            </a:r>
            <a:r>
              <a:rPr lang="zh-CN" altLang="en-US" smtClean="0"/>
              <a:t>）</a:t>
            </a:r>
            <a:endParaRPr lang="en-US" altLang="zh-CN" smtClean="0"/>
          </a:p>
        </p:txBody>
      </p:sp>
      <p:grpSp>
        <p:nvGrpSpPr>
          <p:cNvPr id="90114" name="Group 28"/>
          <p:cNvGrpSpPr/>
          <p:nvPr/>
        </p:nvGrpSpPr>
        <p:grpSpPr bwMode="auto">
          <a:xfrm>
            <a:off x="1524000" y="1844675"/>
            <a:ext cx="6096000" cy="3200400"/>
            <a:chOff x="960" y="1104"/>
            <a:chExt cx="3840" cy="2016"/>
          </a:xfrm>
        </p:grpSpPr>
        <p:grpSp>
          <p:nvGrpSpPr>
            <p:cNvPr id="90115" name="Group 5"/>
            <p:cNvGrpSpPr/>
            <p:nvPr/>
          </p:nvGrpSpPr>
          <p:grpSpPr bwMode="auto">
            <a:xfrm>
              <a:off x="960" y="1104"/>
              <a:ext cx="768" cy="2016"/>
              <a:chOff x="3261" y="10602"/>
              <a:chExt cx="960" cy="2282"/>
            </a:xfrm>
          </p:grpSpPr>
          <p:sp>
            <p:nvSpPr>
              <p:cNvPr id="90131" name="Text Box 6"/>
              <p:cNvSpPr txBox="1">
                <a:spLocks noChangeArrowheads="1"/>
              </p:cNvSpPr>
              <p:nvPr/>
            </p:nvSpPr>
            <p:spPr bwMode="auto">
              <a:xfrm>
                <a:off x="326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2" name="Text Box 7"/>
              <p:cNvSpPr txBox="1">
                <a:spLocks noChangeArrowheads="1"/>
              </p:cNvSpPr>
              <p:nvPr/>
            </p:nvSpPr>
            <p:spPr bwMode="auto">
              <a:xfrm>
                <a:off x="326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3" name="Text Box 8"/>
              <p:cNvSpPr txBox="1">
                <a:spLocks noChangeArrowheads="1"/>
              </p:cNvSpPr>
              <p:nvPr/>
            </p:nvSpPr>
            <p:spPr bwMode="auto">
              <a:xfrm>
                <a:off x="3261" y="11254"/>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4" name="Text Box 9"/>
              <p:cNvSpPr txBox="1">
                <a:spLocks noChangeArrowheads="1"/>
              </p:cNvSpPr>
              <p:nvPr/>
            </p:nvSpPr>
            <p:spPr bwMode="auto">
              <a:xfrm>
                <a:off x="326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5" name="Text Box 10"/>
              <p:cNvSpPr txBox="1">
                <a:spLocks noChangeArrowheads="1"/>
              </p:cNvSpPr>
              <p:nvPr/>
            </p:nvSpPr>
            <p:spPr bwMode="auto">
              <a:xfrm>
                <a:off x="3261" y="11906"/>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6" name="Text Box 11"/>
              <p:cNvSpPr txBox="1">
                <a:spLocks noChangeArrowheads="1"/>
              </p:cNvSpPr>
              <p:nvPr/>
            </p:nvSpPr>
            <p:spPr bwMode="auto">
              <a:xfrm>
                <a:off x="3261" y="12232"/>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7" name="Text Box 12"/>
              <p:cNvSpPr txBox="1">
                <a:spLocks noChangeArrowheads="1"/>
              </p:cNvSpPr>
              <p:nvPr/>
            </p:nvSpPr>
            <p:spPr bwMode="auto">
              <a:xfrm>
                <a:off x="3261" y="12558"/>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grpSp>
          <p:nvGrpSpPr>
            <p:cNvPr id="90116" name="Group 13"/>
            <p:cNvGrpSpPr/>
            <p:nvPr/>
          </p:nvGrpSpPr>
          <p:grpSpPr bwMode="auto">
            <a:xfrm>
              <a:off x="2606" y="1104"/>
              <a:ext cx="802" cy="2016"/>
              <a:chOff x="5541" y="10602"/>
              <a:chExt cx="960" cy="2282"/>
            </a:xfrm>
          </p:grpSpPr>
          <p:sp>
            <p:nvSpPr>
              <p:cNvPr id="90126" name="Text Box 14"/>
              <p:cNvSpPr txBox="1">
                <a:spLocks noChangeArrowheads="1"/>
              </p:cNvSpPr>
              <p:nvPr/>
            </p:nvSpPr>
            <p:spPr bwMode="auto">
              <a:xfrm>
                <a:off x="554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7" name="Text Box 15"/>
              <p:cNvSpPr txBox="1">
                <a:spLocks noChangeArrowheads="1"/>
              </p:cNvSpPr>
              <p:nvPr/>
            </p:nvSpPr>
            <p:spPr bwMode="auto">
              <a:xfrm>
                <a:off x="554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8" name="Text Box 16"/>
              <p:cNvSpPr txBox="1">
                <a:spLocks noChangeArrowheads="1"/>
              </p:cNvSpPr>
              <p:nvPr/>
            </p:nvSpPr>
            <p:spPr bwMode="auto">
              <a:xfrm>
                <a:off x="5541" y="11254"/>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9" name="Text Box 17"/>
              <p:cNvSpPr txBox="1">
                <a:spLocks noChangeArrowheads="1"/>
              </p:cNvSpPr>
              <p:nvPr/>
            </p:nvSpPr>
            <p:spPr bwMode="auto">
              <a:xfrm>
                <a:off x="554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0" name="Text Box 18"/>
              <p:cNvSpPr txBox="1">
                <a:spLocks noChangeArrowheads="1"/>
              </p:cNvSpPr>
              <p:nvPr/>
            </p:nvSpPr>
            <p:spPr bwMode="auto">
              <a:xfrm>
                <a:off x="5541" y="11906"/>
                <a:ext cx="960" cy="978"/>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grpSp>
          <p:nvGrpSpPr>
            <p:cNvPr id="90117" name="Group 19"/>
            <p:cNvGrpSpPr/>
            <p:nvPr/>
          </p:nvGrpSpPr>
          <p:grpSpPr bwMode="auto">
            <a:xfrm>
              <a:off x="4032" y="1104"/>
              <a:ext cx="768" cy="2016"/>
              <a:chOff x="7581" y="10602"/>
              <a:chExt cx="960" cy="2282"/>
            </a:xfrm>
          </p:grpSpPr>
          <p:sp>
            <p:nvSpPr>
              <p:cNvPr id="90120" name="Text Box 20"/>
              <p:cNvSpPr txBox="1">
                <a:spLocks noChangeArrowheads="1"/>
              </p:cNvSpPr>
              <p:nvPr/>
            </p:nvSpPr>
            <p:spPr bwMode="auto">
              <a:xfrm>
                <a:off x="758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1" name="Text Box 21"/>
              <p:cNvSpPr txBox="1">
                <a:spLocks noChangeArrowheads="1"/>
              </p:cNvSpPr>
              <p:nvPr/>
            </p:nvSpPr>
            <p:spPr bwMode="auto">
              <a:xfrm>
                <a:off x="758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2" name="Text Box 22"/>
              <p:cNvSpPr txBox="1">
                <a:spLocks noChangeArrowheads="1"/>
              </p:cNvSpPr>
              <p:nvPr/>
            </p:nvSpPr>
            <p:spPr bwMode="auto">
              <a:xfrm>
                <a:off x="7581" y="11254"/>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3" name="Text Box 23"/>
              <p:cNvSpPr txBox="1">
                <a:spLocks noChangeArrowheads="1"/>
              </p:cNvSpPr>
              <p:nvPr/>
            </p:nvSpPr>
            <p:spPr bwMode="auto">
              <a:xfrm>
                <a:off x="758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4" name="Text Box 24"/>
              <p:cNvSpPr txBox="1">
                <a:spLocks noChangeArrowheads="1"/>
              </p:cNvSpPr>
              <p:nvPr/>
            </p:nvSpPr>
            <p:spPr bwMode="auto">
              <a:xfrm>
                <a:off x="7581" y="12558"/>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5" name="Text Box 25"/>
              <p:cNvSpPr txBox="1">
                <a:spLocks noChangeArrowheads="1"/>
              </p:cNvSpPr>
              <p:nvPr/>
            </p:nvSpPr>
            <p:spPr bwMode="auto">
              <a:xfrm>
                <a:off x="7581" y="11906"/>
                <a:ext cx="960" cy="652"/>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4</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grpSp>
        <p:sp>
          <p:nvSpPr>
            <p:cNvPr id="90118" name="Line 26"/>
            <p:cNvSpPr>
              <a:spLocks noChangeShapeType="1"/>
            </p:cNvSpPr>
            <p:nvPr/>
          </p:nvSpPr>
          <p:spPr bwMode="auto">
            <a:xfrm flipV="1">
              <a:off x="1728" y="1824"/>
              <a:ext cx="878" cy="240"/>
            </a:xfrm>
            <a:prstGeom prst="line">
              <a:avLst/>
            </a:prstGeom>
            <a:noFill/>
            <a:ln w="9525">
              <a:solidFill>
                <a:srgbClr val="000000"/>
              </a:solidFill>
              <a:round/>
              <a:tailEnd type="triangle" w="med" len="med"/>
            </a:ln>
          </p:spPr>
          <p:txBody>
            <a:bodyPr/>
            <a:lstStyle/>
            <a:p>
              <a:endParaRPr lang="zh-CN" altLang="en-US"/>
            </a:p>
          </p:txBody>
        </p:sp>
        <p:sp>
          <p:nvSpPr>
            <p:cNvPr id="90119" name="Line 27"/>
            <p:cNvSpPr>
              <a:spLocks noChangeShapeType="1"/>
            </p:cNvSpPr>
            <p:nvPr/>
          </p:nvSpPr>
          <p:spPr bwMode="auto">
            <a:xfrm flipV="1">
              <a:off x="1728" y="2112"/>
              <a:ext cx="878" cy="528"/>
            </a:xfrm>
            <a:prstGeom prst="line">
              <a:avLst/>
            </a:prstGeom>
            <a:noFill/>
            <a:ln w="9525">
              <a:solidFill>
                <a:srgbClr val="000000"/>
              </a:solidFill>
              <a:round/>
              <a:tailEnd type="triangle" w="med" len="me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zh-CN" smtClean="0"/>
              <a:t>1. </a:t>
            </a:r>
            <a:r>
              <a:rPr lang="zh-CN" altLang="en-US" smtClean="0"/>
              <a:t>移动技术（</a:t>
            </a:r>
            <a:r>
              <a:rPr lang="en-US" altLang="zh-CN" smtClean="0"/>
              <a:t>3</a:t>
            </a:r>
            <a:r>
              <a:rPr lang="zh-CN" altLang="en-US" smtClean="0"/>
              <a:t>）</a:t>
            </a:r>
            <a:endParaRPr lang="zh-CN" altLang="en-US" smtClean="0"/>
          </a:p>
        </p:txBody>
      </p:sp>
      <p:sp>
        <p:nvSpPr>
          <p:cNvPr id="91138" name="Rectangle 3"/>
          <p:cNvSpPr>
            <a:spLocks noGrp="1" noChangeArrowheads="1"/>
          </p:cNvSpPr>
          <p:nvPr>
            <p:ph type="body" idx="1"/>
          </p:nvPr>
        </p:nvSpPr>
        <p:spPr>
          <a:xfrm>
            <a:off x="468313" y="1628775"/>
            <a:ext cx="8207375" cy="4895850"/>
          </a:xfrm>
        </p:spPr>
        <p:txBody>
          <a:bodyPr/>
          <a:lstStyle/>
          <a:p>
            <a:r>
              <a:rPr lang="zh-CN" altLang="en-US" sz="2600" smtClean="0"/>
              <a:t>内存紧凑和程序浮动带来的问题： </a:t>
            </a:r>
            <a:endParaRPr lang="zh-CN" altLang="en-US" sz="2600" smtClean="0"/>
          </a:p>
          <a:p>
            <a:pPr lvl="1"/>
            <a:r>
              <a:rPr lang="zh-CN" altLang="en-US" sz="2600" smtClean="0"/>
              <a:t>经过紧缩后，用户程序在内存中的位置发生了变化，若要程序能正确运行，必须对程序代码和数据的地址进行变换，即进行重定位。 </a:t>
            </a:r>
            <a:endParaRPr lang="zh-CN" altLang="en-US" sz="2600" smtClean="0"/>
          </a:p>
          <a:p>
            <a:pPr lvl="1"/>
            <a:r>
              <a:rPr lang="zh-CN" altLang="en-US" sz="2600" smtClean="0"/>
              <a:t>静态重定位不行，最好的方法是采用动态重定位。 </a:t>
            </a:r>
            <a:endParaRPr lang="zh-CN" altLang="en-US" sz="2600" smtClean="0"/>
          </a:p>
          <a:p>
            <a:pPr lvl="1"/>
            <a:r>
              <a:rPr lang="zh-CN" altLang="en-US" sz="2600" smtClean="0"/>
              <a:t>采用动态重定位技术，由于地址转换在程序执行期间，随着对每条指令和数据的访问而自动进行，因此，当系统进行紧缩和程序浮动时，不需要对程序做任何修改，只需将程序在主存的起始地址进行更新即可。 </a:t>
            </a:r>
            <a:endParaRPr lang="zh-CN" altLang="en-US" sz="26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zh-CN" altLang="en-US" smtClean="0"/>
              <a:t>移动算法的实施时机 </a:t>
            </a:r>
            <a:endParaRPr lang="zh-CN" altLang="en-US" smtClean="0"/>
          </a:p>
        </p:txBody>
      </p:sp>
      <p:sp>
        <p:nvSpPr>
          <p:cNvPr id="95234" name="Rectangle 3"/>
          <p:cNvSpPr>
            <a:spLocks noGrp="1" noChangeArrowheads="1"/>
          </p:cNvSpPr>
          <p:nvPr>
            <p:ph type="body" idx="1"/>
          </p:nvPr>
        </p:nvSpPr>
        <p:spPr>
          <a:xfrm>
            <a:off x="539750" y="1484313"/>
            <a:ext cx="8280400" cy="5040312"/>
          </a:xfrm>
        </p:spPr>
        <p:txBody>
          <a:bodyPr/>
          <a:lstStyle/>
          <a:p>
            <a:pPr>
              <a:lnSpc>
                <a:spcPct val="90000"/>
              </a:lnSpc>
            </a:pPr>
            <a:r>
              <a:rPr lang="zh-CN" altLang="en-US" sz="2800" smtClean="0"/>
              <a:t>方式</a:t>
            </a:r>
            <a:r>
              <a:rPr lang="en-US" altLang="zh-CN" sz="2800" smtClean="0"/>
              <a:t>1</a:t>
            </a:r>
            <a:r>
              <a:rPr lang="zh-CN" altLang="en-US" sz="2800" smtClean="0"/>
              <a:t>：在某分区被释放后立即进行紧缩。 </a:t>
            </a:r>
            <a:endParaRPr lang="zh-CN" altLang="en-US" sz="2800" smtClean="0"/>
          </a:p>
          <a:p>
            <a:pPr lvl="1">
              <a:lnSpc>
                <a:spcPct val="90000"/>
              </a:lnSpc>
            </a:pPr>
            <a:r>
              <a:rPr lang="zh-CN" altLang="en-US" sz="2400" smtClean="0"/>
              <a:t>优点：系统主存非常整洁，只有一个连续的空闲分区，没有任何碎片，有利于空闲分块表的管理和主存分配 。</a:t>
            </a:r>
            <a:endParaRPr lang="zh-CN" altLang="en-US" sz="2400" smtClean="0"/>
          </a:p>
          <a:p>
            <a:pPr lvl="1">
              <a:lnSpc>
                <a:spcPct val="90000"/>
              </a:lnSpc>
            </a:pPr>
            <a:r>
              <a:rPr lang="zh-CN" altLang="en-US" sz="2400" smtClean="0"/>
              <a:t>缺点：紧缩工作需要耗费系统资源，会降低</a:t>
            </a:r>
            <a:r>
              <a:rPr lang="en-US" altLang="zh-CN" sz="2400" smtClean="0"/>
              <a:t>CPU</a:t>
            </a:r>
            <a:r>
              <a:rPr lang="zh-CN" altLang="en-US" sz="2400" smtClean="0"/>
              <a:t>利用率和系统吞吐量。 </a:t>
            </a:r>
            <a:endParaRPr lang="zh-CN" altLang="en-US" sz="2400" smtClean="0"/>
          </a:p>
          <a:p>
            <a:pPr>
              <a:lnSpc>
                <a:spcPct val="90000"/>
              </a:lnSpc>
            </a:pPr>
            <a:r>
              <a:rPr lang="zh-CN" altLang="en-US" sz="2800" smtClean="0"/>
              <a:t>方法</a:t>
            </a:r>
            <a:r>
              <a:rPr lang="en-US" altLang="zh-CN" sz="2800" smtClean="0"/>
              <a:t>2</a:t>
            </a:r>
            <a:r>
              <a:rPr lang="zh-CN" altLang="en-US" sz="2800" smtClean="0"/>
              <a:t>：当“请求分配模块”找不到足够大的空闲分区时，再进行紧缩 </a:t>
            </a:r>
            <a:endParaRPr lang="zh-CN" altLang="en-US" sz="2800" smtClean="0"/>
          </a:p>
          <a:p>
            <a:pPr lvl="1">
              <a:lnSpc>
                <a:spcPct val="90000"/>
              </a:lnSpc>
            </a:pPr>
            <a:r>
              <a:rPr lang="zh-CN" altLang="en-US" sz="2400" smtClean="0"/>
              <a:t>优点：减少紧缩次数，提高</a:t>
            </a:r>
            <a:r>
              <a:rPr lang="en-US" altLang="zh-CN" sz="2400" smtClean="0"/>
              <a:t>CPU</a:t>
            </a:r>
            <a:r>
              <a:rPr lang="zh-CN" altLang="en-US" sz="2400" smtClean="0"/>
              <a:t>利用率和系统吞吐量。 </a:t>
            </a:r>
            <a:endParaRPr lang="zh-CN" altLang="en-US" sz="2400" smtClean="0"/>
          </a:p>
          <a:p>
            <a:pPr lvl="1">
              <a:lnSpc>
                <a:spcPct val="90000"/>
              </a:lnSpc>
            </a:pPr>
            <a:r>
              <a:rPr lang="zh-CN" altLang="en-US" sz="2400" smtClean="0"/>
              <a:t>缺点：增加了空闲分块表管理的复杂性。 </a:t>
            </a:r>
            <a:endParaRPr lang="zh-CN" altLang="en-US"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684213" y="115888"/>
            <a:ext cx="7772400" cy="1143000"/>
          </a:xfrm>
        </p:spPr>
        <p:txBody>
          <a:bodyPr/>
          <a:lstStyle/>
          <a:p>
            <a:r>
              <a:rPr lang="en-US" altLang="zh-CN" smtClean="0"/>
              <a:t>2. </a:t>
            </a:r>
            <a:r>
              <a:rPr lang="zh-CN" altLang="en-US" smtClean="0"/>
              <a:t>对换技术（</a:t>
            </a:r>
            <a:r>
              <a:rPr lang="en-US" altLang="zh-CN" smtClean="0"/>
              <a:t>1</a:t>
            </a:r>
            <a:r>
              <a:rPr lang="zh-CN" altLang="en-US" smtClean="0"/>
              <a:t>）</a:t>
            </a:r>
            <a:endParaRPr lang="zh-CN" altLang="en-US" smtClean="0"/>
          </a:p>
        </p:txBody>
      </p:sp>
      <p:sp>
        <p:nvSpPr>
          <p:cNvPr id="97282" name="Rectangle 3"/>
          <p:cNvSpPr>
            <a:spLocks noGrp="1" noChangeArrowheads="1"/>
          </p:cNvSpPr>
          <p:nvPr>
            <p:ph type="body" idx="4294967295"/>
          </p:nvPr>
        </p:nvSpPr>
        <p:spPr>
          <a:xfrm>
            <a:off x="539750" y="1412875"/>
            <a:ext cx="8064500" cy="5040313"/>
          </a:xfrm>
        </p:spPr>
        <p:txBody>
          <a:bodyPr/>
          <a:lstStyle/>
          <a:p>
            <a:r>
              <a:rPr lang="zh-CN" altLang="en-US" sz="2800" smtClean="0"/>
              <a:t>作用：解决多个程序存在而导致内存区不足。</a:t>
            </a:r>
            <a:endParaRPr lang="zh-CN" altLang="en-US" sz="2800" smtClean="0"/>
          </a:p>
          <a:p>
            <a:r>
              <a:rPr lang="zh-CN" altLang="en-US" sz="2800" smtClean="0"/>
              <a:t>对换技术：通过选择一个进程，把其暂时移出到磁盘，腾出空间给其他进程使用，同时把磁盘中的某个进程再换进内存，让其投入运行，这种互换称对换。</a:t>
            </a:r>
            <a:endParaRPr lang="zh-CN" altLang="en-US" sz="2800" smtClean="0"/>
          </a:p>
          <a:p>
            <a:r>
              <a:rPr lang="zh-CN" altLang="en-US" sz="2800" smtClean="0"/>
              <a:t>对换进程选择：把时间片耗尽或优先级较低的进程换出，因为短时间内它们不会被投入运行； </a:t>
            </a:r>
            <a:endParaRPr lang="zh-CN" altLang="en-US" sz="2800" smtClean="0"/>
          </a:p>
          <a:p>
            <a:r>
              <a:rPr lang="zh-CN" altLang="en-US" sz="2800" smtClean="0"/>
              <a:t>数据区和堆栈是进程运行时创建和修改的，可通过文件系统把这些可变信息作为特殊文件移出。</a:t>
            </a:r>
            <a:endParaRPr lang="zh-CN" altLang="en-US" sz="2800" smtClean="0"/>
          </a:p>
          <a:p>
            <a:r>
              <a:rPr lang="zh-CN" altLang="en-US" sz="2800" smtClean="0"/>
              <a:t>由</a:t>
            </a:r>
            <a:r>
              <a:rPr lang="en-US" altLang="zh-CN" sz="2800" smtClean="0"/>
              <a:t>OS</a:t>
            </a:r>
            <a:r>
              <a:rPr lang="zh-CN" altLang="zh-CN" sz="2800" smtClean="0"/>
              <a:t>控制</a:t>
            </a:r>
            <a:r>
              <a:rPr lang="zh-CN" altLang="en-US" sz="2800" smtClean="0"/>
              <a:t>内存与外存信息交换。</a:t>
            </a:r>
            <a:endParaRPr lang="zh-CN" altLang="en-US" sz="28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188913"/>
            <a:ext cx="7772400" cy="838200"/>
          </a:xfrm>
        </p:spPr>
        <p:txBody>
          <a:bodyPr/>
          <a:lstStyle/>
          <a:p>
            <a:r>
              <a:rPr lang="en-US" altLang="zh-CN" smtClean="0"/>
              <a:t>2. </a:t>
            </a:r>
            <a:r>
              <a:rPr lang="zh-CN" altLang="en-US" smtClean="0"/>
              <a:t>对换技术（</a:t>
            </a:r>
            <a:r>
              <a:rPr lang="en-US" altLang="zh-CN" smtClean="0"/>
              <a:t>2</a:t>
            </a:r>
            <a:r>
              <a:rPr lang="zh-CN" altLang="en-US" smtClean="0"/>
              <a:t>）</a:t>
            </a:r>
            <a:endParaRPr lang="zh-CN" altLang="en-US" smtClean="0"/>
          </a:p>
        </p:txBody>
      </p:sp>
      <p:sp>
        <p:nvSpPr>
          <p:cNvPr id="106499" name="Rectangle 3"/>
          <p:cNvSpPr>
            <a:spLocks noGrp="1" noChangeArrowheads="1"/>
          </p:cNvSpPr>
          <p:nvPr>
            <p:ph type="body" idx="1"/>
          </p:nvPr>
        </p:nvSpPr>
        <p:spPr>
          <a:xfrm>
            <a:off x="611188" y="1196975"/>
            <a:ext cx="8064500" cy="5329238"/>
          </a:xfrm>
        </p:spPr>
        <p:txBody>
          <a:bodyPr/>
          <a:lstStyle/>
          <a:p>
            <a:r>
              <a:rPr lang="zh-CN" altLang="en-US" sz="2600" smtClean="0"/>
              <a:t>批处理系统中，当有进程要求动态扩充内存且得不到满足时可触发对换；</a:t>
            </a:r>
            <a:endParaRPr lang="zh-CN" altLang="en-US" sz="2600" smtClean="0"/>
          </a:p>
          <a:p>
            <a:r>
              <a:rPr lang="zh-CN" altLang="en-US" sz="2600" smtClean="0"/>
              <a:t>分时系统中，对换可与调度结合在一起，每个时间片结束或执行</a:t>
            </a:r>
            <a:r>
              <a:rPr lang="en-US" altLang="zh-CN" sz="2600" smtClean="0"/>
              <a:t>I/O</a:t>
            </a:r>
            <a:r>
              <a:rPr lang="zh-CN" altLang="en-US" sz="2600" smtClean="0"/>
              <a:t>操作时实施。  </a:t>
            </a:r>
            <a:endParaRPr lang="zh-CN" altLang="en-US" sz="2600" smtClean="0"/>
          </a:p>
          <a:p>
            <a:pPr lvl="1"/>
            <a:r>
              <a:rPr lang="zh-CN" altLang="en-US" sz="2600" smtClean="0"/>
              <a:t>进程一旦因时间片到或因等待事件而不能运行时，它不但让出</a:t>
            </a:r>
            <a:r>
              <a:rPr lang="en-US" altLang="zh-CN" sz="2600" smtClean="0"/>
              <a:t>CPU</a:t>
            </a:r>
            <a:r>
              <a:rPr lang="zh-CN" altLang="en-US" sz="2600" smtClean="0"/>
              <a:t>，而且也要释放出其所占有的主存空间，并且把该进程的程序和数据以文件的形式保存在外存中。</a:t>
            </a:r>
            <a:endParaRPr lang="zh-CN" altLang="en-US" sz="2600" smtClean="0"/>
          </a:p>
          <a:p>
            <a:pPr lvl="1"/>
            <a:r>
              <a:rPr lang="zh-CN" altLang="en-US" sz="2600" smtClean="0"/>
              <a:t>直到调度程序再次调度到它时，才重新进入主存运行，这时又把它的程序和所需数据送入主存。</a:t>
            </a:r>
            <a:endParaRPr lang="zh-CN" altLang="en-US" sz="2600" smtClean="0"/>
          </a:p>
          <a:p>
            <a:pPr lvl="1"/>
            <a:endParaRPr lang="zh-CN" altLang="en-US" sz="220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idx="4294967295"/>
          </p:nvPr>
        </p:nvSpPr>
        <p:spPr>
          <a:xfrm>
            <a:off x="685800" y="115888"/>
            <a:ext cx="7772400" cy="1143000"/>
          </a:xfrm>
        </p:spPr>
        <p:txBody>
          <a:bodyPr/>
          <a:lstStyle/>
          <a:p>
            <a:r>
              <a:rPr lang="en-US" altLang="zh-CN" smtClean="0"/>
              <a:t>3. </a:t>
            </a:r>
            <a:r>
              <a:rPr lang="zh-CN" altLang="en-US" smtClean="0"/>
              <a:t>覆盖技术（</a:t>
            </a:r>
            <a:r>
              <a:rPr lang="en-US" altLang="zh-CN" smtClean="0"/>
              <a:t>1</a:t>
            </a:r>
            <a:r>
              <a:rPr lang="zh-CN" altLang="en-US" smtClean="0"/>
              <a:t>）</a:t>
            </a:r>
            <a:endParaRPr lang="zh-CN" altLang="en-US" smtClean="0"/>
          </a:p>
        </p:txBody>
      </p:sp>
      <p:sp>
        <p:nvSpPr>
          <p:cNvPr id="98306" name="Rectangle 3"/>
          <p:cNvSpPr>
            <a:spLocks noGrp="1" noChangeArrowheads="1"/>
          </p:cNvSpPr>
          <p:nvPr>
            <p:ph type="body" idx="4294967295"/>
          </p:nvPr>
        </p:nvSpPr>
        <p:spPr>
          <a:xfrm>
            <a:off x="323850" y="1341438"/>
            <a:ext cx="8424863" cy="5256212"/>
          </a:xfrm>
        </p:spPr>
        <p:txBody>
          <a:bodyPr/>
          <a:lstStyle/>
          <a:p>
            <a:r>
              <a:rPr lang="zh-CN" altLang="en-US" sz="2800" smtClean="0"/>
              <a:t>作用：解决用户程序长度超出物理内存总和。</a:t>
            </a:r>
            <a:endParaRPr lang="zh-CN" altLang="en-US" sz="2800" smtClean="0"/>
          </a:p>
          <a:p>
            <a:r>
              <a:rPr lang="zh-CN" altLang="en-US" sz="2800" smtClean="0"/>
              <a:t>覆盖技术：指一个作业的若干程序段（或数据段）间，或几个作业的某些部分间共享某主存空间。</a:t>
            </a:r>
            <a:endParaRPr lang="zh-CN" altLang="en-US" sz="2800" smtClean="0"/>
          </a:p>
          <a:p>
            <a:pPr lvl="1"/>
            <a:r>
              <a:rPr lang="zh-CN" altLang="en-US" smtClean="0"/>
              <a:t>用于</a:t>
            </a:r>
            <a:r>
              <a:rPr lang="en-US" altLang="zh-CN" smtClean="0"/>
              <a:t>OS</a:t>
            </a:r>
            <a:r>
              <a:rPr lang="zh-CN" altLang="en-US" smtClean="0"/>
              <a:t>：</a:t>
            </a:r>
            <a:r>
              <a:rPr lang="en-US" altLang="zh-CN" smtClean="0"/>
              <a:t>OS</a:t>
            </a:r>
            <a:r>
              <a:rPr lang="zh-CN" altLang="en-US" smtClean="0"/>
              <a:t>常用部分常驻内存，不常用部分存于外存</a:t>
            </a:r>
            <a:r>
              <a:rPr lang="en-US" altLang="zh-CN" smtClean="0"/>
              <a:t>;</a:t>
            </a:r>
            <a:endParaRPr lang="en-US" altLang="en-US" smtClean="0"/>
          </a:p>
          <a:p>
            <a:pPr lvl="1"/>
            <a:r>
              <a:rPr lang="zh-CN" altLang="en-US" smtClean="0"/>
              <a:t>用于用户作业：用户指定各程序段调入内存的先后次序，以及内存中可以覆盖的程序段位置。 </a:t>
            </a:r>
            <a:endParaRPr lang="zh-CN" altLang="en-US" smtClean="0"/>
          </a:p>
          <a:p>
            <a:r>
              <a:rPr lang="zh-CN" altLang="en-US" sz="2800" smtClean="0"/>
              <a:t>不足：由用户程序自己控制内外存信息交换，</a:t>
            </a:r>
            <a:r>
              <a:rPr lang="zh-CN" altLang="zh-CN" sz="2800" smtClean="0"/>
              <a:t>用户负担很重，且程序不宜过长</a:t>
            </a:r>
            <a:r>
              <a:rPr lang="zh-CN" altLang="en-US" sz="2800" smtClean="0"/>
              <a:t>，</a:t>
            </a:r>
            <a:r>
              <a:rPr lang="zh-CN" altLang="zh-CN" sz="2800" smtClean="0"/>
              <a:t>用于早期的</a:t>
            </a:r>
            <a:r>
              <a:rPr lang="en-US" altLang="zh-CN" sz="2800" smtClean="0"/>
              <a:t>OS</a:t>
            </a:r>
            <a:r>
              <a:rPr lang="zh-CN" altLang="en-US" sz="2800" smtClean="0"/>
              <a:t>。</a:t>
            </a:r>
            <a:endParaRPr lang="zh-CN"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endParaRPr lang="zh-CN" altLang="en-US" smtClean="0"/>
          </a:p>
        </p:txBody>
      </p:sp>
      <p:sp>
        <p:nvSpPr>
          <p:cNvPr id="17410" name="Rectangle 3"/>
          <p:cNvSpPr>
            <a:spLocks noChangeArrowheads="1"/>
          </p:cNvSpPr>
          <p:nvPr/>
        </p:nvSpPr>
        <p:spPr bwMode="auto">
          <a:xfrm>
            <a:off x="457200" y="2057400"/>
            <a:ext cx="3922713" cy="4343400"/>
          </a:xfrm>
          <a:prstGeom prst="rect">
            <a:avLst/>
          </a:prstGeom>
          <a:noFill/>
          <a:ln w="9525">
            <a:solidFill>
              <a:schemeClr val="accent2"/>
            </a:solidFill>
            <a:miter lim="800000"/>
          </a:ln>
        </p:spPr>
        <p:txBody>
          <a:bodyPr/>
          <a:lstStyle/>
          <a:p>
            <a:pPr marL="342900" indent="-342900" algn="just">
              <a:spcBef>
                <a:spcPct val="20000"/>
              </a:spcBef>
              <a:buClr>
                <a:srgbClr val="CC3300"/>
              </a:buClr>
              <a:buSzPct val="60000"/>
              <a:buFont typeface="Wingdings" panose="05000000000000000000" pitchFamily="2" charset="2"/>
              <a:buChar char="n"/>
            </a:pPr>
            <a:r>
              <a:rPr kumimoji="0" lang="zh-CN" altLang="en-US" sz="2800" b="0">
                <a:latin typeface="Tahoma" panose="020B0604030504040204" pitchFamily="34" charset="0"/>
              </a:rPr>
              <a:t>内存储器（简称内存、主存、物理存储器）</a:t>
            </a:r>
            <a:endParaRPr kumimoji="0" lang="zh-CN" altLang="en-US" sz="2800" b="0">
              <a:latin typeface="Tahoma" panose="020B0604030504040204" pitchFamily="34" charset="0"/>
            </a:endParaRPr>
          </a:p>
          <a:p>
            <a:pPr marL="342900" indent="-342900" algn="just">
              <a:spcBef>
                <a:spcPct val="20000"/>
              </a:spcBef>
              <a:buClr>
                <a:srgbClr val="CC3300"/>
              </a:buClr>
              <a:buSzPct val="60000"/>
              <a:buFont typeface="Wingdings" panose="05000000000000000000" pitchFamily="2" charset="2"/>
              <a:buChar char="n"/>
            </a:pPr>
            <a:r>
              <a:rPr kumimoji="0" lang="zh-CN" altLang="en-US" sz="2800" b="0">
                <a:latin typeface="Tahoma" panose="020B0604030504040204" pitchFamily="34" charset="0"/>
              </a:rPr>
              <a:t>处理机能直接访问的存储器。用来存放系统和用户的程序和数据，其特点是存取速度快，存储方式是以新换旧，断电信息丢失。</a:t>
            </a:r>
            <a:endParaRPr kumimoji="0" lang="zh-CN" altLang="en-US" sz="2800" b="0">
              <a:solidFill>
                <a:srgbClr val="FF66FF"/>
              </a:solidFill>
              <a:latin typeface="Tahoma" panose="020B0604030504040204" pitchFamily="34" charset="0"/>
            </a:endParaRPr>
          </a:p>
        </p:txBody>
      </p:sp>
      <p:sp>
        <p:nvSpPr>
          <p:cNvPr id="17411" name="Rectangle 4"/>
          <p:cNvSpPr>
            <a:spLocks noChangeArrowheads="1"/>
          </p:cNvSpPr>
          <p:nvPr/>
        </p:nvSpPr>
        <p:spPr bwMode="auto">
          <a:xfrm>
            <a:off x="4876800" y="1981200"/>
            <a:ext cx="3886200" cy="4343400"/>
          </a:xfrm>
          <a:prstGeom prst="rect">
            <a:avLst/>
          </a:prstGeom>
          <a:noFill/>
          <a:ln w="9525">
            <a:solidFill>
              <a:srgbClr val="FF66FF"/>
            </a:solidFill>
            <a:miter lim="800000"/>
          </a:ln>
        </p:spPr>
        <p:txBody>
          <a:bodyPr/>
          <a:lstStyle/>
          <a:p>
            <a:pPr marL="342900" indent="-342900" algn="just">
              <a:spcBef>
                <a:spcPct val="20000"/>
              </a:spcBef>
              <a:buClr>
                <a:srgbClr val="3366FF"/>
              </a:buClr>
              <a:buSzPct val="60000"/>
              <a:buFont typeface="Wingdings" panose="05000000000000000000" pitchFamily="2" charset="2"/>
              <a:buChar char="n"/>
            </a:pPr>
            <a:r>
              <a:rPr kumimoji="0" lang="zh-CN" altLang="en-US" sz="2800" b="0">
                <a:solidFill>
                  <a:srgbClr val="CC0000"/>
                </a:solidFill>
                <a:latin typeface="Tahoma" panose="020B0604030504040204" pitchFamily="34" charset="0"/>
              </a:rPr>
              <a:t>外存储器（简称外存、辅助存储器）</a:t>
            </a:r>
            <a:endParaRPr kumimoji="0" lang="zh-CN" altLang="en-US" sz="2800" b="0">
              <a:solidFill>
                <a:srgbClr val="CC0000"/>
              </a:solidFill>
              <a:latin typeface="Tahoma" panose="020B0604030504040204" pitchFamily="34" charset="0"/>
            </a:endParaRPr>
          </a:p>
          <a:p>
            <a:pPr marL="342900" indent="-342900" algn="just">
              <a:spcBef>
                <a:spcPct val="20000"/>
              </a:spcBef>
              <a:buClr>
                <a:srgbClr val="3366FF"/>
              </a:buClr>
              <a:buSzPct val="60000"/>
              <a:buFont typeface="Wingdings" panose="05000000000000000000" pitchFamily="2" charset="2"/>
              <a:buChar char="n"/>
            </a:pPr>
            <a:r>
              <a:rPr kumimoji="0" lang="zh-CN" altLang="en-US" sz="2800" b="0">
                <a:solidFill>
                  <a:srgbClr val="CC0000"/>
                </a:solidFill>
                <a:latin typeface="Tahoma" panose="020B0604030504040204" pitchFamily="34" charset="0"/>
              </a:rPr>
              <a:t>处理机不能直接访问的存储器。用来存放用户的各种信息，存取速度相对内存而言要慢得多，但它可用来长期保存用户信息。在文件系统中介绍</a:t>
            </a:r>
            <a:r>
              <a:rPr kumimoji="0" lang="zh-CN" altLang="en-US" sz="2800" b="0">
                <a:solidFill>
                  <a:schemeClr val="accent2"/>
                </a:solidFill>
                <a:latin typeface="Tahoma" panose="020B0604030504040204" pitchFamily="34" charset="0"/>
              </a:rPr>
              <a:t>。</a:t>
            </a:r>
            <a:endParaRPr lang="zh-CN" altLang="en-US" b="0">
              <a:solidFill>
                <a:schemeClr val="accent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87" name="Rectangle 19"/>
          <p:cNvSpPr>
            <a:spLocks noGrp="1" noChangeArrowheads="1"/>
          </p:cNvSpPr>
          <p:nvPr>
            <p:ph type="title"/>
          </p:nvPr>
        </p:nvSpPr>
        <p:spPr>
          <a:xfrm>
            <a:off x="762000" y="0"/>
            <a:ext cx="7772400" cy="1143000"/>
          </a:xfrm>
        </p:spPr>
        <p:txBody>
          <a:bodyPr/>
          <a:lstStyle/>
          <a:p>
            <a:r>
              <a:rPr lang="zh-CN" altLang="en-US" smtClean="0"/>
              <a:t> </a:t>
            </a:r>
            <a:endParaRPr lang="zh-CN" altLang="en-US" smtClean="0"/>
          </a:p>
        </p:txBody>
      </p:sp>
      <p:grpSp>
        <p:nvGrpSpPr>
          <p:cNvPr id="109635" name="Group 67"/>
          <p:cNvGrpSpPr/>
          <p:nvPr/>
        </p:nvGrpSpPr>
        <p:grpSpPr bwMode="auto">
          <a:xfrm>
            <a:off x="533400" y="1282700"/>
            <a:ext cx="8305800" cy="5314950"/>
            <a:chOff x="336" y="300"/>
            <a:chExt cx="5232" cy="3348"/>
          </a:xfrm>
        </p:grpSpPr>
        <p:sp>
          <p:nvSpPr>
            <p:cNvPr id="109570" name="Rectangle 2"/>
            <p:cNvSpPr>
              <a:spLocks noChangeArrowheads="1"/>
            </p:cNvSpPr>
            <p:nvPr/>
          </p:nvSpPr>
          <p:spPr bwMode="auto">
            <a:xfrm>
              <a:off x="5088" y="1824"/>
              <a:ext cx="480" cy="624"/>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1" name="Rectangle 3"/>
            <p:cNvSpPr>
              <a:spLocks noChangeArrowheads="1"/>
            </p:cNvSpPr>
            <p:nvPr/>
          </p:nvSpPr>
          <p:spPr bwMode="auto">
            <a:xfrm>
              <a:off x="5088" y="1104"/>
              <a:ext cx="480" cy="624"/>
            </a:xfrm>
            <a:prstGeom prst="rect">
              <a:avLst/>
            </a:prstGeom>
            <a:solidFill>
              <a:srgbClr val="CCFFCC"/>
            </a:solidFill>
            <a:ln w="9525">
              <a:solidFill>
                <a:schemeClr val="tx1"/>
              </a:solidFill>
              <a:miter lim="800000"/>
            </a:ln>
            <a:effectLst/>
          </p:spPr>
          <p:txBody>
            <a:bodyPr wrap="none" anchor="ctr"/>
            <a:lstStyle/>
            <a:p>
              <a:endParaRPr lang="zh-CN" altLang="en-US"/>
            </a:p>
          </p:txBody>
        </p:sp>
        <p:sp>
          <p:nvSpPr>
            <p:cNvPr id="109572" name="Rectangle 4"/>
            <p:cNvSpPr>
              <a:spLocks noChangeArrowheads="1"/>
            </p:cNvSpPr>
            <p:nvPr/>
          </p:nvSpPr>
          <p:spPr bwMode="auto">
            <a:xfrm>
              <a:off x="3840" y="1824"/>
              <a:ext cx="480" cy="624"/>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3" name="Rectangle 5"/>
            <p:cNvSpPr>
              <a:spLocks noChangeArrowheads="1"/>
            </p:cNvSpPr>
            <p:nvPr/>
          </p:nvSpPr>
          <p:spPr bwMode="auto">
            <a:xfrm>
              <a:off x="4416" y="3024"/>
              <a:ext cx="480" cy="624"/>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4" name="Rectangle 6"/>
            <p:cNvSpPr>
              <a:spLocks noChangeArrowheads="1"/>
            </p:cNvSpPr>
            <p:nvPr/>
          </p:nvSpPr>
          <p:spPr bwMode="auto">
            <a:xfrm>
              <a:off x="3840" y="3024"/>
              <a:ext cx="480" cy="384"/>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5" name="Rectangle 7"/>
            <p:cNvSpPr>
              <a:spLocks noChangeArrowheads="1"/>
            </p:cNvSpPr>
            <p:nvPr/>
          </p:nvSpPr>
          <p:spPr bwMode="auto">
            <a:xfrm>
              <a:off x="3216" y="1824"/>
              <a:ext cx="480" cy="1152"/>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6" name="Rectangle 8"/>
            <p:cNvSpPr>
              <a:spLocks noChangeArrowheads="1"/>
            </p:cNvSpPr>
            <p:nvPr/>
          </p:nvSpPr>
          <p:spPr bwMode="auto">
            <a:xfrm>
              <a:off x="3216" y="1152"/>
              <a:ext cx="480" cy="480"/>
            </a:xfrm>
            <a:prstGeom prst="rect">
              <a:avLst/>
            </a:prstGeom>
            <a:solidFill>
              <a:srgbClr val="CCFFCC"/>
            </a:solidFill>
            <a:ln w="9525">
              <a:solidFill>
                <a:schemeClr val="tx1"/>
              </a:solidFill>
              <a:miter lim="800000"/>
            </a:ln>
            <a:effectLst/>
          </p:spPr>
          <p:txBody>
            <a:bodyPr wrap="none" anchor="ctr"/>
            <a:lstStyle/>
            <a:p>
              <a:endParaRPr lang="zh-CN" altLang="en-US"/>
            </a:p>
          </p:txBody>
        </p:sp>
        <p:sp>
          <p:nvSpPr>
            <p:cNvPr id="109577" name="Rectangle 9"/>
            <p:cNvSpPr>
              <a:spLocks noChangeArrowheads="1"/>
            </p:cNvSpPr>
            <p:nvPr/>
          </p:nvSpPr>
          <p:spPr bwMode="auto">
            <a:xfrm>
              <a:off x="3216" y="672"/>
              <a:ext cx="480" cy="432"/>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109578" name="Rectangle 10"/>
            <p:cNvSpPr>
              <a:spLocks noChangeArrowheads="1"/>
            </p:cNvSpPr>
            <p:nvPr/>
          </p:nvSpPr>
          <p:spPr bwMode="auto">
            <a:xfrm>
              <a:off x="2256" y="672"/>
              <a:ext cx="768" cy="2880"/>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9" name="Rectangle 11"/>
            <p:cNvSpPr>
              <a:spLocks noChangeArrowheads="1"/>
            </p:cNvSpPr>
            <p:nvPr/>
          </p:nvSpPr>
          <p:spPr bwMode="auto">
            <a:xfrm>
              <a:off x="1584" y="2640"/>
              <a:ext cx="480" cy="62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0" name="Rectangle 12"/>
            <p:cNvSpPr>
              <a:spLocks noChangeArrowheads="1"/>
            </p:cNvSpPr>
            <p:nvPr/>
          </p:nvSpPr>
          <p:spPr bwMode="auto">
            <a:xfrm>
              <a:off x="960" y="2640"/>
              <a:ext cx="480" cy="38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1" name="Rectangle 13"/>
            <p:cNvSpPr>
              <a:spLocks noChangeArrowheads="1"/>
            </p:cNvSpPr>
            <p:nvPr/>
          </p:nvSpPr>
          <p:spPr bwMode="auto">
            <a:xfrm>
              <a:off x="960" y="1920"/>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2" name="Rectangle 14"/>
            <p:cNvSpPr>
              <a:spLocks noChangeArrowheads="1"/>
            </p:cNvSpPr>
            <p:nvPr/>
          </p:nvSpPr>
          <p:spPr bwMode="auto">
            <a:xfrm>
              <a:off x="1584" y="1920"/>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3" name="Rectangle 15"/>
            <p:cNvSpPr>
              <a:spLocks noChangeArrowheads="1"/>
            </p:cNvSpPr>
            <p:nvPr/>
          </p:nvSpPr>
          <p:spPr bwMode="auto">
            <a:xfrm>
              <a:off x="336" y="1920"/>
              <a:ext cx="480" cy="110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4" name="Rectangle 16"/>
            <p:cNvSpPr>
              <a:spLocks noChangeArrowheads="1"/>
            </p:cNvSpPr>
            <p:nvPr/>
          </p:nvSpPr>
          <p:spPr bwMode="auto">
            <a:xfrm>
              <a:off x="1248" y="1152"/>
              <a:ext cx="480" cy="62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5" name="Rectangle 17"/>
            <p:cNvSpPr>
              <a:spLocks noChangeArrowheads="1"/>
            </p:cNvSpPr>
            <p:nvPr/>
          </p:nvSpPr>
          <p:spPr bwMode="auto">
            <a:xfrm>
              <a:off x="336" y="1152"/>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6" name="Rectangle 18"/>
            <p:cNvSpPr>
              <a:spLocks noChangeArrowheads="1"/>
            </p:cNvSpPr>
            <p:nvPr/>
          </p:nvSpPr>
          <p:spPr bwMode="auto">
            <a:xfrm>
              <a:off x="720" y="384"/>
              <a:ext cx="480" cy="38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9" name="Line 21"/>
            <p:cNvSpPr>
              <a:spLocks noChangeShapeType="1"/>
            </p:cNvSpPr>
            <p:nvPr/>
          </p:nvSpPr>
          <p:spPr bwMode="auto">
            <a:xfrm>
              <a:off x="960" y="768"/>
              <a:ext cx="0" cy="144"/>
            </a:xfrm>
            <a:prstGeom prst="line">
              <a:avLst/>
            </a:prstGeom>
            <a:noFill/>
            <a:ln w="9525">
              <a:solidFill>
                <a:schemeClr val="tx1"/>
              </a:solidFill>
              <a:round/>
            </a:ln>
            <a:effectLst/>
          </p:spPr>
          <p:txBody>
            <a:bodyPr wrap="none" anchor="ctr"/>
            <a:lstStyle/>
            <a:p>
              <a:endParaRPr lang="zh-CN" altLang="en-US"/>
            </a:p>
          </p:txBody>
        </p:sp>
        <p:sp>
          <p:nvSpPr>
            <p:cNvPr id="109590" name="Line 22"/>
            <p:cNvSpPr>
              <a:spLocks noChangeShapeType="1"/>
            </p:cNvSpPr>
            <p:nvPr/>
          </p:nvSpPr>
          <p:spPr bwMode="auto">
            <a:xfrm>
              <a:off x="576" y="912"/>
              <a:ext cx="864" cy="0"/>
            </a:xfrm>
            <a:prstGeom prst="line">
              <a:avLst/>
            </a:prstGeom>
            <a:noFill/>
            <a:ln w="9525">
              <a:solidFill>
                <a:schemeClr val="tx1"/>
              </a:solidFill>
              <a:round/>
            </a:ln>
            <a:effectLst/>
          </p:spPr>
          <p:txBody>
            <a:bodyPr wrap="none" anchor="ctr"/>
            <a:lstStyle/>
            <a:p>
              <a:endParaRPr lang="zh-CN" altLang="en-US"/>
            </a:p>
          </p:txBody>
        </p:sp>
        <p:sp>
          <p:nvSpPr>
            <p:cNvPr id="109591" name="Line 23"/>
            <p:cNvSpPr>
              <a:spLocks noChangeShapeType="1"/>
            </p:cNvSpPr>
            <p:nvPr/>
          </p:nvSpPr>
          <p:spPr bwMode="auto">
            <a:xfrm>
              <a:off x="1440" y="912"/>
              <a:ext cx="0" cy="240"/>
            </a:xfrm>
            <a:prstGeom prst="line">
              <a:avLst/>
            </a:prstGeom>
            <a:noFill/>
            <a:ln w="9525">
              <a:solidFill>
                <a:schemeClr val="tx1"/>
              </a:solidFill>
              <a:round/>
            </a:ln>
            <a:effectLst/>
          </p:spPr>
          <p:txBody>
            <a:bodyPr wrap="none" anchor="ctr"/>
            <a:lstStyle/>
            <a:p>
              <a:endParaRPr lang="zh-CN" altLang="en-US"/>
            </a:p>
          </p:txBody>
        </p:sp>
        <p:sp>
          <p:nvSpPr>
            <p:cNvPr id="109592" name="Line 24"/>
            <p:cNvSpPr>
              <a:spLocks noChangeShapeType="1"/>
            </p:cNvSpPr>
            <p:nvPr/>
          </p:nvSpPr>
          <p:spPr bwMode="auto">
            <a:xfrm>
              <a:off x="576" y="912"/>
              <a:ext cx="0" cy="240"/>
            </a:xfrm>
            <a:prstGeom prst="line">
              <a:avLst/>
            </a:prstGeom>
            <a:noFill/>
            <a:ln w="9525">
              <a:solidFill>
                <a:schemeClr val="tx1"/>
              </a:solidFill>
              <a:round/>
            </a:ln>
            <a:effectLst/>
          </p:spPr>
          <p:txBody>
            <a:bodyPr wrap="none" anchor="ctr"/>
            <a:lstStyle/>
            <a:p>
              <a:endParaRPr lang="zh-CN" altLang="en-US"/>
            </a:p>
          </p:txBody>
        </p:sp>
        <p:sp>
          <p:nvSpPr>
            <p:cNvPr id="109593" name="Line 25"/>
            <p:cNvSpPr>
              <a:spLocks noChangeShapeType="1"/>
            </p:cNvSpPr>
            <p:nvPr/>
          </p:nvSpPr>
          <p:spPr bwMode="auto">
            <a:xfrm>
              <a:off x="576" y="1680"/>
              <a:ext cx="0" cy="240"/>
            </a:xfrm>
            <a:prstGeom prst="line">
              <a:avLst/>
            </a:prstGeom>
            <a:noFill/>
            <a:ln w="9525">
              <a:solidFill>
                <a:schemeClr val="tx1"/>
              </a:solidFill>
              <a:round/>
            </a:ln>
            <a:effectLst/>
          </p:spPr>
          <p:txBody>
            <a:bodyPr wrap="none" anchor="ctr"/>
            <a:lstStyle/>
            <a:p>
              <a:endParaRPr lang="zh-CN" altLang="en-US"/>
            </a:p>
          </p:txBody>
        </p:sp>
        <p:sp>
          <p:nvSpPr>
            <p:cNvPr id="109594" name="Line 26"/>
            <p:cNvSpPr>
              <a:spLocks noChangeShapeType="1"/>
            </p:cNvSpPr>
            <p:nvPr/>
          </p:nvSpPr>
          <p:spPr bwMode="auto">
            <a:xfrm>
              <a:off x="576" y="1824"/>
              <a:ext cx="576" cy="0"/>
            </a:xfrm>
            <a:prstGeom prst="line">
              <a:avLst/>
            </a:prstGeom>
            <a:noFill/>
            <a:ln w="9525">
              <a:solidFill>
                <a:schemeClr val="tx1"/>
              </a:solidFill>
              <a:round/>
            </a:ln>
            <a:effectLst/>
          </p:spPr>
          <p:txBody>
            <a:bodyPr wrap="none" anchor="ctr"/>
            <a:lstStyle/>
            <a:p>
              <a:endParaRPr lang="zh-CN" altLang="en-US"/>
            </a:p>
          </p:txBody>
        </p:sp>
        <p:sp>
          <p:nvSpPr>
            <p:cNvPr id="109595" name="Line 27"/>
            <p:cNvSpPr>
              <a:spLocks noChangeShapeType="1"/>
            </p:cNvSpPr>
            <p:nvPr/>
          </p:nvSpPr>
          <p:spPr bwMode="auto">
            <a:xfrm>
              <a:off x="1152" y="1824"/>
              <a:ext cx="0" cy="96"/>
            </a:xfrm>
            <a:prstGeom prst="line">
              <a:avLst/>
            </a:prstGeom>
            <a:noFill/>
            <a:ln w="9525">
              <a:solidFill>
                <a:schemeClr val="tx1"/>
              </a:solidFill>
              <a:round/>
            </a:ln>
            <a:effectLst/>
          </p:spPr>
          <p:txBody>
            <a:bodyPr wrap="none" anchor="ctr"/>
            <a:lstStyle/>
            <a:p>
              <a:endParaRPr lang="zh-CN" altLang="en-US"/>
            </a:p>
          </p:txBody>
        </p:sp>
        <p:sp>
          <p:nvSpPr>
            <p:cNvPr id="109596" name="Line 28"/>
            <p:cNvSpPr>
              <a:spLocks noChangeShapeType="1"/>
            </p:cNvSpPr>
            <p:nvPr/>
          </p:nvSpPr>
          <p:spPr bwMode="auto">
            <a:xfrm>
              <a:off x="1680" y="1776"/>
              <a:ext cx="0" cy="144"/>
            </a:xfrm>
            <a:prstGeom prst="line">
              <a:avLst/>
            </a:prstGeom>
            <a:noFill/>
            <a:ln w="9525">
              <a:solidFill>
                <a:schemeClr val="tx1"/>
              </a:solidFill>
              <a:round/>
            </a:ln>
            <a:effectLst/>
          </p:spPr>
          <p:txBody>
            <a:bodyPr wrap="none" anchor="ctr"/>
            <a:lstStyle/>
            <a:p>
              <a:endParaRPr lang="zh-CN" altLang="en-US"/>
            </a:p>
          </p:txBody>
        </p:sp>
        <p:sp>
          <p:nvSpPr>
            <p:cNvPr id="109597" name="Line 29"/>
            <p:cNvSpPr>
              <a:spLocks noChangeShapeType="1"/>
            </p:cNvSpPr>
            <p:nvPr/>
          </p:nvSpPr>
          <p:spPr bwMode="auto">
            <a:xfrm>
              <a:off x="1152" y="2448"/>
              <a:ext cx="0" cy="192"/>
            </a:xfrm>
            <a:prstGeom prst="line">
              <a:avLst/>
            </a:prstGeom>
            <a:noFill/>
            <a:ln w="9525">
              <a:solidFill>
                <a:schemeClr val="tx1"/>
              </a:solidFill>
              <a:round/>
            </a:ln>
            <a:effectLst/>
          </p:spPr>
          <p:txBody>
            <a:bodyPr wrap="none" anchor="ctr"/>
            <a:lstStyle/>
            <a:p>
              <a:endParaRPr lang="zh-CN" altLang="en-US"/>
            </a:p>
          </p:txBody>
        </p:sp>
        <p:sp>
          <p:nvSpPr>
            <p:cNvPr id="109598" name="Line 30"/>
            <p:cNvSpPr>
              <a:spLocks noChangeShapeType="1"/>
            </p:cNvSpPr>
            <p:nvPr/>
          </p:nvSpPr>
          <p:spPr bwMode="auto">
            <a:xfrm>
              <a:off x="1152" y="2544"/>
              <a:ext cx="624" cy="0"/>
            </a:xfrm>
            <a:prstGeom prst="line">
              <a:avLst/>
            </a:prstGeom>
            <a:noFill/>
            <a:ln w="9525">
              <a:solidFill>
                <a:schemeClr val="tx1"/>
              </a:solidFill>
              <a:round/>
            </a:ln>
            <a:effectLst/>
          </p:spPr>
          <p:txBody>
            <a:bodyPr wrap="none" anchor="ctr"/>
            <a:lstStyle/>
            <a:p>
              <a:endParaRPr lang="zh-CN" altLang="en-US"/>
            </a:p>
          </p:txBody>
        </p:sp>
        <p:sp>
          <p:nvSpPr>
            <p:cNvPr id="109599" name="Line 31"/>
            <p:cNvSpPr>
              <a:spLocks noChangeShapeType="1"/>
            </p:cNvSpPr>
            <p:nvPr/>
          </p:nvSpPr>
          <p:spPr bwMode="auto">
            <a:xfrm>
              <a:off x="1776" y="2544"/>
              <a:ext cx="0" cy="96"/>
            </a:xfrm>
            <a:prstGeom prst="line">
              <a:avLst/>
            </a:prstGeom>
            <a:noFill/>
            <a:ln w="9525">
              <a:solidFill>
                <a:schemeClr val="tx1"/>
              </a:solidFill>
              <a:round/>
            </a:ln>
            <a:effectLst/>
          </p:spPr>
          <p:txBody>
            <a:bodyPr wrap="none" anchor="ctr"/>
            <a:lstStyle/>
            <a:p>
              <a:endParaRPr lang="zh-CN" altLang="en-US"/>
            </a:p>
          </p:txBody>
        </p:sp>
        <p:sp>
          <p:nvSpPr>
            <p:cNvPr id="109600" name="Line 32"/>
            <p:cNvSpPr>
              <a:spLocks noChangeShapeType="1"/>
            </p:cNvSpPr>
            <p:nvPr/>
          </p:nvSpPr>
          <p:spPr bwMode="auto">
            <a:xfrm>
              <a:off x="2256" y="1104"/>
              <a:ext cx="768" cy="0"/>
            </a:xfrm>
            <a:prstGeom prst="line">
              <a:avLst/>
            </a:prstGeom>
            <a:noFill/>
            <a:ln w="9525">
              <a:solidFill>
                <a:schemeClr val="tx1"/>
              </a:solidFill>
              <a:round/>
            </a:ln>
            <a:effectLst/>
          </p:spPr>
          <p:txBody>
            <a:bodyPr wrap="none" anchor="ctr"/>
            <a:lstStyle/>
            <a:p>
              <a:endParaRPr lang="zh-CN" altLang="en-US"/>
            </a:p>
          </p:txBody>
        </p:sp>
        <p:sp>
          <p:nvSpPr>
            <p:cNvPr id="109601" name="Line 33"/>
            <p:cNvSpPr>
              <a:spLocks noChangeShapeType="1"/>
            </p:cNvSpPr>
            <p:nvPr/>
          </p:nvSpPr>
          <p:spPr bwMode="auto">
            <a:xfrm>
              <a:off x="2256" y="1776"/>
              <a:ext cx="768" cy="0"/>
            </a:xfrm>
            <a:prstGeom prst="line">
              <a:avLst/>
            </a:prstGeom>
            <a:noFill/>
            <a:ln w="9525">
              <a:solidFill>
                <a:schemeClr val="tx1"/>
              </a:solidFill>
              <a:round/>
            </a:ln>
            <a:effectLst/>
          </p:spPr>
          <p:txBody>
            <a:bodyPr wrap="none" anchor="ctr"/>
            <a:lstStyle/>
            <a:p>
              <a:endParaRPr lang="zh-CN" altLang="en-US"/>
            </a:p>
          </p:txBody>
        </p:sp>
        <p:sp>
          <p:nvSpPr>
            <p:cNvPr id="109602" name="Line 34"/>
            <p:cNvSpPr>
              <a:spLocks noChangeShapeType="1"/>
            </p:cNvSpPr>
            <p:nvPr/>
          </p:nvSpPr>
          <p:spPr bwMode="auto">
            <a:xfrm>
              <a:off x="2256" y="2976"/>
              <a:ext cx="768" cy="0"/>
            </a:xfrm>
            <a:prstGeom prst="line">
              <a:avLst/>
            </a:prstGeom>
            <a:noFill/>
            <a:ln w="9525">
              <a:solidFill>
                <a:schemeClr val="tx1"/>
              </a:solidFill>
              <a:round/>
            </a:ln>
            <a:effectLst/>
          </p:spPr>
          <p:txBody>
            <a:bodyPr wrap="none" anchor="ctr"/>
            <a:lstStyle/>
            <a:p>
              <a:endParaRPr lang="zh-CN" altLang="en-US"/>
            </a:p>
          </p:txBody>
        </p:sp>
        <p:sp>
          <p:nvSpPr>
            <p:cNvPr id="109603" name="Rectangle 35"/>
            <p:cNvSpPr>
              <a:spLocks noChangeArrowheads="1"/>
            </p:cNvSpPr>
            <p:nvPr/>
          </p:nvSpPr>
          <p:spPr bwMode="auto">
            <a:xfrm>
              <a:off x="703" y="300"/>
              <a:ext cx="499"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main</a:t>
              </a:r>
              <a:endParaRPr lang="zh-CN" altLang="en-US" b="0"/>
            </a:p>
          </p:txBody>
        </p:sp>
        <p:sp>
          <p:nvSpPr>
            <p:cNvPr id="109604" name="Rectangle 36"/>
            <p:cNvSpPr>
              <a:spLocks noChangeArrowheads="1"/>
            </p:cNvSpPr>
            <p:nvPr/>
          </p:nvSpPr>
          <p:spPr bwMode="auto">
            <a:xfrm>
              <a:off x="703" y="527"/>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20K</a:t>
              </a:r>
              <a:endParaRPr lang="zh-CN" altLang="en-US" b="0"/>
            </a:p>
          </p:txBody>
        </p:sp>
        <p:sp>
          <p:nvSpPr>
            <p:cNvPr id="109605" name="Rectangle 37"/>
            <p:cNvSpPr>
              <a:spLocks noChangeArrowheads="1"/>
            </p:cNvSpPr>
            <p:nvPr/>
          </p:nvSpPr>
          <p:spPr bwMode="auto">
            <a:xfrm>
              <a:off x="385" y="1162"/>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A0</a:t>
              </a:r>
              <a:endParaRPr lang="zh-CN" altLang="en-US" b="0"/>
            </a:p>
          </p:txBody>
        </p:sp>
        <p:sp>
          <p:nvSpPr>
            <p:cNvPr id="109606" name="Rectangle 38"/>
            <p:cNvSpPr>
              <a:spLocks noChangeArrowheads="1"/>
            </p:cNvSpPr>
            <p:nvPr/>
          </p:nvSpPr>
          <p:spPr bwMode="auto">
            <a:xfrm>
              <a:off x="385" y="1389"/>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07" name="Rectangle 39"/>
            <p:cNvSpPr>
              <a:spLocks noChangeArrowheads="1"/>
            </p:cNvSpPr>
            <p:nvPr/>
          </p:nvSpPr>
          <p:spPr bwMode="auto">
            <a:xfrm>
              <a:off x="1315" y="1162"/>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B0</a:t>
              </a:r>
              <a:endParaRPr lang="zh-CN" altLang="en-US" b="0"/>
            </a:p>
          </p:txBody>
        </p:sp>
        <p:sp>
          <p:nvSpPr>
            <p:cNvPr id="109608" name="Rectangle 40"/>
            <p:cNvSpPr>
              <a:spLocks noChangeArrowheads="1"/>
            </p:cNvSpPr>
            <p:nvPr/>
          </p:nvSpPr>
          <p:spPr bwMode="auto">
            <a:xfrm>
              <a:off x="1247" y="1418"/>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09" name="Rectangle 41"/>
            <p:cNvSpPr>
              <a:spLocks noChangeArrowheads="1"/>
            </p:cNvSpPr>
            <p:nvPr/>
          </p:nvSpPr>
          <p:spPr bwMode="auto">
            <a:xfrm>
              <a:off x="385" y="206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A1</a:t>
              </a:r>
              <a:endParaRPr lang="zh-CN" altLang="en-US" b="0"/>
            </a:p>
          </p:txBody>
        </p:sp>
        <p:sp>
          <p:nvSpPr>
            <p:cNvPr id="109610" name="Rectangle 42"/>
            <p:cNvSpPr>
              <a:spLocks noChangeArrowheads="1"/>
            </p:cNvSpPr>
            <p:nvPr/>
          </p:nvSpPr>
          <p:spPr bwMode="auto">
            <a:xfrm>
              <a:off x="346" y="2478"/>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60K</a:t>
              </a:r>
              <a:endParaRPr lang="zh-CN" altLang="en-US" b="0"/>
            </a:p>
          </p:txBody>
        </p:sp>
        <p:sp>
          <p:nvSpPr>
            <p:cNvPr id="109611" name="Rectangle 43"/>
            <p:cNvSpPr>
              <a:spLocks noChangeArrowheads="1"/>
            </p:cNvSpPr>
            <p:nvPr/>
          </p:nvSpPr>
          <p:spPr bwMode="auto">
            <a:xfrm>
              <a:off x="1020" y="1888"/>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A2</a:t>
              </a:r>
              <a:endParaRPr lang="zh-CN" altLang="en-US" b="0"/>
            </a:p>
          </p:txBody>
        </p:sp>
        <p:sp>
          <p:nvSpPr>
            <p:cNvPr id="109612" name="Rectangle 44"/>
            <p:cNvSpPr>
              <a:spLocks noChangeArrowheads="1"/>
            </p:cNvSpPr>
            <p:nvPr/>
          </p:nvSpPr>
          <p:spPr bwMode="auto">
            <a:xfrm>
              <a:off x="975" y="2160"/>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13" name="Rectangle 45"/>
            <p:cNvSpPr>
              <a:spLocks noChangeArrowheads="1"/>
            </p:cNvSpPr>
            <p:nvPr/>
          </p:nvSpPr>
          <p:spPr bwMode="auto">
            <a:xfrm>
              <a:off x="1020" y="2598"/>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A3</a:t>
              </a:r>
              <a:endParaRPr lang="zh-CN" altLang="en-US" b="0"/>
            </a:p>
          </p:txBody>
        </p:sp>
        <p:sp>
          <p:nvSpPr>
            <p:cNvPr id="109614" name="Rectangle 46"/>
            <p:cNvSpPr>
              <a:spLocks noChangeArrowheads="1"/>
            </p:cNvSpPr>
            <p:nvPr/>
          </p:nvSpPr>
          <p:spPr bwMode="auto">
            <a:xfrm>
              <a:off x="975" y="2779"/>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20K</a:t>
              </a:r>
              <a:endParaRPr lang="zh-CN" altLang="en-US" b="0"/>
            </a:p>
          </p:txBody>
        </p:sp>
        <p:sp>
          <p:nvSpPr>
            <p:cNvPr id="109615" name="Rectangle 47"/>
            <p:cNvSpPr>
              <a:spLocks noChangeArrowheads="1"/>
            </p:cNvSpPr>
            <p:nvPr/>
          </p:nvSpPr>
          <p:spPr bwMode="auto">
            <a:xfrm>
              <a:off x="1655" y="1933"/>
              <a:ext cx="346" cy="288"/>
            </a:xfrm>
            <a:prstGeom prst="rect">
              <a:avLst/>
            </a:prstGeom>
            <a:noFill/>
            <a:ln w="9525">
              <a:noFill/>
              <a:miter lim="800000"/>
            </a:ln>
            <a:effectLst>
              <a:prstShdw prst="shdw13" dist="53882" dir="13500000">
                <a:schemeClr val="bg2">
                  <a:alpha val="50000"/>
                </a:schemeClr>
              </a:prstShdw>
            </a:effectLst>
          </p:spPr>
          <p:txBody>
            <a:bodyPr>
              <a:spAutoFit/>
            </a:bodyPr>
            <a:lstStyle/>
            <a:p>
              <a:r>
                <a:rPr lang="en-US" altLang="zh-CN" b="0"/>
                <a:t>B1</a:t>
              </a:r>
              <a:endParaRPr lang="zh-CN" altLang="en-US" b="0"/>
            </a:p>
          </p:txBody>
        </p:sp>
        <p:sp>
          <p:nvSpPr>
            <p:cNvPr id="109616" name="Rectangle 48"/>
            <p:cNvSpPr>
              <a:spLocks noChangeArrowheads="1"/>
            </p:cNvSpPr>
            <p:nvPr/>
          </p:nvSpPr>
          <p:spPr bwMode="auto">
            <a:xfrm>
              <a:off x="1571" y="2190"/>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17" name="Rectangle 49"/>
            <p:cNvSpPr>
              <a:spLocks noChangeArrowheads="1"/>
            </p:cNvSpPr>
            <p:nvPr/>
          </p:nvSpPr>
          <p:spPr bwMode="auto">
            <a:xfrm>
              <a:off x="1655" y="2614"/>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A4</a:t>
              </a:r>
              <a:endParaRPr lang="zh-CN" altLang="en-US" b="0"/>
            </a:p>
          </p:txBody>
        </p:sp>
        <p:sp>
          <p:nvSpPr>
            <p:cNvPr id="109618" name="Rectangle 50"/>
            <p:cNvSpPr>
              <a:spLocks noChangeArrowheads="1"/>
            </p:cNvSpPr>
            <p:nvPr/>
          </p:nvSpPr>
          <p:spPr bwMode="auto">
            <a:xfrm>
              <a:off x="1610" y="2931"/>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19" name="Rectangle 51"/>
            <p:cNvSpPr>
              <a:spLocks noChangeArrowheads="1"/>
            </p:cNvSpPr>
            <p:nvPr/>
          </p:nvSpPr>
          <p:spPr bwMode="auto">
            <a:xfrm>
              <a:off x="3198" y="754"/>
              <a:ext cx="499"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main</a:t>
              </a:r>
              <a:endParaRPr lang="zh-CN" altLang="en-US" b="0"/>
            </a:p>
          </p:txBody>
        </p:sp>
        <p:sp>
          <p:nvSpPr>
            <p:cNvPr id="109620" name="Rectangle 52"/>
            <p:cNvSpPr>
              <a:spLocks noChangeArrowheads="1"/>
            </p:cNvSpPr>
            <p:nvPr/>
          </p:nvSpPr>
          <p:spPr bwMode="auto">
            <a:xfrm>
              <a:off x="2273" y="1207"/>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覆盖段0</a:t>
              </a:r>
              <a:endParaRPr lang="zh-CN" altLang="en-US" b="0"/>
            </a:p>
          </p:txBody>
        </p:sp>
        <p:sp>
          <p:nvSpPr>
            <p:cNvPr id="109621" name="Rectangle 53"/>
            <p:cNvSpPr>
              <a:spLocks noChangeArrowheads="1"/>
            </p:cNvSpPr>
            <p:nvPr/>
          </p:nvSpPr>
          <p:spPr bwMode="auto">
            <a:xfrm>
              <a:off x="2426" y="1525"/>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22" name="Rectangle 54"/>
            <p:cNvSpPr>
              <a:spLocks noChangeArrowheads="1"/>
            </p:cNvSpPr>
            <p:nvPr/>
          </p:nvSpPr>
          <p:spPr bwMode="auto">
            <a:xfrm>
              <a:off x="2245" y="1963"/>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覆盖段1</a:t>
              </a:r>
              <a:endParaRPr lang="zh-CN" altLang="en-US" b="0"/>
            </a:p>
          </p:txBody>
        </p:sp>
        <p:sp>
          <p:nvSpPr>
            <p:cNvPr id="109623" name="Rectangle 55"/>
            <p:cNvSpPr>
              <a:spLocks noChangeArrowheads="1"/>
            </p:cNvSpPr>
            <p:nvPr/>
          </p:nvSpPr>
          <p:spPr bwMode="auto">
            <a:xfrm>
              <a:off x="2426" y="2341"/>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60K</a:t>
              </a:r>
              <a:endParaRPr lang="zh-CN" altLang="en-US" b="0"/>
            </a:p>
          </p:txBody>
        </p:sp>
        <p:sp>
          <p:nvSpPr>
            <p:cNvPr id="109624" name="Rectangle 56"/>
            <p:cNvSpPr>
              <a:spLocks noChangeArrowheads="1"/>
            </p:cNvSpPr>
            <p:nvPr/>
          </p:nvSpPr>
          <p:spPr bwMode="auto">
            <a:xfrm>
              <a:off x="2245" y="3022"/>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覆盖段2</a:t>
              </a:r>
              <a:endParaRPr lang="zh-CN" altLang="en-US" b="0"/>
            </a:p>
          </p:txBody>
        </p:sp>
        <p:sp>
          <p:nvSpPr>
            <p:cNvPr id="109625" name="Rectangle 57"/>
            <p:cNvSpPr>
              <a:spLocks noChangeArrowheads="1"/>
            </p:cNvSpPr>
            <p:nvPr/>
          </p:nvSpPr>
          <p:spPr bwMode="auto">
            <a:xfrm>
              <a:off x="2426" y="3294"/>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27" name="Rectangle 59"/>
            <p:cNvSpPr>
              <a:spLocks noChangeArrowheads="1"/>
            </p:cNvSpPr>
            <p:nvPr/>
          </p:nvSpPr>
          <p:spPr bwMode="auto">
            <a:xfrm>
              <a:off x="3288" y="1253"/>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A0</a:t>
              </a:r>
              <a:endParaRPr lang="zh-CN" altLang="en-US" b="0"/>
            </a:p>
          </p:txBody>
        </p:sp>
        <p:sp>
          <p:nvSpPr>
            <p:cNvPr id="109628" name="Rectangle 60"/>
            <p:cNvSpPr>
              <a:spLocks noChangeArrowheads="1"/>
            </p:cNvSpPr>
            <p:nvPr/>
          </p:nvSpPr>
          <p:spPr bwMode="auto">
            <a:xfrm>
              <a:off x="3288" y="197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A1</a:t>
              </a:r>
              <a:endParaRPr lang="zh-CN" altLang="en-US" b="0"/>
            </a:p>
          </p:txBody>
        </p:sp>
        <p:sp>
          <p:nvSpPr>
            <p:cNvPr id="109629" name="Rectangle 61"/>
            <p:cNvSpPr>
              <a:spLocks noChangeArrowheads="1"/>
            </p:cNvSpPr>
            <p:nvPr/>
          </p:nvSpPr>
          <p:spPr bwMode="auto">
            <a:xfrm>
              <a:off x="3878" y="197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A2</a:t>
              </a:r>
              <a:endParaRPr lang="zh-CN" altLang="en-US" b="0"/>
            </a:p>
          </p:txBody>
        </p:sp>
        <p:sp>
          <p:nvSpPr>
            <p:cNvPr id="109630" name="Rectangle 62"/>
            <p:cNvSpPr>
              <a:spLocks noChangeArrowheads="1"/>
            </p:cNvSpPr>
            <p:nvPr/>
          </p:nvSpPr>
          <p:spPr bwMode="auto">
            <a:xfrm>
              <a:off x="3890" y="3067"/>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A3</a:t>
              </a:r>
              <a:endParaRPr lang="zh-CN" altLang="en-US" b="0"/>
            </a:p>
          </p:txBody>
        </p:sp>
        <p:sp>
          <p:nvSpPr>
            <p:cNvPr id="109631" name="Rectangle 63"/>
            <p:cNvSpPr>
              <a:spLocks noChangeArrowheads="1"/>
            </p:cNvSpPr>
            <p:nvPr/>
          </p:nvSpPr>
          <p:spPr bwMode="auto">
            <a:xfrm>
              <a:off x="4468" y="3113"/>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A4</a:t>
              </a:r>
              <a:endParaRPr lang="zh-CN" altLang="en-US" b="0"/>
            </a:p>
          </p:txBody>
        </p:sp>
        <p:sp>
          <p:nvSpPr>
            <p:cNvPr id="109632" name="Rectangle 64"/>
            <p:cNvSpPr>
              <a:spLocks noChangeArrowheads="1"/>
            </p:cNvSpPr>
            <p:nvPr/>
          </p:nvSpPr>
          <p:spPr bwMode="auto">
            <a:xfrm>
              <a:off x="5148" y="1298"/>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B0</a:t>
              </a:r>
              <a:endParaRPr lang="zh-CN" altLang="en-US" b="0"/>
            </a:p>
          </p:txBody>
        </p:sp>
        <p:sp>
          <p:nvSpPr>
            <p:cNvPr id="109633" name="Rectangle 65"/>
            <p:cNvSpPr>
              <a:spLocks noChangeArrowheads="1"/>
            </p:cNvSpPr>
            <p:nvPr/>
          </p:nvSpPr>
          <p:spPr bwMode="auto">
            <a:xfrm>
              <a:off x="5148" y="2024"/>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B1</a:t>
              </a:r>
              <a:endParaRPr lang="zh-CN" altLang="en-US" b="0"/>
            </a:p>
          </p:txBody>
        </p:sp>
      </p:grpSp>
      <p:sp>
        <p:nvSpPr>
          <p:cNvPr id="109636" name="Rectangle 2"/>
          <p:cNvSpPr>
            <a:spLocks noChangeArrowheads="1"/>
          </p:cNvSpPr>
          <p:nvPr/>
        </p:nvSpPr>
        <p:spPr bwMode="auto">
          <a:xfrm>
            <a:off x="685800" y="115888"/>
            <a:ext cx="7772400" cy="1143000"/>
          </a:xfrm>
          <a:prstGeom prst="rect">
            <a:avLst/>
          </a:prstGeom>
          <a:noFill/>
          <a:ln w="9525">
            <a:noFill/>
            <a:miter lim="800000"/>
          </a:ln>
        </p:spPr>
        <p:txBody>
          <a:bodyPr anchor="ctr"/>
          <a:lstStyle/>
          <a:p>
            <a:pPr algn="ctr" eaLnBrk="0" hangingPunct="0"/>
            <a:r>
              <a:rPr lang="en-US" altLang="zh-CN" sz="4400" b="0">
                <a:solidFill>
                  <a:schemeClr val="tx2"/>
                </a:solidFill>
              </a:rPr>
              <a:t>3. </a:t>
            </a:r>
            <a:r>
              <a:rPr lang="zh-CN" altLang="en-US" sz="4400" b="0">
                <a:solidFill>
                  <a:schemeClr val="tx2"/>
                </a:solidFill>
              </a:rPr>
              <a:t>覆盖技术（</a:t>
            </a:r>
            <a:r>
              <a:rPr lang="en-US" altLang="zh-CN" sz="4400" b="0">
                <a:solidFill>
                  <a:schemeClr val="tx2"/>
                </a:solidFill>
              </a:rPr>
              <a:t>2</a:t>
            </a:r>
            <a:r>
              <a:rPr lang="zh-CN" altLang="en-US" sz="4400" b="0">
                <a:solidFill>
                  <a:schemeClr val="tx2"/>
                </a:solidFill>
              </a:rPr>
              <a:t>）</a:t>
            </a:r>
            <a:endParaRPr lang="zh-CN" altLang="en-US" sz="4400" b="0">
              <a:solidFill>
                <a:schemeClr val="tx2"/>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85800" y="188913"/>
            <a:ext cx="7772400" cy="936625"/>
          </a:xfrm>
        </p:spPr>
        <p:txBody>
          <a:bodyPr/>
          <a:lstStyle/>
          <a:p>
            <a:pPr eaLnBrk="1" hangingPunct="1"/>
            <a:r>
              <a:rPr lang="en-US" altLang="zh-CN" smtClean="0">
                <a:latin typeface="宋体" panose="02010600030101010101" pitchFamily="2" charset="-122"/>
              </a:rPr>
              <a:t>4.3 </a:t>
            </a:r>
            <a:r>
              <a:rPr lang="zh-CN" altLang="en-US" smtClean="0">
                <a:latin typeface="宋体" panose="02010600030101010101" pitchFamily="2" charset="-122"/>
              </a:rPr>
              <a:t>分页存储管理</a:t>
            </a:r>
            <a:endParaRPr lang="zh-CN" altLang="en-US" smtClean="0">
              <a:latin typeface="宋体" panose="02010600030101010101" pitchFamily="2" charset="-122"/>
            </a:endParaRPr>
          </a:p>
        </p:txBody>
      </p:sp>
      <p:sp>
        <p:nvSpPr>
          <p:cNvPr id="15362" name="Rectangle 3"/>
          <p:cNvSpPr>
            <a:spLocks noGrp="1" noChangeArrowheads="1"/>
          </p:cNvSpPr>
          <p:nvPr>
            <p:ph type="body" idx="4294967295"/>
          </p:nvPr>
        </p:nvSpPr>
        <p:spPr>
          <a:xfrm>
            <a:off x="468313" y="1484313"/>
            <a:ext cx="8280400" cy="5038725"/>
          </a:xfrm>
        </p:spPr>
        <p:txBody>
          <a:bodyPr/>
          <a:lstStyle/>
          <a:p>
            <a:r>
              <a:rPr lang="zh-CN" altLang="en-US" sz="3000" smtClean="0"/>
              <a:t>基本思想 </a:t>
            </a:r>
            <a:endParaRPr lang="zh-CN" altLang="en-US" sz="3000" smtClean="0"/>
          </a:p>
          <a:p>
            <a:pPr lvl="1"/>
            <a:r>
              <a:rPr lang="zh-CN" altLang="en-US" sz="3000" smtClean="0"/>
              <a:t>固定和可变分区有碎片存在，解决碎片有两种基本思路；</a:t>
            </a:r>
            <a:endParaRPr lang="zh-CN" altLang="en-US" sz="3000" smtClean="0"/>
          </a:p>
          <a:p>
            <a:pPr lvl="1"/>
            <a:r>
              <a:rPr lang="zh-CN" altLang="en-US" sz="3000" smtClean="0"/>
              <a:t>可变分区采取内存紧凑技术消除碎片；</a:t>
            </a:r>
            <a:endParaRPr lang="zh-CN" altLang="en-US" sz="3000" smtClean="0"/>
          </a:p>
          <a:p>
            <a:pPr lvl="1"/>
            <a:r>
              <a:rPr lang="zh-CN" altLang="en-US" sz="3000" smtClean="0"/>
              <a:t>分页存储采取由连续分配变为离散分配的方法。</a:t>
            </a:r>
            <a:endParaRPr lang="zh-CN" altLang="en-US" sz="30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95288" y="188913"/>
            <a:ext cx="8280400" cy="1008062"/>
          </a:xfrm>
        </p:spPr>
        <p:txBody>
          <a:bodyPr/>
          <a:lstStyle/>
          <a:p>
            <a:r>
              <a:rPr lang="en-US" altLang="zh-CN" smtClean="0">
                <a:latin typeface="宋体" panose="02010600030101010101" pitchFamily="2" charset="-122"/>
              </a:rPr>
              <a:t>4.3.1 </a:t>
            </a:r>
            <a:r>
              <a:rPr lang="zh-CN" altLang="en-US" smtClean="0">
                <a:latin typeface="宋体" panose="02010600030101010101" pitchFamily="2" charset="-122"/>
              </a:rPr>
              <a:t>分页存储管理基本原理</a:t>
            </a:r>
            <a:endParaRPr lang="zh-CN" altLang="en-US" smtClean="0">
              <a:latin typeface="宋体" panose="02010600030101010101" pitchFamily="2" charset="-122"/>
            </a:endParaRPr>
          </a:p>
        </p:txBody>
      </p:sp>
      <p:sp>
        <p:nvSpPr>
          <p:cNvPr id="16386" name="Rectangle 3"/>
          <p:cNvSpPr>
            <a:spLocks noGrp="1" noChangeArrowheads="1"/>
          </p:cNvSpPr>
          <p:nvPr>
            <p:ph type="body" idx="1"/>
          </p:nvPr>
        </p:nvSpPr>
        <p:spPr>
          <a:xfrm>
            <a:off x="685800" y="1484313"/>
            <a:ext cx="7989888" cy="5184775"/>
          </a:xfrm>
        </p:spPr>
        <p:txBody>
          <a:bodyPr/>
          <a:lstStyle/>
          <a:p>
            <a:r>
              <a:rPr lang="zh-CN" altLang="en-US" sz="2800" smtClean="0"/>
              <a:t>等分主存 </a:t>
            </a:r>
            <a:endParaRPr lang="zh-CN" altLang="en-US" sz="2800" smtClean="0"/>
          </a:p>
          <a:p>
            <a:pPr lvl="1"/>
            <a:r>
              <a:rPr lang="zh-CN" altLang="en-US" smtClean="0"/>
              <a:t>把主存划分为相同大小的存储块，称为页架，并按其在内存中的地址顺序从</a:t>
            </a:r>
            <a:r>
              <a:rPr lang="en-US" altLang="zh-CN" smtClean="0"/>
              <a:t>0</a:t>
            </a:r>
            <a:r>
              <a:rPr lang="zh-CN" altLang="en-US" smtClean="0"/>
              <a:t>开始对其编号，记为页架号或块号。 </a:t>
            </a:r>
            <a:endParaRPr lang="zh-CN" altLang="en-US" smtClean="0"/>
          </a:p>
          <a:p>
            <a:pPr lvl="1"/>
            <a:r>
              <a:rPr lang="zh-CN" altLang="en-US" smtClean="0"/>
              <a:t>不同系统，页架的大小不相同，但对一个特定的计算机系统来说，其大小固定不变。 </a:t>
            </a:r>
            <a:endParaRPr lang="zh-CN" altLang="en-US" smtClean="0"/>
          </a:p>
          <a:p>
            <a:r>
              <a:rPr lang="zh-CN" altLang="en-US" sz="2800" smtClean="0"/>
              <a:t>用户逻辑地址空间分页： </a:t>
            </a:r>
            <a:endParaRPr lang="zh-CN" altLang="en-US" sz="2800" smtClean="0"/>
          </a:p>
          <a:p>
            <a:pPr lvl="1"/>
            <a:r>
              <a:rPr lang="zh-CN" altLang="en-US" smtClean="0"/>
              <a:t>将用户程序的逻辑地址空间划分成若干个与页架大小相等的部分，每个部分称为页，同样，按逻辑地址顺序从</a:t>
            </a:r>
            <a:r>
              <a:rPr lang="en-US" altLang="zh-CN" smtClean="0"/>
              <a:t>0</a:t>
            </a:r>
            <a:r>
              <a:rPr lang="zh-CN" altLang="en-US" smtClean="0"/>
              <a:t>开始对页进行编号，记为页号。 </a:t>
            </a:r>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68313" y="260350"/>
            <a:ext cx="8351837" cy="1143000"/>
          </a:xfrm>
        </p:spPr>
        <p:txBody>
          <a:bodyPr/>
          <a:lstStyle/>
          <a:p>
            <a:r>
              <a:rPr lang="en-US" altLang="zh-CN" smtClean="0"/>
              <a:t>1</a:t>
            </a:r>
            <a:r>
              <a:rPr lang="zh-CN" altLang="en-US" smtClean="0"/>
              <a:t>、逻辑地址表示</a:t>
            </a:r>
            <a:endParaRPr lang="zh-CN" altLang="en-US" smtClean="0"/>
          </a:p>
        </p:txBody>
      </p:sp>
      <p:sp>
        <p:nvSpPr>
          <p:cNvPr id="17410" name="Rectangle 3"/>
          <p:cNvSpPr>
            <a:spLocks noGrp="1" noChangeArrowheads="1"/>
          </p:cNvSpPr>
          <p:nvPr>
            <p:ph type="body" idx="1"/>
          </p:nvPr>
        </p:nvSpPr>
        <p:spPr>
          <a:xfrm>
            <a:off x="611188" y="1700213"/>
            <a:ext cx="7467600" cy="4535487"/>
          </a:xfrm>
        </p:spPr>
        <p:txBody>
          <a:bodyPr/>
          <a:lstStyle/>
          <a:p>
            <a:pPr>
              <a:lnSpc>
                <a:spcPct val="90000"/>
              </a:lnSpc>
            </a:pPr>
            <a:r>
              <a:rPr lang="zh-CN" altLang="en-US" sz="2800" smtClean="0"/>
              <a:t>逻辑地址表示： </a:t>
            </a:r>
            <a:endParaRPr lang="zh-CN" altLang="en-US" sz="2800" smtClean="0"/>
          </a:p>
          <a:p>
            <a:pPr lvl="1">
              <a:lnSpc>
                <a:spcPct val="90000"/>
              </a:lnSpc>
              <a:buFont typeface="Wingdings" panose="05000000000000000000" pitchFamily="2" charset="2"/>
              <a:buNone/>
            </a:pPr>
            <a:r>
              <a:rPr lang="zh-CN" altLang="en-US" sz="2400" smtClean="0"/>
              <a:t>在分页系统中，每个逻辑地址用一个数对表示：		</a:t>
            </a:r>
            <a:r>
              <a:rPr lang="zh-CN" altLang="en-US" sz="2400" smtClean="0">
                <a:solidFill>
                  <a:srgbClr val="FF3300"/>
                </a:solidFill>
              </a:rPr>
              <a:t>（</a:t>
            </a:r>
            <a:r>
              <a:rPr lang="en-US" altLang="zh-CN" sz="2400" smtClean="0">
                <a:solidFill>
                  <a:srgbClr val="FF3300"/>
                </a:solidFill>
              </a:rPr>
              <a:t>p,d</a:t>
            </a:r>
            <a:r>
              <a:rPr lang="zh-CN" altLang="en-US" sz="2400" smtClean="0">
                <a:solidFill>
                  <a:srgbClr val="FF3300"/>
                </a:solidFill>
              </a:rPr>
              <a:t>）</a:t>
            </a:r>
            <a:r>
              <a:rPr lang="zh-CN" altLang="en-US" sz="2400" smtClean="0"/>
              <a:t> </a:t>
            </a:r>
            <a:endParaRPr lang="zh-CN" altLang="en-US" sz="2400" smtClean="0"/>
          </a:p>
          <a:p>
            <a:pPr lvl="1">
              <a:lnSpc>
                <a:spcPct val="90000"/>
              </a:lnSpc>
              <a:buFont typeface="Wingdings" panose="05000000000000000000" pitchFamily="2" charset="2"/>
              <a:buNone/>
            </a:pPr>
            <a:r>
              <a:rPr lang="zh-CN" altLang="en-US" sz="2400" smtClean="0"/>
              <a:t>	其中：</a:t>
            </a:r>
            <a:r>
              <a:rPr lang="en-US" altLang="zh-CN" sz="2400" smtClean="0"/>
              <a:t>p</a:t>
            </a:r>
            <a:r>
              <a:rPr lang="zh-CN" altLang="en-US" sz="2400" smtClean="0"/>
              <a:t>：页号；</a:t>
            </a:r>
            <a:endParaRPr lang="zh-CN" altLang="en-US" sz="2400" smtClean="0"/>
          </a:p>
          <a:p>
            <a:pPr lvl="1">
              <a:lnSpc>
                <a:spcPct val="90000"/>
              </a:lnSpc>
              <a:buFont typeface="Wingdings" panose="05000000000000000000" pitchFamily="2" charset="2"/>
              <a:buNone/>
            </a:pPr>
            <a:r>
              <a:rPr lang="zh-CN" altLang="en-US" sz="2400" smtClean="0"/>
              <a:t>		       </a:t>
            </a:r>
            <a:r>
              <a:rPr lang="en-US" altLang="zh-CN" sz="2400" smtClean="0"/>
              <a:t>d</a:t>
            </a:r>
            <a:r>
              <a:rPr lang="zh-CN" altLang="en-US" sz="2400" smtClean="0"/>
              <a:t>：页内偏移地址。</a:t>
            </a:r>
            <a:endParaRPr lang="zh-CN" altLang="en-US" sz="2400" smtClean="0"/>
          </a:p>
          <a:p>
            <a:pPr lvl="1">
              <a:lnSpc>
                <a:spcPct val="90000"/>
              </a:lnSpc>
              <a:buFont typeface="Wingdings" panose="05000000000000000000" pitchFamily="2" charset="2"/>
              <a:buNone/>
            </a:pPr>
            <a:endParaRPr lang="zh-CN" altLang="en-US" sz="2400" smtClean="0"/>
          </a:p>
          <a:p>
            <a:pPr lvl="1">
              <a:lnSpc>
                <a:spcPct val="90000"/>
              </a:lnSpc>
              <a:buFont typeface="Wingdings" panose="05000000000000000000" pitchFamily="2" charset="2"/>
              <a:buNone/>
            </a:pPr>
            <a:r>
              <a:rPr lang="zh-CN" altLang="en-US" sz="2400" smtClean="0"/>
              <a:t>例如：逻辑地址</a:t>
            </a:r>
            <a:r>
              <a:rPr lang="en-US" altLang="zh-CN" sz="2400" smtClean="0"/>
              <a:t>A</a:t>
            </a:r>
            <a:r>
              <a:rPr lang="zh-CN" altLang="en-US" sz="2400" smtClean="0"/>
              <a:t>，页大小为 </a:t>
            </a:r>
            <a:r>
              <a:rPr lang="en-US" altLang="zh-CN" sz="2400" smtClean="0"/>
              <a:t>L</a:t>
            </a:r>
            <a:r>
              <a:rPr lang="zh-CN" altLang="en-US" sz="2400" smtClean="0"/>
              <a:t>，则：</a:t>
            </a:r>
            <a:endParaRPr lang="zh-CN" altLang="en-US" sz="2400" smtClean="0"/>
          </a:p>
          <a:p>
            <a:pPr lvl="1">
              <a:lnSpc>
                <a:spcPct val="90000"/>
              </a:lnSpc>
              <a:buFont typeface="Wingdings" panose="05000000000000000000" pitchFamily="2" charset="2"/>
              <a:buNone/>
            </a:pPr>
            <a:r>
              <a:rPr lang="en-US" altLang="zh-CN" sz="2400" smtClean="0">
                <a:solidFill>
                  <a:srgbClr val="FF3300"/>
                </a:solidFill>
              </a:rPr>
              <a:t>p = INT[A/L]		d = A mod L</a:t>
            </a:r>
            <a:endParaRPr lang="en-US" altLang="zh-CN" sz="2400" smtClean="0">
              <a:solidFill>
                <a:srgbClr val="FF3300"/>
              </a:solidFill>
            </a:endParaRPr>
          </a:p>
          <a:p>
            <a:pPr lvl="1">
              <a:lnSpc>
                <a:spcPct val="90000"/>
              </a:lnSpc>
              <a:buFont typeface="Wingdings" panose="05000000000000000000" pitchFamily="2" charset="2"/>
              <a:buNone/>
            </a:pPr>
            <a:r>
              <a:rPr lang="en-US" altLang="zh-CN" sz="2400" smtClean="0"/>
              <a:t> </a:t>
            </a:r>
            <a:endParaRPr lang="en-US" altLang="zh-CN" sz="2400" smtClean="0"/>
          </a:p>
          <a:p>
            <a:pPr lvl="1">
              <a:lnSpc>
                <a:spcPct val="90000"/>
              </a:lnSpc>
              <a:buFont typeface="Wingdings" panose="05000000000000000000" pitchFamily="2" charset="2"/>
              <a:buNone/>
            </a:pPr>
            <a:r>
              <a:rPr lang="zh-CN" altLang="en-US" sz="2400" smtClean="0"/>
              <a:t>逻辑地址</a:t>
            </a:r>
            <a:r>
              <a:rPr lang="en-US" altLang="zh-CN" sz="2400" smtClean="0"/>
              <a:t>2500</a:t>
            </a:r>
            <a:r>
              <a:rPr lang="zh-CN" altLang="en-US" sz="2400" smtClean="0"/>
              <a:t>，页大小</a:t>
            </a:r>
            <a:r>
              <a:rPr lang="en-US" altLang="zh-CN" sz="2400" smtClean="0"/>
              <a:t>1024</a:t>
            </a:r>
            <a:r>
              <a:rPr lang="zh-CN" altLang="en-US" sz="2400" smtClean="0"/>
              <a:t>，则</a:t>
            </a:r>
            <a:r>
              <a:rPr lang="en-US" altLang="zh-CN" sz="2400" smtClean="0"/>
              <a:t>p = 2</a:t>
            </a:r>
            <a:r>
              <a:rPr lang="zh-CN" altLang="en-US" sz="2400" smtClean="0"/>
              <a:t>，</a:t>
            </a:r>
            <a:r>
              <a:rPr lang="en-US" altLang="zh-CN" sz="2400" smtClean="0"/>
              <a:t>d = 452</a:t>
            </a:r>
            <a:r>
              <a:rPr lang="zh-CN" altLang="en-US" sz="2400" smtClean="0"/>
              <a:t>，</a:t>
            </a:r>
            <a:endParaRPr lang="zh-CN" altLang="en-US" sz="2400" smtClean="0"/>
          </a:p>
          <a:p>
            <a:pPr lvl="1">
              <a:lnSpc>
                <a:spcPct val="90000"/>
              </a:lnSpc>
              <a:buFont typeface="Wingdings" panose="05000000000000000000" pitchFamily="2" charset="2"/>
              <a:buNone/>
            </a:pPr>
            <a:r>
              <a:rPr lang="zh-CN" altLang="en-US" sz="2400" smtClean="0"/>
              <a:t>逻辑地址可表示为（</a:t>
            </a:r>
            <a:r>
              <a:rPr lang="en-US" altLang="zh-CN" sz="2400" smtClean="0"/>
              <a:t>2</a:t>
            </a:r>
            <a:r>
              <a:rPr lang="zh-CN" altLang="en-US" sz="2400" smtClean="0"/>
              <a:t>，</a:t>
            </a:r>
            <a:r>
              <a:rPr lang="en-US" altLang="zh-CN" sz="2400" smtClean="0"/>
              <a:t>452</a:t>
            </a:r>
            <a:r>
              <a:rPr lang="zh-CN" altLang="en-US" sz="2400" smtClean="0"/>
              <a:t>）。 </a:t>
            </a:r>
            <a:endParaRPr lang="zh-CN" altLang="en-US"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95288" y="260350"/>
            <a:ext cx="8424862" cy="1143000"/>
          </a:xfrm>
        </p:spPr>
        <p:txBody>
          <a:bodyPr/>
          <a:lstStyle/>
          <a:p>
            <a:r>
              <a:rPr lang="en-US" altLang="zh-CN" smtClean="0"/>
              <a:t>2</a:t>
            </a:r>
            <a:r>
              <a:rPr lang="zh-CN" altLang="en-US" smtClean="0"/>
              <a:t>、主存分配原则</a:t>
            </a:r>
            <a:endParaRPr lang="zh-CN" altLang="en-US" smtClean="0"/>
          </a:p>
        </p:txBody>
      </p:sp>
      <p:sp>
        <p:nvSpPr>
          <p:cNvPr id="18434" name="Rectangle 3"/>
          <p:cNvSpPr>
            <a:spLocks noGrp="1" noChangeArrowheads="1"/>
          </p:cNvSpPr>
          <p:nvPr>
            <p:ph type="body" idx="1"/>
          </p:nvPr>
        </p:nvSpPr>
        <p:spPr>
          <a:xfrm>
            <a:off x="468313" y="1628775"/>
            <a:ext cx="8280400" cy="4467225"/>
          </a:xfrm>
        </p:spPr>
        <p:txBody>
          <a:bodyPr/>
          <a:lstStyle/>
          <a:p>
            <a:r>
              <a:rPr lang="zh-CN" altLang="en-US" sz="3400" smtClean="0"/>
              <a:t>主存以页架为单位进行分配； </a:t>
            </a:r>
            <a:endParaRPr lang="zh-CN" altLang="en-US" sz="3400" smtClean="0"/>
          </a:p>
          <a:p>
            <a:r>
              <a:rPr lang="zh-CN" altLang="en-US" sz="3400" smtClean="0"/>
              <a:t>分配的页架可以连续，也可以不连续； </a:t>
            </a:r>
            <a:endParaRPr lang="zh-CN" altLang="en-US" sz="3400" smtClean="0"/>
          </a:p>
          <a:p>
            <a:r>
              <a:rPr lang="zh-CN" altLang="en-US" sz="3400" smtClean="0"/>
              <a:t>可以将作业的任意一页放入主存的任意一页架中； </a:t>
            </a:r>
            <a:endParaRPr lang="zh-CN" altLang="en-US" sz="3400" smtClean="0"/>
          </a:p>
          <a:p>
            <a:r>
              <a:rPr lang="zh-CN" altLang="en-US" sz="3400" smtClean="0"/>
              <a:t>作业所有页一次性全部装入主存，若主存空间不够，则作业等待。 </a:t>
            </a:r>
            <a:endParaRPr lang="zh-CN" altLang="en-US" sz="3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endParaRPr lang="zh-CN" altLang="en-US" smtClean="0"/>
          </a:p>
        </p:txBody>
      </p:sp>
      <p:graphicFrame>
        <p:nvGraphicFramePr>
          <p:cNvPr id="49155" name="Object 3"/>
          <p:cNvGraphicFramePr>
            <a:graphicFrameLocks noChangeAspect="1"/>
          </p:cNvGraphicFramePr>
          <p:nvPr/>
        </p:nvGraphicFramePr>
        <p:xfrm>
          <a:off x="1752600" y="1600200"/>
          <a:ext cx="5181600" cy="4999038"/>
        </p:xfrm>
        <a:graphic>
          <a:graphicData uri="http://schemas.openxmlformats.org/presentationml/2006/ole">
            <mc:AlternateContent xmlns:mc="http://schemas.openxmlformats.org/markup-compatibility/2006">
              <mc:Choice xmlns:v="urn:schemas-microsoft-com:vml" Requires="v">
                <p:oleObj spid="_x0000_s105481" name="BMP 图象" r:id="rId1" imgW="2952750" imgH="2524125" progId="PBrush">
                  <p:embed/>
                </p:oleObj>
              </mc:Choice>
              <mc:Fallback>
                <p:oleObj name="BMP 图象" r:id="rId1" imgW="2952750" imgH="2524125" progId="PBrush">
                  <p:embed/>
                  <p:pic>
                    <p:nvPicPr>
                      <p:cNvPr id="0" name="图片 10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181600" cy="499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smtClean="0"/>
              <a:t>3</a:t>
            </a:r>
            <a:r>
              <a:rPr lang="zh-CN" altLang="en-US" smtClean="0"/>
              <a:t>、页表 </a:t>
            </a:r>
            <a:endParaRPr lang="zh-CN" altLang="en-US" smtClean="0"/>
          </a:p>
        </p:txBody>
      </p:sp>
      <p:sp>
        <p:nvSpPr>
          <p:cNvPr id="50178" name="Rectangle 3"/>
          <p:cNvSpPr>
            <a:spLocks noGrp="1" noChangeArrowheads="1"/>
          </p:cNvSpPr>
          <p:nvPr>
            <p:ph type="body" idx="1"/>
          </p:nvPr>
        </p:nvSpPr>
        <p:spPr>
          <a:xfrm>
            <a:off x="685800" y="1628775"/>
            <a:ext cx="7772400" cy="1779588"/>
          </a:xfrm>
        </p:spPr>
        <p:txBody>
          <a:bodyPr/>
          <a:lstStyle/>
          <a:p>
            <a:r>
              <a:rPr lang="zh-CN" altLang="en-US" smtClean="0"/>
              <a:t>定义：用于管理和维护进程页和页架映射关系的数据结构，称为页表，也叫页映象表，记为</a:t>
            </a:r>
            <a:r>
              <a:rPr lang="en-US" altLang="zh-CN" smtClean="0"/>
              <a:t>PMT</a:t>
            </a:r>
            <a:r>
              <a:rPr lang="zh-CN" altLang="en-US" smtClean="0"/>
              <a:t>。 </a:t>
            </a:r>
            <a:endParaRPr lang="zh-CN" altLang="en-US" smtClean="0"/>
          </a:p>
        </p:txBody>
      </p:sp>
      <p:grpSp>
        <p:nvGrpSpPr>
          <p:cNvPr id="50179" name="Group 4"/>
          <p:cNvGrpSpPr/>
          <p:nvPr/>
        </p:nvGrpSpPr>
        <p:grpSpPr bwMode="auto">
          <a:xfrm>
            <a:off x="2843213" y="3582988"/>
            <a:ext cx="3352800" cy="2438400"/>
            <a:chOff x="-3" y="-3"/>
            <a:chExt cx="1272" cy="2021"/>
          </a:xfrm>
        </p:grpSpPr>
        <p:grpSp>
          <p:nvGrpSpPr>
            <p:cNvPr id="50180" name="Group 5"/>
            <p:cNvGrpSpPr/>
            <p:nvPr/>
          </p:nvGrpSpPr>
          <p:grpSpPr bwMode="auto">
            <a:xfrm>
              <a:off x="0" y="0"/>
              <a:ext cx="1266" cy="2015"/>
              <a:chOff x="0" y="0"/>
              <a:chExt cx="1266" cy="2015"/>
            </a:xfrm>
          </p:grpSpPr>
          <p:grpSp>
            <p:nvGrpSpPr>
              <p:cNvPr id="50182" name="Group 6"/>
              <p:cNvGrpSpPr/>
              <p:nvPr/>
            </p:nvGrpSpPr>
            <p:grpSpPr bwMode="auto">
              <a:xfrm>
                <a:off x="0" y="0"/>
                <a:ext cx="633" cy="403"/>
                <a:chOff x="0" y="0"/>
                <a:chExt cx="633" cy="403"/>
              </a:xfrm>
            </p:grpSpPr>
            <p:sp>
              <p:nvSpPr>
                <p:cNvPr id="50210" name="Rectangle 7"/>
                <p:cNvSpPr>
                  <a:spLocks noChangeArrowheads="1"/>
                </p:cNvSpPr>
                <p:nvPr/>
              </p:nvSpPr>
              <p:spPr bwMode="auto">
                <a:xfrm>
                  <a:off x="43" y="0"/>
                  <a:ext cx="547" cy="403"/>
                </a:xfrm>
                <a:prstGeom prst="rect">
                  <a:avLst/>
                </a:prstGeom>
                <a:noFill/>
                <a:ln w="9525">
                  <a:noFill/>
                  <a:miter lim="800000"/>
                </a:ln>
              </p:spPr>
              <p:txBody>
                <a:bodyPr/>
                <a:lstStyle/>
                <a:p>
                  <a:pPr algn="ctr"/>
                  <a:r>
                    <a:rPr lang="zh-CN" altLang="en-US" b="1"/>
                    <a:t>页号</a:t>
                  </a:r>
                  <a:endParaRPr lang="zh-CN" altLang="en-US" b="1"/>
                </a:p>
              </p:txBody>
            </p:sp>
            <p:sp>
              <p:nvSpPr>
                <p:cNvPr id="50211" name="Rectangle 8"/>
                <p:cNvSpPr>
                  <a:spLocks noChangeArrowheads="1"/>
                </p:cNvSpPr>
                <p:nvPr/>
              </p:nvSpPr>
              <p:spPr bwMode="auto">
                <a:xfrm>
                  <a:off x="0" y="0"/>
                  <a:ext cx="633" cy="403"/>
                </a:xfrm>
                <a:prstGeom prst="rect">
                  <a:avLst/>
                </a:prstGeom>
                <a:noFill/>
                <a:ln w="7">
                  <a:solidFill>
                    <a:srgbClr val="A0A0A0"/>
                  </a:solidFill>
                  <a:miter lim="800000"/>
                </a:ln>
              </p:spPr>
              <p:txBody>
                <a:bodyPr wrap="none"/>
                <a:lstStyle/>
                <a:p>
                  <a:endParaRPr lang="zh-CN" altLang="en-US"/>
                </a:p>
              </p:txBody>
            </p:sp>
          </p:grpSp>
          <p:grpSp>
            <p:nvGrpSpPr>
              <p:cNvPr id="50183" name="Group 9"/>
              <p:cNvGrpSpPr/>
              <p:nvPr/>
            </p:nvGrpSpPr>
            <p:grpSpPr bwMode="auto">
              <a:xfrm>
                <a:off x="633" y="0"/>
                <a:ext cx="633" cy="403"/>
                <a:chOff x="633" y="0"/>
                <a:chExt cx="633" cy="403"/>
              </a:xfrm>
            </p:grpSpPr>
            <p:sp>
              <p:nvSpPr>
                <p:cNvPr id="50208" name="Rectangle 10"/>
                <p:cNvSpPr>
                  <a:spLocks noChangeArrowheads="1"/>
                </p:cNvSpPr>
                <p:nvPr/>
              </p:nvSpPr>
              <p:spPr bwMode="auto">
                <a:xfrm>
                  <a:off x="676" y="0"/>
                  <a:ext cx="547" cy="403"/>
                </a:xfrm>
                <a:prstGeom prst="rect">
                  <a:avLst/>
                </a:prstGeom>
                <a:noFill/>
                <a:ln w="9525">
                  <a:noFill/>
                  <a:miter lim="800000"/>
                </a:ln>
              </p:spPr>
              <p:txBody>
                <a:bodyPr/>
                <a:lstStyle/>
                <a:p>
                  <a:pPr algn="ctr"/>
                  <a:r>
                    <a:rPr lang="zh-CN" altLang="en-US" b="1"/>
                    <a:t>块号</a:t>
                  </a:r>
                  <a:endParaRPr lang="zh-CN" altLang="en-US" b="1">
                    <a:latin typeface="Tahoma" panose="020B0604030504040204" pitchFamily="34" charset="0"/>
                  </a:endParaRPr>
                </a:p>
                <a:p>
                  <a:pPr algn="ctr" eaLnBrk="0" hangingPunct="0"/>
                  <a:endParaRPr lang="zh-CN" altLang="en-US" b="1"/>
                </a:p>
              </p:txBody>
            </p:sp>
            <p:sp>
              <p:nvSpPr>
                <p:cNvPr id="50209" name="Rectangle 11"/>
                <p:cNvSpPr>
                  <a:spLocks noChangeArrowheads="1"/>
                </p:cNvSpPr>
                <p:nvPr/>
              </p:nvSpPr>
              <p:spPr bwMode="auto">
                <a:xfrm>
                  <a:off x="633" y="0"/>
                  <a:ext cx="633" cy="403"/>
                </a:xfrm>
                <a:prstGeom prst="rect">
                  <a:avLst/>
                </a:prstGeom>
                <a:noFill/>
                <a:ln w="7">
                  <a:solidFill>
                    <a:srgbClr val="A0A0A0"/>
                  </a:solidFill>
                  <a:miter lim="800000"/>
                </a:ln>
              </p:spPr>
              <p:txBody>
                <a:bodyPr wrap="none"/>
                <a:lstStyle/>
                <a:p>
                  <a:endParaRPr lang="zh-CN" altLang="en-US"/>
                </a:p>
              </p:txBody>
            </p:sp>
          </p:grpSp>
          <p:grpSp>
            <p:nvGrpSpPr>
              <p:cNvPr id="50184" name="Group 12"/>
              <p:cNvGrpSpPr/>
              <p:nvPr/>
            </p:nvGrpSpPr>
            <p:grpSpPr bwMode="auto">
              <a:xfrm>
                <a:off x="0" y="403"/>
                <a:ext cx="633" cy="403"/>
                <a:chOff x="0" y="403"/>
                <a:chExt cx="633" cy="403"/>
              </a:xfrm>
            </p:grpSpPr>
            <p:sp>
              <p:nvSpPr>
                <p:cNvPr id="50206" name="Rectangle 13"/>
                <p:cNvSpPr>
                  <a:spLocks noChangeArrowheads="1"/>
                </p:cNvSpPr>
                <p:nvPr/>
              </p:nvSpPr>
              <p:spPr bwMode="auto">
                <a:xfrm>
                  <a:off x="43" y="403"/>
                  <a:ext cx="547" cy="403"/>
                </a:xfrm>
                <a:prstGeom prst="rect">
                  <a:avLst/>
                </a:prstGeom>
                <a:noFill/>
                <a:ln w="9525">
                  <a:noFill/>
                  <a:miter lim="800000"/>
                </a:ln>
              </p:spPr>
              <p:txBody>
                <a:bodyPr/>
                <a:lstStyle/>
                <a:p>
                  <a:pPr algn="ctr"/>
                  <a:r>
                    <a:rPr lang="en-US" altLang="zh-CN" b="1"/>
                    <a:t>0</a:t>
                  </a:r>
                  <a:endParaRPr lang="en-US" altLang="zh-CN" b="1"/>
                </a:p>
                <a:p>
                  <a:pPr algn="ctr" eaLnBrk="0" hangingPunct="0"/>
                  <a:endParaRPr lang="zh-CN" altLang="en-US" b="1"/>
                </a:p>
              </p:txBody>
            </p:sp>
            <p:sp>
              <p:nvSpPr>
                <p:cNvPr id="50207" name="Rectangle 14"/>
                <p:cNvSpPr>
                  <a:spLocks noChangeArrowheads="1"/>
                </p:cNvSpPr>
                <p:nvPr/>
              </p:nvSpPr>
              <p:spPr bwMode="auto">
                <a:xfrm>
                  <a:off x="0" y="403"/>
                  <a:ext cx="633" cy="403"/>
                </a:xfrm>
                <a:prstGeom prst="rect">
                  <a:avLst/>
                </a:prstGeom>
                <a:noFill/>
                <a:ln w="7">
                  <a:solidFill>
                    <a:srgbClr val="A0A0A0"/>
                  </a:solidFill>
                  <a:miter lim="800000"/>
                </a:ln>
              </p:spPr>
              <p:txBody>
                <a:bodyPr wrap="none"/>
                <a:lstStyle/>
                <a:p>
                  <a:endParaRPr lang="zh-CN" altLang="en-US"/>
                </a:p>
              </p:txBody>
            </p:sp>
          </p:grpSp>
          <p:grpSp>
            <p:nvGrpSpPr>
              <p:cNvPr id="50185" name="Group 15"/>
              <p:cNvGrpSpPr/>
              <p:nvPr/>
            </p:nvGrpSpPr>
            <p:grpSpPr bwMode="auto">
              <a:xfrm>
                <a:off x="633" y="403"/>
                <a:ext cx="633" cy="403"/>
                <a:chOff x="633" y="403"/>
                <a:chExt cx="633" cy="403"/>
              </a:xfrm>
            </p:grpSpPr>
            <p:sp>
              <p:nvSpPr>
                <p:cNvPr id="50204" name="Rectangle 16"/>
                <p:cNvSpPr>
                  <a:spLocks noChangeArrowheads="1"/>
                </p:cNvSpPr>
                <p:nvPr/>
              </p:nvSpPr>
              <p:spPr bwMode="auto">
                <a:xfrm>
                  <a:off x="676" y="403"/>
                  <a:ext cx="547" cy="403"/>
                </a:xfrm>
                <a:prstGeom prst="rect">
                  <a:avLst/>
                </a:prstGeom>
                <a:noFill/>
                <a:ln w="9525">
                  <a:noFill/>
                  <a:miter lim="800000"/>
                </a:ln>
              </p:spPr>
              <p:txBody>
                <a:bodyPr/>
                <a:lstStyle/>
                <a:p>
                  <a:pPr algn="ctr"/>
                  <a:r>
                    <a:rPr lang="en-US" altLang="zh-CN" b="1"/>
                    <a:t>2</a:t>
                  </a:r>
                  <a:endParaRPr lang="en-US" altLang="zh-CN" b="1"/>
                </a:p>
                <a:p>
                  <a:pPr algn="ctr" eaLnBrk="0" hangingPunct="0"/>
                  <a:endParaRPr lang="zh-CN" altLang="en-US" b="1"/>
                </a:p>
              </p:txBody>
            </p:sp>
            <p:sp>
              <p:nvSpPr>
                <p:cNvPr id="50205" name="Rectangle 17"/>
                <p:cNvSpPr>
                  <a:spLocks noChangeArrowheads="1"/>
                </p:cNvSpPr>
                <p:nvPr/>
              </p:nvSpPr>
              <p:spPr bwMode="auto">
                <a:xfrm>
                  <a:off x="633" y="403"/>
                  <a:ext cx="633" cy="403"/>
                </a:xfrm>
                <a:prstGeom prst="rect">
                  <a:avLst/>
                </a:prstGeom>
                <a:noFill/>
                <a:ln w="7">
                  <a:solidFill>
                    <a:srgbClr val="A0A0A0"/>
                  </a:solidFill>
                  <a:miter lim="800000"/>
                </a:ln>
              </p:spPr>
              <p:txBody>
                <a:bodyPr wrap="none"/>
                <a:lstStyle/>
                <a:p>
                  <a:endParaRPr lang="zh-CN" altLang="en-US"/>
                </a:p>
              </p:txBody>
            </p:sp>
          </p:grpSp>
          <p:grpSp>
            <p:nvGrpSpPr>
              <p:cNvPr id="50186" name="Group 18"/>
              <p:cNvGrpSpPr/>
              <p:nvPr/>
            </p:nvGrpSpPr>
            <p:grpSpPr bwMode="auto">
              <a:xfrm>
                <a:off x="0" y="806"/>
                <a:ext cx="633" cy="403"/>
                <a:chOff x="0" y="806"/>
                <a:chExt cx="633" cy="403"/>
              </a:xfrm>
            </p:grpSpPr>
            <p:sp>
              <p:nvSpPr>
                <p:cNvPr id="50202" name="Rectangle 19"/>
                <p:cNvSpPr>
                  <a:spLocks noChangeArrowheads="1"/>
                </p:cNvSpPr>
                <p:nvPr/>
              </p:nvSpPr>
              <p:spPr bwMode="auto">
                <a:xfrm>
                  <a:off x="43" y="806"/>
                  <a:ext cx="547" cy="403"/>
                </a:xfrm>
                <a:prstGeom prst="rect">
                  <a:avLst/>
                </a:prstGeom>
                <a:noFill/>
                <a:ln w="9525">
                  <a:noFill/>
                  <a:miter lim="800000"/>
                </a:ln>
              </p:spPr>
              <p:txBody>
                <a:bodyPr/>
                <a:lstStyle/>
                <a:p>
                  <a:pPr algn="ctr"/>
                  <a:r>
                    <a:rPr lang="en-US" altLang="zh-CN" b="1"/>
                    <a:t>1</a:t>
                  </a:r>
                  <a:endParaRPr lang="en-US" altLang="zh-CN" b="1"/>
                </a:p>
                <a:p>
                  <a:pPr algn="ctr" eaLnBrk="0" hangingPunct="0"/>
                  <a:endParaRPr lang="zh-CN" altLang="en-US" b="1"/>
                </a:p>
              </p:txBody>
            </p:sp>
            <p:sp>
              <p:nvSpPr>
                <p:cNvPr id="50203" name="Rectangle 20"/>
                <p:cNvSpPr>
                  <a:spLocks noChangeArrowheads="1"/>
                </p:cNvSpPr>
                <p:nvPr/>
              </p:nvSpPr>
              <p:spPr bwMode="auto">
                <a:xfrm>
                  <a:off x="0" y="806"/>
                  <a:ext cx="633" cy="403"/>
                </a:xfrm>
                <a:prstGeom prst="rect">
                  <a:avLst/>
                </a:prstGeom>
                <a:noFill/>
                <a:ln w="7">
                  <a:solidFill>
                    <a:srgbClr val="A0A0A0"/>
                  </a:solidFill>
                  <a:miter lim="800000"/>
                </a:ln>
              </p:spPr>
              <p:txBody>
                <a:bodyPr wrap="none"/>
                <a:lstStyle/>
                <a:p>
                  <a:endParaRPr lang="zh-CN" altLang="en-US"/>
                </a:p>
              </p:txBody>
            </p:sp>
          </p:grpSp>
          <p:grpSp>
            <p:nvGrpSpPr>
              <p:cNvPr id="50187" name="Group 21"/>
              <p:cNvGrpSpPr/>
              <p:nvPr/>
            </p:nvGrpSpPr>
            <p:grpSpPr bwMode="auto">
              <a:xfrm>
                <a:off x="633" y="806"/>
                <a:ext cx="633" cy="403"/>
                <a:chOff x="633" y="806"/>
                <a:chExt cx="633" cy="403"/>
              </a:xfrm>
            </p:grpSpPr>
            <p:sp>
              <p:nvSpPr>
                <p:cNvPr id="50200" name="Rectangle 22"/>
                <p:cNvSpPr>
                  <a:spLocks noChangeArrowheads="1"/>
                </p:cNvSpPr>
                <p:nvPr/>
              </p:nvSpPr>
              <p:spPr bwMode="auto">
                <a:xfrm>
                  <a:off x="676" y="806"/>
                  <a:ext cx="547" cy="403"/>
                </a:xfrm>
                <a:prstGeom prst="rect">
                  <a:avLst/>
                </a:prstGeom>
                <a:noFill/>
                <a:ln w="9525">
                  <a:noFill/>
                  <a:miter lim="800000"/>
                </a:ln>
              </p:spPr>
              <p:txBody>
                <a:bodyPr/>
                <a:lstStyle/>
                <a:p>
                  <a:pPr algn="ctr"/>
                  <a:r>
                    <a:rPr lang="en-US" altLang="zh-CN" b="1"/>
                    <a:t>4</a:t>
                  </a:r>
                  <a:endParaRPr lang="en-US" altLang="zh-CN" b="1"/>
                </a:p>
                <a:p>
                  <a:pPr algn="ctr" eaLnBrk="0" hangingPunct="0"/>
                  <a:endParaRPr lang="zh-CN" altLang="en-US" b="1"/>
                </a:p>
              </p:txBody>
            </p:sp>
            <p:sp>
              <p:nvSpPr>
                <p:cNvPr id="50201" name="Rectangle 23"/>
                <p:cNvSpPr>
                  <a:spLocks noChangeArrowheads="1"/>
                </p:cNvSpPr>
                <p:nvPr/>
              </p:nvSpPr>
              <p:spPr bwMode="auto">
                <a:xfrm>
                  <a:off x="633" y="806"/>
                  <a:ext cx="633" cy="403"/>
                </a:xfrm>
                <a:prstGeom prst="rect">
                  <a:avLst/>
                </a:prstGeom>
                <a:noFill/>
                <a:ln w="7">
                  <a:solidFill>
                    <a:srgbClr val="A0A0A0"/>
                  </a:solidFill>
                  <a:miter lim="800000"/>
                </a:ln>
              </p:spPr>
              <p:txBody>
                <a:bodyPr wrap="none"/>
                <a:lstStyle/>
                <a:p>
                  <a:endParaRPr lang="zh-CN" altLang="en-US"/>
                </a:p>
              </p:txBody>
            </p:sp>
          </p:grpSp>
          <p:grpSp>
            <p:nvGrpSpPr>
              <p:cNvPr id="50188" name="Group 24"/>
              <p:cNvGrpSpPr/>
              <p:nvPr/>
            </p:nvGrpSpPr>
            <p:grpSpPr bwMode="auto">
              <a:xfrm>
                <a:off x="0" y="1209"/>
                <a:ext cx="633" cy="403"/>
                <a:chOff x="0" y="1209"/>
                <a:chExt cx="633" cy="403"/>
              </a:xfrm>
            </p:grpSpPr>
            <p:sp>
              <p:nvSpPr>
                <p:cNvPr id="50198" name="Rectangle 25"/>
                <p:cNvSpPr>
                  <a:spLocks noChangeArrowheads="1"/>
                </p:cNvSpPr>
                <p:nvPr/>
              </p:nvSpPr>
              <p:spPr bwMode="auto">
                <a:xfrm>
                  <a:off x="43" y="1209"/>
                  <a:ext cx="547" cy="403"/>
                </a:xfrm>
                <a:prstGeom prst="rect">
                  <a:avLst/>
                </a:prstGeom>
                <a:noFill/>
                <a:ln w="9525">
                  <a:noFill/>
                  <a:miter lim="800000"/>
                </a:ln>
              </p:spPr>
              <p:txBody>
                <a:bodyPr/>
                <a:lstStyle/>
                <a:p>
                  <a:pPr algn="ctr"/>
                  <a:r>
                    <a:rPr lang="en-US" altLang="zh-CN" b="1"/>
                    <a:t>2</a:t>
                  </a:r>
                  <a:endParaRPr lang="en-US" altLang="zh-CN" b="1"/>
                </a:p>
                <a:p>
                  <a:pPr algn="ctr" eaLnBrk="0" hangingPunct="0"/>
                  <a:endParaRPr lang="zh-CN" altLang="en-US" b="1"/>
                </a:p>
              </p:txBody>
            </p:sp>
            <p:sp>
              <p:nvSpPr>
                <p:cNvPr id="50199" name="Rectangle 26"/>
                <p:cNvSpPr>
                  <a:spLocks noChangeArrowheads="1"/>
                </p:cNvSpPr>
                <p:nvPr/>
              </p:nvSpPr>
              <p:spPr bwMode="auto">
                <a:xfrm>
                  <a:off x="0" y="1209"/>
                  <a:ext cx="633" cy="403"/>
                </a:xfrm>
                <a:prstGeom prst="rect">
                  <a:avLst/>
                </a:prstGeom>
                <a:noFill/>
                <a:ln w="7">
                  <a:solidFill>
                    <a:srgbClr val="A0A0A0"/>
                  </a:solidFill>
                  <a:miter lim="800000"/>
                </a:ln>
              </p:spPr>
              <p:txBody>
                <a:bodyPr wrap="none"/>
                <a:lstStyle/>
                <a:p>
                  <a:endParaRPr lang="zh-CN" altLang="en-US"/>
                </a:p>
              </p:txBody>
            </p:sp>
          </p:grpSp>
          <p:grpSp>
            <p:nvGrpSpPr>
              <p:cNvPr id="50189" name="Group 27"/>
              <p:cNvGrpSpPr/>
              <p:nvPr/>
            </p:nvGrpSpPr>
            <p:grpSpPr bwMode="auto">
              <a:xfrm>
                <a:off x="633" y="1209"/>
                <a:ext cx="633" cy="403"/>
                <a:chOff x="633" y="1209"/>
                <a:chExt cx="633" cy="403"/>
              </a:xfrm>
            </p:grpSpPr>
            <p:sp>
              <p:nvSpPr>
                <p:cNvPr id="50196" name="Rectangle 28"/>
                <p:cNvSpPr>
                  <a:spLocks noChangeArrowheads="1"/>
                </p:cNvSpPr>
                <p:nvPr/>
              </p:nvSpPr>
              <p:spPr bwMode="auto">
                <a:xfrm>
                  <a:off x="676" y="1209"/>
                  <a:ext cx="547" cy="403"/>
                </a:xfrm>
                <a:prstGeom prst="rect">
                  <a:avLst/>
                </a:prstGeom>
                <a:noFill/>
                <a:ln w="9525">
                  <a:noFill/>
                  <a:miter lim="800000"/>
                </a:ln>
              </p:spPr>
              <p:txBody>
                <a:bodyPr/>
                <a:lstStyle/>
                <a:p>
                  <a:pPr algn="ctr"/>
                  <a:r>
                    <a:rPr lang="en-US" altLang="zh-CN" b="1"/>
                    <a:t>6</a:t>
                  </a:r>
                  <a:endParaRPr lang="en-US" altLang="zh-CN" b="1"/>
                </a:p>
                <a:p>
                  <a:pPr algn="ctr" eaLnBrk="0" hangingPunct="0"/>
                  <a:endParaRPr lang="zh-CN" altLang="en-US" b="1"/>
                </a:p>
              </p:txBody>
            </p:sp>
            <p:sp>
              <p:nvSpPr>
                <p:cNvPr id="50197" name="Rectangle 29"/>
                <p:cNvSpPr>
                  <a:spLocks noChangeArrowheads="1"/>
                </p:cNvSpPr>
                <p:nvPr/>
              </p:nvSpPr>
              <p:spPr bwMode="auto">
                <a:xfrm>
                  <a:off x="633" y="1209"/>
                  <a:ext cx="633" cy="403"/>
                </a:xfrm>
                <a:prstGeom prst="rect">
                  <a:avLst/>
                </a:prstGeom>
                <a:noFill/>
                <a:ln w="7">
                  <a:solidFill>
                    <a:srgbClr val="A0A0A0"/>
                  </a:solidFill>
                  <a:miter lim="800000"/>
                </a:ln>
              </p:spPr>
              <p:txBody>
                <a:bodyPr wrap="none"/>
                <a:lstStyle/>
                <a:p>
                  <a:endParaRPr lang="zh-CN" altLang="en-US"/>
                </a:p>
              </p:txBody>
            </p:sp>
          </p:grpSp>
          <p:grpSp>
            <p:nvGrpSpPr>
              <p:cNvPr id="50190" name="Group 30"/>
              <p:cNvGrpSpPr/>
              <p:nvPr/>
            </p:nvGrpSpPr>
            <p:grpSpPr bwMode="auto">
              <a:xfrm>
                <a:off x="0" y="1612"/>
                <a:ext cx="633" cy="403"/>
                <a:chOff x="0" y="1612"/>
                <a:chExt cx="633" cy="403"/>
              </a:xfrm>
            </p:grpSpPr>
            <p:sp>
              <p:nvSpPr>
                <p:cNvPr id="50194" name="Rectangle 31"/>
                <p:cNvSpPr>
                  <a:spLocks noChangeArrowheads="1"/>
                </p:cNvSpPr>
                <p:nvPr/>
              </p:nvSpPr>
              <p:spPr bwMode="auto">
                <a:xfrm>
                  <a:off x="43" y="1612"/>
                  <a:ext cx="547" cy="403"/>
                </a:xfrm>
                <a:prstGeom prst="rect">
                  <a:avLst/>
                </a:prstGeom>
                <a:noFill/>
                <a:ln w="9525">
                  <a:noFill/>
                  <a:miter lim="800000"/>
                </a:ln>
              </p:spPr>
              <p:txBody>
                <a:bodyPr/>
                <a:lstStyle/>
                <a:p>
                  <a:pPr algn="ctr"/>
                  <a:r>
                    <a:rPr lang="en-US" altLang="zh-CN" b="1"/>
                    <a:t>3</a:t>
                  </a:r>
                  <a:endParaRPr lang="en-US" altLang="zh-CN" b="1"/>
                </a:p>
                <a:p>
                  <a:pPr algn="ctr" eaLnBrk="0" hangingPunct="0"/>
                  <a:endParaRPr lang="zh-CN" altLang="en-US" b="1"/>
                </a:p>
              </p:txBody>
            </p:sp>
            <p:sp>
              <p:nvSpPr>
                <p:cNvPr id="50195" name="Rectangle 32"/>
                <p:cNvSpPr>
                  <a:spLocks noChangeArrowheads="1"/>
                </p:cNvSpPr>
                <p:nvPr/>
              </p:nvSpPr>
              <p:spPr bwMode="auto">
                <a:xfrm>
                  <a:off x="0" y="1612"/>
                  <a:ext cx="633" cy="403"/>
                </a:xfrm>
                <a:prstGeom prst="rect">
                  <a:avLst/>
                </a:prstGeom>
                <a:noFill/>
                <a:ln w="7">
                  <a:solidFill>
                    <a:srgbClr val="A0A0A0"/>
                  </a:solidFill>
                  <a:miter lim="800000"/>
                </a:ln>
              </p:spPr>
              <p:txBody>
                <a:bodyPr wrap="none"/>
                <a:lstStyle/>
                <a:p>
                  <a:endParaRPr lang="zh-CN" altLang="en-US"/>
                </a:p>
              </p:txBody>
            </p:sp>
          </p:grpSp>
          <p:grpSp>
            <p:nvGrpSpPr>
              <p:cNvPr id="50191" name="Group 33"/>
              <p:cNvGrpSpPr/>
              <p:nvPr/>
            </p:nvGrpSpPr>
            <p:grpSpPr bwMode="auto">
              <a:xfrm>
                <a:off x="633" y="1612"/>
                <a:ext cx="633" cy="403"/>
                <a:chOff x="633" y="1612"/>
                <a:chExt cx="633" cy="403"/>
              </a:xfrm>
            </p:grpSpPr>
            <p:sp>
              <p:nvSpPr>
                <p:cNvPr id="50192" name="Rectangle 34"/>
                <p:cNvSpPr>
                  <a:spLocks noChangeArrowheads="1"/>
                </p:cNvSpPr>
                <p:nvPr/>
              </p:nvSpPr>
              <p:spPr bwMode="auto">
                <a:xfrm>
                  <a:off x="676" y="1612"/>
                  <a:ext cx="547" cy="403"/>
                </a:xfrm>
                <a:prstGeom prst="rect">
                  <a:avLst/>
                </a:prstGeom>
                <a:noFill/>
                <a:ln w="9525">
                  <a:noFill/>
                  <a:miter lim="800000"/>
                </a:ln>
              </p:spPr>
              <p:txBody>
                <a:bodyPr/>
                <a:lstStyle/>
                <a:p>
                  <a:pPr algn="ctr"/>
                  <a:r>
                    <a:rPr lang="en-US" altLang="zh-CN" b="1"/>
                    <a:t>8</a:t>
                  </a:r>
                  <a:endParaRPr lang="en-US" altLang="zh-CN" b="1"/>
                </a:p>
                <a:p>
                  <a:pPr algn="ctr" eaLnBrk="0" hangingPunct="0"/>
                  <a:endParaRPr lang="zh-CN" altLang="en-US" b="1"/>
                </a:p>
              </p:txBody>
            </p:sp>
            <p:sp>
              <p:nvSpPr>
                <p:cNvPr id="50193" name="Rectangle 35"/>
                <p:cNvSpPr>
                  <a:spLocks noChangeArrowheads="1"/>
                </p:cNvSpPr>
                <p:nvPr/>
              </p:nvSpPr>
              <p:spPr bwMode="auto">
                <a:xfrm>
                  <a:off x="633" y="1612"/>
                  <a:ext cx="633" cy="403"/>
                </a:xfrm>
                <a:prstGeom prst="rect">
                  <a:avLst/>
                </a:prstGeom>
                <a:noFill/>
                <a:ln w="7">
                  <a:solidFill>
                    <a:srgbClr val="A0A0A0"/>
                  </a:solidFill>
                  <a:miter lim="800000"/>
                </a:ln>
              </p:spPr>
              <p:txBody>
                <a:bodyPr wrap="none"/>
                <a:lstStyle/>
                <a:p>
                  <a:endParaRPr lang="zh-CN" altLang="en-US"/>
                </a:p>
              </p:txBody>
            </p:sp>
          </p:grpSp>
        </p:grpSp>
        <p:sp>
          <p:nvSpPr>
            <p:cNvPr id="50181" name="Rectangle 36"/>
            <p:cNvSpPr>
              <a:spLocks noChangeArrowheads="1"/>
            </p:cNvSpPr>
            <p:nvPr/>
          </p:nvSpPr>
          <p:spPr bwMode="auto">
            <a:xfrm>
              <a:off x="-3" y="-3"/>
              <a:ext cx="1272" cy="2021"/>
            </a:xfrm>
            <a:prstGeom prst="rect">
              <a:avLst/>
            </a:prstGeom>
            <a:noFill/>
            <a:ln w="11112">
              <a:solidFill>
                <a:srgbClr val="A0A0A0"/>
              </a:solidFill>
              <a:miter lim="800000"/>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smtClean="0"/>
              <a:t>3</a:t>
            </a:r>
            <a:r>
              <a:rPr lang="zh-CN" altLang="en-US" smtClean="0"/>
              <a:t>、页表</a:t>
            </a:r>
            <a:endParaRPr lang="zh-CN" altLang="en-US" smtClean="0"/>
          </a:p>
        </p:txBody>
      </p:sp>
      <p:sp>
        <p:nvSpPr>
          <p:cNvPr id="51202" name="Rectangle 3"/>
          <p:cNvSpPr>
            <a:spLocks noGrp="1" noChangeArrowheads="1"/>
          </p:cNvSpPr>
          <p:nvPr>
            <p:ph type="body" idx="1"/>
          </p:nvPr>
        </p:nvSpPr>
        <p:spPr>
          <a:xfrm>
            <a:off x="685800" y="1628775"/>
            <a:ext cx="7561263" cy="4467225"/>
          </a:xfrm>
        </p:spPr>
        <p:txBody>
          <a:bodyPr/>
          <a:lstStyle/>
          <a:p>
            <a:r>
              <a:rPr lang="zh-CN" altLang="en-US" smtClean="0"/>
              <a:t>系统创建进程时，同时为其产生一个</a:t>
            </a:r>
            <a:r>
              <a:rPr lang="en-US" altLang="zh-CN" smtClean="0"/>
              <a:t>PMT</a:t>
            </a:r>
            <a:r>
              <a:rPr lang="zh-CN" altLang="en-US" smtClean="0"/>
              <a:t>。进程结束时，</a:t>
            </a:r>
            <a:r>
              <a:rPr lang="en-US" altLang="zh-CN" smtClean="0"/>
              <a:t>PMT</a:t>
            </a:r>
            <a:r>
              <a:rPr lang="zh-CN" altLang="en-US" smtClean="0"/>
              <a:t>删除。 </a:t>
            </a:r>
            <a:endParaRPr lang="zh-CN" altLang="en-US" smtClean="0"/>
          </a:p>
          <a:p>
            <a:r>
              <a:rPr lang="zh-CN" altLang="en-US" smtClean="0"/>
              <a:t>每个进程的页表存放在主存的一个连续地址空间中。 </a:t>
            </a:r>
            <a:endParaRPr lang="zh-CN" altLang="en-US" smtClean="0"/>
          </a:p>
          <a:p>
            <a:r>
              <a:rPr lang="zh-CN" altLang="en-US" smtClean="0"/>
              <a:t>系统中有一个页表寄存器，用来存放当前正在运行的进程的页表起始地址和页表长度。 </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zh-CN" smtClean="0"/>
              <a:t>4</a:t>
            </a:r>
            <a:r>
              <a:rPr lang="zh-CN" altLang="en-US" smtClean="0"/>
              <a:t>、页面大小的确定 </a:t>
            </a:r>
            <a:endParaRPr lang="zh-CN" altLang="en-US" smtClean="0"/>
          </a:p>
        </p:txBody>
      </p:sp>
      <p:sp>
        <p:nvSpPr>
          <p:cNvPr id="52226" name="Rectangle 3"/>
          <p:cNvSpPr>
            <a:spLocks noGrp="1" noChangeArrowheads="1"/>
          </p:cNvSpPr>
          <p:nvPr>
            <p:ph type="body" idx="1"/>
          </p:nvPr>
        </p:nvSpPr>
        <p:spPr/>
        <p:txBody>
          <a:bodyPr/>
          <a:lstStyle/>
          <a:p>
            <a:pPr>
              <a:lnSpc>
                <a:spcPct val="90000"/>
              </a:lnSpc>
            </a:pPr>
            <a:r>
              <a:rPr lang="zh-CN" altLang="en-US" sz="2800" smtClean="0"/>
              <a:t>页面大小由机器的地址结构所决定 </a:t>
            </a:r>
            <a:endParaRPr lang="zh-CN" altLang="en-US" sz="2800" smtClean="0"/>
          </a:p>
          <a:p>
            <a:pPr lvl="1">
              <a:lnSpc>
                <a:spcPct val="90000"/>
              </a:lnSpc>
            </a:pPr>
            <a:r>
              <a:rPr lang="zh-CN" altLang="en-US" sz="2400" smtClean="0"/>
              <a:t>地址场分两部分：页号和页内偏移 ；</a:t>
            </a:r>
            <a:endParaRPr lang="zh-CN" altLang="en-US" sz="2400" smtClean="0"/>
          </a:p>
          <a:p>
            <a:pPr lvl="1">
              <a:lnSpc>
                <a:spcPct val="90000"/>
              </a:lnSpc>
            </a:pPr>
            <a:r>
              <a:rPr lang="zh-CN" altLang="en-US" sz="2400" smtClean="0"/>
              <a:t>地址场的长度决定最大逻辑地址空间 。</a:t>
            </a:r>
            <a:endParaRPr lang="zh-CN" altLang="en-US" sz="2400" smtClean="0"/>
          </a:p>
          <a:p>
            <a:pPr>
              <a:lnSpc>
                <a:spcPct val="90000"/>
              </a:lnSpc>
            </a:pPr>
            <a:r>
              <a:rPr lang="zh-CN" altLang="en-US" sz="2800" smtClean="0"/>
              <a:t>页面较小，可使页内碎片小，有利于提高主存利用率，但会使页面数量增多，导致页表过长，占用过多主存。 </a:t>
            </a:r>
            <a:endParaRPr lang="zh-CN" altLang="en-US" sz="2800" smtClean="0"/>
          </a:p>
          <a:p>
            <a:pPr>
              <a:lnSpc>
                <a:spcPct val="90000"/>
              </a:lnSpc>
            </a:pPr>
            <a:r>
              <a:rPr lang="zh-CN" altLang="en-US" sz="2800" smtClean="0"/>
              <a:t>页面较大，可减少页表长度，但又会使页内碎片增加。 </a:t>
            </a:r>
            <a:endParaRPr lang="zh-CN" altLang="en-US" sz="2800" smtClean="0"/>
          </a:p>
          <a:p>
            <a:pPr>
              <a:lnSpc>
                <a:spcPct val="90000"/>
              </a:lnSpc>
            </a:pPr>
            <a:r>
              <a:rPr lang="zh-CN" altLang="en-US" sz="2800" smtClean="0"/>
              <a:t>页面大小的选择应结合计算机指令运算的效率，通常页大小取</a:t>
            </a:r>
            <a:r>
              <a:rPr lang="en-US" altLang="zh-CN" sz="2800" smtClean="0"/>
              <a:t>2</a:t>
            </a:r>
            <a:r>
              <a:rPr lang="zh-CN" altLang="en-US" sz="2800" smtClean="0"/>
              <a:t>的幂。 </a:t>
            </a:r>
            <a:endParaRPr lang="zh-CN" altLang="en-US" sz="28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endParaRPr lang="zh-CN" altLang="en-US" smtClean="0"/>
          </a:p>
        </p:txBody>
      </p:sp>
      <p:sp>
        <p:nvSpPr>
          <p:cNvPr id="53250" name="Rectangle 3"/>
          <p:cNvSpPr>
            <a:spLocks noGrp="1" noChangeArrowheads="1"/>
          </p:cNvSpPr>
          <p:nvPr>
            <p:ph type="body" idx="1"/>
          </p:nvPr>
        </p:nvSpPr>
        <p:spPr>
          <a:xfrm>
            <a:off x="685800" y="1628775"/>
            <a:ext cx="7772400" cy="1035050"/>
          </a:xfrm>
        </p:spPr>
        <p:txBody>
          <a:bodyPr/>
          <a:lstStyle/>
          <a:p>
            <a:r>
              <a:rPr lang="zh-CN" altLang="en-US" smtClean="0"/>
              <a:t>如：</a:t>
            </a:r>
            <a:r>
              <a:rPr lang="en-US" altLang="zh-CN" smtClean="0"/>
              <a:t>Intel X86</a:t>
            </a:r>
            <a:r>
              <a:rPr lang="zh-CN" altLang="en-US" smtClean="0"/>
              <a:t>，其逻辑地址结构为： </a:t>
            </a:r>
            <a:endParaRPr lang="zh-CN" altLang="en-US" smtClean="0"/>
          </a:p>
        </p:txBody>
      </p:sp>
      <p:sp>
        <p:nvSpPr>
          <p:cNvPr id="53251" name="Rectangle 4"/>
          <p:cNvSpPr>
            <a:spLocks noChangeArrowheads="1"/>
          </p:cNvSpPr>
          <p:nvPr/>
        </p:nvSpPr>
        <p:spPr bwMode="auto">
          <a:xfrm>
            <a:off x="1066800" y="4648200"/>
            <a:ext cx="7467600" cy="1800225"/>
          </a:xfrm>
          <a:prstGeom prst="rect">
            <a:avLst/>
          </a:prstGeom>
          <a:noFill/>
          <a:ln w="9525">
            <a:noFill/>
            <a:miter lim="800000"/>
          </a:ln>
        </p:spPr>
        <p:txBody>
          <a:bodyPr>
            <a:spAutoFit/>
          </a:bodyPr>
          <a:lstStyle/>
          <a:p>
            <a:r>
              <a:rPr lang="zh-CN" altLang="en-US" sz="2800">
                <a:latin typeface="宋体" panose="02010600030101010101" pitchFamily="2" charset="-122"/>
              </a:rPr>
              <a:t>可知其地址场长度为</a:t>
            </a:r>
            <a:r>
              <a:rPr lang="en-US" altLang="zh-CN" sz="2800">
                <a:latin typeface="宋体" panose="02010600030101010101" pitchFamily="2" charset="-122"/>
              </a:rPr>
              <a:t>32</a:t>
            </a:r>
            <a:r>
              <a:rPr lang="zh-CN" altLang="en-US" sz="2800">
                <a:latin typeface="宋体" panose="02010600030101010101" pitchFamily="2" charset="-122"/>
              </a:rPr>
              <a:t>位，</a:t>
            </a:r>
            <a:endParaRPr lang="zh-CN" altLang="en-US" sz="2800">
              <a:latin typeface="宋体" panose="02010600030101010101" pitchFamily="2" charset="-122"/>
            </a:endParaRPr>
          </a:p>
          <a:p>
            <a:r>
              <a:rPr lang="zh-CN" altLang="en-US" sz="2800">
                <a:latin typeface="宋体" panose="02010600030101010101" pitchFamily="2" charset="-122"/>
              </a:rPr>
              <a:t>逻辑地址空间为：</a:t>
            </a:r>
            <a:r>
              <a:rPr lang="en-US" altLang="zh-CN" sz="2800">
                <a:latin typeface="宋体" panose="02010600030101010101" pitchFamily="2" charset="-122"/>
              </a:rPr>
              <a:t>4G</a:t>
            </a:r>
            <a:r>
              <a:rPr lang="zh-CN" altLang="en-US" sz="2800">
                <a:latin typeface="宋体" panose="02010600030101010101" pitchFamily="2" charset="-122"/>
              </a:rPr>
              <a:t>。</a:t>
            </a:r>
            <a:endParaRPr lang="zh-CN" altLang="en-US" sz="2800">
              <a:latin typeface="宋体" panose="02010600030101010101" pitchFamily="2" charset="-122"/>
            </a:endParaRPr>
          </a:p>
          <a:p>
            <a:r>
              <a:rPr lang="zh-CN" altLang="en-US" sz="2800">
                <a:latin typeface="宋体" panose="02010600030101010101" pitchFamily="2" charset="-122"/>
              </a:rPr>
              <a:t>页大小为</a:t>
            </a:r>
            <a:r>
              <a:rPr lang="en-US" altLang="zh-CN" sz="2800">
                <a:latin typeface="宋体" panose="02010600030101010101" pitchFamily="2" charset="-122"/>
              </a:rPr>
              <a:t>4K(2</a:t>
            </a:r>
            <a:r>
              <a:rPr lang="en-US" altLang="zh-CN" sz="2800" baseline="30000">
                <a:latin typeface="宋体" panose="02010600030101010101" pitchFamily="2" charset="-122"/>
              </a:rPr>
              <a:t>12</a:t>
            </a:r>
            <a:r>
              <a:rPr lang="en-US" altLang="zh-CN" sz="2800">
                <a:latin typeface="宋体" panose="02010600030101010101" pitchFamily="2" charset="-122"/>
              </a:rPr>
              <a:t>)</a:t>
            </a:r>
            <a:r>
              <a:rPr lang="zh-CN" altLang="en-US" sz="2800">
                <a:latin typeface="宋体" panose="02010600030101010101" pitchFamily="2" charset="-122"/>
              </a:rPr>
              <a:t>，</a:t>
            </a:r>
            <a:endParaRPr lang="zh-CN" altLang="en-US" sz="2800">
              <a:latin typeface="宋体" panose="02010600030101010101" pitchFamily="2" charset="-122"/>
            </a:endParaRPr>
          </a:p>
          <a:p>
            <a:r>
              <a:rPr lang="zh-CN" altLang="en-US" sz="2800">
                <a:latin typeface="宋体" panose="02010600030101010101" pitchFamily="2" charset="-122"/>
              </a:rPr>
              <a:t>页表长为</a:t>
            </a:r>
            <a:r>
              <a:rPr lang="en-US" altLang="zh-CN" sz="2800">
                <a:latin typeface="宋体" panose="02010600030101010101" pitchFamily="2" charset="-122"/>
              </a:rPr>
              <a:t>1M(2</a:t>
            </a:r>
            <a:r>
              <a:rPr lang="en-US" altLang="zh-CN" sz="2800" baseline="30000">
                <a:latin typeface="宋体" panose="02010600030101010101" pitchFamily="2" charset="-122"/>
              </a:rPr>
              <a:t>20</a:t>
            </a:r>
            <a:r>
              <a:rPr lang="en-US" altLang="zh-CN" sz="2800">
                <a:latin typeface="宋体" panose="02010600030101010101" pitchFamily="2" charset="-122"/>
              </a:rPr>
              <a:t>)</a:t>
            </a:r>
            <a:r>
              <a:rPr lang="en-US" altLang="zh-CN"/>
              <a:t> </a:t>
            </a:r>
            <a:endParaRPr lang="en-US" altLang="zh-CN"/>
          </a:p>
        </p:txBody>
      </p:sp>
      <p:grpSp>
        <p:nvGrpSpPr>
          <p:cNvPr id="53252" name="Group 5"/>
          <p:cNvGrpSpPr/>
          <p:nvPr/>
        </p:nvGrpSpPr>
        <p:grpSpPr bwMode="auto">
          <a:xfrm>
            <a:off x="2209800" y="3124200"/>
            <a:ext cx="4343400" cy="1066800"/>
            <a:chOff x="3960" y="11109"/>
            <a:chExt cx="3420" cy="939"/>
          </a:xfrm>
        </p:grpSpPr>
        <p:sp>
          <p:nvSpPr>
            <p:cNvPr id="53253" name="Text Box 6"/>
            <p:cNvSpPr txBox="1">
              <a:spLocks noChangeArrowheads="1"/>
            </p:cNvSpPr>
            <p:nvPr/>
          </p:nvSpPr>
          <p:spPr bwMode="auto">
            <a:xfrm>
              <a:off x="3960" y="11580"/>
              <a:ext cx="540" cy="468"/>
            </a:xfrm>
            <a:prstGeom prst="rect">
              <a:avLst/>
            </a:prstGeom>
            <a:solidFill>
              <a:srgbClr val="FFFFFF"/>
            </a:solidFill>
            <a:ln w="9525">
              <a:noFill/>
              <a:miter lim="800000"/>
            </a:ln>
          </p:spPr>
          <p:txBody>
            <a:bodyPr/>
            <a:lstStyle/>
            <a:p>
              <a:pPr algn="just" eaLnBrk="0" hangingPunct="0"/>
              <a:r>
                <a:rPr kumimoji="0" lang="en-US" altLang="zh-CN" sz="3000"/>
                <a:t>31</a:t>
              </a:r>
              <a:endParaRPr kumimoji="0" lang="en-US" altLang="zh-CN" sz="3000"/>
            </a:p>
          </p:txBody>
        </p:sp>
        <p:sp>
          <p:nvSpPr>
            <p:cNvPr id="53254" name="Text Box 7"/>
            <p:cNvSpPr txBox="1">
              <a:spLocks noChangeArrowheads="1"/>
            </p:cNvSpPr>
            <p:nvPr/>
          </p:nvSpPr>
          <p:spPr bwMode="auto">
            <a:xfrm>
              <a:off x="5760" y="11580"/>
              <a:ext cx="1080" cy="468"/>
            </a:xfrm>
            <a:prstGeom prst="rect">
              <a:avLst/>
            </a:prstGeom>
            <a:solidFill>
              <a:srgbClr val="FFFFFF"/>
            </a:solidFill>
            <a:ln w="9525">
              <a:noFill/>
              <a:miter lim="800000"/>
            </a:ln>
          </p:spPr>
          <p:txBody>
            <a:bodyPr/>
            <a:lstStyle/>
            <a:p>
              <a:pPr algn="just" eaLnBrk="0" hangingPunct="0"/>
              <a:r>
                <a:rPr kumimoji="0" lang="en-US" altLang="zh-CN" sz="3000"/>
                <a:t>12 11</a:t>
              </a:r>
              <a:endParaRPr kumimoji="0" lang="en-US" altLang="zh-CN" sz="3000"/>
            </a:p>
          </p:txBody>
        </p:sp>
        <p:grpSp>
          <p:nvGrpSpPr>
            <p:cNvPr id="53255" name="Group 8"/>
            <p:cNvGrpSpPr/>
            <p:nvPr/>
          </p:nvGrpSpPr>
          <p:grpSpPr bwMode="auto">
            <a:xfrm>
              <a:off x="4140" y="11109"/>
              <a:ext cx="3240" cy="471"/>
              <a:chOff x="4140" y="11112"/>
              <a:chExt cx="3240" cy="468"/>
            </a:xfrm>
          </p:grpSpPr>
          <p:sp>
            <p:nvSpPr>
              <p:cNvPr id="53256" name="Text Box 9"/>
              <p:cNvSpPr txBox="1">
                <a:spLocks noChangeArrowheads="1"/>
              </p:cNvSpPr>
              <p:nvPr/>
            </p:nvSpPr>
            <p:spPr bwMode="auto">
              <a:xfrm>
                <a:off x="4140" y="11112"/>
                <a:ext cx="3240" cy="468"/>
              </a:xfrm>
              <a:prstGeom prst="rect">
                <a:avLst/>
              </a:prstGeom>
              <a:solidFill>
                <a:srgbClr val="FFFFFF"/>
              </a:solidFill>
              <a:ln w="9525">
                <a:solidFill>
                  <a:srgbClr val="000000"/>
                </a:solidFill>
                <a:miter lim="800000"/>
              </a:ln>
            </p:spPr>
            <p:txBody>
              <a:bodyPr/>
              <a:lstStyle/>
              <a:p>
                <a:pPr algn="just" eaLnBrk="0" hangingPunct="0"/>
                <a:r>
                  <a:rPr kumimoji="0" lang="zh-CN" altLang="en-US" sz="3000"/>
                  <a:t>      </a:t>
                </a:r>
                <a:r>
                  <a:rPr kumimoji="0" lang="en-US" altLang="zh-CN" sz="3000"/>
                  <a:t>P                        d</a:t>
                </a:r>
                <a:endParaRPr kumimoji="0" lang="en-US" altLang="zh-CN" sz="3000"/>
              </a:p>
            </p:txBody>
          </p:sp>
          <p:sp>
            <p:nvSpPr>
              <p:cNvPr id="53257" name="Line 10"/>
              <p:cNvSpPr>
                <a:spLocks noChangeShapeType="1"/>
              </p:cNvSpPr>
              <p:nvPr/>
            </p:nvSpPr>
            <p:spPr bwMode="auto">
              <a:xfrm>
                <a:off x="6120" y="11112"/>
                <a:ext cx="0" cy="468"/>
              </a:xfrm>
              <a:prstGeom prst="line">
                <a:avLst/>
              </a:prstGeom>
              <a:noFill/>
              <a:ln w="9525">
                <a:solidFill>
                  <a:srgbClr val="000000"/>
                </a:solidFill>
                <a:rou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827088" y="188913"/>
            <a:ext cx="7772400" cy="1143000"/>
          </a:xfrm>
        </p:spPr>
        <p:txBody>
          <a:bodyPr/>
          <a:lstStyle/>
          <a:p>
            <a:r>
              <a:rPr lang="en-US" altLang="zh-CN" smtClean="0"/>
              <a:t>4.1.1 </a:t>
            </a:r>
            <a:r>
              <a:rPr lang="zh-CN" altLang="en-US" smtClean="0"/>
              <a:t>存储器层次</a:t>
            </a:r>
            <a:endParaRPr lang="zh-CN" altLang="en-US" smtClean="0"/>
          </a:p>
        </p:txBody>
      </p:sp>
      <p:grpSp>
        <p:nvGrpSpPr>
          <p:cNvPr id="21506" name="Group 18"/>
          <p:cNvGrpSpPr/>
          <p:nvPr/>
        </p:nvGrpSpPr>
        <p:grpSpPr bwMode="auto">
          <a:xfrm>
            <a:off x="1447800" y="1600200"/>
            <a:ext cx="5791200" cy="4267200"/>
            <a:chOff x="912" y="1008"/>
            <a:chExt cx="3648" cy="2688"/>
          </a:xfrm>
        </p:grpSpPr>
        <p:sp>
          <p:nvSpPr>
            <p:cNvPr id="21507" name="AutoShape 5"/>
            <p:cNvSpPr>
              <a:spLocks noChangeArrowheads="1"/>
            </p:cNvSpPr>
            <p:nvPr/>
          </p:nvSpPr>
          <p:spPr bwMode="auto">
            <a:xfrm>
              <a:off x="912" y="1008"/>
              <a:ext cx="3648" cy="2688"/>
            </a:xfrm>
            <a:prstGeom prst="triangle">
              <a:avLst>
                <a:gd name="adj" fmla="val 50009"/>
              </a:avLst>
            </a:prstGeom>
            <a:solidFill>
              <a:schemeClr val="accent1"/>
            </a:solidFill>
            <a:ln w="19050">
              <a:solidFill>
                <a:srgbClr val="000000"/>
              </a:solidFill>
              <a:miter lim="800000"/>
            </a:ln>
            <a:effectLst>
              <a:prstShdw prst="shdw13" dist="53882" dir="13500000">
                <a:srgbClr val="808080"/>
              </a:prstShdw>
            </a:effectLst>
          </p:spPr>
          <p:txBody>
            <a:bodyPr/>
            <a:lstStyle/>
            <a:p>
              <a:endParaRPr lang="zh-CN" altLang="en-US" b="0"/>
            </a:p>
          </p:txBody>
        </p:sp>
        <p:sp>
          <p:nvSpPr>
            <p:cNvPr id="21508" name="Text Box 6"/>
            <p:cNvSpPr txBox="1">
              <a:spLocks noChangeArrowheads="1"/>
            </p:cNvSpPr>
            <p:nvPr/>
          </p:nvSpPr>
          <p:spPr bwMode="auto">
            <a:xfrm>
              <a:off x="2494" y="1345"/>
              <a:ext cx="477" cy="225"/>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寄存器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09" name="Line 7"/>
            <p:cNvSpPr>
              <a:spLocks noChangeShapeType="1"/>
            </p:cNvSpPr>
            <p:nvPr/>
          </p:nvSpPr>
          <p:spPr bwMode="auto">
            <a:xfrm>
              <a:off x="2383" y="1527"/>
              <a:ext cx="715"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0" name="Text Box 8"/>
            <p:cNvSpPr txBox="1">
              <a:spLocks noChangeArrowheads="1"/>
            </p:cNvSpPr>
            <p:nvPr/>
          </p:nvSpPr>
          <p:spPr bwMode="auto">
            <a:xfrm>
              <a:off x="2433" y="1651"/>
              <a:ext cx="647" cy="237"/>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高速缓存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1" name="Line 9"/>
            <p:cNvSpPr>
              <a:spLocks noChangeShapeType="1"/>
            </p:cNvSpPr>
            <p:nvPr/>
          </p:nvSpPr>
          <p:spPr bwMode="auto">
            <a:xfrm>
              <a:off x="2097" y="1973"/>
              <a:ext cx="1295"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2" name="Text Box 10"/>
            <p:cNvSpPr txBox="1">
              <a:spLocks noChangeArrowheads="1"/>
            </p:cNvSpPr>
            <p:nvPr/>
          </p:nvSpPr>
          <p:spPr bwMode="auto">
            <a:xfrm>
              <a:off x="2442" y="2050"/>
              <a:ext cx="647" cy="322"/>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内存储器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3" name="Line 11"/>
            <p:cNvSpPr>
              <a:spLocks noChangeShapeType="1"/>
            </p:cNvSpPr>
            <p:nvPr/>
          </p:nvSpPr>
          <p:spPr bwMode="auto">
            <a:xfrm>
              <a:off x="1812" y="2393"/>
              <a:ext cx="1883"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4" name="Text Box 12"/>
            <p:cNvSpPr txBox="1">
              <a:spLocks noChangeArrowheads="1"/>
            </p:cNvSpPr>
            <p:nvPr/>
          </p:nvSpPr>
          <p:spPr bwMode="auto">
            <a:xfrm>
              <a:off x="2442" y="2455"/>
              <a:ext cx="647" cy="322"/>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磁盘缓存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5" name="Line 13"/>
            <p:cNvSpPr>
              <a:spLocks noChangeShapeType="1"/>
            </p:cNvSpPr>
            <p:nvPr/>
          </p:nvSpPr>
          <p:spPr bwMode="auto">
            <a:xfrm>
              <a:off x="1519" y="2823"/>
              <a:ext cx="2443"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6" name="Text Box 14"/>
            <p:cNvSpPr txBox="1">
              <a:spLocks noChangeArrowheads="1"/>
            </p:cNvSpPr>
            <p:nvPr/>
          </p:nvSpPr>
          <p:spPr bwMode="auto">
            <a:xfrm>
              <a:off x="2442" y="2891"/>
              <a:ext cx="647" cy="321"/>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固定磁盘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7" name="Line 15"/>
            <p:cNvSpPr>
              <a:spLocks noChangeShapeType="1"/>
            </p:cNvSpPr>
            <p:nvPr/>
          </p:nvSpPr>
          <p:spPr bwMode="auto">
            <a:xfrm>
              <a:off x="1223" y="3259"/>
              <a:ext cx="3050"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8" name="Text Box 16"/>
            <p:cNvSpPr txBox="1">
              <a:spLocks noChangeArrowheads="1"/>
            </p:cNvSpPr>
            <p:nvPr/>
          </p:nvSpPr>
          <p:spPr bwMode="auto">
            <a:xfrm>
              <a:off x="2215" y="3338"/>
              <a:ext cx="1107" cy="320"/>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可移动存储介质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zh-CN" smtClean="0"/>
              <a:t>5</a:t>
            </a:r>
            <a:r>
              <a:rPr lang="zh-CN" altLang="en-US" smtClean="0"/>
              <a:t>、地址转换与存储保护 </a:t>
            </a:r>
            <a:endParaRPr lang="zh-CN" altLang="en-US" smtClean="0"/>
          </a:p>
        </p:txBody>
      </p:sp>
      <p:sp>
        <p:nvSpPr>
          <p:cNvPr id="54274" name="Rectangle 3"/>
          <p:cNvSpPr>
            <a:spLocks noGrp="1" noChangeArrowheads="1"/>
          </p:cNvSpPr>
          <p:nvPr>
            <p:ph type="body" idx="1"/>
          </p:nvPr>
        </p:nvSpPr>
        <p:spPr>
          <a:xfrm>
            <a:off x="611188" y="1628775"/>
            <a:ext cx="7921625" cy="4467225"/>
          </a:xfrm>
        </p:spPr>
        <p:txBody>
          <a:bodyPr/>
          <a:lstStyle/>
          <a:p>
            <a:r>
              <a:rPr lang="zh-CN" altLang="en-US" sz="3000" smtClean="0"/>
              <a:t>从逻辑地址中求出页号和页偏移； </a:t>
            </a:r>
            <a:endParaRPr lang="zh-CN" altLang="en-US" sz="3000" smtClean="0"/>
          </a:p>
          <a:p>
            <a:r>
              <a:rPr lang="zh-CN" altLang="en-US" sz="3000" smtClean="0"/>
              <a:t>以页号为索引查找页表，得到相应的块号 ；</a:t>
            </a:r>
            <a:endParaRPr lang="zh-CN" altLang="en-US" sz="3000" smtClean="0"/>
          </a:p>
          <a:p>
            <a:r>
              <a:rPr lang="zh-CN" altLang="en-US" sz="3000" smtClean="0"/>
              <a:t>将块号转换为块的物理内存地址，并与页偏移相加获得相应的物理地址。 </a:t>
            </a:r>
            <a:endParaRPr lang="zh-CN" altLang="en-US" sz="30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609600" y="188913"/>
            <a:ext cx="7772400" cy="1143000"/>
          </a:xfrm>
        </p:spPr>
        <p:txBody>
          <a:bodyPr/>
          <a:lstStyle/>
          <a:p>
            <a:r>
              <a:rPr lang="en-US" altLang="zh-CN" smtClean="0"/>
              <a:t>5</a:t>
            </a:r>
            <a:r>
              <a:rPr lang="zh-CN" altLang="en-US" smtClean="0"/>
              <a:t>、地址转换和存储保护</a:t>
            </a:r>
            <a:endParaRPr lang="zh-CN" altLang="en-US" smtClean="0"/>
          </a:p>
        </p:txBody>
      </p:sp>
      <p:sp>
        <p:nvSpPr>
          <p:cNvPr id="55298" name="Rectangle 3"/>
          <p:cNvSpPr>
            <a:spLocks noGrp="1" noChangeArrowheads="1"/>
          </p:cNvSpPr>
          <p:nvPr>
            <p:ph type="body" idx="4294967295"/>
          </p:nvPr>
        </p:nvSpPr>
        <p:spPr>
          <a:xfrm>
            <a:off x="542925" y="1700213"/>
            <a:ext cx="7772400" cy="4467225"/>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sp>
        <p:nvSpPr>
          <p:cNvPr id="7215" name="Text Box 47"/>
          <p:cNvSpPr txBox="1">
            <a:spLocks noChangeArrowheads="1"/>
          </p:cNvSpPr>
          <p:nvPr/>
        </p:nvSpPr>
        <p:spPr bwMode="auto">
          <a:xfrm>
            <a:off x="612775" y="3408363"/>
            <a:ext cx="1943100" cy="528637"/>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36000" rIns="0" bIns="36000"/>
          <a:lstStyle/>
          <a:p>
            <a:pPr algn="just">
              <a:defRPr/>
            </a:pPr>
            <a:r>
              <a:rPr lang="zh-CN" altLang="en-US" sz="2000">
                <a:latin typeface="华文新魏" panose="02010800040101010101" pitchFamily="2" charset="-122"/>
                <a:ea typeface="华文新魏" panose="02010800040101010101" pitchFamily="2" charset="-122"/>
              </a:rPr>
              <a:t>页表基址寄存器</a:t>
            </a:r>
            <a:endParaRPr lang="zh-CN" altLang="en-US" sz="2000">
              <a:latin typeface="华文新魏" panose="02010800040101010101" pitchFamily="2" charset="-122"/>
              <a:ea typeface="华文新魏" panose="02010800040101010101" pitchFamily="2" charset="-122"/>
            </a:endParaRPr>
          </a:p>
        </p:txBody>
      </p:sp>
      <p:grpSp>
        <p:nvGrpSpPr>
          <p:cNvPr id="55300" name="Group 79"/>
          <p:cNvGrpSpPr/>
          <p:nvPr/>
        </p:nvGrpSpPr>
        <p:grpSpPr bwMode="auto">
          <a:xfrm>
            <a:off x="1025525" y="1771650"/>
            <a:ext cx="7507288" cy="4752975"/>
            <a:chOff x="691" y="1026"/>
            <a:chExt cx="4729" cy="2994"/>
          </a:xfrm>
        </p:grpSpPr>
        <p:sp>
          <p:nvSpPr>
            <p:cNvPr id="55301" name="Text Box 45"/>
            <p:cNvSpPr txBox="1">
              <a:spLocks noChangeArrowheads="1"/>
            </p:cNvSpPr>
            <p:nvPr/>
          </p:nvSpPr>
          <p:spPr bwMode="auto">
            <a:xfrm>
              <a:off x="3410" y="1026"/>
              <a:ext cx="671" cy="301"/>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物理地址</a:t>
              </a:r>
              <a:endParaRPr lang="zh-CN" altLang="en-US" sz="2000">
                <a:latin typeface="华文新魏" panose="02010800040101010101" pitchFamily="2" charset="-122"/>
                <a:ea typeface="华文新魏" panose="02010800040101010101" pitchFamily="2" charset="-122"/>
              </a:endParaRPr>
            </a:p>
          </p:txBody>
        </p:sp>
        <p:sp>
          <p:nvSpPr>
            <p:cNvPr id="55302" name="Text Box 46"/>
            <p:cNvSpPr txBox="1">
              <a:spLocks noChangeArrowheads="1"/>
            </p:cNvSpPr>
            <p:nvPr/>
          </p:nvSpPr>
          <p:spPr bwMode="auto">
            <a:xfrm>
              <a:off x="1927" y="1026"/>
              <a:ext cx="671" cy="301"/>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逻辑地址</a:t>
              </a:r>
              <a:endParaRPr lang="zh-CN" altLang="en-US" sz="2000">
                <a:latin typeface="华文新魏" panose="02010800040101010101" pitchFamily="2" charset="-122"/>
                <a:ea typeface="华文新魏" panose="02010800040101010101" pitchFamily="2" charset="-122"/>
              </a:endParaRPr>
            </a:p>
          </p:txBody>
        </p:sp>
        <p:sp>
          <p:nvSpPr>
            <p:cNvPr id="7216" name="Text Box 48"/>
            <p:cNvSpPr txBox="1">
              <a:spLocks noChangeArrowheads="1"/>
            </p:cNvSpPr>
            <p:nvPr/>
          </p:nvSpPr>
          <p:spPr bwMode="auto">
            <a:xfrm>
              <a:off x="2298" y="2208"/>
              <a:ext cx="618" cy="1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en-US" altLang="zh-CN" sz="1800">
                  <a:ea typeface="宋体" panose="02010600030101010101" pitchFamily="2" charset="-122"/>
                </a:rPr>
                <a:t>0</a:t>
              </a:r>
              <a:endParaRPr lang="en-US" altLang="zh-CN" sz="1800">
                <a:ea typeface="宋体" panose="02010600030101010101" pitchFamily="2" charset="-122"/>
              </a:endParaRPr>
            </a:p>
            <a:p>
              <a:pPr algn="just">
                <a:defRPr/>
              </a:pPr>
              <a:r>
                <a:rPr lang="en-US" altLang="zh-CN" sz="1800">
                  <a:ea typeface="宋体" panose="02010600030101010101" pitchFamily="2" charset="-122"/>
                </a:rPr>
                <a:t>1</a:t>
              </a:r>
              <a:endParaRPr lang="en-US" altLang="zh-CN" sz="1800">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algn="just">
                <a:defRPr/>
              </a:pPr>
              <a:endParaRPr lang="en-US" altLang="zh-CN" sz="1800">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ea typeface="宋体" panose="02010600030101010101" pitchFamily="2" charset="-122"/>
              </a:endParaRPr>
            </a:p>
            <a:p>
              <a:pPr algn="just">
                <a:defRPr/>
              </a:pPr>
              <a:r>
                <a:rPr lang="en-US" altLang="zh-CN" sz="1800">
                  <a:latin typeface="宋体" panose="02010600030101010101" pitchFamily="2" charset="-122"/>
                  <a:ea typeface="宋体" panose="02010600030101010101" pitchFamily="2" charset="-122"/>
                </a:rPr>
                <a:t>p  b</a:t>
              </a:r>
              <a:endParaRPr lang="en-US" altLang="zh-CN" sz="1800">
                <a:latin typeface="宋体" panose="02010600030101010101" pitchFamily="2" charset="-122"/>
                <a:ea typeface="宋体" panose="02010600030101010101" pitchFamily="2" charset="-122"/>
              </a:endParaRPr>
            </a:p>
            <a:p>
              <a:pPr algn="just">
                <a:defRPr/>
              </a:pP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r>
                <a:rPr lang="en-US" altLang="zh-CN" sz="1800">
                  <a:latin typeface="宋体" panose="02010600030101010101" pitchFamily="2" charset="-122"/>
                  <a:ea typeface="宋体" panose="02010600030101010101" pitchFamily="2" charset="-122"/>
                </a:rPr>
                <a:t> </a:t>
              </a: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ea typeface="宋体" panose="02010600030101010101" pitchFamily="2" charset="-122"/>
              </a:endParaRPr>
            </a:p>
          </p:txBody>
        </p:sp>
        <p:sp>
          <p:nvSpPr>
            <p:cNvPr id="55304" name="Line 49"/>
            <p:cNvSpPr>
              <a:spLocks noChangeShapeType="1"/>
            </p:cNvSpPr>
            <p:nvPr/>
          </p:nvSpPr>
          <p:spPr bwMode="auto">
            <a:xfrm>
              <a:off x="2545" y="2208"/>
              <a:ext cx="0" cy="1812"/>
            </a:xfrm>
            <a:prstGeom prst="line">
              <a:avLst/>
            </a:prstGeom>
            <a:noFill/>
            <a:ln w="9525">
              <a:solidFill>
                <a:srgbClr val="000000"/>
              </a:solidFill>
              <a:round/>
            </a:ln>
          </p:spPr>
          <p:txBody>
            <a:bodyPr/>
            <a:lstStyle/>
            <a:p>
              <a:endParaRPr lang="zh-CN" altLang="en-US"/>
            </a:p>
          </p:txBody>
        </p:sp>
        <p:sp>
          <p:nvSpPr>
            <p:cNvPr id="55305" name="Line 50"/>
            <p:cNvSpPr>
              <a:spLocks noChangeShapeType="1"/>
            </p:cNvSpPr>
            <p:nvPr/>
          </p:nvSpPr>
          <p:spPr bwMode="auto">
            <a:xfrm>
              <a:off x="2298" y="2435"/>
              <a:ext cx="618" cy="0"/>
            </a:xfrm>
            <a:prstGeom prst="line">
              <a:avLst/>
            </a:prstGeom>
            <a:noFill/>
            <a:ln w="9525">
              <a:solidFill>
                <a:srgbClr val="000000"/>
              </a:solidFill>
              <a:round/>
            </a:ln>
          </p:spPr>
          <p:txBody>
            <a:bodyPr/>
            <a:lstStyle/>
            <a:p>
              <a:endParaRPr lang="zh-CN" altLang="en-US"/>
            </a:p>
          </p:txBody>
        </p:sp>
        <p:sp>
          <p:nvSpPr>
            <p:cNvPr id="55306" name="Line 51"/>
            <p:cNvSpPr>
              <a:spLocks noChangeShapeType="1"/>
            </p:cNvSpPr>
            <p:nvPr/>
          </p:nvSpPr>
          <p:spPr bwMode="auto">
            <a:xfrm>
              <a:off x="2298" y="2637"/>
              <a:ext cx="618" cy="0"/>
            </a:xfrm>
            <a:prstGeom prst="line">
              <a:avLst/>
            </a:prstGeom>
            <a:noFill/>
            <a:ln w="9525">
              <a:solidFill>
                <a:srgbClr val="000000"/>
              </a:solidFill>
              <a:round/>
            </a:ln>
          </p:spPr>
          <p:txBody>
            <a:bodyPr/>
            <a:lstStyle/>
            <a:p>
              <a:endParaRPr lang="zh-CN" altLang="en-US"/>
            </a:p>
          </p:txBody>
        </p:sp>
        <p:sp>
          <p:nvSpPr>
            <p:cNvPr id="55307" name="Line 52"/>
            <p:cNvSpPr>
              <a:spLocks noChangeShapeType="1"/>
            </p:cNvSpPr>
            <p:nvPr/>
          </p:nvSpPr>
          <p:spPr bwMode="auto">
            <a:xfrm>
              <a:off x="2298" y="2838"/>
              <a:ext cx="618" cy="0"/>
            </a:xfrm>
            <a:prstGeom prst="line">
              <a:avLst/>
            </a:prstGeom>
            <a:noFill/>
            <a:ln w="9525">
              <a:solidFill>
                <a:srgbClr val="000000"/>
              </a:solidFill>
              <a:round/>
            </a:ln>
          </p:spPr>
          <p:txBody>
            <a:bodyPr/>
            <a:lstStyle/>
            <a:p>
              <a:endParaRPr lang="zh-CN" altLang="en-US"/>
            </a:p>
          </p:txBody>
        </p:sp>
        <p:sp>
          <p:nvSpPr>
            <p:cNvPr id="55308" name="Line 53"/>
            <p:cNvSpPr>
              <a:spLocks noChangeShapeType="1"/>
            </p:cNvSpPr>
            <p:nvPr/>
          </p:nvSpPr>
          <p:spPr bwMode="auto">
            <a:xfrm>
              <a:off x="2298" y="3040"/>
              <a:ext cx="618" cy="0"/>
            </a:xfrm>
            <a:prstGeom prst="line">
              <a:avLst/>
            </a:prstGeom>
            <a:noFill/>
            <a:ln w="9525">
              <a:solidFill>
                <a:srgbClr val="000000"/>
              </a:solidFill>
              <a:round/>
            </a:ln>
          </p:spPr>
          <p:txBody>
            <a:bodyPr/>
            <a:lstStyle/>
            <a:p>
              <a:endParaRPr lang="zh-CN" altLang="en-US"/>
            </a:p>
          </p:txBody>
        </p:sp>
        <p:sp>
          <p:nvSpPr>
            <p:cNvPr id="55309" name="Text Box 54"/>
            <p:cNvSpPr txBox="1">
              <a:spLocks noChangeArrowheads="1"/>
            </p:cNvSpPr>
            <p:nvPr/>
          </p:nvSpPr>
          <p:spPr bwMode="auto">
            <a:xfrm>
              <a:off x="2298" y="1908"/>
              <a:ext cx="503" cy="225"/>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页表</a:t>
              </a:r>
              <a:endParaRPr lang="zh-CN" altLang="en-US" sz="2000">
                <a:latin typeface="华文新魏" panose="02010800040101010101" pitchFamily="2" charset="-122"/>
                <a:ea typeface="华文新魏" panose="02010800040101010101" pitchFamily="2" charset="-122"/>
              </a:endParaRPr>
            </a:p>
          </p:txBody>
        </p:sp>
        <p:sp>
          <p:nvSpPr>
            <p:cNvPr id="55310" name="Oval 55"/>
            <p:cNvSpPr>
              <a:spLocks noChangeArrowheads="1"/>
            </p:cNvSpPr>
            <p:nvPr/>
          </p:nvSpPr>
          <p:spPr bwMode="auto">
            <a:xfrm>
              <a:off x="691" y="1036"/>
              <a:ext cx="618" cy="640"/>
            </a:xfrm>
            <a:prstGeom prst="ellipse">
              <a:avLst/>
            </a:prstGeom>
            <a:solidFill>
              <a:schemeClr val="accent1"/>
            </a:solidFill>
            <a:ln w="9525">
              <a:solidFill>
                <a:srgbClr val="000000"/>
              </a:solidFill>
              <a:round/>
            </a:ln>
          </p:spPr>
          <p:txBody>
            <a:bodyPr/>
            <a:lstStyle/>
            <a:p>
              <a:endParaRPr lang="zh-CN" altLang="en-US"/>
            </a:p>
          </p:txBody>
        </p:sp>
        <p:sp>
          <p:nvSpPr>
            <p:cNvPr id="55311" name="Text Box 56"/>
            <p:cNvSpPr txBox="1">
              <a:spLocks noChangeArrowheads="1"/>
            </p:cNvSpPr>
            <p:nvPr/>
          </p:nvSpPr>
          <p:spPr bwMode="auto">
            <a:xfrm>
              <a:off x="814" y="1249"/>
              <a:ext cx="495" cy="279"/>
            </a:xfrm>
            <a:prstGeom prst="rect">
              <a:avLst/>
            </a:prstGeom>
            <a:solidFill>
              <a:schemeClr val="accent1"/>
            </a:solidFill>
            <a:ln w="9525">
              <a:noFill/>
              <a:miter lim="800000"/>
            </a:ln>
          </p:spPr>
          <p:txBody>
            <a:bodyPr/>
            <a:lstStyle/>
            <a:p>
              <a:r>
                <a:rPr lang="en-US" altLang="zh-CN" sz="1800"/>
                <a:t>CPU</a:t>
              </a:r>
              <a:endParaRPr lang="en-US" altLang="zh-CN" sz="1800"/>
            </a:p>
          </p:txBody>
        </p:sp>
        <p:sp>
          <p:nvSpPr>
            <p:cNvPr id="55312" name="Line 57"/>
            <p:cNvSpPr>
              <a:spLocks noChangeShapeType="1"/>
            </p:cNvSpPr>
            <p:nvPr/>
          </p:nvSpPr>
          <p:spPr bwMode="auto">
            <a:xfrm>
              <a:off x="1309" y="1356"/>
              <a:ext cx="494" cy="0"/>
            </a:xfrm>
            <a:prstGeom prst="line">
              <a:avLst/>
            </a:prstGeom>
            <a:noFill/>
            <a:ln w="9525">
              <a:solidFill>
                <a:srgbClr val="000000"/>
              </a:solidFill>
              <a:round/>
              <a:tailEnd type="triangle" w="med" len="med"/>
            </a:ln>
          </p:spPr>
          <p:txBody>
            <a:bodyPr/>
            <a:lstStyle/>
            <a:p>
              <a:endParaRPr lang="zh-CN" altLang="en-US"/>
            </a:p>
          </p:txBody>
        </p:sp>
        <p:sp>
          <p:nvSpPr>
            <p:cNvPr id="7226" name="Text Box 58"/>
            <p:cNvSpPr txBox="1">
              <a:spLocks noChangeArrowheads="1"/>
            </p:cNvSpPr>
            <p:nvPr/>
          </p:nvSpPr>
          <p:spPr bwMode="auto">
            <a:xfrm>
              <a:off x="1803" y="1249"/>
              <a:ext cx="989" cy="320"/>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en-US" altLang="zh-CN" sz="1800">
                  <a:ea typeface="宋体" panose="02010600030101010101" pitchFamily="2" charset="-122"/>
                </a:rPr>
                <a:t>p             d</a:t>
              </a:r>
              <a:endParaRPr lang="en-US" altLang="zh-CN" sz="1800">
                <a:ea typeface="宋体" panose="02010600030101010101" pitchFamily="2" charset="-122"/>
              </a:endParaRPr>
            </a:p>
          </p:txBody>
        </p:sp>
        <p:sp>
          <p:nvSpPr>
            <p:cNvPr id="55314" name="Line 59"/>
            <p:cNvSpPr>
              <a:spLocks noChangeShapeType="1"/>
            </p:cNvSpPr>
            <p:nvPr/>
          </p:nvSpPr>
          <p:spPr bwMode="auto">
            <a:xfrm>
              <a:off x="2109" y="1249"/>
              <a:ext cx="0" cy="320"/>
            </a:xfrm>
            <a:prstGeom prst="line">
              <a:avLst/>
            </a:prstGeom>
            <a:noFill/>
            <a:ln w="9525">
              <a:solidFill>
                <a:srgbClr val="000000"/>
              </a:solidFill>
              <a:round/>
            </a:ln>
          </p:spPr>
          <p:txBody>
            <a:bodyPr/>
            <a:lstStyle/>
            <a:p>
              <a:endParaRPr lang="zh-CN" altLang="en-US"/>
            </a:p>
          </p:txBody>
        </p:sp>
        <p:sp>
          <p:nvSpPr>
            <p:cNvPr id="7228" name="Text Box 60"/>
            <p:cNvSpPr txBox="1">
              <a:spLocks noChangeArrowheads="1"/>
            </p:cNvSpPr>
            <p:nvPr/>
          </p:nvSpPr>
          <p:spPr bwMode="auto">
            <a:xfrm>
              <a:off x="3286" y="1249"/>
              <a:ext cx="989" cy="320"/>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en-US" altLang="zh-CN" sz="1800">
                  <a:ea typeface="宋体" panose="02010600030101010101" pitchFamily="2" charset="-122"/>
                </a:rPr>
                <a:t>b              d</a:t>
              </a:r>
              <a:endParaRPr lang="en-US" altLang="zh-CN" sz="1800">
                <a:ea typeface="宋体" panose="02010600030101010101" pitchFamily="2" charset="-122"/>
              </a:endParaRPr>
            </a:p>
          </p:txBody>
        </p:sp>
        <p:sp>
          <p:nvSpPr>
            <p:cNvPr id="55316" name="Line 61"/>
            <p:cNvSpPr>
              <a:spLocks noChangeShapeType="1"/>
            </p:cNvSpPr>
            <p:nvPr/>
          </p:nvSpPr>
          <p:spPr bwMode="auto">
            <a:xfrm>
              <a:off x="3651" y="1249"/>
              <a:ext cx="0" cy="320"/>
            </a:xfrm>
            <a:prstGeom prst="line">
              <a:avLst/>
            </a:prstGeom>
            <a:noFill/>
            <a:ln w="9525">
              <a:solidFill>
                <a:srgbClr val="000000"/>
              </a:solidFill>
              <a:round/>
            </a:ln>
          </p:spPr>
          <p:txBody>
            <a:bodyPr/>
            <a:lstStyle/>
            <a:p>
              <a:endParaRPr lang="zh-CN" altLang="en-US"/>
            </a:p>
          </p:txBody>
        </p:sp>
        <p:sp>
          <p:nvSpPr>
            <p:cNvPr id="7230" name="Text Box 62"/>
            <p:cNvSpPr txBox="1">
              <a:spLocks noChangeArrowheads="1"/>
            </p:cNvSpPr>
            <p:nvPr/>
          </p:nvSpPr>
          <p:spPr bwMode="auto">
            <a:xfrm>
              <a:off x="4646" y="1038"/>
              <a:ext cx="742" cy="1599"/>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ea typeface="宋体" panose="02010600030101010101" pitchFamily="2" charset="-122"/>
              </a:endParaRPr>
            </a:p>
          </p:txBody>
        </p:sp>
        <p:sp>
          <p:nvSpPr>
            <p:cNvPr id="55318" name="Text Box 63"/>
            <p:cNvSpPr txBox="1">
              <a:spLocks noChangeArrowheads="1"/>
            </p:cNvSpPr>
            <p:nvPr/>
          </p:nvSpPr>
          <p:spPr bwMode="auto">
            <a:xfrm>
              <a:off x="4770" y="2708"/>
              <a:ext cx="503" cy="332"/>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内存</a:t>
              </a:r>
              <a:endParaRPr lang="zh-CN" altLang="en-US" sz="2000">
                <a:latin typeface="华文新魏" panose="02010800040101010101" pitchFamily="2" charset="-122"/>
                <a:ea typeface="华文新魏" panose="02010800040101010101" pitchFamily="2" charset="-122"/>
              </a:endParaRPr>
            </a:p>
          </p:txBody>
        </p:sp>
        <p:sp>
          <p:nvSpPr>
            <p:cNvPr id="55319" name="Line 64"/>
            <p:cNvSpPr>
              <a:spLocks noChangeShapeType="1"/>
            </p:cNvSpPr>
            <p:nvPr/>
          </p:nvSpPr>
          <p:spPr bwMode="auto">
            <a:xfrm>
              <a:off x="4646" y="1356"/>
              <a:ext cx="742" cy="0"/>
            </a:xfrm>
            <a:prstGeom prst="line">
              <a:avLst/>
            </a:prstGeom>
            <a:noFill/>
            <a:ln w="9525">
              <a:solidFill>
                <a:srgbClr val="000000"/>
              </a:solidFill>
              <a:round/>
            </a:ln>
          </p:spPr>
          <p:txBody>
            <a:bodyPr/>
            <a:lstStyle/>
            <a:p>
              <a:endParaRPr lang="zh-CN" altLang="en-US"/>
            </a:p>
          </p:txBody>
        </p:sp>
        <p:sp>
          <p:nvSpPr>
            <p:cNvPr id="55320" name="Line 65"/>
            <p:cNvSpPr>
              <a:spLocks noChangeShapeType="1"/>
            </p:cNvSpPr>
            <p:nvPr/>
          </p:nvSpPr>
          <p:spPr bwMode="auto">
            <a:xfrm>
              <a:off x="4646" y="1569"/>
              <a:ext cx="742" cy="0"/>
            </a:xfrm>
            <a:prstGeom prst="line">
              <a:avLst/>
            </a:prstGeom>
            <a:noFill/>
            <a:ln w="9525">
              <a:solidFill>
                <a:srgbClr val="000000"/>
              </a:solidFill>
              <a:round/>
            </a:ln>
          </p:spPr>
          <p:txBody>
            <a:bodyPr/>
            <a:lstStyle/>
            <a:p>
              <a:endParaRPr lang="zh-CN" altLang="en-US"/>
            </a:p>
          </p:txBody>
        </p:sp>
        <p:sp>
          <p:nvSpPr>
            <p:cNvPr id="55321" name="Line 66"/>
            <p:cNvSpPr>
              <a:spLocks noChangeShapeType="1"/>
            </p:cNvSpPr>
            <p:nvPr/>
          </p:nvSpPr>
          <p:spPr bwMode="auto">
            <a:xfrm>
              <a:off x="4275" y="1356"/>
              <a:ext cx="371" cy="0"/>
            </a:xfrm>
            <a:prstGeom prst="line">
              <a:avLst/>
            </a:prstGeom>
            <a:noFill/>
            <a:ln w="9525">
              <a:solidFill>
                <a:srgbClr val="000000"/>
              </a:solidFill>
              <a:round/>
              <a:tailEnd type="triangle" w="med" len="med"/>
            </a:ln>
          </p:spPr>
          <p:txBody>
            <a:bodyPr/>
            <a:lstStyle/>
            <a:p>
              <a:endParaRPr lang="zh-CN" altLang="en-US"/>
            </a:p>
          </p:txBody>
        </p:sp>
        <p:sp>
          <p:nvSpPr>
            <p:cNvPr id="55322" name="Line 67"/>
            <p:cNvSpPr>
              <a:spLocks noChangeShapeType="1"/>
            </p:cNvSpPr>
            <p:nvPr/>
          </p:nvSpPr>
          <p:spPr bwMode="auto">
            <a:xfrm>
              <a:off x="2298" y="3342"/>
              <a:ext cx="618" cy="0"/>
            </a:xfrm>
            <a:prstGeom prst="line">
              <a:avLst/>
            </a:prstGeom>
            <a:noFill/>
            <a:ln w="9525">
              <a:solidFill>
                <a:srgbClr val="000000"/>
              </a:solidFill>
              <a:round/>
            </a:ln>
          </p:spPr>
          <p:txBody>
            <a:bodyPr/>
            <a:lstStyle/>
            <a:p>
              <a:endParaRPr lang="zh-CN" altLang="en-US"/>
            </a:p>
          </p:txBody>
        </p:sp>
        <p:sp>
          <p:nvSpPr>
            <p:cNvPr id="55323" name="Line 68"/>
            <p:cNvSpPr>
              <a:spLocks noChangeShapeType="1"/>
            </p:cNvSpPr>
            <p:nvPr/>
          </p:nvSpPr>
          <p:spPr bwMode="auto">
            <a:xfrm>
              <a:off x="2298" y="3594"/>
              <a:ext cx="618" cy="0"/>
            </a:xfrm>
            <a:prstGeom prst="line">
              <a:avLst/>
            </a:prstGeom>
            <a:noFill/>
            <a:ln w="9525">
              <a:solidFill>
                <a:srgbClr val="000000"/>
              </a:solidFill>
              <a:round/>
            </a:ln>
          </p:spPr>
          <p:txBody>
            <a:bodyPr/>
            <a:lstStyle/>
            <a:p>
              <a:endParaRPr lang="zh-CN" altLang="en-US"/>
            </a:p>
          </p:txBody>
        </p:sp>
        <p:sp>
          <p:nvSpPr>
            <p:cNvPr id="55324" name="Line 69"/>
            <p:cNvSpPr>
              <a:spLocks noChangeShapeType="1"/>
            </p:cNvSpPr>
            <p:nvPr/>
          </p:nvSpPr>
          <p:spPr bwMode="auto">
            <a:xfrm>
              <a:off x="2298" y="3807"/>
              <a:ext cx="618" cy="0"/>
            </a:xfrm>
            <a:prstGeom prst="line">
              <a:avLst/>
            </a:prstGeom>
            <a:noFill/>
            <a:ln w="9525">
              <a:solidFill>
                <a:srgbClr val="000000"/>
              </a:solidFill>
              <a:round/>
            </a:ln>
          </p:spPr>
          <p:txBody>
            <a:bodyPr/>
            <a:lstStyle/>
            <a:p>
              <a:endParaRPr lang="zh-CN" altLang="en-US"/>
            </a:p>
          </p:txBody>
        </p:sp>
        <p:sp>
          <p:nvSpPr>
            <p:cNvPr id="55325" name="Line 70"/>
            <p:cNvSpPr>
              <a:spLocks noChangeShapeType="1"/>
            </p:cNvSpPr>
            <p:nvPr/>
          </p:nvSpPr>
          <p:spPr bwMode="auto">
            <a:xfrm>
              <a:off x="2916" y="3268"/>
              <a:ext cx="494" cy="0"/>
            </a:xfrm>
            <a:prstGeom prst="line">
              <a:avLst/>
            </a:prstGeom>
            <a:noFill/>
            <a:ln w="9525">
              <a:solidFill>
                <a:srgbClr val="000000"/>
              </a:solidFill>
              <a:round/>
            </a:ln>
          </p:spPr>
          <p:txBody>
            <a:bodyPr/>
            <a:lstStyle/>
            <a:p>
              <a:endParaRPr lang="zh-CN" altLang="en-US"/>
            </a:p>
          </p:txBody>
        </p:sp>
        <p:sp>
          <p:nvSpPr>
            <p:cNvPr id="55326" name="Line 71"/>
            <p:cNvSpPr>
              <a:spLocks noChangeShapeType="1"/>
            </p:cNvSpPr>
            <p:nvPr/>
          </p:nvSpPr>
          <p:spPr bwMode="auto">
            <a:xfrm flipV="1">
              <a:off x="3410" y="1569"/>
              <a:ext cx="0" cy="1699"/>
            </a:xfrm>
            <a:prstGeom prst="line">
              <a:avLst/>
            </a:prstGeom>
            <a:noFill/>
            <a:ln w="9525">
              <a:solidFill>
                <a:srgbClr val="000000"/>
              </a:solidFill>
              <a:round/>
              <a:tailEnd type="triangle" w="med" len="med"/>
            </a:ln>
          </p:spPr>
          <p:txBody>
            <a:bodyPr/>
            <a:lstStyle/>
            <a:p>
              <a:endParaRPr lang="zh-CN" altLang="en-US"/>
            </a:p>
          </p:txBody>
        </p:sp>
        <p:sp>
          <p:nvSpPr>
            <p:cNvPr id="55327" name="Line 72"/>
            <p:cNvSpPr>
              <a:spLocks noChangeShapeType="1"/>
            </p:cNvSpPr>
            <p:nvPr/>
          </p:nvSpPr>
          <p:spPr bwMode="auto">
            <a:xfrm>
              <a:off x="2050" y="1569"/>
              <a:ext cx="0" cy="1699"/>
            </a:xfrm>
            <a:prstGeom prst="line">
              <a:avLst/>
            </a:prstGeom>
            <a:noFill/>
            <a:ln w="9525">
              <a:solidFill>
                <a:srgbClr val="000000"/>
              </a:solidFill>
              <a:round/>
            </a:ln>
          </p:spPr>
          <p:txBody>
            <a:bodyPr/>
            <a:lstStyle/>
            <a:p>
              <a:endParaRPr lang="zh-CN" altLang="en-US"/>
            </a:p>
          </p:txBody>
        </p:sp>
        <p:sp>
          <p:nvSpPr>
            <p:cNvPr id="55328" name="Line 73"/>
            <p:cNvSpPr>
              <a:spLocks noChangeShapeType="1"/>
            </p:cNvSpPr>
            <p:nvPr/>
          </p:nvSpPr>
          <p:spPr bwMode="auto">
            <a:xfrm>
              <a:off x="1679" y="2208"/>
              <a:ext cx="619" cy="0"/>
            </a:xfrm>
            <a:prstGeom prst="line">
              <a:avLst/>
            </a:prstGeom>
            <a:noFill/>
            <a:ln w="9525">
              <a:solidFill>
                <a:srgbClr val="000000"/>
              </a:solidFill>
              <a:round/>
              <a:tailEnd type="triangle" w="med" len="med"/>
            </a:ln>
          </p:spPr>
          <p:txBody>
            <a:bodyPr/>
            <a:lstStyle/>
            <a:p>
              <a:endParaRPr lang="zh-CN" altLang="en-US"/>
            </a:p>
          </p:txBody>
        </p:sp>
        <p:sp>
          <p:nvSpPr>
            <p:cNvPr id="55329" name="Line 74"/>
            <p:cNvSpPr>
              <a:spLocks noChangeShapeType="1"/>
            </p:cNvSpPr>
            <p:nvPr/>
          </p:nvSpPr>
          <p:spPr bwMode="auto">
            <a:xfrm>
              <a:off x="2545" y="1569"/>
              <a:ext cx="0" cy="320"/>
            </a:xfrm>
            <a:prstGeom prst="line">
              <a:avLst/>
            </a:prstGeom>
            <a:noFill/>
            <a:ln w="9525">
              <a:solidFill>
                <a:srgbClr val="000000"/>
              </a:solidFill>
              <a:round/>
            </a:ln>
          </p:spPr>
          <p:txBody>
            <a:bodyPr/>
            <a:lstStyle/>
            <a:p>
              <a:endParaRPr lang="zh-CN" altLang="en-US"/>
            </a:p>
          </p:txBody>
        </p:sp>
        <p:sp>
          <p:nvSpPr>
            <p:cNvPr id="55330" name="Line 75"/>
            <p:cNvSpPr>
              <a:spLocks noChangeShapeType="1"/>
            </p:cNvSpPr>
            <p:nvPr/>
          </p:nvSpPr>
          <p:spPr bwMode="auto">
            <a:xfrm flipV="1">
              <a:off x="4028" y="1556"/>
              <a:ext cx="0" cy="319"/>
            </a:xfrm>
            <a:prstGeom prst="line">
              <a:avLst/>
            </a:prstGeom>
            <a:noFill/>
            <a:ln w="9525">
              <a:solidFill>
                <a:srgbClr val="000000"/>
              </a:solidFill>
              <a:round/>
              <a:tailEnd type="triangle" w="med" len="med"/>
            </a:ln>
          </p:spPr>
          <p:txBody>
            <a:bodyPr/>
            <a:lstStyle/>
            <a:p>
              <a:endParaRPr lang="zh-CN" altLang="en-US"/>
            </a:p>
          </p:txBody>
        </p:sp>
        <p:sp>
          <p:nvSpPr>
            <p:cNvPr id="55331" name="Text Box 76"/>
            <p:cNvSpPr txBox="1">
              <a:spLocks noChangeArrowheads="1"/>
            </p:cNvSpPr>
            <p:nvPr/>
          </p:nvSpPr>
          <p:spPr bwMode="auto">
            <a:xfrm>
              <a:off x="3163" y="3543"/>
              <a:ext cx="2257" cy="420"/>
            </a:xfrm>
            <a:prstGeom prst="rect">
              <a:avLst/>
            </a:prstGeom>
            <a:solidFill>
              <a:srgbClr val="FFCC66"/>
            </a:solidFill>
            <a:ln w="9525">
              <a:solidFill>
                <a:srgbClr val="FFFFFF"/>
              </a:solidFill>
              <a:miter lim="800000"/>
            </a:ln>
          </p:spPr>
          <p:txBody>
            <a:bodyPr/>
            <a:lstStyle/>
            <a:p>
              <a:pPr algn="just"/>
              <a:r>
                <a:rPr lang="zh-CN" altLang="en-US">
                  <a:ea typeface="华文新魏" panose="02010800040101010101" pitchFamily="2" charset="-122"/>
                </a:rPr>
                <a:t>分页存储管理地址转换</a:t>
              </a:r>
              <a:endParaRPr lang="zh-CN" altLang="en-US">
                <a:ea typeface="华文新魏" panose="02010800040101010101" pitchFamily="2" charset="-122"/>
              </a:endParaRPr>
            </a:p>
          </p:txBody>
        </p:sp>
        <p:sp>
          <p:nvSpPr>
            <p:cNvPr id="55332" name="Line 77"/>
            <p:cNvSpPr>
              <a:spLocks noChangeShapeType="1"/>
            </p:cNvSpPr>
            <p:nvPr/>
          </p:nvSpPr>
          <p:spPr bwMode="auto">
            <a:xfrm flipV="1">
              <a:off x="2545" y="1875"/>
              <a:ext cx="1483" cy="0"/>
            </a:xfrm>
            <a:prstGeom prst="line">
              <a:avLst/>
            </a:prstGeom>
            <a:noFill/>
            <a:ln w="9525">
              <a:solidFill>
                <a:srgbClr val="000000"/>
              </a:solidFill>
              <a:round/>
            </a:ln>
          </p:spPr>
          <p:txBody>
            <a:bodyPr/>
            <a:lstStyle/>
            <a:p>
              <a:endParaRPr lang="zh-CN" altLang="en-US"/>
            </a:p>
          </p:txBody>
        </p:sp>
        <p:sp>
          <p:nvSpPr>
            <p:cNvPr id="55333" name="Line 78"/>
            <p:cNvSpPr>
              <a:spLocks noChangeShapeType="1"/>
            </p:cNvSpPr>
            <p:nvPr/>
          </p:nvSpPr>
          <p:spPr bwMode="auto">
            <a:xfrm>
              <a:off x="2050" y="3261"/>
              <a:ext cx="248" cy="0"/>
            </a:xfrm>
            <a:prstGeom prst="line">
              <a:avLst/>
            </a:prstGeom>
            <a:noFill/>
            <a:ln w="9525">
              <a:solidFill>
                <a:srgbClr val="000000"/>
              </a:solidFill>
              <a:round/>
              <a:tailEnd type="triangle" w="med" len="me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smtClean="0"/>
              <a:t>6</a:t>
            </a:r>
            <a:r>
              <a:rPr lang="zh-CN" altLang="en-US" smtClean="0"/>
              <a:t>、实例</a:t>
            </a:r>
            <a:endParaRPr lang="zh-CN" altLang="en-US" smtClean="0"/>
          </a:p>
        </p:txBody>
      </p:sp>
      <p:sp>
        <p:nvSpPr>
          <p:cNvPr id="58370" name="Rectangle 3"/>
          <p:cNvSpPr>
            <a:spLocks noGrp="1" noChangeArrowheads="1"/>
          </p:cNvSpPr>
          <p:nvPr>
            <p:ph type="body" idx="1"/>
          </p:nvPr>
        </p:nvSpPr>
        <p:spPr/>
        <p:txBody>
          <a:bodyPr/>
          <a:lstStyle/>
          <a:p>
            <a:pPr>
              <a:buFont typeface="Wingdings" panose="05000000000000000000" pitchFamily="2" charset="2"/>
              <a:buNone/>
            </a:pPr>
            <a:r>
              <a:rPr lang="zh-CN" altLang="en-US" smtClean="0"/>
              <a:t>例：一个进程的</a:t>
            </a:r>
            <a:r>
              <a:rPr lang="en-US" altLang="zh-CN" smtClean="0"/>
              <a:t>PMT</a:t>
            </a:r>
            <a:r>
              <a:rPr lang="zh-CN" altLang="en-US" smtClean="0"/>
              <a:t>如图，每页</a:t>
            </a:r>
            <a:r>
              <a:rPr lang="en-US" altLang="zh-CN" smtClean="0"/>
              <a:t>1024</a:t>
            </a:r>
            <a:r>
              <a:rPr lang="zh-CN" altLang="en-US" smtClean="0"/>
              <a:t>字节，求出逻辑地址为</a:t>
            </a:r>
            <a:r>
              <a:rPr lang="en-US" altLang="zh-CN" smtClean="0"/>
              <a:t>2865</a:t>
            </a:r>
            <a:r>
              <a:rPr lang="zh-CN" altLang="en-US" smtClean="0"/>
              <a:t>的物理地址。 </a:t>
            </a:r>
            <a:endParaRPr lang="zh-CN" altLang="en-US" smtClean="0"/>
          </a:p>
          <a:p>
            <a:pPr>
              <a:buFont typeface="Wingdings" panose="05000000000000000000" pitchFamily="2" charset="2"/>
              <a:buNone/>
            </a:pPr>
            <a:endParaRPr lang="zh-CN" altLang="en-US" smtClean="0"/>
          </a:p>
          <a:p>
            <a:pPr>
              <a:buFont typeface="Wingdings" panose="05000000000000000000" pitchFamily="2" charset="2"/>
              <a:buNone/>
            </a:pPr>
            <a:endParaRPr lang="zh-CN" altLang="en-US" sz="2800" smtClean="0"/>
          </a:p>
        </p:txBody>
      </p:sp>
      <p:graphicFrame>
        <p:nvGraphicFramePr>
          <p:cNvPr id="55300" name="Group 4"/>
          <p:cNvGraphicFramePr>
            <a:graphicFrameLocks noGrp="1"/>
          </p:cNvGraphicFramePr>
          <p:nvPr/>
        </p:nvGraphicFramePr>
        <p:xfrm>
          <a:off x="2590800" y="3657600"/>
          <a:ext cx="2438400" cy="2072640"/>
        </p:xfrm>
        <a:graphic>
          <a:graphicData uri="http://schemas.openxmlformats.org/drawingml/2006/table">
            <a:tbl>
              <a:tblPr/>
              <a:tblGrid>
                <a:gridCol w="1143000"/>
                <a:gridCol w="1295400"/>
              </a:tblGrid>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2"/>
          <p:cNvSpPr>
            <a:spLocks noGrp="1" noChangeArrowheads="1"/>
          </p:cNvSpPr>
          <p:nvPr>
            <p:ph type="title"/>
          </p:nvPr>
        </p:nvSpPr>
        <p:spPr/>
        <p:txBody>
          <a:bodyPr/>
          <a:lstStyle/>
          <a:p>
            <a:endParaRPr lang="zh-CN" altLang="en-US" smtClean="0"/>
          </a:p>
        </p:txBody>
      </p:sp>
      <p:sp>
        <p:nvSpPr>
          <p:cNvPr id="56327" name="Rectangle 3"/>
          <p:cNvSpPr>
            <a:spLocks noGrp="1" noChangeArrowheads="1"/>
          </p:cNvSpPr>
          <p:nvPr>
            <p:ph type="body" idx="1"/>
          </p:nvPr>
        </p:nvSpPr>
        <p:spPr>
          <a:xfrm>
            <a:off x="685800" y="1628775"/>
            <a:ext cx="7123113" cy="1946275"/>
          </a:xfrm>
        </p:spPr>
        <p:txBody>
          <a:bodyPr/>
          <a:lstStyle/>
          <a:p>
            <a:pPr>
              <a:buFont typeface="Wingdings" panose="05000000000000000000" pitchFamily="2" charset="2"/>
              <a:buNone/>
            </a:pPr>
            <a:r>
              <a:rPr lang="zh-CN" altLang="en-US" sz="2800" smtClean="0"/>
              <a:t>解：	</a:t>
            </a:r>
            <a:r>
              <a:rPr lang="en-US" altLang="zh-CN" sz="2800" smtClean="0"/>
              <a:t>P = INT[2865/1024] = 2  </a:t>
            </a:r>
            <a:endParaRPr lang="en-US" altLang="zh-CN" sz="2800" smtClean="0"/>
          </a:p>
          <a:p>
            <a:pPr>
              <a:buFont typeface="Wingdings" panose="05000000000000000000" pitchFamily="2" charset="2"/>
              <a:buNone/>
            </a:pPr>
            <a:r>
              <a:rPr lang="en-US" altLang="zh-CN" sz="2800" smtClean="0"/>
              <a:t>	  	d = 2865 mod 1024 = 817 </a:t>
            </a:r>
            <a:endParaRPr lang="en-US" altLang="zh-CN" sz="2800" smtClean="0"/>
          </a:p>
          <a:p>
            <a:pPr>
              <a:buFont typeface="Wingdings" panose="05000000000000000000" pitchFamily="2" charset="2"/>
              <a:buNone/>
            </a:pPr>
            <a:r>
              <a:rPr lang="en-US" altLang="zh-CN" sz="2800" smtClean="0"/>
              <a:t>		</a:t>
            </a:r>
            <a:r>
              <a:rPr lang="zh-CN" altLang="en-US" sz="2800" smtClean="0"/>
              <a:t>物理地址：</a:t>
            </a:r>
            <a:r>
              <a:rPr lang="en-US" altLang="zh-CN" sz="2800" smtClean="0"/>
              <a:t>6x1024+817 = 6961</a:t>
            </a:r>
            <a:endParaRPr lang="en-US" altLang="zh-CN" sz="2800" smtClean="0"/>
          </a:p>
        </p:txBody>
      </p:sp>
      <p:sp>
        <p:nvSpPr>
          <p:cNvPr id="56328" name="Rectangle 4"/>
          <p:cNvSpPr>
            <a:spLocks noChangeArrowheads="1"/>
          </p:cNvSpPr>
          <p:nvPr/>
        </p:nvSpPr>
        <p:spPr bwMode="auto">
          <a:xfrm>
            <a:off x="3200400" y="2481263"/>
            <a:ext cx="9144000" cy="0"/>
          </a:xfrm>
          <a:prstGeom prst="rect">
            <a:avLst/>
          </a:prstGeom>
          <a:noFill/>
          <a:ln w="9525">
            <a:noFill/>
            <a:miter lim="800000"/>
          </a:ln>
        </p:spPr>
        <p:txBody>
          <a:bodyPr>
            <a:spAutoFit/>
          </a:bodyPr>
          <a:lstStyle/>
          <a:p>
            <a:endParaRPr lang="zh-CN" altLang="en-US"/>
          </a:p>
        </p:txBody>
      </p:sp>
      <p:graphicFrame>
        <p:nvGraphicFramePr>
          <p:cNvPr id="56325" name="Object 5"/>
          <p:cNvGraphicFramePr>
            <a:graphicFrameLocks noChangeAspect="1"/>
          </p:cNvGraphicFramePr>
          <p:nvPr/>
        </p:nvGraphicFramePr>
        <p:xfrm>
          <a:off x="2209800" y="3573463"/>
          <a:ext cx="4343400" cy="3000375"/>
        </p:xfrm>
        <a:graphic>
          <a:graphicData uri="http://schemas.openxmlformats.org/presentationml/2006/ole">
            <mc:AlternateContent xmlns:mc="http://schemas.openxmlformats.org/markup-compatibility/2006">
              <mc:Choice xmlns:v="urn:schemas-microsoft-com:vml" Requires="v">
                <p:oleObj spid="_x0000_s106505" name="" r:id="rId1" imgW="2738755" imgH="1893570" progId="Visio.Drawing.11">
                  <p:embed/>
                </p:oleObj>
              </mc:Choice>
              <mc:Fallback>
                <p:oleObj name="" r:id="rId1" imgW="2738755" imgH="1893570" progId="Visio.Drawing.11">
                  <p:embed/>
                  <p:pic>
                    <p:nvPicPr>
                      <p:cNvPr id="0" name="图片 106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73463"/>
                        <a:ext cx="4343400"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tLang="zh-CN" smtClean="0"/>
              <a:t>7</a:t>
            </a:r>
            <a:r>
              <a:rPr lang="zh-CN" altLang="en-US" smtClean="0"/>
              <a:t>、简单分页优缺点</a:t>
            </a:r>
            <a:endParaRPr lang="zh-CN" altLang="en-US" smtClean="0"/>
          </a:p>
        </p:txBody>
      </p:sp>
      <p:sp>
        <p:nvSpPr>
          <p:cNvPr id="59394" name="Rectangle 3"/>
          <p:cNvSpPr>
            <a:spLocks noGrp="1" noChangeArrowheads="1"/>
          </p:cNvSpPr>
          <p:nvPr>
            <p:ph type="body" idx="1"/>
          </p:nvPr>
        </p:nvSpPr>
        <p:spPr/>
        <p:txBody>
          <a:bodyPr/>
          <a:lstStyle/>
          <a:p>
            <a:pPr>
              <a:lnSpc>
                <a:spcPct val="90000"/>
              </a:lnSpc>
            </a:pPr>
            <a:r>
              <a:rPr lang="zh-CN" altLang="en-US" smtClean="0"/>
              <a:t>优点 </a:t>
            </a:r>
            <a:endParaRPr lang="zh-CN" altLang="en-US" smtClean="0"/>
          </a:p>
          <a:p>
            <a:pPr lvl="1">
              <a:lnSpc>
                <a:spcPct val="90000"/>
              </a:lnSpc>
            </a:pPr>
            <a:r>
              <a:rPr lang="zh-CN" altLang="en-US" smtClean="0"/>
              <a:t>主存利用率高，不存在页外碎片，极少页内碎片，存在于每个进程最后页内。 </a:t>
            </a:r>
            <a:endParaRPr lang="zh-CN" altLang="en-US" smtClean="0"/>
          </a:p>
          <a:p>
            <a:pPr lvl="1">
              <a:lnSpc>
                <a:spcPct val="90000"/>
              </a:lnSpc>
            </a:pPr>
            <a:r>
              <a:rPr lang="zh-CN" altLang="en-US" smtClean="0"/>
              <a:t>主存分配和释放快。 </a:t>
            </a:r>
            <a:endParaRPr lang="zh-CN" altLang="en-US" smtClean="0"/>
          </a:p>
          <a:p>
            <a:pPr lvl="1">
              <a:lnSpc>
                <a:spcPct val="90000"/>
              </a:lnSpc>
            </a:pPr>
            <a:r>
              <a:rPr lang="zh-CN" altLang="en-US" smtClean="0"/>
              <a:t>分区管理简单。 </a:t>
            </a:r>
            <a:endParaRPr lang="zh-CN" altLang="en-US" smtClean="0"/>
          </a:p>
          <a:p>
            <a:pPr>
              <a:lnSpc>
                <a:spcPct val="90000"/>
              </a:lnSpc>
            </a:pPr>
            <a:r>
              <a:rPr lang="zh-CN" altLang="en-US" smtClean="0"/>
              <a:t>缺点： </a:t>
            </a:r>
            <a:endParaRPr lang="zh-CN" altLang="en-US" smtClean="0"/>
          </a:p>
          <a:p>
            <a:pPr lvl="1">
              <a:lnSpc>
                <a:spcPct val="90000"/>
              </a:lnSpc>
            </a:pPr>
            <a:r>
              <a:rPr lang="zh-CN" altLang="en-US" smtClean="0"/>
              <a:t>要求一次将进程全部页装入主存；</a:t>
            </a:r>
            <a:endParaRPr lang="zh-CN" altLang="en-US" smtClean="0"/>
          </a:p>
          <a:p>
            <a:pPr lvl="1">
              <a:lnSpc>
                <a:spcPct val="90000"/>
              </a:lnSpc>
            </a:pPr>
            <a:r>
              <a:rPr lang="zh-CN" altLang="en-US" smtClean="0"/>
              <a:t>存在页内碎片。</a:t>
            </a:r>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395288" y="188913"/>
            <a:ext cx="8424862" cy="1143000"/>
          </a:xfrm>
        </p:spPr>
        <p:txBody>
          <a:bodyPr/>
          <a:lstStyle/>
          <a:p>
            <a:r>
              <a:rPr lang="en-US" altLang="zh-CN" smtClean="0"/>
              <a:t>4.3.2</a:t>
            </a:r>
            <a:r>
              <a:rPr lang="zh-CN" altLang="en-US" smtClean="0"/>
              <a:t>分页存储空间分配和去配</a:t>
            </a:r>
            <a:endParaRPr lang="en-US" altLang="zh-CN" smtClean="0"/>
          </a:p>
        </p:txBody>
      </p:sp>
      <p:sp>
        <p:nvSpPr>
          <p:cNvPr id="60418" name="Rectangle 3"/>
          <p:cNvSpPr>
            <a:spLocks noGrp="1" noChangeArrowheads="1"/>
          </p:cNvSpPr>
          <p:nvPr>
            <p:ph type="body" idx="4294967295"/>
          </p:nvPr>
        </p:nvSpPr>
        <p:spPr>
          <a:xfrm>
            <a:off x="684213" y="1700213"/>
            <a:ext cx="7991475" cy="4495800"/>
          </a:xfrm>
        </p:spPr>
        <p:txBody>
          <a:bodyPr/>
          <a:lstStyle/>
          <a:p>
            <a:r>
              <a:rPr lang="zh-CN" altLang="en-US" sz="3000" smtClean="0"/>
              <a:t>位示图法：用每位的状态来表示相应内存物理块是否已分配。</a:t>
            </a:r>
            <a:endParaRPr lang="zh-CN" altLang="en-US" sz="3000" smtClean="0"/>
          </a:p>
          <a:p>
            <a:r>
              <a:rPr lang="zh-CN" altLang="en-US" sz="3000" smtClean="0"/>
              <a:t>链表方法：用链表来表示内存物理块的分配情况。</a:t>
            </a:r>
            <a:endParaRPr lang="zh-CN" altLang="en-US" sz="3000" smtClean="0"/>
          </a:p>
          <a:p>
            <a:r>
              <a:rPr lang="zh-CN" altLang="en-US" sz="3000" smtClean="0"/>
              <a:t>分配算法： </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685800" y="188913"/>
            <a:ext cx="7772400" cy="1143000"/>
          </a:xfrm>
        </p:spPr>
        <p:txBody>
          <a:bodyPr/>
          <a:lstStyle/>
          <a:p>
            <a:r>
              <a:rPr lang="zh-CN" altLang="en-US" smtClean="0"/>
              <a:t>内存分配的位示图和链表方法</a:t>
            </a:r>
            <a:endParaRPr lang="zh-CN" altLang="en-US" smtClean="0"/>
          </a:p>
        </p:txBody>
      </p:sp>
      <p:pic>
        <p:nvPicPr>
          <p:cNvPr id="61442" name="Picture 4" descr="tu1"/>
          <p:cNvPicPr>
            <a:picLocks noGrp="1" noChangeAspect="1" noChangeArrowheads="1"/>
          </p:cNvPicPr>
          <p:nvPr>
            <p:ph type="body" idx="4294967295"/>
          </p:nvPr>
        </p:nvPicPr>
        <p:blipFill>
          <a:blip r:embed="rId1"/>
          <a:srcRect/>
          <a:stretch>
            <a:fillRect/>
          </a:stretch>
        </p:blipFill>
        <p:spPr>
          <a:xfrm>
            <a:off x="539750" y="1341438"/>
            <a:ext cx="8064500" cy="5040312"/>
          </a:xfr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323850" y="188913"/>
            <a:ext cx="8569325" cy="1371600"/>
          </a:xfrm>
        </p:spPr>
        <p:txBody>
          <a:bodyPr/>
          <a:lstStyle/>
          <a:p>
            <a:r>
              <a:rPr lang="en-US" altLang="zh-CN" smtClean="0"/>
              <a:t>4.3.4</a:t>
            </a:r>
            <a:r>
              <a:rPr lang="zh-CN" altLang="en-US" smtClean="0"/>
              <a:t>分页存储空间页面共享</a:t>
            </a:r>
            <a:br>
              <a:rPr lang="zh-CN" altLang="en-US" smtClean="0"/>
            </a:br>
            <a:r>
              <a:rPr lang="zh-CN" altLang="en-US" smtClean="0"/>
              <a:t>和保护</a:t>
            </a:r>
            <a:endParaRPr lang="en-US" altLang="zh-CN" smtClean="0"/>
          </a:p>
        </p:txBody>
      </p:sp>
      <p:sp>
        <p:nvSpPr>
          <p:cNvPr id="62466" name="Rectangle 3"/>
          <p:cNvSpPr>
            <a:spLocks noGrp="1" noChangeArrowheads="1"/>
          </p:cNvSpPr>
          <p:nvPr>
            <p:ph type="body" idx="4294967295"/>
          </p:nvPr>
        </p:nvSpPr>
        <p:spPr>
          <a:xfrm>
            <a:off x="755650" y="1825625"/>
            <a:ext cx="7772400" cy="4267200"/>
          </a:xfrm>
        </p:spPr>
        <p:txBody>
          <a:bodyPr/>
          <a:lstStyle/>
          <a:p>
            <a:r>
              <a:rPr lang="zh-CN" altLang="en-US" sz="3000" smtClean="0"/>
              <a:t>程序共享</a:t>
            </a:r>
            <a:endParaRPr lang="zh-CN" altLang="en-US" sz="3000" smtClean="0"/>
          </a:p>
          <a:p>
            <a:r>
              <a:rPr lang="zh-CN" altLang="en-US" sz="3000" smtClean="0"/>
              <a:t>标志位保护方法</a:t>
            </a:r>
            <a:endParaRPr lang="zh-CN" altLang="en-US" sz="3000" smtClean="0"/>
          </a:p>
          <a:p>
            <a:r>
              <a:rPr lang="zh-CN" altLang="en-US" sz="3000" smtClean="0"/>
              <a:t>键保护方法。</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611188" y="115888"/>
            <a:ext cx="7772400" cy="1143000"/>
          </a:xfrm>
        </p:spPr>
        <p:txBody>
          <a:bodyPr/>
          <a:lstStyle/>
          <a:p>
            <a:r>
              <a:rPr lang="zh-CN" altLang="zh-CN" smtClean="0"/>
              <a:t>１</a:t>
            </a:r>
            <a:r>
              <a:rPr lang="en-US" altLang="zh-CN" smtClean="0"/>
              <a:t>.  </a:t>
            </a:r>
            <a:r>
              <a:rPr lang="zh-CN" altLang="zh-CN" smtClean="0"/>
              <a:t>页面共享</a:t>
            </a:r>
            <a:endParaRPr lang="en-US" altLang="zh-CN" smtClean="0"/>
          </a:p>
        </p:txBody>
      </p:sp>
      <p:sp>
        <p:nvSpPr>
          <p:cNvPr id="63490" name="Rectangle 3"/>
          <p:cNvSpPr>
            <a:spLocks noGrp="1" noChangeArrowheads="1"/>
          </p:cNvSpPr>
          <p:nvPr>
            <p:ph type="body" idx="4294967295"/>
          </p:nvPr>
        </p:nvSpPr>
        <p:spPr>
          <a:xfrm>
            <a:off x="323850" y="1330325"/>
            <a:ext cx="8564563" cy="5338763"/>
          </a:xfrm>
        </p:spPr>
        <p:txBody>
          <a:bodyPr/>
          <a:lstStyle/>
          <a:p>
            <a:r>
              <a:rPr lang="zh-CN" altLang="en-US" sz="2800" smtClean="0"/>
              <a:t>程序共享</a:t>
            </a:r>
            <a:r>
              <a:rPr lang="en-US" altLang="zh-CN" sz="2800" smtClean="0"/>
              <a:t>--</a:t>
            </a:r>
            <a:r>
              <a:rPr lang="zh-CN" altLang="en-US" sz="2800" smtClean="0"/>
              <a:t>由于指令包含指向其他指令或数据的地址，进程依赖于这些地址才能执行，不同进程中正确执行共享代码页面，必须为它们在所有逻辑地址空间中指定同样页号。</a:t>
            </a:r>
            <a:endParaRPr lang="en-US" altLang="zh-CN" sz="2800" smtClean="0"/>
          </a:p>
          <a:p>
            <a:r>
              <a:rPr lang="zh-CN" altLang="zh-CN" sz="2800" smtClean="0"/>
              <a:t>假定有一个被共享的编辑程序</a:t>
            </a:r>
            <a:r>
              <a:rPr lang="en-US" altLang="zh-CN" sz="2800" smtClean="0"/>
              <a:t> EDIT</a:t>
            </a:r>
            <a:r>
              <a:rPr lang="zh-CN" altLang="zh-CN" sz="2800" smtClean="0"/>
              <a:t>，共有三页，现有</a:t>
            </a:r>
            <a:r>
              <a:rPr lang="zh-CN" altLang="en-US" sz="2800" smtClean="0"/>
              <a:t>两</a:t>
            </a:r>
            <a:r>
              <a:rPr lang="zh-CN" altLang="zh-CN" sz="2800" smtClean="0"/>
              <a:t>进程共享它。</a:t>
            </a:r>
            <a:r>
              <a:rPr lang="en-US" altLang="zh-CN" sz="2800" smtClean="0"/>
              <a:t>P1</a:t>
            </a:r>
            <a:r>
              <a:rPr lang="zh-CN" altLang="zh-CN" sz="2800" smtClean="0"/>
              <a:t>和</a:t>
            </a:r>
            <a:r>
              <a:rPr lang="en-US" altLang="zh-CN" sz="2800" smtClean="0"/>
              <a:t>p2</a:t>
            </a:r>
            <a:r>
              <a:rPr lang="zh-CN" altLang="zh-CN" sz="2800" smtClean="0"/>
              <a:t>的逻辑空间中均空出初始部分</a:t>
            </a:r>
            <a:r>
              <a:rPr lang="en-US" altLang="zh-CN" sz="2800" smtClean="0"/>
              <a:t>0</a:t>
            </a:r>
            <a:r>
              <a:rPr lang="zh-CN" altLang="zh-CN" sz="2800" smtClean="0"/>
              <a:t>页、</a:t>
            </a:r>
            <a:r>
              <a:rPr lang="en-US" altLang="zh-CN" sz="2800" smtClean="0"/>
              <a:t>1</a:t>
            </a:r>
            <a:r>
              <a:rPr lang="zh-CN" altLang="zh-CN" sz="2800" smtClean="0"/>
              <a:t>页和</a:t>
            </a:r>
            <a:r>
              <a:rPr lang="en-US" altLang="zh-CN" sz="2800" smtClean="0"/>
              <a:t>2</a:t>
            </a:r>
            <a:r>
              <a:rPr lang="zh-CN" altLang="zh-CN" sz="2800" smtClean="0"/>
              <a:t>页，而内存管理让这三页分别指向驻留在内存中的</a:t>
            </a:r>
            <a:r>
              <a:rPr lang="en-US" altLang="zh-CN" sz="2800" smtClean="0"/>
              <a:t>4</a:t>
            </a:r>
            <a:r>
              <a:rPr lang="zh-CN" altLang="zh-CN" sz="2800" smtClean="0"/>
              <a:t>、</a:t>
            </a:r>
            <a:r>
              <a:rPr lang="en-US" altLang="zh-CN" sz="2800" smtClean="0"/>
              <a:t>7</a:t>
            </a:r>
            <a:r>
              <a:rPr lang="zh-CN" altLang="zh-CN" sz="2800" smtClean="0"/>
              <a:t>、</a:t>
            </a:r>
            <a:r>
              <a:rPr lang="en-US" altLang="zh-CN" sz="2800" smtClean="0"/>
              <a:t>9</a:t>
            </a:r>
            <a:r>
              <a:rPr lang="zh-CN" altLang="zh-CN" sz="2800" smtClean="0"/>
              <a:t>页框中的</a:t>
            </a:r>
            <a:r>
              <a:rPr lang="en-US" altLang="zh-CN" sz="2800" smtClean="0"/>
              <a:t>EDIT</a:t>
            </a:r>
            <a:r>
              <a:rPr lang="zh-CN" altLang="zh-CN" sz="2800" smtClean="0"/>
              <a:t>。二个进程执行时用自己的页表进行地址映射，物理地址并不连续但逻辑地址是连续的，于是便可正确实现两个进程对编辑程序</a:t>
            </a:r>
            <a:r>
              <a:rPr lang="en-US" altLang="zh-CN" sz="2800" smtClean="0"/>
              <a:t> EDIT</a:t>
            </a:r>
            <a:r>
              <a:rPr lang="zh-CN" altLang="zh-CN" sz="2800" smtClean="0"/>
              <a:t>的页面共享。</a:t>
            </a:r>
            <a:endParaRPr lang="zh-CN" altLang="en-US" sz="28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611188" y="115888"/>
            <a:ext cx="7772400" cy="1143000"/>
          </a:xfrm>
        </p:spPr>
        <p:txBody>
          <a:bodyPr/>
          <a:lstStyle/>
          <a:p>
            <a:r>
              <a:rPr lang="en-US" altLang="zh-CN" smtClean="0"/>
              <a:t>2.  </a:t>
            </a:r>
            <a:r>
              <a:rPr lang="zh-CN" altLang="zh-CN" smtClean="0"/>
              <a:t>页面</a:t>
            </a:r>
            <a:r>
              <a:rPr lang="zh-CN" altLang="en-US" smtClean="0"/>
              <a:t>保护</a:t>
            </a:r>
            <a:endParaRPr lang="en-US" altLang="zh-CN" smtClean="0"/>
          </a:p>
        </p:txBody>
      </p:sp>
      <p:sp>
        <p:nvSpPr>
          <p:cNvPr id="64514" name="Rectangle 3"/>
          <p:cNvSpPr>
            <a:spLocks noGrp="1" noChangeArrowheads="1"/>
          </p:cNvSpPr>
          <p:nvPr>
            <p:ph type="body" idx="4294967295"/>
          </p:nvPr>
        </p:nvSpPr>
        <p:spPr>
          <a:xfrm>
            <a:off x="539750" y="1268413"/>
            <a:ext cx="8135938" cy="5338762"/>
          </a:xfrm>
        </p:spPr>
        <p:txBody>
          <a:bodyPr/>
          <a:lstStyle/>
          <a:p>
            <a:r>
              <a:rPr lang="zh-CN" altLang="zh-CN" sz="2600" smtClean="0"/>
              <a:t>实现信息共享必须解决共享信息保护问题。通常的做法是在页表中增加标志位，指出此页的信息只读／读写／只可执行／不可访问等，进程访问此页时核对访问模式。例如，欲向只读块写入信息则指令停止执行，产生违例异常信号。</a:t>
            </a:r>
            <a:endParaRPr lang="en-US" altLang="zh-CN" sz="2600" smtClean="0"/>
          </a:p>
          <a:p>
            <a:r>
              <a:rPr lang="zh-CN" altLang="zh-CN" sz="2600" smtClean="0"/>
              <a:t>另外，也可采取存储保护键作为保护机制，本书第七章将介绍</a:t>
            </a:r>
            <a:r>
              <a:rPr lang="en-US" altLang="zh-CN" sz="2600" smtClean="0"/>
              <a:t> IBM OS/</a:t>
            </a:r>
            <a:r>
              <a:rPr lang="zh-CN" altLang="zh-CN" sz="2600" smtClean="0"/>
              <a:t>３７０ 系列操作系统的存储保护键保护机制 。</a:t>
            </a:r>
            <a:endParaRPr lang="zh-CN" altLang="en-US" sz="2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5107" name="对象 175106"/>
          <p:cNvGraphicFramePr/>
          <p:nvPr/>
        </p:nvGraphicFramePr>
        <p:xfrm>
          <a:off x="391160" y="1573530"/>
          <a:ext cx="8340725" cy="3905250"/>
        </p:xfrm>
        <a:graphic>
          <a:graphicData uri="http://schemas.openxmlformats.org/presentationml/2006/ole">
            <mc:AlternateContent xmlns:mc="http://schemas.openxmlformats.org/markup-compatibility/2006">
              <mc:Choice xmlns:v="urn:schemas-microsoft-com:vml" Requires="v">
                <p:oleObj spid="_x0000_s3084" name="" r:id="rId1" imgW="3596640" imgH="1935480" progId="Visio.Drawing.4">
                  <p:embed/>
                </p:oleObj>
              </mc:Choice>
              <mc:Fallback>
                <p:oleObj name="" r:id="rId1" imgW="3596640" imgH="1935480" progId="Visio.Drawing.4">
                  <p:embed/>
                  <p:pic>
                    <p:nvPicPr>
                      <p:cNvPr id="0" name="图片 3083"/>
                      <p:cNvPicPr/>
                      <p:nvPr/>
                    </p:nvPicPr>
                    <p:blipFill>
                      <a:blip r:embed="rId2"/>
                      <a:stretch>
                        <a:fillRect/>
                      </a:stretch>
                    </p:blipFill>
                    <p:spPr>
                      <a:xfrm>
                        <a:off x="391160" y="1573530"/>
                        <a:ext cx="8340725" cy="390525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611188" y="117475"/>
            <a:ext cx="7777162" cy="863600"/>
          </a:xfrm>
        </p:spPr>
        <p:txBody>
          <a:bodyPr/>
          <a:lstStyle/>
          <a:p>
            <a:r>
              <a:rPr lang="en-US" altLang="zh-CN" smtClean="0"/>
              <a:t> 3.  </a:t>
            </a:r>
            <a:r>
              <a:rPr lang="zh-CN" altLang="zh-CN" smtClean="0"/>
              <a:t>运行时动态链接</a:t>
            </a:r>
            <a:endParaRPr lang="en-US" altLang="zh-CN" smtClean="0"/>
          </a:p>
        </p:txBody>
      </p:sp>
      <p:sp>
        <p:nvSpPr>
          <p:cNvPr id="65538" name="Rectangle 3"/>
          <p:cNvSpPr>
            <a:spLocks noGrp="1" noChangeArrowheads="1"/>
          </p:cNvSpPr>
          <p:nvPr>
            <p:ph type="body" idx="4294967295"/>
          </p:nvPr>
        </p:nvSpPr>
        <p:spPr>
          <a:xfrm>
            <a:off x="684213" y="1196975"/>
            <a:ext cx="7991475" cy="5472113"/>
          </a:xfrm>
        </p:spPr>
        <p:txBody>
          <a:bodyPr/>
          <a:lstStyle/>
          <a:p>
            <a:r>
              <a:rPr lang="zh-CN" altLang="zh-CN" sz="2000" smtClean="0"/>
              <a:t>应用程序</a:t>
            </a:r>
            <a:r>
              <a:rPr lang="en-US" altLang="zh-CN" sz="2000" smtClean="0"/>
              <a:t> main</a:t>
            </a:r>
            <a:r>
              <a:rPr lang="zh-CN" altLang="zh-CN" sz="2000" smtClean="0"/>
              <a:t>１</a:t>
            </a:r>
            <a:r>
              <a:rPr lang="en-US" altLang="zh-CN" sz="2000" smtClean="0"/>
              <a:t>.c </a:t>
            </a:r>
            <a:r>
              <a:rPr lang="zh-CN" altLang="zh-CN" sz="2000" smtClean="0"/>
              <a:t>需要使用库函数，头文件中包含函数原型</a:t>
            </a:r>
            <a:r>
              <a:rPr lang="en-US" altLang="zh-CN" sz="2000" smtClean="0"/>
              <a:t> stdio.h </a:t>
            </a:r>
            <a:r>
              <a:rPr lang="zh-CN" altLang="zh-CN" sz="2000" smtClean="0"/>
              <a:t>等定义，下面列出编译和动态链接共享库的过程。（１）编译时，给出</a:t>
            </a:r>
            <a:r>
              <a:rPr lang="en-US" altLang="zh-CN" sz="2000" smtClean="0"/>
              <a:t> main</a:t>
            </a:r>
            <a:r>
              <a:rPr lang="zh-CN" altLang="zh-CN" sz="2000" smtClean="0"/>
              <a:t>１</a:t>
            </a:r>
            <a:r>
              <a:rPr lang="en-US" altLang="zh-CN" sz="2000" smtClean="0"/>
              <a:t>.c</a:t>
            </a:r>
            <a:r>
              <a:rPr lang="zh-CN" altLang="zh-CN" sz="2000" smtClean="0"/>
              <a:t>，并包含 ＃</a:t>
            </a:r>
            <a:r>
              <a:rPr lang="en-US" altLang="zh-CN" sz="2000" smtClean="0"/>
              <a:t>include  </a:t>
            </a:r>
            <a:r>
              <a:rPr lang="zh-CN" altLang="zh-CN" sz="2000" smtClean="0"/>
              <a:t>＜ </a:t>
            </a:r>
            <a:r>
              <a:rPr lang="en-US" altLang="zh-CN" sz="2000" smtClean="0"/>
              <a:t>stdio.h </a:t>
            </a:r>
            <a:r>
              <a:rPr lang="zh-CN" altLang="zh-CN" sz="2000" smtClean="0"/>
              <a:t>＞ 等头文件 。（２）链接器对编译输出信息</a:t>
            </a:r>
            <a:r>
              <a:rPr lang="en-US" altLang="zh-CN" sz="2000" smtClean="0"/>
              <a:t> main</a:t>
            </a:r>
            <a:r>
              <a:rPr lang="zh-CN" altLang="zh-CN" sz="2000" smtClean="0"/>
              <a:t>１</a:t>
            </a:r>
            <a:r>
              <a:rPr lang="en-US" altLang="zh-CN" sz="2000" smtClean="0"/>
              <a:t>.o </a:t>
            </a:r>
            <a:r>
              <a:rPr lang="zh-CN" altLang="zh-CN" sz="2000" smtClean="0"/>
              <a:t>和标准共享库</a:t>
            </a:r>
            <a:r>
              <a:rPr lang="en-US" altLang="zh-CN" sz="2000" smtClean="0"/>
              <a:t> libc.so </a:t>
            </a:r>
            <a:r>
              <a:rPr lang="zh-CN" altLang="zh-CN" sz="2000" smtClean="0"/>
              <a:t>的重定位和符号表信息进行静态链接。获得部分链接的可执行目标代码命名为</a:t>
            </a:r>
            <a:r>
              <a:rPr lang="en-US" altLang="zh-CN" sz="2000" smtClean="0"/>
              <a:t> Exmain</a:t>
            </a:r>
            <a:r>
              <a:rPr lang="zh-CN" altLang="zh-CN" sz="2000" smtClean="0"/>
              <a:t>１。（３）当装载器（</a:t>
            </a:r>
            <a:r>
              <a:rPr lang="en-US" altLang="zh-CN" sz="2000" smtClean="0"/>
              <a:t>execve</a:t>
            </a:r>
            <a:r>
              <a:rPr lang="zh-CN" altLang="zh-CN" sz="2000" smtClean="0"/>
              <a:t>（））加载和运行</a:t>
            </a:r>
            <a:r>
              <a:rPr lang="en-US" altLang="zh-CN" sz="2000" smtClean="0"/>
              <a:t> Exmain</a:t>
            </a:r>
            <a:r>
              <a:rPr lang="zh-CN" altLang="zh-CN" sz="2000" smtClean="0"/>
              <a:t>１时，发现包含动态链接器的路径名，动态链接器本身是一个共享目标代码（如</a:t>
            </a:r>
            <a:r>
              <a:rPr lang="en-US" altLang="zh-CN" sz="2000" smtClean="0"/>
              <a:t> Linux </a:t>
            </a:r>
            <a:r>
              <a:rPr lang="zh-CN" altLang="zh-CN" sz="2000" smtClean="0"/>
              <a:t>系统上的</a:t>
            </a:r>
            <a:r>
              <a:rPr lang="en-US" altLang="zh-CN" sz="2000" smtClean="0"/>
              <a:t> LD-LINU X.so</a:t>
            </a:r>
            <a:r>
              <a:rPr lang="zh-CN" altLang="zh-CN" sz="2000" smtClean="0"/>
              <a:t>），装载器不像通常那样将控制传递给应用程序，取而代之的是加载和运行这个动态链接器。（４）动态链接器通过执行下面的重定位完成链接任务。</a:t>
            </a:r>
            <a:r>
              <a:rPr lang="en-US" altLang="zh-CN" sz="2000" smtClean="0"/>
              <a:t>① </a:t>
            </a:r>
            <a:r>
              <a:rPr lang="zh-CN" altLang="zh-CN" sz="2000" smtClean="0"/>
              <a:t>重定位</a:t>
            </a:r>
            <a:r>
              <a:rPr lang="en-US" altLang="zh-CN" sz="2000" smtClean="0"/>
              <a:t> libc.so </a:t>
            </a:r>
            <a:r>
              <a:rPr lang="zh-CN" altLang="zh-CN" sz="2000" smtClean="0"/>
              <a:t>的文本和数据到某个内存段。在</a:t>
            </a:r>
            <a:r>
              <a:rPr lang="en-US" altLang="zh-CN" sz="2000" smtClean="0"/>
              <a:t> Linux </a:t>
            </a:r>
            <a:r>
              <a:rPr lang="zh-CN" altLang="zh-CN" sz="2000" smtClean="0"/>
              <a:t>系统中，标准共享库被加载到从地 址０</a:t>
            </a:r>
            <a:r>
              <a:rPr lang="en-US" altLang="zh-CN" sz="2000" smtClean="0"/>
              <a:t>x</a:t>
            </a:r>
            <a:r>
              <a:rPr lang="zh-CN" altLang="zh-CN" sz="2000" smtClean="0"/>
              <a:t>４０００００００</a:t>
            </a:r>
            <a:r>
              <a:rPr lang="en-US" altLang="zh-CN" sz="2000" smtClean="0"/>
              <a:t>H </a:t>
            </a:r>
            <a:r>
              <a:rPr lang="zh-CN" altLang="zh-CN" sz="2000" smtClean="0"/>
              <a:t>开始的区域中。</a:t>
            </a:r>
            <a:r>
              <a:rPr lang="en-US" altLang="zh-CN" sz="2000" smtClean="0"/>
              <a:t>② </a:t>
            </a:r>
            <a:r>
              <a:rPr lang="zh-CN" altLang="zh-CN" sz="2000" smtClean="0"/>
              <a:t>重定位</a:t>
            </a:r>
            <a:r>
              <a:rPr lang="en-US" altLang="zh-CN" sz="2000" smtClean="0"/>
              <a:t> Exmain</a:t>
            </a:r>
            <a:r>
              <a:rPr lang="zh-CN" altLang="zh-CN" sz="2000" smtClean="0"/>
              <a:t>１ 中所有对由</a:t>
            </a:r>
            <a:r>
              <a:rPr lang="en-US" altLang="zh-CN" sz="2000" smtClean="0"/>
              <a:t> libc.so </a:t>
            </a:r>
            <a:r>
              <a:rPr lang="zh-CN" altLang="zh-CN" sz="2000" smtClean="0"/>
              <a:t>定义的符号的引用 。</a:t>
            </a:r>
            <a:r>
              <a:rPr lang="en-US" altLang="zh-CN" sz="2000" smtClean="0"/>
              <a:t>③ </a:t>
            </a:r>
            <a:r>
              <a:rPr lang="zh-CN" altLang="zh-CN" sz="2000" smtClean="0"/>
              <a:t>动态链接器将控制传递给应用程序，从此时开始，共享库的位置便固定，并在程序执行过程中不会再改变。</a:t>
            </a:r>
            <a:endParaRPr lang="zh-CN" altLang="zh-CN" sz="2000" smtClean="0"/>
          </a:p>
          <a:p>
            <a:r>
              <a:rPr lang="zh-CN" altLang="en-US" sz="2000" smtClean="0"/>
              <a:t>共享库 </a:t>
            </a:r>
            <a:endParaRPr lang="en-US" altLang="zh-CN" sz="2000" smtClean="0"/>
          </a:p>
        </p:txBody>
      </p:sp>
    </p:spTree>
  </p:cSld>
  <p:clrMapOvr>
    <a:masterClrMapping/>
  </p:clrMapOvr>
  <p:transition>
    <p:split orient="vert" dir="in"/>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684213" y="115888"/>
            <a:ext cx="7772400" cy="863600"/>
          </a:xfrm>
        </p:spPr>
        <p:txBody>
          <a:bodyPr/>
          <a:lstStyle/>
          <a:p>
            <a:r>
              <a:rPr lang="en-US" altLang="zh-CN" smtClean="0"/>
              <a:t>3.  </a:t>
            </a:r>
            <a:r>
              <a:rPr lang="zh-CN" altLang="zh-CN" smtClean="0"/>
              <a:t>运行时动态链接</a:t>
            </a:r>
            <a:endParaRPr lang="en-US" altLang="zh-CN" smtClean="0"/>
          </a:p>
        </p:txBody>
      </p:sp>
      <p:sp>
        <p:nvSpPr>
          <p:cNvPr id="66562" name="Rectangle 3"/>
          <p:cNvSpPr>
            <a:spLocks noGrp="1" noChangeArrowheads="1"/>
          </p:cNvSpPr>
          <p:nvPr>
            <p:ph type="body" idx="4294967295"/>
          </p:nvPr>
        </p:nvSpPr>
        <p:spPr>
          <a:xfrm>
            <a:off x="323850" y="1125538"/>
            <a:ext cx="8424863" cy="5616575"/>
          </a:xfrm>
        </p:spPr>
        <p:txBody>
          <a:bodyPr/>
          <a:lstStyle/>
          <a:p>
            <a:r>
              <a:rPr lang="zh-CN" altLang="zh-CN" sz="2000" smtClean="0"/>
              <a:t>应用程序</a:t>
            </a:r>
            <a:r>
              <a:rPr lang="en-US" altLang="zh-CN" sz="2000" smtClean="0"/>
              <a:t> main</a:t>
            </a:r>
            <a:r>
              <a:rPr lang="zh-CN" altLang="zh-CN" sz="2000" smtClean="0"/>
              <a:t>１</a:t>
            </a:r>
            <a:r>
              <a:rPr lang="en-US" altLang="zh-CN" sz="2000" smtClean="0"/>
              <a:t>.c </a:t>
            </a:r>
            <a:r>
              <a:rPr lang="zh-CN" altLang="zh-CN" sz="2000" smtClean="0"/>
              <a:t>需要使用</a:t>
            </a:r>
            <a:r>
              <a:rPr lang="zh-CN" altLang="en-US" sz="2000" smtClean="0"/>
              <a:t>动态链接共享</a:t>
            </a:r>
            <a:r>
              <a:rPr lang="zh-CN" altLang="zh-CN" sz="2000" smtClean="0"/>
              <a:t>库</a:t>
            </a:r>
            <a:r>
              <a:rPr lang="zh-CN" altLang="en-US" sz="2000" smtClean="0"/>
              <a:t>：</a:t>
            </a:r>
            <a:endParaRPr lang="en-US" altLang="zh-CN" sz="2000" smtClean="0"/>
          </a:p>
          <a:p>
            <a:r>
              <a:rPr lang="zh-CN" altLang="en-US" sz="2000" smtClean="0"/>
              <a:t>编译时，给出</a:t>
            </a:r>
            <a:r>
              <a:rPr lang="en-US" altLang="zh-CN" sz="2000" smtClean="0"/>
              <a:t>main1.c</a:t>
            </a:r>
            <a:r>
              <a:rPr lang="zh-CN" altLang="en-US" sz="2000" smtClean="0"/>
              <a:t>，并包含</a:t>
            </a:r>
            <a:r>
              <a:rPr lang="en-US" altLang="zh-CN" sz="2000" smtClean="0"/>
              <a:t>#include &lt;stdio.h&gt;</a:t>
            </a:r>
            <a:r>
              <a:rPr lang="zh-CN" altLang="en-US" sz="2000" smtClean="0"/>
              <a:t>等头文件；</a:t>
            </a:r>
            <a:endParaRPr lang="zh-CN" altLang="en-US" sz="2000" smtClean="0"/>
          </a:p>
          <a:p>
            <a:r>
              <a:rPr lang="zh-CN" altLang="en-US" sz="2000" smtClean="0"/>
              <a:t>链接器对编译输出信息：</a:t>
            </a:r>
            <a:r>
              <a:rPr lang="en-US" altLang="zh-CN" sz="2000" smtClean="0"/>
              <a:t>main1.o</a:t>
            </a:r>
            <a:r>
              <a:rPr lang="zh-CN" altLang="en-US" sz="2000" smtClean="0"/>
              <a:t>和标准共享库</a:t>
            </a:r>
            <a:r>
              <a:rPr lang="en-US" altLang="zh-CN" sz="2000" smtClean="0"/>
              <a:t>libc.so</a:t>
            </a:r>
            <a:r>
              <a:rPr lang="zh-CN" altLang="en-US" sz="2000" smtClean="0"/>
              <a:t>的重定位和符号表信息进行静态链接，获得链接的可执行目标代码命名为</a:t>
            </a:r>
            <a:r>
              <a:rPr lang="en-US" altLang="zh-CN" sz="2000" smtClean="0"/>
              <a:t>Exmain1</a:t>
            </a:r>
            <a:r>
              <a:rPr lang="zh-CN" altLang="en-US" sz="2000" smtClean="0"/>
              <a:t>；</a:t>
            </a:r>
            <a:endParaRPr lang="zh-CN" altLang="en-US" sz="2000" smtClean="0"/>
          </a:p>
          <a:p>
            <a:r>
              <a:rPr lang="zh-CN" altLang="en-US" sz="2000" smtClean="0"/>
              <a:t>装入器</a:t>
            </a:r>
            <a:r>
              <a:rPr lang="en-US" altLang="zh-CN" sz="2000" smtClean="0"/>
              <a:t>(execve( ))</a:t>
            </a:r>
            <a:r>
              <a:rPr lang="zh-CN" altLang="en-US" sz="2000" smtClean="0"/>
              <a:t>加载和运行</a:t>
            </a:r>
            <a:r>
              <a:rPr lang="en-US" altLang="zh-CN" sz="2000" smtClean="0"/>
              <a:t>Exmain1</a:t>
            </a:r>
            <a:r>
              <a:rPr lang="zh-CN" altLang="en-US" sz="2000" smtClean="0"/>
              <a:t>时，发现包含动态链接器的路径名，它本身是一个共享目标代码（如，在</a:t>
            </a:r>
            <a:r>
              <a:rPr lang="en-US" altLang="zh-CN" sz="2000" smtClean="0"/>
              <a:t>Linux</a:t>
            </a:r>
            <a:r>
              <a:rPr lang="zh-CN" altLang="en-US" sz="2000" smtClean="0"/>
              <a:t>系统上的</a:t>
            </a:r>
            <a:r>
              <a:rPr lang="en-US" altLang="zh-CN" sz="2000" smtClean="0"/>
              <a:t>LD-LINUX.so</a:t>
            </a:r>
            <a:r>
              <a:rPr lang="zh-CN" altLang="en-US" sz="2000" smtClean="0"/>
              <a:t>），装入器不再像它通常那样将控制传递给应用程序，取而代之是加载和运行这个动态链接器。</a:t>
            </a:r>
            <a:endParaRPr lang="zh-CN" altLang="en-US" sz="2000" smtClean="0"/>
          </a:p>
          <a:p>
            <a:r>
              <a:rPr lang="zh-CN" altLang="en-US" sz="2000" smtClean="0"/>
              <a:t>动态链接器通过执行下面重定位完成链接任务：</a:t>
            </a:r>
            <a:endParaRPr lang="zh-CN" altLang="en-US" sz="2000" smtClean="0"/>
          </a:p>
          <a:p>
            <a:pPr lvl="1"/>
            <a:r>
              <a:rPr lang="en-US" altLang="zh-CN" sz="1800" smtClean="0"/>
              <a:t>(1) </a:t>
            </a:r>
            <a:r>
              <a:rPr lang="zh-CN" altLang="en-US" sz="1800" smtClean="0"/>
              <a:t>重定位</a:t>
            </a:r>
            <a:r>
              <a:rPr lang="en-US" altLang="zh-CN" sz="1800" smtClean="0"/>
              <a:t>libc.so</a:t>
            </a:r>
            <a:r>
              <a:rPr lang="zh-CN" altLang="en-US" sz="1800" smtClean="0"/>
              <a:t>的文本和数据到某个内存段。在</a:t>
            </a:r>
            <a:r>
              <a:rPr lang="en-US" altLang="zh-CN" sz="1800" smtClean="0"/>
              <a:t>Linux</a:t>
            </a:r>
            <a:r>
              <a:rPr lang="zh-CN" altLang="en-US" sz="1800" smtClean="0"/>
              <a:t>系统中，标准共享库被加载到从地址</a:t>
            </a:r>
            <a:r>
              <a:rPr lang="en-US" altLang="zh-CN" sz="1800" smtClean="0"/>
              <a:t>0x40000000</a:t>
            </a:r>
            <a:r>
              <a:rPr lang="zh-CN" altLang="en-US" sz="1800" smtClean="0"/>
              <a:t>开始的区域中；</a:t>
            </a:r>
            <a:endParaRPr lang="zh-CN" altLang="en-US" sz="1800" smtClean="0"/>
          </a:p>
          <a:p>
            <a:pPr lvl="1"/>
            <a:r>
              <a:rPr lang="en-US" altLang="zh-CN" sz="1800" smtClean="0"/>
              <a:t>(2) </a:t>
            </a:r>
            <a:r>
              <a:rPr lang="zh-CN" altLang="en-US" sz="1800" smtClean="0"/>
              <a:t>重定位</a:t>
            </a:r>
            <a:r>
              <a:rPr lang="en-US" altLang="zh-CN" sz="1800" smtClean="0"/>
              <a:t>Exmain1</a:t>
            </a:r>
            <a:r>
              <a:rPr lang="zh-CN" altLang="en-US" sz="1800" smtClean="0"/>
              <a:t>中所有对由</a:t>
            </a:r>
            <a:r>
              <a:rPr lang="en-US" altLang="zh-CN" sz="1800" smtClean="0"/>
              <a:t>libc.so</a:t>
            </a:r>
            <a:r>
              <a:rPr lang="zh-CN" altLang="en-US" sz="1800" smtClean="0"/>
              <a:t>定义的符号的引用；</a:t>
            </a:r>
            <a:endParaRPr lang="zh-CN" altLang="en-US" sz="1800" smtClean="0"/>
          </a:p>
          <a:p>
            <a:pPr lvl="1"/>
            <a:r>
              <a:rPr lang="en-US" altLang="zh-CN" sz="1800" smtClean="0"/>
              <a:t>(3) </a:t>
            </a:r>
            <a:r>
              <a:rPr lang="zh-CN" altLang="en-US" sz="1800" smtClean="0"/>
              <a:t>动态链接器将控制传递给应用程序，从这个时刻开始，共享库的位置便固定，并在程序执行过程中都不会改变。</a:t>
            </a:r>
            <a:endParaRPr lang="en-US" altLang="zh-CN" sz="18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687388" y="115888"/>
            <a:ext cx="7772400" cy="1143000"/>
          </a:xfrm>
        </p:spPr>
        <p:txBody>
          <a:bodyPr/>
          <a:lstStyle/>
          <a:p>
            <a:r>
              <a:rPr lang="en-US" altLang="zh-CN" smtClean="0"/>
              <a:t>4.4 </a:t>
            </a:r>
            <a:r>
              <a:rPr lang="zh-CN" altLang="en-US" smtClean="0"/>
              <a:t>分段存储管理</a:t>
            </a:r>
            <a:endParaRPr lang="zh-CN" altLang="en-US" smtClean="0"/>
          </a:p>
        </p:txBody>
      </p:sp>
      <p:sp>
        <p:nvSpPr>
          <p:cNvPr id="67586" name="Rectangle 3"/>
          <p:cNvSpPr>
            <a:spLocks noGrp="1" noChangeArrowheads="1"/>
          </p:cNvSpPr>
          <p:nvPr>
            <p:ph type="body" idx="4294967295"/>
          </p:nvPr>
        </p:nvSpPr>
        <p:spPr>
          <a:xfrm>
            <a:off x="755650" y="1474788"/>
            <a:ext cx="8083550" cy="4114800"/>
          </a:xfrm>
        </p:spPr>
        <p:txBody>
          <a:bodyPr/>
          <a:lstStyle/>
          <a:p>
            <a:r>
              <a:rPr lang="en-US" altLang="zh-CN" sz="3000" smtClean="0"/>
              <a:t>4.4.1 </a:t>
            </a:r>
            <a:r>
              <a:rPr lang="zh-CN" altLang="en-US" sz="3000" smtClean="0"/>
              <a:t>程序的分段结构</a:t>
            </a:r>
            <a:endParaRPr lang="zh-CN" altLang="en-US" sz="3000" smtClean="0"/>
          </a:p>
          <a:p>
            <a:r>
              <a:rPr lang="en-US" altLang="zh-CN" sz="3000" smtClean="0"/>
              <a:t>4.4.2 </a:t>
            </a:r>
            <a:r>
              <a:rPr lang="zh-CN" altLang="en-US" sz="3000" smtClean="0"/>
              <a:t>分段存储管理的基本原理</a:t>
            </a:r>
            <a:endParaRPr lang="zh-CN" altLang="en-US" sz="3000" smtClean="0"/>
          </a:p>
          <a:p>
            <a:r>
              <a:rPr lang="en-US" altLang="zh-CN" sz="3000" smtClean="0"/>
              <a:t>4.4.3 </a:t>
            </a:r>
            <a:r>
              <a:rPr lang="zh-CN" altLang="zh-CN" sz="3000" smtClean="0"/>
              <a:t>分段存储管理</a:t>
            </a:r>
            <a:r>
              <a:rPr lang="zh-CN" altLang="en-US" sz="3000" smtClean="0"/>
              <a:t>共享和保护</a:t>
            </a:r>
            <a:endParaRPr lang="zh-CN" altLang="en-US" sz="3000" smtClean="0"/>
          </a:p>
          <a:p>
            <a:r>
              <a:rPr lang="en-US" altLang="zh-CN" sz="3000" smtClean="0"/>
              <a:t>4.4.4 </a:t>
            </a:r>
            <a:r>
              <a:rPr lang="zh-CN" altLang="en-US" sz="3000" smtClean="0"/>
              <a:t>分段和分页比较</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687388" y="115888"/>
            <a:ext cx="7772400" cy="1143000"/>
          </a:xfrm>
        </p:spPr>
        <p:txBody>
          <a:bodyPr/>
          <a:lstStyle/>
          <a:p>
            <a:r>
              <a:rPr lang="en-US" altLang="zh-CN" smtClean="0"/>
              <a:t>4.4.1 </a:t>
            </a:r>
            <a:r>
              <a:rPr lang="zh-CN" altLang="en-US" smtClean="0"/>
              <a:t>程序分段结构</a:t>
            </a:r>
            <a:endParaRPr lang="zh-CN" altLang="en-US" smtClean="0"/>
          </a:p>
        </p:txBody>
      </p:sp>
      <p:sp>
        <p:nvSpPr>
          <p:cNvPr id="68610" name="Rectangle 3"/>
          <p:cNvSpPr>
            <a:spLocks noGrp="1" noChangeArrowheads="1"/>
          </p:cNvSpPr>
          <p:nvPr>
            <p:ph type="body" idx="4294967295"/>
          </p:nvPr>
        </p:nvSpPr>
        <p:spPr>
          <a:xfrm>
            <a:off x="755650" y="1371600"/>
            <a:ext cx="7777163" cy="4495800"/>
          </a:xfrm>
        </p:spPr>
        <p:txBody>
          <a:bodyPr/>
          <a:lstStyle/>
          <a:p>
            <a:r>
              <a:rPr lang="zh-CN" altLang="en-US" sz="3000" smtClean="0"/>
              <a:t>分段存储管理引入的主要原因</a:t>
            </a:r>
            <a:endParaRPr lang="zh-CN" altLang="en-US" sz="3000" smtClean="0"/>
          </a:p>
          <a:p>
            <a:r>
              <a:rPr lang="zh-CN" altLang="en-US" sz="3000" smtClean="0"/>
              <a:t>模块化程序设计的分段结构</a:t>
            </a:r>
            <a:endParaRPr lang="zh-CN" altLang="en-US" sz="3000" smtClean="0"/>
          </a:p>
          <a:p>
            <a:r>
              <a:rPr lang="zh-CN" altLang="en-US" sz="3000" smtClean="0"/>
              <a:t>分页存储管理</a:t>
            </a:r>
            <a:r>
              <a:rPr lang="en-US" altLang="zh-CN" sz="3000" smtClean="0"/>
              <a:t>---</a:t>
            </a:r>
            <a:r>
              <a:rPr lang="zh-CN" altLang="en-US" sz="3000" smtClean="0"/>
              <a:t>一维地址结构</a:t>
            </a:r>
            <a:endParaRPr lang="zh-CN" altLang="en-US" sz="3000" smtClean="0"/>
          </a:p>
          <a:p>
            <a:r>
              <a:rPr lang="zh-CN" altLang="en-US" sz="3000" smtClean="0"/>
              <a:t>分段存储管理</a:t>
            </a:r>
            <a:r>
              <a:rPr lang="en-US" altLang="zh-CN" sz="3000" smtClean="0"/>
              <a:t>---</a:t>
            </a:r>
            <a:r>
              <a:rPr lang="zh-CN" altLang="en-US" sz="3000" smtClean="0"/>
              <a:t>二维地址结构</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188913"/>
            <a:ext cx="7772400" cy="1143000"/>
          </a:xfrm>
        </p:spPr>
        <p:txBody>
          <a:bodyPr/>
          <a:lstStyle/>
          <a:p>
            <a:r>
              <a:rPr lang="zh-CN" altLang="en-US" sz="4300" smtClean="0"/>
              <a:t>分段存储管理引入的主要原因</a:t>
            </a:r>
            <a:endParaRPr lang="zh-CN" altLang="en-US" sz="4300" smtClean="0"/>
          </a:p>
        </p:txBody>
      </p:sp>
      <p:sp>
        <p:nvSpPr>
          <p:cNvPr id="69634" name="Rectangle 3"/>
          <p:cNvSpPr>
            <a:spLocks noGrp="1" noChangeArrowheads="1"/>
          </p:cNvSpPr>
          <p:nvPr>
            <p:ph type="body" idx="1"/>
          </p:nvPr>
        </p:nvSpPr>
        <p:spPr>
          <a:xfrm>
            <a:off x="539750" y="1557338"/>
            <a:ext cx="7993063" cy="5072062"/>
          </a:xfrm>
        </p:spPr>
        <p:txBody>
          <a:bodyPr/>
          <a:lstStyle/>
          <a:p>
            <a:pPr>
              <a:lnSpc>
                <a:spcPct val="90000"/>
              </a:lnSpc>
              <a:buFont typeface="Wingdings" panose="05000000000000000000" pitchFamily="2" charset="2"/>
              <a:buNone/>
            </a:pPr>
            <a:r>
              <a:rPr lang="en-US" altLang="zh-CN" sz="2600" smtClean="0"/>
              <a:t>1</a:t>
            </a:r>
            <a:r>
              <a:rPr lang="zh-CN" altLang="en-US" sz="2600" smtClean="0"/>
              <a:t>、段的定义：一组逻辑信息的集合。 </a:t>
            </a:r>
            <a:endParaRPr lang="zh-CN" altLang="en-US" sz="2600" smtClean="0"/>
          </a:p>
          <a:p>
            <a:pPr>
              <a:lnSpc>
                <a:spcPct val="90000"/>
              </a:lnSpc>
              <a:buFont typeface="Wingdings" panose="05000000000000000000" pitchFamily="2" charset="2"/>
              <a:buNone/>
            </a:pPr>
            <a:r>
              <a:rPr lang="en-US" altLang="zh-CN" sz="2600" smtClean="0"/>
              <a:t>2</a:t>
            </a:r>
            <a:r>
              <a:rPr lang="zh-CN" altLang="en-US" sz="2600" smtClean="0"/>
              <a:t>、分段的引入：主要目的是为了满足用户在编程和内存使用上要求： </a:t>
            </a:r>
            <a:endParaRPr lang="zh-CN" altLang="en-US" sz="2600" smtClean="0"/>
          </a:p>
          <a:p>
            <a:pPr lvl="1">
              <a:lnSpc>
                <a:spcPct val="90000"/>
              </a:lnSpc>
            </a:pPr>
            <a:r>
              <a:rPr lang="zh-CN" altLang="en-US" sz="2600" smtClean="0">
                <a:solidFill>
                  <a:srgbClr val="FF3300"/>
                </a:solidFill>
              </a:rPr>
              <a:t>方便编程：</a:t>
            </a:r>
            <a:r>
              <a:rPr lang="zh-CN" altLang="en-US" sz="2600" smtClean="0"/>
              <a:t>通常，一个程序是由若干个自然段组成，因而，用户希望能够把程序按逻辑关系分成若干个段，每个段有段名和长度，用户程序在执行时可按段名和段内地址进行访问。 </a:t>
            </a:r>
            <a:endParaRPr lang="zh-CN" altLang="en-US" sz="2600" smtClean="0"/>
          </a:p>
          <a:p>
            <a:pPr lvl="1">
              <a:lnSpc>
                <a:spcPct val="90000"/>
              </a:lnSpc>
            </a:pPr>
            <a:r>
              <a:rPr lang="zh-CN" altLang="en-US" sz="2600" smtClean="0">
                <a:solidFill>
                  <a:srgbClr val="FF3300"/>
                </a:solidFill>
              </a:rPr>
              <a:t>共享和保护：</a:t>
            </a:r>
            <a:r>
              <a:rPr lang="zh-CN" altLang="en-US" sz="2600" smtClean="0"/>
              <a:t>在实现程序和数据共享和保护时，都是以信息逻辑单位为基础的，比如，共享例程和函数。而在分页系统中，每页是存放信息的物理单位，本身并没有完整的意义，因而不便于实现信息共享和保护，而段是信息的逻辑单元 。</a:t>
            </a:r>
            <a:endParaRPr lang="zh-CN" altLang="en-US" sz="26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noChangeArrowheads="1"/>
          </p:cNvSpPr>
          <p:nvPr>
            <p:ph type="title" idx="4294967295"/>
          </p:nvPr>
        </p:nvSpPr>
        <p:spPr>
          <a:xfrm>
            <a:off x="827088" y="188913"/>
            <a:ext cx="7772400" cy="968375"/>
          </a:xfrm>
        </p:spPr>
        <p:txBody>
          <a:bodyPr/>
          <a:lstStyle/>
          <a:p>
            <a:r>
              <a:rPr lang="zh-CN" altLang="en-US" sz="4300" smtClean="0"/>
              <a:t>模块化程序设计的分段结构</a:t>
            </a:r>
            <a:endParaRPr lang="zh-CN" altLang="en-US" sz="4300" smtClean="0"/>
          </a:p>
        </p:txBody>
      </p:sp>
      <p:grpSp>
        <p:nvGrpSpPr>
          <p:cNvPr id="70658" name="Group 1040"/>
          <p:cNvGrpSpPr/>
          <p:nvPr/>
        </p:nvGrpSpPr>
        <p:grpSpPr bwMode="auto">
          <a:xfrm>
            <a:off x="1219200" y="1847850"/>
            <a:ext cx="6781800" cy="3886200"/>
            <a:chOff x="672" y="1104"/>
            <a:chExt cx="4272" cy="2448"/>
          </a:xfrm>
        </p:grpSpPr>
        <p:sp>
          <p:nvSpPr>
            <p:cNvPr id="70659" name="Text Box 1029"/>
            <p:cNvSpPr txBox="1">
              <a:spLocks noChangeArrowheads="1"/>
            </p:cNvSpPr>
            <p:nvPr/>
          </p:nvSpPr>
          <p:spPr bwMode="auto">
            <a:xfrm>
              <a:off x="2283" y="1104"/>
              <a:ext cx="840" cy="179"/>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子程序段</a:t>
              </a:r>
              <a:r>
                <a:rPr kumimoji="0" lang="en-US" altLang="zh-CN" sz="1600">
                  <a:solidFill>
                    <a:srgbClr val="FF0000"/>
                  </a:solidFill>
                  <a:latin typeface="华文新魏" panose="02010800040101010101" pitchFamily="2" charset="-122"/>
                  <a:ea typeface="华文新魏" panose="02010800040101010101" pitchFamily="2" charset="-122"/>
                </a:rPr>
                <a:t>X</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0" name="Text Box 1030"/>
            <p:cNvSpPr txBox="1">
              <a:spLocks noChangeArrowheads="1"/>
            </p:cNvSpPr>
            <p:nvPr/>
          </p:nvSpPr>
          <p:spPr bwMode="auto">
            <a:xfrm>
              <a:off x="3840" y="1104"/>
              <a:ext cx="840" cy="15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数组段</a:t>
              </a:r>
              <a:r>
                <a:rPr kumimoji="0" lang="en-US" altLang="zh-CN" sz="1600">
                  <a:solidFill>
                    <a:srgbClr val="FF0000"/>
                  </a:solidFill>
                  <a:latin typeface="华文新魏" panose="02010800040101010101" pitchFamily="2" charset="-122"/>
                  <a:ea typeface="华文新魏" panose="02010800040101010101" pitchFamily="2" charset="-122"/>
                </a:rPr>
                <a:t>A</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3" name="Text Box 1031"/>
            <p:cNvSpPr txBox="1">
              <a:spLocks noChangeArrowheads="1"/>
            </p:cNvSpPr>
            <p:nvPr/>
          </p:nvSpPr>
          <p:spPr bwMode="auto">
            <a:xfrm>
              <a:off x="672" y="1416"/>
              <a:ext cx="1050" cy="2136"/>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call [X]∣&lt;E&gt;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r>
                <a:rPr kumimoji="0" lang="zh-CN" altLang="en-US" sz="1600">
                  <a:solidFill>
                    <a:srgbClr val="FF0000"/>
                  </a:solidFill>
                  <a:latin typeface="华文新魏" panose="02010800040101010101" pitchFamily="2" charset="-122"/>
                  <a:ea typeface="华文新魏" panose="02010800040101010101" pitchFamily="2" charset="-122"/>
                </a:rPr>
                <a:t>调用</a:t>
              </a:r>
              <a:r>
                <a:rPr kumimoji="0" lang="en-US" altLang="zh-CN" sz="1600">
                  <a:solidFill>
                    <a:srgbClr val="FF0000"/>
                  </a:solidFill>
                  <a:latin typeface="华文新魏" panose="02010800040101010101" pitchFamily="2" charset="-122"/>
                  <a:ea typeface="华文新魏" panose="02010800040101010101" pitchFamily="2" charset="-122"/>
                </a:rPr>
                <a:t>X</a:t>
              </a:r>
              <a:r>
                <a:rPr kumimoji="0" lang="zh-CN" altLang="en-US" sz="1600">
                  <a:solidFill>
                    <a:srgbClr val="FF0000"/>
                  </a:solidFill>
                  <a:latin typeface="华文新魏" panose="02010800040101010101" pitchFamily="2" charset="-122"/>
                  <a:ea typeface="华文新魏" panose="02010800040101010101" pitchFamily="2" charset="-122"/>
                </a:rPr>
                <a:t>段的入口</a:t>
              </a:r>
              <a:r>
                <a:rPr kumimoji="0" lang="en-US" altLang="zh-CN" sz="1600">
                  <a:solidFill>
                    <a:srgbClr val="FF0000"/>
                  </a:solidFill>
                  <a:latin typeface="华文新魏" panose="02010800040101010101" pitchFamily="2" charset="-122"/>
                  <a:ea typeface="华文新魏" panose="02010800040101010101" pitchFamily="2" charset="-122"/>
                </a:rPr>
                <a:t>E)</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call [Y]∣&lt;F&gt;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r>
                <a:rPr kumimoji="0" lang="zh-CN" altLang="en-US" sz="1600">
                  <a:solidFill>
                    <a:srgbClr val="FF0000"/>
                  </a:solidFill>
                  <a:latin typeface="华文新魏" panose="02010800040101010101" pitchFamily="2" charset="-122"/>
                  <a:ea typeface="华文新魏" panose="02010800040101010101" pitchFamily="2" charset="-122"/>
                </a:rPr>
                <a:t>调用</a:t>
              </a:r>
              <a:r>
                <a:rPr kumimoji="0" lang="en-US" altLang="zh-CN" sz="1600">
                  <a:solidFill>
                    <a:srgbClr val="FF0000"/>
                  </a:solidFill>
                  <a:latin typeface="华文新魏" panose="02010800040101010101" pitchFamily="2" charset="-122"/>
                  <a:ea typeface="华文新魏" panose="02010800040101010101" pitchFamily="2" charset="-122"/>
                </a:rPr>
                <a:t>Y</a:t>
              </a:r>
              <a:r>
                <a:rPr kumimoji="0" lang="zh-CN" altLang="en-US" sz="1600">
                  <a:solidFill>
                    <a:srgbClr val="FF0000"/>
                  </a:solidFill>
                  <a:latin typeface="华文新魏" panose="02010800040101010101" pitchFamily="2" charset="-122"/>
                  <a:ea typeface="华文新魏" panose="02010800040101010101" pitchFamily="2" charset="-122"/>
                </a:rPr>
                <a:t>段的入口</a:t>
              </a:r>
              <a:r>
                <a:rPr kumimoji="0" lang="en-US" altLang="zh-CN" sz="1600">
                  <a:solidFill>
                    <a:srgbClr val="FF0000"/>
                  </a:solidFill>
                  <a:latin typeface="华文新魏" panose="02010800040101010101" pitchFamily="2" charset="-122"/>
                  <a:ea typeface="华文新魏" panose="02010800040101010101" pitchFamily="2" charset="-122"/>
                </a:rPr>
                <a:t>F)</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load 1,[A]∣&lt;G&gt;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 (</a:t>
              </a:r>
              <a:r>
                <a:rPr kumimoji="0" lang="zh-CN" altLang="en-US" sz="1600">
                  <a:solidFill>
                    <a:srgbClr val="FF0000"/>
                  </a:solidFill>
                  <a:latin typeface="华文新魏" panose="02010800040101010101" pitchFamily="2" charset="-122"/>
                  <a:ea typeface="华文新魏" panose="02010800040101010101" pitchFamily="2" charset="-122"/>
                </a:rPr>
                <a:t>调用数组段</a:t>
              </a:r>
              <a:r>
                <a:rPr kumimoji="0" lang="en-US" altLang="zh-CN" sz="1600">
                  <a:solidFill>
                    <a:srgbClr val="FF0000"/>
                  </a:solidFill>
                  <a:latin typeface="华文新魏" panose="02010800040101010101" pitchFamily="2" charset="-122"/>
                  <a:ea typeface="华文新魏" panose="02010800040101010101" pitchFamily="2" charset="-122"/>
                </a:rPr>
                <a:t>A[G])</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2" name="Text Box 1032"/>
            <p:cNvSpPr txBox="1">
              <a:spLocks noChangeArrowheads="1"/>
            </p:cNvSpPr>
            <p:nvPr/>
          </p:nvSpPr>
          <p:spPr bwMode="auto">
            <a:xfrm>
              <a:off x="672" y="1149"/>
              <a:ext cx="841" cy="262"/>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主程序段</a:t>
              </a:r>
              <a:endParaRPr kumimoji="0" lang="zh-CN" altLang="en-US" sz="1600">
                <a:solidFill>
                  <a:srgbClr val="FF0000"/>
                </a:solidFill>
                <a:latin typeface="华文新魏" panose="02010800040101010101" pitchFamily="2" charset="-122"/>
                <a:ea typeface="华文新魏" panose="02010800040101010101" pitchFamily="2" charset="-122"/>
              </a:endParaRPr>
            </a:p>
          </p:txBody>
        </p:sp>
        <p:sp>
          <p:nvSpPr>
            <p:cNvPr id="50185" name="Text Box 1033"/>
            <p:cNvSpPr txBox="1">
              <a:spLocks noChangeArrowheads="1"/>
            </p:cNvSpPr>
            <p:nvPr/>
          </p:nvSpPr>
          <p:spPr bwMode="auto">
            <a:xfrm>
              <a:off x="2283" y="1422"/>
              <a:ext cx="1121" cy="882"/>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E</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6" name="Text Box 1034"/>
            <p:cNvSpPr txBox="1">
              <a:spLocks noChangeArrowheads="1"/>
            </p:cNvSpPr>
            <p:nvPr/>
          </p:nvSpPr>
          <p:spPr bwMode="auto">
            <a:xfrm>
              <a:off x="2288" y="2751"/>
              <a:ext cx="1120" cy="801"/>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F</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5" name="Text Box 1035"/>
            <p:cNvSpPr txBox="1">
              <a:spLocks noChangeArrowheads="1"/>
            </p:cNvSpPr>
            <p:nvPr/>
          </p:nvSpPr>
          <p:spPr bwMode="auto">
            <a:xfrm>
              <a:off x="2353" y="2484"/>
              <a:ext cx="840" cy="26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子程序段</a:t>
              </a:r>
              <a:r>
                <a:rPr kumimoji="0" lang="en-US" altLang="zh-CN" sz="1600">
                  <a:solidFill>
                    <a:srgbClr val="FF0000"/>
                  </a:solidFill>
                  <a:latin typeface="华文新魏" panose="02010800040101010101" pitchFamily="2" charset="-122"/>
                  <a:ea typeface="华文新魏" panose="02010800040101010101" pitchFamily="2" charset="-122"/>
                </a:rPr>
                <a:t>Y</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8" name="Text Box 1036"/>
            <p:cNvSpPr txBox="1">
              <a:spLocks noChangeArrowheads="1"/>
            </p:cNvSpPr>
            <p:nvPr/>
          </p:nvSpPr>
          <p:spPr bwMode="auto">
            <a:xfrm>
              <a:off x="3824" y="1422"/>
              <a:ext cx="1120" cy="882"/>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G</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9" name="Text Box 1037"/>
            <p:cNvSpPr txBox="1">
              <a:spLocks noChangeArrowheads="1"/>
            </p:cNvSpPr>
            <p:nvPr/>
          </p:nvSpPr>
          <p:spPr bwMode="auto">
            <a:xfrm>
              <a:off x="3824" y="2736"/>
              <a:ext cx="1120" cy="801"/>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8" name="Text Box 1038"/>
            <p:cNvSpPr txBox="1">
              <a:spLocks noChangeArrowheads="1"/>
            </p:cNvSpPr>
            <p:nvPr/>
          </p:nvSpPr>
          <p:spPr bwMode="auto">
            <a:xfrm>
              <a:off x="3824" y="2484"/>
              <a:ext cx="840" cy="26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工作区段</a:t>
              </a:r>
              <a:endParaRPr kumimoji="0" lang="zh-CN" altLang="en-US" sz="160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39750" y="198438"/>
            <a:ext cx="8424863" cy="1143000"/>
          </a:xfrm>
        </p:spPr>
        <p:txBody>
          <a:bodyPr/>
          <a:lstStyle/>
          <a:p>
            <a:r>
              <a:rPr lang="en-US" altLang="zh-CN" smtClean="0"/>
              <a:t>4.4.2 </a:t>
            </a:r>
            <a:r>
              <a:rPr lang="zh-CN" altLang="en-US" smtClean="0"/>
              <a:t>分段存储管理基本原理</a:t>
            </a:r>
            <a:endParaRPr lang="en-US" altLang="zh-CN" smtClean="0"/>
          </a:p>
        </p:txBody>
      </p:sp>
      <p:sp>
        <p:nvSpPr>
          <p:cNvPr id="71682" name="Rectangle 3"/>
          <p:cNvSpPr>
            <a:spLocks noGrp="1" noChangeArrowheads="1"/>
          </p:cNvSpPr>
          <p:nvPr>
            <p:ph type="body" idx="4294967295"/>
          </p:nvPr>
        </p:nvSpPr>
        <p:spPr>
          <a:xfrm>
            <a:off x="900113" y="1412875"/>
            <a:ext cx="7391400" cy="4724400"/>
          </a:xfrm>
        </p:spPr>
        <p:txBody>
          <a:bodyPr/>
          <a:lstStyle/>
          <a:p>
            <a:r>
              <a:rPr lang="zh-CN" altLang="en-US" sz="2800" smtClean="0"/>
              <a:t>逻辑地址空间划分和表示 ：</a:t>
            </a:r>
            <a:endParaRPr lang="zh-CN" altLang="en-US" sz="2800" smtClean="0"/>
          </a:p>
          <a:p>
            <a:pPr lvl="1"/>
            <a:r>
              <a:rPr lang="zh-CN" altLang="en-US" smtClean="0"/>
              <a:t>每个进程的地址空间被划分为若干段，每段有段名； </a:t>
            </a:r>
            <a:endParaRPr lang="zh-CN" altLang="en-US" smtClean="0"/>
          </a:p>
          <a:p>
            <a:pPr lvl="1"/>
            <a:r>
              <a:rPr lang="zh-CN" altLang="en-US" smtClean="0"/>
              <a:t>每段都从</a:t>
            </a:r>
            <a:r>
              <a:rPr lang="en-US" altLang="zh-CN" smtClean="0"/>
              <a:t>0</a:t>
            </a:r>
            <a:r>
              <a:rPr lang="zh-CN" altLang="en-US" smtClean="0"/>
              <a:t>开始连续编址，段的长度由相应的逻辑信息组的长度决定。 </a:t>
            </a:r>
            <a:endParaRPr lang="zh-CN" altLang="en-US" smtClean="0"/>
          </a:p>
          <a:p>
            <a:pPr lvl="1"/>
            <a:r>
              <a:rPr lang="zh-CN" altLang="en-US" smtClean="0"/>
              <a:t>段间可以不连续编址。 </a:t>
            </a:r>
            <a:endParaRPr lang="zh-CN" altLang="en-US" smtClean="0"/>
          </a:p>
          <a:p>
            <a:pPr lvl="1"/>
            <a:r>
              <a:rPr lang="zh-CN" altLang="en-US" smtClean="0"/>
              <a:t>采用二维地址空间来表示，</a:t>
            </a:r>
            <a:endParaRPr lang="zh-CN" altLang="en-US" smtClean="0"/>
          </a:p>
          <a:p>
            <a:pPr lvl="1">
              <a:buFont typeface="Wingdings" panose="05000000000000000000" pitchFamily="2" charset="2"/>
              <a:buNone/>
            </a:pPr>
            <a:r>
              <a:rPr lang="zh-CN" altLang="en-US" smtClean="0"/>
              <a:t>	 </a:t>
            </a:r>
            <a:r>
              <a:rPr lang="en-US" altLang="zh-CN" smtClean="0"/>
              <a:t>V =</a:t>
            </a:r>
            <a:r>
              <a:rPr lang="zh-CN" altLang="en-US" smtClean="0"/>
              <a:t>（</a:t>
            </a:r>
            <a:r>
              <a:rPr lang="en-US" altLang="zh-CN" smtClean="0"/>
              <a:t>S</a:t>
            </a:r>
            <a:r>
              <a:rPr lang="zh-CN" altLang="en-US" smtClean="0"/>
              <a:t>，</a:t>
            </a:r>
            <a:r>
              <a:rPr lang="en-US" altLang="zh-CN" smtClean="0"/>
              <a:t>W</a:t>
            </a:r>
            <a:r>
              <a:rPr lang="zh-CN" altLang="en-US" smtClean="0"/>
              <a:t>）；</a:t>
            </a:r>
            <a:endParaRPr lang="zh-CN" altLang="en-US" smtClean="0"/>
          </a:p>
          <a:p>
            <a:pPr lvl="1">
              <a:buFont typeface="Wingdings" panose="05000000000000000000" pitchFamily="2" charset="2"/>
              <a:buNone/>
            </a:pPr>
            <a:r>
              <a:rPr lang="zh-CN" altLang="en-US" smtClean="0"/>
              <a:t>	其中， </a:t>
            </a:r>
            <a:r>
              <a:rPr lang="en-US" altLang="zh-CN" smtClean="0"/>
              <a:t>S</a:t>
            </a:r>
            <a:r>
              <a:rPr lang="zh-CN" altLang="en-US" smtClean="0"/>
              <a:t>：段号，</a:t>
            </a:r>
            <a:r>
              <a:rPr lang="en-US" altLang="zh-CN" smtClean="0"/>
              <a:t>W</a:t>
            </a:r>
            <a:r>
              <a:rPr lang="zh-CN" altLang="en-US" smtClean="0"/>
              <a:t>：段内地址。</a:t>
            </a:r>
            <a:endParaRPr lang="en-US" altLang="zh-CN" smtClean="0"/>
          </a:p>
        </p:txBody>
      </p:sp>
    </p:spTree>
  </p:cSld>
  <p:clrMapOvr>
    <a:masterClrMapping/>
  </p:clrMapOvr>
  <p:transition>
    <p:split orient="vert" dir="in"/>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endParaRPr lang="zh-CN" altLang="en-US" smtClean="0"/>
          </a:p>
        </p:txBody>
      </p:sp>
      <p:graphicFrame>
        <p:nvGraphicFramePr>
          <p:cNvPr id="86019" name="Object 3"/>
          <p:cNvGraphicFramePr>
            <a:graphicFrameLocks noGrp="1" noChangeAspect="1"/>
          </p:cNvGraphicFramePr>
          <p:nvPr>
            <p:ph type="body" idx="1"/>
          </p:nvPr>
        </p:nvGraphicFramePr>
        <p:xfrm>
          <a:off x="2244725" y="1628775"/>
          <a:ext cx="4652963" cy="4467225"/>
        </p:xfrm>
        <a:graphic>
          <a:graphicData uri="http://schemas.openxmlformats.org/presentationml/2006/ole">
            <mc:AlternateContent xmlns:mc="http://schemas.openxmlformats.org/markup-compatibility/2006">
              <mc:Choice xmlns:v="urn:schemas-microsoft-com:vml" Requires="v">
                <p:oleObj spid="_x0000_s107529" name="BMP 图象" r:id="rId1" imgW="3543300" imgH="3133725" progId="PBrush">
                  <p:embed/>
                </p:oleObj>
              </mc:Choice>
              <mc:Fallback>
                <p:oleObj name="BMP 图象" r:id="rId1" imgW="3543300" imgH="3133725" progId="PBrush">
                  <p:embed/>
                  <p:pic>
                    <p:nvPicPr>
                      <p:cNvPr id="0" name="图片 1075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25" y="1628775"/>
                        <a:ext cx="4652963"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7160" y="862330"/>
            <a:ext cx="8477885" cy="579437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zh-CN" smtClean="0"/>
              <a:t>4.4.2 </a:t>
            </a:r>
            <a:r>
              <a:rPr lang="zh-CN" altLang="en-US" smtClean="0"/>
              <a:t>分段存储管理基本原理</a:t>
            </a:r>
            <a:endParaRPr lang="zh-CN" altLang="en-US" smtClean="0"/>
          </a:p>
        </p:txBody>
      </p:sp>
      <p:sp>
        <p:nvSpPr>
          <p:cNvPr id="87042" name="Rectangle 3"/>
          <p:cNvSpPr>
            <a:spLocks noGrp="1" noChangeArrowheads="1"/>
          </p:cNvSpPr>
          <p:nvPr>
            <p:ph type="body" idx="1"/>
          </p:nvPr>
        </p:nvSpPr>
        <p:spPr/>
        <p:txBody>
          <a:bodyPr/>
          <a:lstStyle/>
          <a:p>
            <a:r>
              <a:rPr lang="zh-CN" altLang="en-US" smtClean="0"/>
              <a:t>主存分配： </a:t>
            </a:r>
            <a:endParaRPr lang="zh-CN" altLang="en-US" smtClean="0"/>
          </a:p>
          <a:p>
            <a:pPr lvl="1"/>
            <a:r>
              <a:rPr lang="zh-CN" altLang="en-US" smtClean="0"/>
              <a:t>以段为单位进行主存分配 ；</a:t>
            </a:r>
            <a:endParaRPr lang="zh-CN" altLang="en-US" smtClean="0"/>
          </a:p>
          <a:p>
            <a:pPr lvl="1"/>
            <a:r>
              <a:rPr lang="zh-CN" altLang="en-US" smtClean="0"/>
              <a:t>段内连续存放：每段分配一个连续的主存物理空间； </a:t>
            </a:r>
            <a:endParaRPr lang="zh-CN" altLang="en-US" smtClean="0"/>
          </a:p>
          <a:p>
            <a:pPr lvl="1"/>
            <a:r>
              <a:rPr lang="zh-CN" altLang="en-US" smtClean="0"/>
              <a:t>段间可以不连续：段和段之间在主存中地址可以是离散的。 </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0227" name="对象 180226"/>
          <p:cNvGraphicFramePr/>
          <p:nvPr/>
        </p:nvGraphicFramePr>
        <p:xfrm>
          <a:off x="0" y="993775"/>
          <a:ext cx="9144000" cy="5600700"/>
        </p:xfrm>
        <a:graphic>
          <a:graphicData uri="http://schemas.openxmlformats.org/presentationml/2006/ole">
            <mc:AlternateContent xmlns:mc="http://schemas.openxmlformats.org/markup-compatibility/2006">
              <mc:Choice xmlns:v="urn:schemas-microsoft-com:vml" Requires="v">
                <p:oleObj spid="_x0000_s3081" name="" r:id="rId1" imgW="5158740" imgH="3162300" progId="Visio.Drawing.4">
                  <p:embed/>
                </p:oleObj>
              </mc:Choice>
              <mc:Fallback>
                <p:oleObj name="" r:id="rId1" imgW="5158740" imgH="3162300" progId="Visio.Drawing.4">
                  <p:embed/>
                  <p:pic>
                    <p:nvPicPr>
                      <p:cNvPr id="0" name="图片 3080"/>
                      <p:cNvPicPr/>
                      <p:nvPr/>
                    </p:nvPicPr>
                    <p:blipFill>
                      <a:blip r:embed="rId2"/>
                      <a:stretch>
                        <a:fillRect/>
                      </a:stretch>
                    </p:blipFill>
                    <p:spPr>
                      <a:xfrm>
                        <a:off x="0" y="993775"/>
                        <a:ext cx="9144000" cy="56007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endParaRPr lang="zh-CN" altLang="en-US" smtClean="0"/>
          </a:p>
        </p:txBody>
      </p:sp>
      <p:graphicFrame>
        <p:nvGraphicFramePr>
          <p:cNvPr id="88067" name="Object 3"/>
          <p:cNvGraphicFramePr>
            <a:graphicFrameLocks noChangeAspect="1"/>
          </p:cNvGraphicFramePr>
          <p:nvPr/>
        </p:nvGraphicFramePr>
        <p:xfrm>
          <a:off x="304800" y="344488"/>
          <a:ext cx="8610600" cy="6223000"/>
        </p:xfrm>
        <a:graphic>
          <a:graphicData uri="http://schemas.openxmlformats.org/presentationml/2006/ole">
            <mc:AlternateContent xmlns:mc="http://schemas.openxmlformats.org/markup-compatibility/2006">
              <mc:Choice xmlns:v="urn:schemas-microsoft-com:vml" Requires="v">
                <p:oleObj spid="_x0000_s108553" name="VISIO" r:id="rId1" imgW="7082155" imgH="5108575" progId="Visio.Drawing.11">
                  <p:embed/>
                </p:oleObj>
              </mc:Choice>
              <mc:Fallback>
                <p:oleObj name="VISIO" r:id="rId1" imgW="7082155" imgH="5108575" progId="Visio.Drawing.11">
                  <p:embed/>
                  <p:pic>
                    <p:nvPicPr>
                      <p:cNvPr id="0" name="图片 1085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4488"/>
                        <a:ext cx="8610600" cy="62230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4.4.2 </a:t>
            </a:r>
            <a:r>
              <a:rPr lang="zh-CN" altLang="en-US" smtClean="0"/>
              <a:t>分段存储管理基本原理</a:t>
            </a:r>
            <a:endParaRPr lang="zh-CN" altLang="en-US" smtClean="0"/>
          </a:p>
        </p:txBody>
      </p:sp>
      <p:sp>
        <p:nvSpPr>
          <p:cNvPr id="89090" name="Rectangle 3"/>
          <p:cNvSpPr>
            <a:spLocks noGrp="1" noChangeArrowheads="1"/>
          </p:cNvSpPr>
          <p:nvPr>
            <p:ph type="body" idx="1"/>
          </p:nvPr>
        </p:nvSpPr>
        <p:spPr>
          <a:xfrm>
            <a:off x="684213" y="1628775"/>
            <a:ext cx="7773987" cy="4467225"/>
          </a:xfrm>
        </p:spPr>
        <p:txBody>
          <a:bodyPr/>
          <a:lstStyle/>
          <a:p>
            <a:r>
              <a:rPr lang="zh-CN" altLang="en-US" sz="2600" smtClean="0"/>
              <a:t>段表： </a:t>
            </a:r>
            <a:endParaRPr lang="zh-CN" altLang="en-US" sz="2600" smtClean="0"/>
          </a:p>
          <a:p>
            <a:pPr lvl="1"/>
            <a:r>
              <a:rPr lang="zh-CN" altLang="en-US" sz="2600" smtClean="0"/>
              <a:t>定义：用于记录和管理进程分段信息的数据表称为段表。段表应包含：段号、段长和段的主存起始地址。</a:t>
            </a:r>
            <a:endParaRPr lang="zh-CN" altLang="en-US" sz="2600" smtClean="0"/>
          </a:p>
          <a:p>
            <a:pPr lvl="1"/>
            <a:r>
              <a:rPr lang="zh-CN" altLang="en-US" sz="2600" smtClean="0"/>
              <a:t>系统创建进程时</a:t>
            </a:r>
            <a:r>
              <a:rPr lang="en-US" altLang="zh-CN" sz="2600" smtClean="0"/>
              <a:t>,</a:t>
            </a:r>
            <a:r>
              <a:rPr lang="zh-CN" altLang="en-US" sz="2600" smtClean="0"/>
              <a:t>同时为其产生一个段表。进程结束时，段表删除。 </a:t>
            </a:r>
            <a:endParaRPr lang="zh-CN" altLang="en-US" sz="2600" smtClean="0"/>
          </a:p>
          <a:p>
            <a:pPr lvl="1"/>
            <a:r>
              <a:rPr lang="zh-CN" altLang="en-US" sz="2600" smtClean="0"/>
              <a:t>每个进程的段表存放在主存的一个连续地址空间中。 </a:t>
            </a:r>
            <a:endParaRPr lang="zh-CN" altLang="en-US" sz="2600" smtClean="0"/>
          </a:p>
          <a:p>
            <a:pPr lvl="1"/>
            <a:r>
              <a:rPr lang="zh-CN" altLang="en-US" sz="2600" smtClean="0"/>
              <a:t>系统中由一个段表寄存器中，存放进程的段表的起始地址和段表长度。  </a:t>
            </a:r>
            <a:endParaRPr lang="zh-CN" altLang="en-US" sz="2600" smtClean="0"/>
          </a:p>
          <a:p>
            <a:pPr lvl="1">
              <a:buFont typeface="Wingdings" panose="05000000000000000000" pitchFamily="2" charset="2"/>
              <a:buNone/>
            </a:pPr>
            <a:endParaRPr lang="zh-CN" altLang="en-US" sz="26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468313" y="188913"/>
            <a:ext cx="8458200" cy="1143000"/>
          </a:xfrm>
        </p:spPr>
        <p:txBody>
          <a:bodyPr/>
          <a:lstStyle/>
          <a:p>
            <a:r>
              <a:rPr lang="en-US" altLang="zh-CN" smtClean="0"/>
              <a:t>4.4.2 </a:t>
            </a:r>
            <a:r>
              <a:rPr lang="zh-CN" altLang="en-US" smtClean="0"/>
              <a:t>分段存储管理基本原理</a:t>
            </a:r>
            <a:endParaRPr lang="en-US" altLang="zh-CN" smtClean="0"/>
          </a:p>
        </p:txBody>
      </p:sp>
      <p:grpSp>
        <p:nvGrpSpPr>
          <p:cNvPr id="90114" name="Group 35"/>
          <p:cNvGrpSpPr/>
          <p:nvPr/>
        </p:nvGrpSpPr>
        <p:grpSpPr bwMode="auto">
          <a:xfrm>
            <a:off x="1295400" y="1600200"/>
            <a:ext cx="6172200" cy="4343400"/>
            <a:chOff x="480" y="1008"/>
            <a:chExt cx="3888" cy="2736"/>
          </a:xfrm>
        </p:grpSpPr>
        <p:sp>
          <p:nvSpPr>
            <p:cNvPr id="90115" name="Text Box 5"/>
            <p:cNvSpPr txBox="1">
              <a:spLocks noChangeArrowheads="1"/>
            </p:cNvSpPr>
            <p:nvPr/>
          </p:nvSpPr>
          <p:spPr bwMode="auto">
            <a:xfrm>
              <a:off x="768" y="1096"/>
              <a:ext cx="1056" cy="200"/>
            </a:xfrm>
            <a:prstGeom prst="rect">
              <a:avLst/>
            </a:prstGeom>
            <a:solidFill>
              <a:srgbClr val="FFCC66"/>
            </a:solidFill>
            <a:ln w="9525">
              <a:noFill/>
              <a:miter lim="800000"/>
            </a:ln>
          </p:spPr>
          <p:txBody>
            <a:bodyPr lIns="0" tIns="36000" rIns="0" bIns="0"/>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段控制寄存器</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sp>
          <p:nvSpPr>
            <p:cNvPr id="90116" name="Text Box 6"/>
            <p:cNvSpPr txBox="1">
              <a:spLocks noChangeArrowheads="1"/>
            </p:cNvSpPr>
            <p:nvPr/>
          </p:nvSpPr>
          <p:spPr bwMode="auto">
            <a:xfrm>
              <a:off x="480" y="1361"/>
              <a:ext cx="1488" cy="271"/>
            </a:xfrm>
            <a:prstGeom prst="rect">
              <a:avLst/>
            </a:prstGeom>
            <a:solidFill>
              <a:schemeClr val="accent1"/>
            </a:solidFill>
            <a:ln w="9525">
              <a:solidFill>
                <a:srgbClr val="000000"/>
              </a:solid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段表始址       段表长度</a:t>
              </a:r>
              <a:endParaRPr kumimoji="0" lang="zh-CN" altLang="en-US" sz="1800">
                <a:solidFill>
                  <a:srgbClr val="FF0000"/>
                </a:solidFill>
                <a:latin typeface="华文新魏" panose="02010800040101010101" pitchFamily="2" charset="-122"/>
                <a:ea typeface="华文新魏" panose="02010800040101010101" pitchFamily="2" charset="-122"/>
              </a:endParaRPr>
            </a:p>
          </p:txBody>
        </p:sp>
        <p:sp>
          <p:nvSpPr>
            <p:cNvPr id="90117" name="Line 7"/>
            <p:cNvSpPr>
              <a:spLocks noChangeShapeType="1"/>
            </p:cNvSpPr>
            <p:nvPr/>
          </p:nvSpPr>
          <p:spPr bwMode="auto">
            <a:xfrm>
              <a:off x="1200" y="1361"/>
              <a:ext cx="0" cy="265"/>
            </a:xfrm>
            <a:prstGeom prst="line">
              <a:avLst/>
            </a:prstGeom>
            <a:noFill/>
            <a:ln w="9525">
              <a:solidFill>
                <a:srgbClr val="000000"/>
              </a:solidFill>
              <a:round/>
            </a:ln>
          </p:spPr>
          <p:txBody>
            <a:bodyPr lIns="0" tIns="36000" rIns="0" bIns="0"/>
            <a:lstStyle/>
            <a:p>
              <a:endParaRPr lang="zh-CN" altLang="en-US"/>
            </a:p>
          </p:txBody>
        </p:sp>
        <p:sp>
          <p:nvSpPr>
            <p:cNvPr id="90118" name="AutoShape 8"/>
            <p:cNvSpPr>
              <a:spLocks noChangeArrowheads="1"/>
            </p:cNvSpPr>
            <p:nvPr/>
          </p:nvSpPr>
          <p:spPr bwMode="auto">
            <a:xfrm>
              <a:off x="1024" y="1802"/>
              <a:ext cx="203" cy="177"/>
            </a:xfrm>
            <a:prstGeom prst="flowChartOr">
              <a:avLst/>
            </a:prstGeom>
            <a:solidFill>
              <a:schemeClr val="accent1"/>
            </a:solidFill>
            <a:ln w="9525">
              <a:solidFill>
                <a:srgbClr val="000000"/>
              </a:solidFill>
              <a:round/>
            </a:ln>
          </p:spPr>
          <p:txBody>
            <a:bodyPr lIns="0" tIns="36000" rIns="0" bIns="0"/>
            <a:lstStyle/>
            <a:p>
              <a:endParaRPr lang="zh-CN" altLang="en-US"/>
            </a:p>
          </p:txBody>
        </p:sp>
        <p:sp>
          <p:nvSpPr>
            <p:cNvPr id="90119" name="Line 9"/>
            <p:cNvSpPr>
              <a:spLocks noChangeShapeType="1"/>
            </p:cNvSpPr>
            <p:nvPr/>
          </p:nvSpPr>
          <p:spPr bwMode="auto">
            <a:xfrm>
              <a:off x="1125" y="1626"/>
              <a:ext cx="0" cy="176"/>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0" name="Text Box 10"/>
            <p:cNvSpPr txBox="1">
              <a:spLocks noChangeArrowheads="1"/>
            </p:cNvSpPr>
            <p:nvPr/>
          </p:nvSpPr>
          <p:spPr bwMode="auto">
            <a:xfrm>
              <a:off x="3152" y="1361"/>
              <a:ext cx="1216" cy="265"/>
            </a:xfrm>
            <a:prstGeom prst="rect">
              <a:avLst/>
            </a:prstGeom>
            <a:solidFill>
              <a:schemeClr val="accent1"/>
            </a:solidFill>
            <a:ln w="9525">
              <a:solidFill>
                <a:srgbClr val="000000"/>
              </a:solid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段号</a:t>
              </a:r>
              <a:r>
                <a:rPr kumimoji="0" lang="en-US" altLang="zh-CN" sz="1800">
                  <a:solidFill>
                    <a:srgbClr val="FF0000"/>
                  </a:solidFill>
                  <a:latin typeface="华文新魏" panose="02010800040101010101" pitchFamily="2" charset="-122"/>
                  <a:ea typeface="华文新魏" panose="02010800040101010101" pitchFamily="2" charset="-122"/>
                </a:rPr>
                <a:t>s       </a:t>
              </a:r>
              <a:r>
                <a:rPr kumimoji="0" lang="zh-CN" altLang="en-US" sz="1800">
                  <a:solidFill>
                    <a:srgbClr val="FF0000"/>
                  </a:solidFill>
                  <a:latin typeface="华文新魏" panose="02010800040101010101" pitchFamily="2" charset="-122"/>
                  <a:ea typeface="华文新魏" panose="02010800040101010101" pitchFamily="2" charset="-122"/>
                </a:rPr>
                <a:t>位移</a:t>
              </a:r>
              <a:r>
                <a:rPr kumimoji="0" lang="en-US" altLang="zh-CN" sz="1800">
                  <a:solidFill>
                    <a:srgbClr val="FF0000"/>
                  </a:solidFill>
                  <a:latin typeface="华文新魏" panose="02010800040101010101" pitchFamily="2" charset="-122"/>
                  <a:ea typeface="华文新魏" panose="02010800040101010101" pitchFamily="2" charset="-122"/>
                </a:rPr>
                <a:t>d</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90121" name="Line 11"/>
            <p:cNvSpPr>
              <a:spLocks noChangeShapeType="1"/>
            </p:cNvSpPr>
            <p:nvPr/>
          </p:nvSpPr>
          <p:spPr bwMode="auto">
            <a:xfrm>
              <a:off x="3659" y="1361"/>
              <a:ext cx="0" cy="265"/>
            </a:xfrm>
            <a:prstGeom prst="line">
              <a:avLst/>
            </a:prstGeom>
            <a:noFill/>
            <a:ln w="9525">
              <a:solidFill>
                <a:srgbClr val="000000"/>
              </a:solidFill>
              <a:round/>
            </a:ln>
          </p:spPr>
          <p:txBody>
            <a:bodyPr lIns="0" tIns="36000" rIns="0" bIns="0"/>
            <a:lstStyle/>
            <a:p>
              <a:endParaRPr lang="zh-CN" altLang="en-US"/>
            </a:p>
          </p:txBody>
        </p:sp>
        <p:sp>
          <p:nvSpPr>
            <p:cNvPr id="90122" name="Line 12"/>
            <p:cNvSpPr>
              <a:spLocks noChangeShapeType="1"/>
            </p:cNvSpPr>
            <p:nvPr/>
          </p:nvSpPr>
          <p:spPr bwMode="auto">
            <a:xfrm>
              <a:off x="3355" y="1626"/>
              <a:ext cx="0" cy="265"/>
            </a:xfrm>
            <a:prstGeom prst="line">
              <a:avLst/>
            </a:prstGeom>
            <a:noFill/>
            <a:ln w="9525">
              <a:solidFill>
                <a:srgbClr val="000000"/>
              </a:solidFill>
              <a:round/>
            </a:ln>
          </p:spPr>
          <p:txBody>
            <a:bodyPr lIns="0" tIns="36000" rIns="0" bIns="0"/>
            <a:lstStyle/>
            <a:p>
              <a:endParaRPr lang="zh-CN" altLang="en-US"/>
            </a:p>
          </p:txBody>
        </p:sp>
        <p:sp>
          <p:nvSpPr>
            <p:cNvPr id="90123" name="Line 13"/>
            <p:cNvSpPr>
              <a:spLocks noChangeShapeType="1"/>
            </p:cNvSpPr>
            <p:nvPr/>
          </p:nvSpPr>
          <p:spPr bwMode="auto">
            <a:xfrm flipH="1">
              <a:off x="1227" y="1891"/>
              <a:ext cx="2128"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4" name="Text Box 14"/>
            <p:cNvSpPr txBox="1">
              <a:spLocks noChangeArrowheads="1"/>
            </p:cNvSpPr>
            <p:nvPr/>
          </p:nvSpPr>
          <p:spPr bwMode="auto">
            <a:xfrm>
              <a:off x="1968" y="2155"/>
              <a:ext cx="939" cy="197"/>
            </a:xfrm>
            <a:prstGeom prst="rect">
              <a:avLst/>
            </a:prstGeom>
            <a:solidFill>
              <a:srgbClr val="FFCC66"/>
            </a:solidFill>
            <a:ln w="9525">
              <a:no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段长     基址</a:t>
              </a:r>
              <a:endParaRPr kumimoji="0" lang="zh-CN" altLang="en-US" sz="1800">
                <a:solidFill>
                  <a:srgbClr val="FF0000"/>
                </a:solidFill>
                <a:latin typeface="华文新魏" panose="02010800040101010101" pitchFamily="2" charset="-122"/>
                <a:ea typeface="华文新魏" panose="02010800040101010101" pitchFamily="2" charset="-122"/>
              </a:endParaRPr>
            </a:p>
          </p:txBody>
        </p:sp>
        <p:grpSp>
          <p:nvGrpSpPr>
            <p:cNvPr id="90125" name="Group 15"/>
            <p:cNvGrpSpPr/>
            <p:nvPr/>
          </p:nvGrpSpPr>
          <p:grpSpPr bwMode="auto">
            <a:xfrm>
              <a:off x="2037" y="2420"/>
              <a:ext cx="811" cy="1059"/>
              <a:chOff x="4761" y="3658"/>
              <a:chExt cx="1440" cy="1872"/>
            </a:xfrm>
          </p:grpSpPr>
          <p:sp>
            <p:nvSpPr>
              <p:cNvPr id="90138" name="Rectangle 16"/>
              <p:cNvSpPr>
                <a:spLocks noChangeArrowheads="1"/>
              </p:cNvSpPr>
              <p:nvPr/>
            </p:nvSpPr>
            <p:spPr bwMode="auto">
              <a:xfrm>
                <a:off x="4761" y="3658"/>
                <a:ext cx="1440" cy="1872"/>
              </a:xfrm>
              <a:prstGeom prst="rect">
                <a:avLst/>
              </a:prstGeom>
              <a:solidFill>
                <a:schemeClr val="accent1"/>
              </a:solidFill>
              <a:ln w="9525">
                <a:solidFill>
                  <a:srgbClr val="000000"/>
                </a:solidFill>
                <a:miter lim="800000"/>
              </a:ln>
            </p:spPr>
            <p:txBody>
              <a:bodyPr lIns="0" tIns="36000" rIns="0" bIns="0"/>
              <a:lstStyle/>
              <a:p>
                <a:endParaRPr lang="zh-CN" altLang="en-US"/>
              </a:p>
            </p:txBody>
          </p:sp>
          <p:sp>
            <p:nvSpPr>
              <p:cNvPr id="90139" name="Line 17"/>
              <p:cNvSpPr>
                <a:spLocks noChangeShapeType="1"/>
              </p:cNvSpPr>
              <p:nvPr/>
            </p:nvSpPr>
            <p:spPr bwMode="auto">
              <a:xfrm>
                <a:off x="4761" y="3970"/>
                <a:ext cx="1440" cy="0"/>
              </a:xfrm>
              <a:prstGeom prst="line">
                <a:avLst/>
              </a:prstGeom>
              <a:noFill/>
              <a:ln w="9525">
                <a:solidFill>
                  <a:srgbClr val="000000"/>
                </a:solidFill>
                <a:round/>
              </a:ln>
            </p:spPr>
            <p:txBody>
              <a:bodyPr lIns="0" tIns="36000" rIns="0" bIns="0"/>
              <a:lstStyle/>
              <a:p>
                <a:endParaRPr lang="zh-CN" altLang="en-US"/>
              </a:p>
            </p:txBody>
          </p:sp>
          <p:sp>
            <p:nvSpPr>
              <p:cNvPr id="90140" name="Line 18"/>
              <p:cNvSpPr>
                <a:spLocks noChangeShapeType="1"/>
              </p:cNvSpPr>
              <p:nvPr/>
            </p:nvSpPr>
            <p:spPr bwMode="auto">
              <a:xfrm>
                <a:off x="4761" y="4282"/>
                <a:ext cx="1440" cy="0"/>
              </a:xfrm>
              <a:prstGeom prst="line">
                <a:avLst/>
              </a:prstGeom>
              <a:noFill/>
              <a:ln w="9525">
                <a:solidFill>
                  <a:srgbClr val="000000"/>
                </a:solidFill>
                <a:round/>
              </a:ln>
            </p:spPr>
            <p:txBody>
              <a:bodyPr lIns="0" tIns="36000" rIns="0" bIns="0"/>
              <a:lstStyle/>
              <a:p>
                <a:endParaRPr lang="zh-CN" altLang="en-US"/>
              </a:p>
            </p:txBody>
          </p:sp>
          <p:sp>
            <p:nvSpPr>
              <p:cNvPr id="90141" name="Line 19"/>
              <p:cNvSpPr>
                <a:spLocks noChangeShapeType="1"/>
              </p:cNvSpPr>
              <p:nvPr/>
            </p:nvSpPr>
            <p:spPr bwMode="auto">
              <a:xfrm>
                <a:off x="4761" y="4594"/>
                <a:ext cx="1440" cy="0"/>
              </a:xfrm>
              <a:prstGeom prst="line">
                <a:avLst/>
              </a:prstGeom>
              <a:noFill/>
              <a:ln w="9525">
                <a:solidFill>
                  <a:srgbClr val="000000"/>
                </a:solidFill>
                <a:round/>
              </a:ln>
            </p:spPr>
            <p:txBody>
              <a:bodyPr lIns="0" tIns="36000" rIns="0" bIns="0"/>
              <a:lstStyle/>
              <a:p>
                <a:endParaRPr lang="zh-CN" altLang="en-US"/>
              </a:p>
            </p:txBody>
          </p:sp>
          <p:sp>
            <p:nvSpPr>
              <p:cNvPr id="90142" name="Line 20"/>
              <p:cNvSpPr>
                <a:spLocks noChangeShapeType="1"/>
              </p:cNvSpPr>
              <p:nvPr/>
            </p:nvSpPr>
            <p:spPr bwMode="auto">
              <a:xfrm>
                <a:off x="4761" y="4906"/>
                <a:ext cx="1440" cy="0"/>
              </a:xfrm>
              <a:prstGeom prst="line">
                <a:avLst/>
              </a:prstGeom>
              <a:noFill/>
              <a:ln w="9525">
                <a:solidFill>
                  <a:srgbClr val="000000"/>
                </a:solidFill>
                <a:round/>
              </a:ln>
            </p:spPr>
            <p:txBody>
              <a:bodyPr lIns="0" tIns="36000" rIns="0" bIns="0"/>
              <a:lstStyle/>
              <a:p>
                <a:endParaRPr lang="zh-CN" altLang="en-US"/>
              </a:p>
            </p:txBody>
          </p:sp>
          <p:sp>
            <p:nvSpPr>
              <p:cNvPr id="90143" name="Line 21"/>
              <p:cNvSpPr>
                <a:spLocks noChangeShapeType="1"/>
              </p:cNvSpPr>
              <p:nvPr/>
            </p:nvSpPr>
            <p:spPr bwMode="auto">
              <a:xfrm>
                <a:off x="4761" y="5218"/>
                <a:ext cx="1440" cy="0"/>
              </a:xfrm>
              <a:prstGeom prst="line">
                <a:avLst/>
              </a:prstGeom>
              <a:noFill/>
              <a:ln w="9525">
                <a:solidFill>
                  <a:srgbClr val="000000"/>
                </a:solidFill>
                <a:round/>
              </a:ln>
            </p:spPr>
            <p:txBody>
              <a:bodyPr lIns="0" tIns="36000" rIns="0" bIns="0"/>
              <a:lstStyle/>
              <a:p>
                <a:endParaRPr lang="zh-CN" altLang="en-US"/>
              </a:p>
            </p:txBody>
          </p:sp>
          <p:sp>
            <p:nvSpPr>
              <p:cNvPr id="90144" name="Line 22"/>
              <p:cNvSpPr>
                <a:spLocks noChangeShapeType="1"/>
              </p:cNvSpPr>
              <p:nvPr/>
            </p:nvSpPr>
            <p:spPr bwMode="auto">
              <a:xfrm>
                <a:off x="5301" y="3658"/>
                <a:ext cx="0" cy="1872"/>
              </a:xfrm>
              <a:prstGeom prst="line">
                <a:avLst/>
              </a:prstGeom>
              <a:noFill/>
              <a:ln w="9525">
                <a:solidFill>
                  <a:srgbClr val="000000"/>
                </a:solidFill>
                <a:round/>
              </a:ln>
            </p:spPr>
            <p:txBody>
              <a:bodyPr lIns="0" tIns="36000" rIns="0" bIns="0"/>
              <a:lstStyle/>
              <a:p>
                <a:endParaRPr lang="zh-CN" altLang="en-US"/>
              </a:p>
            </p:txBody>
          </p:sp>
        </p:grpSp>
        <p:sp>
          <p:nvSpPr>
            <p:cNvPr id="90126" name="Line 23"/>
            <p:cNvSpPr>
              <a:spLocks noChangeShapeType="1"/>
            </p:cNvSpPr>
            <p:nvPr/>
          </p:nvSpPr>
          <p:spPr bwMode="auto">
            <a:xfrm>
              <a:off x="1125" y="1979"/>
              <a:ext cx="0" cy="971"/>
            </a:xfrm>
            <a:prstGeom prst="line">
              <a:avLst/>
            </a:prstGeom>
            <a:noFill/>
            <a:ln w="9525">
              <a:solidFill>
                <a:srgbClr val="000000"/>
              </a:solidFill>
              <a:round/>
            </a:ln>
          </p:spPr>
          <p:txBody>
            <a:bodyPr lIns="0" tIns="36000" rIns="0" bIns="0"/>
            <a:lstStyle/>
            <a:p>
              <a:endParaRPr lang="zh-CN" altLang="en-US"/>
            </a:p>
          </p:txBody>
        </p:sp>
        <p:sp>
          <p:nvSpPr>
            <p:cNvPr id="90127" name="Line 24"/>
            <p:cNvSpPr>
              <a:spLocks noChangeShapeType="1"/>
            </p:cNvSpPr>
            <p:nvPr/>
          </p:nvSpPr>
          <p:spPr bwMode="auto">
            <a:xfrm>
              <a:off x="1125" y="2950"/>
              <a:ext cx="912"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8" name="AutoShape 25"/>
            <p:cNvSpPr>
              <a:spLocks noChangeArrowheads="1"/>
            </p:cNvSpPr>
            <p:nvPr/>
          </p:nvSpPr>
          <p:spPr bwMode="auto">
            <a:xfrm>
              <a:off x="3861" y="2950"/>
              <a:ext cx="203" cy="176"/>
            </a:xfrm>
            <a:prstGeom prst="flowChartOr">
              <a:avLst/>
            </a:prstGeom>
            <a:solidFill>
              <a:schemeClr val="accent1"/>
            </a:solidFill>
            <a:ln w="9525">
              <a:solidFill>
                <a:srgbClr val="000000"/>
              </a:solidFill>
              <a:round/>
            </a:ln>
          </p:spPr>
          <p:txBody>
            <a:bodyPr lIns="0" tIns="36000" rIns="0" bIns="0"/>
            <a:lstStyle/>
            <a:p>
              <a:endParaRPr lang="zh-CN" altLang="en-US"/>
            </a:p>
          </p:txBody>
        </p:sp>
        <p:sp>
          <p:nvSpPr>
            <p:cNvPr id="90129" name="Line 26"/>
            <p:cNvSpPr>
              <a:spLocks noChangeShapeType="1"/>
            </p:cNvSpPr>
            <p:nvPr/>
          </p:nvSpPr>
          <p:spPr bwMode="auto">
            <a:xfrm>
              <a:off x="2848" y="3038"/>
              <a:ext cx="1013"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0" name="Line 27"/>
            <p:cNvSpPr>
              <a:spLocks noChangeShapeType="1"/>
            </p:cNvSpPr>
            <p:nvPr/>
          </p:nvSpPr>
          <p:spPr bwMode="auto">
            <a:xfrm>
              <a:off x="3963" y="1626"/>
              <a:ext cx="0" cy="1324"/>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1" name="Line 28"/>
            <p:cNvSpPr>
              <a:spLocks noChangeShapeType="1"/>
            </p:cNvSpPr>
            <p:nvPr/>
          </p:nvSpPr>
          <p:spPr bwMode="auto">
            <a:xfrm>
              <a:off x="3963" y="3126"/>
              <a:ext cx="0" cy="265"/>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2" name="Text Box 29"/>
            <p:cNvSpPr txBox="1">
              <a:spLocks noChangeArrowheads="1"/>
            </p:cNvSpPr>
            <p:nvPr/>
          </p:nvSpPr>
          <p:spPr bwMode="auto">
            <a:xfrm>
              <a:off x="3557" y="3383"/>
              <a:ext cx="811" cy="265"/>
            </a:xfrm>
            <a:prstGeom prst="rect">
              <a:avLst/>
            </a:prstGeom>
            <a:solidFill>
              <a:srgbClr val="FFCC66"/>
            </a:solidFill>
            <a:ln w="9525">
              <a:solidFill>
                <a:srgbClr val="000000"/>
              </a:solidFill>
              <a:miter lim="800000"/>
            </a:ln>
          </p:spPr>
          <p:txBody>
            <a:bodyPr lIns="0" tIns="36000" rIns="0" bIns="0"/>
            <a:lstStyle/>
            <a:p>
              <a:pPr algn="just" eaLnBrk="0" hangingPunct="0"/>
              <a:r>
                <a:rPr kumimoji="0" lang="en-US" altLang="zh-CN" sz="2000">
                  <a:solidFill>
                    <a:srgbClr val="FF0000"/>
                  </a:solidFill>
                  <a:latin typeface="华文新魏" panose="02010800040101010101" pitchFamily="2" charset="-122"/>
                  <a:ea typeface="华文新魏" panose="02010800040101010101" pitchFamily="2" charset="-122"/>
                </a:rPr>
                <a:t>  </a:t>
              </a:r>
              <a:r>
                <a:rPr kumimoji="0" lang="zh-CN" altLang="en-US" sz="2000">
                  <a:solidFill>
                    <a:srgbClr val="FF0000"/>
                  </a:solidFill>
                  <a:latin typeface="华文新魏" panose="02010800040101010101" pitchFamily="2" charset="-122"/>
                  <a:ea typeface="华文新魏" panose="02010800040101010101" pitchFamily="2" charset="-122"/>
                </a:rPr>
                <a:t>物理地址</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sp>
          <p:nvSpPr>
            <p:cNvPr id="90133" name="AutoShape 30"/>
            <p:cNvSpPr>
              <a:spLocks noChangeArrowheads="1"/>
            </p:cNvSpPr>
            <p:nvPr/>
          </p:nvSpPr>
          <p:spPr bwMode="auto">
            <a:xfrm>
              <a:off x="2341" y="1273"/>
              <a:ext cx="304" cy="265"/>
            </a:xfrm>
            <a:prstGeom prst="upArrowCallout">
              <a:avLst>
                <a:gd name="adj1" fmla="val 28679"/>
                <a:gd name="adj2" fmla="val 28679"/>
                <a:gd name="adj3" fmla="val 16667"/>
                <a:gd name="adj4" fmla="val 66667"/>
              </a:avLst>
            </a:prstGeom>
            <a:solidFill>
              <a:schemeClr val="accent1"/>
            </a:solidFill>
            <a:ln w="9525">
              <a:solidFill>
                <a:srgbClr val="000000"/>
              </a:solidFill>
              <a:miter lim="800000"/>
            </a:ln>
          </p:spPr>
          <p:txBody>
            <a:bodyPr lIns="0" tIns="36000" rIns="0" bIns="0"/>
            <a:lstStyle/>
            <a:p>
              <a:endParaRPr lang="zh-CN" altLang="en-US"/>
            </a:p>
          </p:txBody>
        </p:sp>
        <p:sp>
          <p:nvSpPr>
            <p:cNvPr id="90134" name="Line 31"/>
            <p:cNvSpPr>
              <a:spLocks noChangeShapeType="1"/>
            </p:cNvSpPr>
            <p:nvPr/>
          </p:nvSpPr>
          <p:spPr bwMode="auto">
            <a:xfrm flipV="1">
              <a:off x="2443" y="1538"/>
              <a:ext cx="0" cy="353"/>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5" name="Line 32"/>
            <p:cNvSpPr>
              <a:spLocks noChangeShapeType="1"/>
            </p:cNvSpPr>
            <p:nvPr/>
          </p:nvSpPr>
          <p:spPr bwMode="auto">
            <a:xfrm>
              <a:off x="1936" y="1449"/>
              <a:ext cx="405"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6" name="Text Box 33"/>
            <p:cNvSpPr txBox="1">
              <a:spLocks noChangeArrowheads="1"/>
            </p:cNvSpPr>
            <p:nvPr/>
          </p:nvSpPr>
          <p:spPr bwMode="auto">
            <a:xfrm>
              <a:off x="2341" y="1008"/>
              <a:ext cx="507" cy="177"/>
            </a:xfrm>
            <a:prstGeom prst="rect">
              <a:avLst/>
            </a:prstGeom>
            <a:solidFill>
              <a:srgbClr val="FFCC66"/>
            </a:solidFill>
            <a:ln w="9525">
              <a:noFill/>
              <a:miter lim="800000"/>
            </a:ln>
          </p:spPr>
          <p:txBody>
            <a:bodyPr lIns="0" tIns="36000" rIns="0" bIns="0"/>
            <a:lstStyle/>
            <a:p>
              <a:pPr algn="just" eaLnBrk="0" hangingPunct="0"/>
              <a:r>
                <a:rPr kumimoji="0" lang="zh-CN" altLang="en-US" sz="1800">
                  <a:solidFill>
                    <a:srgbClr val="FF0000"/>
                  </a:solidFill>
                  <a:latin typeface="华文新魏" panose="02010800040101010101" pitchFamily="2" charset="-122"/>
                  <a:ea typeface="华文新魏" panose="02010800040101010101" pitchFamily="2" charset="-122"/>
                </a:rPr>
                <a:t>越界</a:t>
              </a:r>
              <a:r>
                <a:rPr kumimoji="0" lang="en-US" altLang="zh-CN" sz="1800">
                  <a:solidFill>
                    <a:srgbClr val="FF0000"/>
                  </a:solidFill>
                  <a:latin typeface="华文新魏" panose="02010800040101010101" pitchFamily="2" charset="-122"/>
                  <a:ea typeface="华文新魏" panose="02010800040101010101" pitchFamily="2" charset="-122"/>
                </a:rPr>
                <a:t>?</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90137" name="Text Box 34"/>
            <p:cNvSpPr txBox="1">
              <a:spLocks noChangeArrowheads="1"/>
            </p:cNvSpPr>
            <p:nvPr/>
          </p:nvSpPr>
          <p:spPr bwMode="auto">
            <a:xfrm>
              <a:off x="2139" y="3567"/>
              <a:ext cx="506" cy="177"/>
            </a:xfrm>
            <a:prstGeom prst="rect">
              <a:avLst/>
            </a:prstGeom>
            <a:solidFill>
              <a:srgbClr val="FFCC66"/>
            </a:solidFill>
            <a:ln w="9525">
              <a:noFill/>
              <a:miter lim="800000"/>
            </a:ln>
          </p:spPr>
          <p:txBody>
            <a:bodyPr lIns="0" tIns="36000" rIns="0" bIns="0"/>
            <a:lstStyle/>
            <a:p>
              <a:pPr algn="just" eaLnBrk="0" hangingPunct="0"/>
              <a:r>
                <a:rPr kumimoji="0" lang="en-US" altLang="zh-CN" sz="2000">
                  <a:solidFill>
                    <a:srgbClr val="FF0000"/>
                  </a:solidFill>
                  <a:latin typeface="华文新魏" panose="02010800040101010101" pitchFamily="2" charset="-122"/>
                  <a:ea typeface="华文新魏" panose="02010800040101010101" pitchFamily="2" charset="-122"/>
                </a:rPr>
                <a:t>  </a:t>
              </a:r>
              <a:r>
                <a:rPr kumimoji="0" lang="zh-CN" altLang="en-US" sz="2000">
                  <a:solidFill>
                    <a:srgbClr val="FF0000"/>
                  </a:solidFill>
                  <a:latin typeface="华文新魏" panose="02010800040101010101" pitchFamily="2" charset="-122"/>
                  <a:ea typeface="华文新魏" panose="02010800040101010101" pitchFamily="2" charset="-122"/>
                </a:rPr>
                <a:t>段表</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395288" y="115888"/>
            <a:ext cx="8424862" cy="1143000"/>
          </a:xfrm>
        </p:spPr>
        <p:txBody>
          <a:bodyPr/>
          <a:lstStyle/>
          <a:p>
            <a:r>
              <a:rPr lang="en-US" altLang="zh-CN" smtClean="0"/>
              <a:t>4.4.3</a:t>
            </a:r>
            <a:r>
              <a:rPr lang="zh-CN" altLang="zh-CN" smtClean="0"/>
              <a:t>分段存储管理共享和保护</a:t>
            </a:r>
            <a:endParaRPr lang="zh-CN" altLang="en-US" smtClean="0"/>
          </a:p>
        </p:txBody>
      </p:sp>
      <p:sp>
        <p:nvSpPr>
          <p:cNvPr id="94210" name="Rectangle 3"/>
          <p:cNvSpPr>
            <a:spLocks noGrp="1" noChangeArrowheads="1"/>
          </p:cNvSpPr>
          <p:nvPr>
            <p:ph type="body" idx="4294967295"/>
          </p:nvPr>
        </p:nvSpPr>
        <p:spPr>
          <a:xfrm>
            <a:off x="468313" y="1412875"/>
            <a:ext cx="8351837" cy="5064125"/>
          </a:xfrm>
        </p:spPr>
        <p:txBody>
          <a:bodyPr/>
          <a:lstStyle/>
          <a:p>
            <a:r>
              <a:rPr lang="zh-CN" altLang="en-US" sz="3000" smtClean="0"/>
              <a:t>多对基址</a:t>
            </a:r>
            <a:r>
              <a:rPr lang="en-US" altLang="zh-CN" sz="3000" smtClean="0"/>
              <a:t>/</a:t>
            </a:r>
            <a:r>
              <a:rPr lang="zh-CN" altLang="en-US" sz="3000" smtClean="0"/>
              <a:t>限长寄存器 </a:t>
            </a:r>
            <a:endParaRPr lang="zh-CN" altLang="en-US" sz="3000" smtClean="0"/>
          </a:p>
          <a:p>
            <a:r>
              <a:rPr lang="zh-CN" altLang="en-US" sz="3000" smtClean="0"/>
              <a:t>段的共享，是通过不同作业段表中的项指向同一个段基址来实现。</a:t>
            </a:r>
            <a:endParaRPr lang="zh-CN" altLang="en-US" sz="3000" smtClean="0"/>
          </a:p>
          <a:p>
            <a:r>
              <a:rPr lang="zh-CN" altLang="en-US" sz="3000" smtClean="0"/>
              <a:t>几道作业共享的例行程序就可放在一个段中，只要让各道作业的共享部分有相同的基址</a:t>
            </a:r>
            <a:r>
              <a:rPr lang="en-US" altLang="zh-CN" sz="3000" smtClean="0"/>
              <a:t>/</a:t>
            </a:r>
            <a:r>
              <a:rPr lang="zh-CN" altLang="en-US" sz="3000" smtClean="0"/>
              <a:t>限长值。</a:t>
            </a:r>
            <a:endParaRPr lang="zh-CN" altLang="en-US" sz="3000" smtClean="0"/>
          </a:p>
          <a:p>
            <a:r>
              <a:rPr lang="zh-CN" altLang="en-US" sz="3000" smtClean="0"/>
              <a:t>对共享段的信息必须进行保护，</a:t>
            </a:r>
            <a:r>
              <a:rPr lang="zh-CN" altLang="zh-CN" sz="3000" smtClean="0"/>
              <a:t>保护位用来对共享段实施保护，如禁写、禁修改等。</a:t>
            </a:r>
            <a:r>
              <a:rPr lang="zh-CN" altLang="en-US" sz="3000" smtClean="0"/>
              <a:t> </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1" name="Group 2"/>
          <p:cNvGrpSpPr/>
          <p:nvPr/>
        </p:nvGrpSpPr>
        <p:grpSpPr bwMode="auto">
          <a:xfrm>
            <a:off x="1981200" y="3200400"/>
            <a:ext cx="5257800" cy="2141538"/>
            <a:chOff x="-3" y="-3"/>
            <a:chExt cx="1918" cy="1733"/>
          </a:xfrm>
        </p:grpSpPr>
        <p:grpSp>
          <p:nvGrpSpPr>
            <p:cNvPr id="92164" name="Group 3"/>
            <p:cNvGrpSpPr/>
            <p:nvPr/>
          </p:nvGrpSpPr>
          <p:grpSpPr bwMode="auto">
            <a:xfrm>
              <a:off x="0" y="0"/>
              <a:ext cx="1912" cy="1727"/>
              <a:chOff x="0" y="0"/>
              <a:chExt cx="1912" cy="1727"/>
            </a:xfrm>
          </p:grpSpPr>
          <p:grpSp>
            <p:nvGrpSpPr>
              <p:cNvPr id="92166" name="Group 4"/>
              <p:cNvGrpSpPr/>
              <p:nvPr/>
            </p:nvGrpSpPr>
            <p:grpSpPr bwMode="auto">
              <a:xfrm>
                <a:off x="0" y="0"/>
                <a:ext cx="633" cy="518"/>
                <a:chOff x="0" y="0"/>
                <a:chExt cx="633" cy="518"/>
              </a:xfrm>
            </p:grpSpPr>
            <p:sp>
              <p:nvSpPr>
                <p:cNvPr id="92200" name="Rectangle 5"/>
                <p:cNvSpPr>
                  <a:spLocks noChangeArrowheads="1"/>
                </p:cNvSpPr>
                <p:nvPr/>
              </p:nvSpPr>
              <p:spPr bwMode="auto">
                <a:xfrm>
                  <a:off x="43" y="0"/>
                  <a:ext cx="547" cy="518"/>
                </a:xfrm>
                <a:prstGeom prst="rect">
                  <a:avLst/>
                </a:prstGeom>
                <a:noFill/>
                <a:ln w="9525">
                  <a:noFill/>
                  <a:miter lim="800000"/>
                </a:ln>
              </p:spPr>
              <p:txBody>
                <a:bodyPr/>
                <a:lstStyle/>
                <a:p>
                  <a:pPr algn="ctr"/>
                  <a:r>
                    <a:rPr lang="zh-CN" altLang="en-US"/>
                    <a:t>段号</a:t>
                  </a:r>
                  <a:endParaRPr lang="zh-CN" altLang="en-US">
                    <a:latin typeface="Tahoma" panose="020B0604030504040204" pitchFamily="34" charset="0"/>
                  </a:endParaRPr>
                </a:p>
                <a:p>
                  <a:pPr algn="ctr" eaLnBrk="0" hangingPunct="0"/>
                  <a:endParaRPr lang="zh-CN" altLang="en-US"/>
                </a:p>
              </p:txBody>
            </p:sp>
            <p:sp>
              <p:nvSpPr>
                <p:cNvPr id="92201" name="Rectangle 6"/>
                <p:cNvSpPr>
                  <a:spLocks noChangeArrowheads="1"/>
                </p:cNvSpPr>
                <p:nvPr/>
              </p:nvSpPr>
              <p:spPr bwMode="auto">
                <a:xfrm>
                  <a:off x="0" y="0"/>
                  <a:ext cx="633" cy="518"/>
                </a:xfrm>
                <a:prstGeom prst="rect">
                  <a:avLst/>
                </a:prstGeom>
                <a:noFill/>
                <a:ln w="7">
                  <a:solidFill>
                    <a:srgbClr val="A0A0A0"/>
                  </a:solidFill>
                  <a:miter lim="800000"/>
                </a:ln>
              </p:spPr>
              <p:txBody>
                <a:bodyPr wrap="none"/>
                <a:lstStyle/>
                <a:p>
                  <a:endParaRPr lang="zh-CN" altLang="en-US"/>
                </a:p>
              </p:txBody>
            </p:sp>
          </p:grpSp>
          <p:grpSp>
            <p:nvGrpSpPr>
              <p:cNvPr id="92167" name="Group 7"/>
              <p:cNvGrpSpPr/>
              <p:nvPr/>
            </p:nvGrpSpPr>
            <p:grpSpPr bwMode="auto">
              <a:xfrm>
                <a:off x="633" y="0"/>
                <a:ext cx="633" cy="518"/>
                <a:chOff x="633" y="0"/>
                <a:chExt cx="633" cy="518"/>
              </a:xfrm>
            </p:grpSpPr>
            <p:sp>
              <p:nvSpPr>
                <p:cNvPr id="92198" name="Rectangle 8"/>
                <p:cNvSpPr>
                  <a:spLocks noChangeArrowheads="1"/>
                </p:cNvSpPr>
                <p:nvPr/>
              </p:nvSpPr>
              <p:spPr bwMode="auto">
                <a:xfrm>
                  <a:off x="676" y="0"/>
                  <a:ext cx="547" cy="518"/>
                </a:xfrm>
                <a:prstGeom prst="rect">
                  <a:avLst/>
                </a:prstGeom>
                <a:noFill/>
                <a:ln w="9525">
                  <a:noFill/>
                  <a:miter lim="800000"/>
                </a:ln>
              </p:spPr>
              <p:txBody>
                <a:bodyPr/>
                <a:lstStyle/>
                <a:p>
                  <a:pPr algn="ctr"/>
                  <a:r>
                    <a:rPr lang="zh-CN" altLang="en-US"/>
                    <a:t>段长</a:t>
                  </a:r>
                  <a:endParaRPr lang="zh-CN" altLang="en-US">
                    <a:latin typeface="Tahoma" panose="020B0604030504040204" pitchFamily="34" charset="0"/>
                  </a:endParaRPr>
                </a:p>
                <a:p>
                  <a:pPr algn="ctr" eaLnBrk="0" hangingPunct="0"/>
                  <a:endParaRPr lang="zh-CN" altLang="en-US"/>
                </a:p>
              </p:txBody>
            </p:sp>
            <p:sp>
              <p:nvSpPr>
                <p:cNvPr id="92199" name="Rectangle 9"/>
                <p:cNvSpPr>
                  <a:spLocks noChangeArrowheads="1"/>
                </p:cNvSpPr>
                <p:nvPr/>
              </p:nvSpPr>
              <p:spPr bwMode="auto">
                <a:xfrm>
                  <a:off x="633" y="0"/>
                  <a:ext cx="633" cy="518"/>
                </a:xfrm>
                <a:prstGeom prst="rect">
                  <a:avLst/>
                </a:prstGeom>
                <a:noFill/>
                <a:ln w="7">
                  <a:solidFill>
                    <a:srgbClr val="A0A0A0"/>
                  </a:solidFill>
                  <a:miter lim="800000"/>
                </a:ln>
              </p:spPr>
              <p:txBody>
                <a:bodyPr wrap="none"/>
                <a:lstStyle/>
                <a:p>
                  <a:endParaRPr lang="zh-CN" altLang="en-US"/>
                </a:p>
              </p:txBody>
            </p:sp>
          </p:grpSp>
          <p:grpSp>
            <p:nvGrpSpPr>
              <p:cNvPr id="92168" name="Group 10"/>
              <p:cNvGrpSpPr/>
              <p:nvPr/>
            </p:nvGrpSpPr>
            <p:grpSpPr bwMode="auto">
              <a:xfrm>
                <a:off x="1266" y="0"/>
                <a:ext cx="646" cy="518"/>
                <a:chOff x="1266" y="0"/>
                <a:chExt cx="646" cy="518"/>
              </a:xfrm>
            </p:grpSpPr>
            <p:sp>
              <p:nvSpPr>
                <p:cNvPr id="92196" name="Rectangle 11"/>
                <p:cNvSpPr>
                  <a:spLocks noChangeArrowheads="1"/>
                </p:cNvSpPr>
                <p:nvPr/>
              </p:nvSpPr>
              <p:spPr bwMode="auto">
                <a:xfrm>
                  <a:off x="1309" y="0"/>
                  <a:ext cx="560" cy="518"/>
                </a:xfrm>
                <a:prstGeom prst="rect">
                  <a:avLst/>
                </a:prstGeom>
                <a:noFill/>
                <a:ln w="9525">
                  <a:noFill/>
                  <a:miter lim="800000"/>
                </a:ln>
              </p:spPr>
              <p:txBody>
                <a:bodyPr/>
                <a:lstStyle/>
                <a:p>
                  <a:pPr algn="ctr"/>
                  <a:r>
                    <a:rPr lang="zh-CN" altLang="en-US"/>
                    <a:t>起始地址</a:t>
                  </a:r>
                  <a:endParaRPr lang="zh-CN" altLang="en-US">
                    <a:latin typeface="Tahoma" panose="020B0604030504040204" pitchFamily="34" charset="0"/>
                  </a:endParaRPr>
                </a:p>
                <a:p>
                  <a:pPr algn="ctr" eaLnBrk="0" hangingPunct="0"/>
                  <a:endParaRPr lang="zh-CN" altLang="en-US"/>
                </a:p>
              </p:txBody>
            </p:sp>
            <p:sp>
              <p:nvSpPr>
                <p:cNvPr id="92197" name="Rectangle 12"/>
                <p:cNvSpPr>
                  <a:spLocks noChangeArrowheads="1"/>
                </p:cNvSpPr>
                <p:nvPr/>
              </p:nvSpPr>
              <p:spPr bwMode="auto">
                <a:xfrm>
                  <a:off x="1266" y="0"/>
                  <a:ext cx="646" cy="518"/>
                </a:xfrm>
                <a:prstGeom prst="rect">
                  <a:avLst/>
                </a:prstGeom>
                <a:noFill/>
                <a:ln w="7">
                  <a:solidFill>
                    <a:srgbClr val="A0A0A0"/>
                  </a:solidFill>
                  <a:miter lim="800000"/>
                </a:ln>
              </p:spPr>
              <p:txBody>
                <a:bodyPr wrap="none"/>
                <a:lstStyle/>
                <a:p>
                  <a:endParaRPr lang="zh-CN" altLang="en-US"/>
                </a:p>
              </p:txBody>
            </p:sp>
          </p:grpSp>
          <p:grpSp>
            <p:nvGrpSpPr>
              <p:cNvPr id="92169" name="Group 13"/>
              <p:cNvGrpSpPr/>
              <p:nvPr/>
            </p:nvGrpSpPr>
            <p:grpSpPr bwMode="auto">
              <a:xfrm>
                <a:off x="0" y="518"/>
                <a:ext cx="633" cy="403"/>
                <a:chOff x="0" y="518"/>
                <a:chExt cx="633" cy="403"/>
              </a:xfrm>
            </p:grpSpPr>
            <p:sp>
              <p:nvSpPr>
                <p:cNvPr id="92194" name="Rectangle 14"/>
                <p:cNvSpPr>
                  <a:spLocks noChangeArrowheads="1"/>
                </p:cNvSpPr>
                <p:nvPr/>
              </p:nvSpPr>
              <p:spPr bwMode="auto">
                <a:xfrm>
                  <a:off x="43" y="518"/>
                  <a:ext cx="547" cy="403"/>
                </a:xfrm>
                <a:prstGeom prst="rect">
                  <a:avLst/>
                </a:prstGeom>
                <a:noFill/>
                <a:ln w="9525">
                  <a:noFill/>
                  <a:miter lim="800000"/>
                </a:ln>
              </p:spPr>
              <p:txBody>
                <a:bodyPr/>
                <a:lstStyle/>
                <a:p>
                  <a:pPr algn="ctr"/>
                  <a:r>
                    <a:rPr lang="en-US" altLang="zh-CN"/>
                    <a:t>0</a:t>
                  </a:r>
                  <a:endParaRPr lang="en-US" altLang="zh-CN"/>
                </a:p>
                <a:p>
                  <a:pPr algn="ctr" eaLnBrk="0" hangingPunct="0"/>
                  <a:endParaRPr lang="zh-CN" altLang="en-US"/>
                </a:p>
              </p:txBody>
            </p:sp>
            <p:sp>
              <p:nvSpPr>
                <p:cNvPr id="92195" name="Rectangle 15"/>
                <p:cNvSpPr>
                  <a:spLocks noChangeArrowheads="1"/>
                </p:cNvSpPr>
                <p:nvPr/>
              </p:nvSpPr>
              <p:spPr bwMode="auto">
                <a:xfrm>
                  <a:off x="0" y="518"/>
                  <a:ext cx="633" cy="403"/>
                </a:xfrm>
                <a:prstGeom prst="rect">
                  <a:avLst/>
                </a:prstGeom>
                <a:noFill/>
                <a:ln w="7">
                  <a:solidFill>
                    <a:srgbClr val="A0A0A0"/>
                  </a:solidFill>
                  <a:miter lim="800000"/>
                </a:ln>
              </p:spPr>
              <p:txBody>
                <a:bodyPr wrap="none"/>
                <a:lstStyle/>
                <a:p>
                  <a:endParaRPr lang="zh-CN" altLang="en-US"/>
                </a:p>
              </p:txBody>
            </p:sp>
          </p:grpSp>
          <p:grpSp>
            <p:nvGrpSpPr>
              <p:cNvPr id="92170" name="Group 16"/>
              <p:cNvGrpSpPr/>
              <p:nvPr/>
            </p:nvGrpSpPr>
            <p:grpSpPr bwMode="auto">
              <a:xfrm>
                <a:off x="633" y="518"/>
                <a:ext cx="633" cy="403"/>
                <a:chOff x="633" y="518"/>
                <a:chExt cx="633" cy="403"/>
              </a:xfrm>
            </p:grpSpPr>
            <p:sp>
              <p:nvSpPr>
                <p:cNvPr id="92192" name="Rectangle 17"/>
                <p:cNvSpPr>
                  <a:spLocks noChangeArrowheads="1"/>
                </p:cNvSpPr>
                <p:nvPr/>
              </p:nvSpPr>
              <p:spPr bwMode="auto">
                <a:xfrm>
                  <a:off x="676" y="518"/>
                  <a:ext cx="547" cy="403"/>
                </a:xfrm>
                <a:prstGeom prst="rect">
                  <a:avLst/>
                </a:prstGeom>
                <a:noFill/>
                <a:ln w="9525">
                  <a:noFill/>
                  <a:miter lim="800000"/>
                </a:ln>
              </p:spPr>
              <p:txBody>
                <a:bodyPr/>
                <a:lstStyle/>
                <a:p>
                  <a:pPr algn="ctr"/>
                  <a:r>
                    <a:rPr lang="en-US" altLang="zh-CN"/>
                    <a:t>1K</a:t>
                  </a:r>
                  <a:endParaRPr lang="en-US" altLang="zh-CN"/>
                </a:p>
                <a:p>
                  <a:pPr algn="ctr" eaLnBrk="0" hangingPunct="0"/>
                  <a:endParaRPr lang="zh-CN" altLang="en-US"/>
                </a:p>
              </p:txBody>
            </p:sp>
            <p:sp>
              <p:nvSpPr>
                <p:cNvPr id="92193" name="Rectangle 18"/>
                <p:cNvSpPr>
                  <a:spLocks noChangeArrowheads="1"/>
                </p:cNvSpPr>
                <p:nvPr/>
              </p:nvSpPr>
              <p:spPr bwMode="auto">
                <a:xfrm>
                  <a:off x="633" y="518"/>
                  <a:ext cx="633" cy="403"/>
                </a:xfrm>
                <a:prstGeom prst="rect">
                  <a:avLst/>
                </a:prstGeom>
                <a:noFill/>
                <a:ln w="7">
                  <a:solidFill>
                    <a:srgbClr val="A0A0A0"/>
                  </a:solidFill>
                  <a:miter lim="800000"/>
                </a:ln>
              </p:spPr>
              <p:txBody>
                <a:bodyPr wrap="none"/>
                <a:lstStyle/>
                <a:p>
                  <a:endParaRPr lang="zh-CN" altLang="en-US"/>
                </a:p>
              </p:txBody>
            </p:sp>
          </p:grpSp>
          <p:grpSp>
            <p:nvGrpSpPr>
              <p:cNvPr id="92171" name="Group 19"/>
              <p:cNvGrpSpPr/>
              <p:nvPr/>
            </p:nvGrpSpPr>
            <p:grpSpPr bwMode="auto">
              <a:xfrm>
                <a:off x="1266" y="518"/>
                <a:ext cx="646" cy="403"/>
                <a:chOff x="1266" y="518"/>
                <a:chExt cx="646" cy="403"/>
              </a:xfrm>
            </p:grpSpPr>
            <p:sp>
              <p:nvSpPr>
                <p:cNvPr id="92190" name="Rectangle 20"/>
                <p:cNvSpPr>
                  <a:spLocks noChangeArrowheads="1"/>
                </p:cNvSpPr>
                <p:nvPr/>
              </p:nvSpPr>
              <p:spPr bwMode="auto">
                <a:xfrm>
                  <a:off x="1309" y="518"/>
                  <a:ext cx="560" cy="403"/>
                </a:xfrm>
                <a:prstGeom prst="rect">
                  <a:avLst/>
                </a:prstGeom>
                <a:noFill/>
                <a:ln w="9525">
                  <a:noFill/>
                  <a:miter lim="800000"/>
                </a:ln>
              </p:spPr>
              <p:txBody>
                <a:bodyPr/>
                <a:lstStyle/>
                <a:p>
                  <a:pPr algn="ctr"/>
                  <a:r>
                    <a:rPr lang="en-US" altLang="zh-CN"/>
                    <a:t>6K</a:t>
                  </a:r>
                  <a:endParaRPr lang="en-US" altLang="zh-CN"/>
                </a:p>
                <a:p>
                  <a:pPr algn="ctr" eaLnBrk="0" hangingPunct="0"/>
                  <a:endParaRPr lang="zh-CN" altLang="en-US"/>
                </a:p>
              </p:txBody>
            </p:sp>
            <p:sp>
              <p:nvSpPr>
                <p:cNvPr id="92191" name="Rectangle 21"/>
                <p:cNvSpPr>
                  <a:spLocks noChangeArrowheads="1"/>
                </p:cNvSpPr>
                <p:nvPr/>
              </p:nvSpPr>
              <p:spPr bwMode="auto">
                <a:xfrm>
                  <a:off x="1266" y="518"/>
                  <a:ext cx="646" cy="403"/>
                </a:xfrm>
                <a:prstGeom prst="rect">
                  <a:avLst/>
                </a:prstGeom>
                <a:noFill/>
                <a:ln w="7">
                  <a:solidFill>
                    <a:srgbClr val="A0A0A0"/>
                  </a:solidFill>
                  <a:miter lim="800000"/>
                </a:ln>
              </p:spPr>
              <p:txBody>
                <a:bodyPr wrap="none"/>
                <a:lstStyle/>
                <a:p>
                  <a:endParaRPr lang="zh-CN" altLang="en-US"/>
                </a:p>
              </p:txBody>
            </p:sp>
          </p:grpSp>
          <p:grpSp>
            <p:nvGrpSpPr>
              <p:cNvPr id="92172" name="Group 22"/>
              <p:cNvGrpSpPr/>
              <p:nvPr/>
            </p:nvGrpSpPr>
            <p:grpSpPr bwMode="auto">
              <a:xfrm>
                <a:off x="0" y="921"/>
                <a:ext cx="633" cy="403"/>
                <a:chOff x="0" y="921"/>
                <a:chExt cx="633" cy="403"/>
              </a:xfrm>
            </p:grpSpPr>
            <p:sp>
              <p:nvSpPr>
                <p:cNvPr id="92188" name="Rectangle 23"/>
                <p:cNvSpPr>
                  <a:spLocks noChangeArrowheads="1"/>
                </p:cNvSpPr>
                <p:nvPr/>
              </p:nvSpPr>
              <p:spPr bwMode="auto">
                <a:xfrm>
                  <a:off x="43" y="921"/>
                  <a:ext cx="547" cy="403"/>
                </a:xfrm>
                <a:prstGeom prst="rect">
                  <a:avLst/>
                </a:prstGeom>
                <a:noFill/>
                <a:ln w="9525">
                  <a:noFill/>
                  <a:miter lim="800000"/>
                </a:ln>
              </p:spPr>
              <p:txBody>
                <a:bodyPr/>
                <a:lstStyle/>
                <a:p>
                  <a:pPr algn="ctr"/>
                  <a:r>
                    <a:rPr lang="en-US" altLang="zh-CN"/>
                    <a:t>1</a:t>
                  </a:r>
                  <a:endParaRPr lang="en-US" altLang="zh-CN"/>
                </a:p>
                <a:p>
                  <a:pPr algn="ctr" eaLnBrk="0" hangingPunct="0"/>
                  <a:endParaRPr lang="zh-CN" altLang="en-US"/>
                </a:p>
              </p:txBody>
            </p:sp>
            <p:sp>
              <p:nvSpPr>
                <p:cNvPr id="92189" name="Rectangle 24"/>
                <p:cNvSpPr>
                  <a:spLocks noChangeArrowheads="1"/>
                </p:cNvSpPr>
                <p:nvPr/>
              </p:nvSpPr>
              <p:spPr bwMode="auto">
                <a:xfrm>
                  <a:off x="0" y="921"/>
                  <a:ext cx="633" cy="403"/>
                </a:xfrm>
                <a:prstGeom prst="rect">
                  <a:avLst/>
                </a:prstGeom>
                <a:noFill/>
                <a:ln w="7">
                  <a:solidFill>
                    <a:srgbClr val="A0A0A0"/>
                  </a:solidFill>
                  <a:miter lim="800000"/>
                </a:ln>
              </p:spPr>
              <p:txBody>
                <a:bodyPr wrap="none"/>
                <a:lstStyle/>
                <a:p>
                  <a:endParaRPr lang="zh-CN" altLang="en-US"/>
                </a:p>
              </p:txBody>
            </p:sp>
          </p:grpSp>
          <p:grpSp>
            <p:nvGrpSpPr>
              <p:cNvPr id="92173" name="Group 25"/>
              <p:cNvGrpSpPr/>
              <p:nvPr/>
            </p:nvGrpSpPr>
            <p:grpSpPr bwMode="auto">
              <a:xfrm>
                <a:off x="633" y="921"/>
                <a:ext cx="633" cy="403"/>
                <a:chOff x="633" y="921"/>
                <a:chExt cx="633" cy="403"/>
              </a:xfrm>
            </p:grpSpPr>
            <p:sp>
              <p:nvSpPr>
                <p:cNvPr id="92186" name="Rectangle 26"/>
                <p:cNvSpPr>
                  <a:spLocks noChangeArrowheads="1"/>
                </p:cNvSpPr>
                <p:nvPr/>
              </p:nvSpPr>
              <p:spPr bwMode="auto">
                <a:xfrm>
                  <a:off x="676" y="921"/>
                  <a:ext cx="547" cy="403"/>
                </a:xfrm>
                <a:prstGeom prst="rect">
                  <a:avLst/>
                </a:prstGeom>
                <a:noFill/>
                <a:ln w="9525">
                  <a:noFill/>
                  <a:miter lim="800000"/>
                </a:ln>
              </p:spPr>
              <p:txBody>
                <a:bodyPr/>
                <a:lstStyle/>
                <a:p>
                  <a:pPr algn="ctr"/>
                  <a:r>
                    <a:rPr lang="en-US" altLang="zh-CN"/>
                    <a:t>800</a:t>
                  </a:r>
                  <a:endParaRPr lang="en-US" altLang="zh-CN"/>
                </a:p>
                <a:p>
                  <a:pPr algn="ctr" eaLnBrk="0" hangingPunct="0"/>
                  <a:endParaRPr lang="zh-CN" altLang="en-US"/>
                </a:p>
              </p:txBody>
            </p:sp>
            <p:sp>
              <p:nvSpPr>
                <p:cNvPr id="92187" name="Rectangle 27"/>
                <p:cNvSpPr>
                  <a:spLocks noChangeArrowheads="1"/>
                </p:cNvSpPr>
                <p:nvPr/>
              </p:nvSpPr>
              <p:spPr bwMode="auto">
                <a:xfrm>
                  <a:off x="633" y="921"/>
                  <a:ext cx="633" cy="403"/>
                </a:xfrm>
                <a:prstGeom prst="rect">
                  <a:avLst/>
                </a:prstGeom>
                <a:noFill/>
                <a:ln w="7">
                  <a:solidFill>
                    <a:srgbClr val="A0A0A0"/>
                  </a:solidFill>
                  <a:miter lim="800000"/>
                </a:ln>
              </p:spPr>
              <p:txBody>
                <a:bodyPr wrap="none"/>
                <a:lstStyle/>
                <a:p>
                  <a:endParaRPr lang="zh-CN" altLang="en-US"/>
                </a:p>
              </p:txBody>
            </p:sp>
          </p:grpSp>
          <p:grpSp>
            <p:nvGrpSpPr>
              <p:cNvPr id="92174" name="Group 28"/>
              <p:cNvGrpSpPr/>
              <p:nvPr/>
            </p:nvGrpSpPr>
            <p:grpSpPr bwMode="auto">
              <a:xfrm>
                <a:off x="1266" y="921"/>
                <a:ext cx="646" cy="403"/>
                <a:chOff x="1266" y="921"/>
                <a:chExt cx="646" cy="403"/>
              </a:xfrm>
            </p:grpSpPr>
            <p:sp>
              <p:nvSpPr>
                <p:cNvPr id="92184" name="Rectangle 29"/>
                <p:cNvSpPr>
                  <a:spLocks noChangeArrowheads="1"/>
                </p:cNvSpPr>
                <p:nvPr/>
              </p:nvSpPr>
              <p:spPr bwMode="auto">
                <a:xfrm>
                  <a:off x="1309" y="921"/>
                  <a:ext cx="560" cy="403"/>
                </a:xfrm>
                <a:prstGeom prst="rect">
                  <a:avLst/>
                </a:prstGeom>
                <a:noFill/>
                <a:ln w="9525">
                  <a:noFill/>
                  <a:miter lim="800000"/>
                </a:ln>
              </p:spPr>
              <p:txBody>
                <a:bodyPr/>
                <a:lstStyle/>
                <a:p>
                  <a:pPr algn="ctr"/>
                  <a:r>
                    <a:rPr lang="en-US" altLang="zh-CN"/>
                    <a:t>4K</a:t>
                  </a:r>
                  <a:endParaRPr lang="en-US" altLang="zh-CN"/>
                </a:p>
                <a:p>
                  <a:pPr algn="ctr" eaLnBrk="0" hangingPunct="0"/>
                  <a:endParaRPr lang="zh-CN" altLang="en-US"/>
                </a:p>
              </p:txBody>
            </p:sp>
            <p:sp>
              <p:nvSpPr>
                <p:cNvPr id="92185" name="Rectangle 30"/>
                <p:cNvSpPr>
                  <a:spLocks noChangeArrowheads="1"/>
                </p:cNvSpPr>
                <p:nvPr/>
              </p:nvSpPr>
              <p:spPr bwMode="auto">
                <a:xfrm>
                  <a:off x="1266" y="921"/>
                  <a:ext cx="646" cy="403"/>
                </a:xfrm>
                <a:prstGeom prst="rect">
                  <a:avLst/>
                </a:prstGeom>
                <a:noFill/>
                <a:ln w="7">
                  <a:solidFill>
                    <a:srgbClr val="A0A0A0"/>
                  </a:solidFill>
                  <a:miter lim="800000"/>
                </a:ln>
              </p:spPr>
              <p:txBody>
                <a:bodyPr wrap="none"/>
                <a:lstStyle/>
                <a:p>
                  <a:endParaRPr lang="zh-CN" altLang="en-US"/>
                </a:p>
              </p:txBody>
            </p:sp>
          </p:grpSp>
          <p:grpSp>
            <p:nvGrpSpPr>
              <p:cNvPr id="92175" name="Group 31"/>
              <p:cNvGrpSpPr/>
              <p:nvPr/>
            </p:nvGrpSpPr>
            <p:grpSpPr bwMode="auto">
              <a:xfrm>
                <a:off x="0" y="1324"/>
                <a:ext cx="633" cy="403"/>
                <a:chOff x="0" y="1324"/>
                <a:chExt cx="633" cy="403"/>
              </a:xfrm>
            </p:grpSpPr>
            <p:sp>
              <p:nvSpPr>
                <p:cNvPr id="92182" name="Rectangle 32"/>
                <p:cNvSpPr>
                  <a:spLocks noChangeArrowheads="1"/>
                </p:cNvSpPr>
                <p:nvPr/>
              </p:nvSpPr>
              <p:spPr bwMode="auto">
                <a:xfrm>
                  <a:off x="43" y="1324"/>
                  <a:ext cx="547" cy="403"/>
                </a:xfrm>
                <a:prstGeom prst="rect">
                  <a:avLst/>
                </a:prstGeom>
                <a:noFill/>
                <a:ln w="9525">
                  <a:noFill/>
                  <a:miter lim="800000"/>
                </a:ln>
              </p:spPr>
              <p:txBody>
                <a:bodyPr/>
                <a:lstStyle/>
                <a:p>
                  <a:pPr algn="ctr"/>
                  <a:r>
                    <a:rPr lang="en-US" altLang="zh-CN"/>
                    <a:t>2</a:t>
                  </a:r>
                  <a:endParaRPr lang="en-US" altLang="zh-CN"/>
                </a:p>
                <a:p>
                  <a:pPr algn="ctr" eaLnBrk="0" hangingPunct="0"/>
                  <a:endParaRPr lang="zh-CN" altLang="en-US"/>
                </a:p>
              </p:txBody>
            </p:sp>
            <p:sp>
              <p:nvSpPr>
                <p:cNvPr id="92183" name="Rectangle 33"/>
                <p:cNvSpPr>
                  <a:spLocks noChangeArrowheads="1"/>
                </p:cNvSpPr>
                <p:nvPr/>
              </p:nvSpPr>
              <p:spPr bwMode="auto">
                <a:xfrm>
                  <a:off x="0" y="1324"/>
                  <a:ext cx="633" cy="403"/>
                </a:xfrm>
                <a:prstGeom prst="rect">
                  <a:avLst/>
                </a:prstGeom>
                <a:noFill/>
                <a:ln w="7">
                  <a:solidFill>
                    <a:srgbClr val="A0A0A0"/>
                  </a:solidFill>
                  <a:miter lim="800000"/>
                </a:ln>
              </p:spPr>
              <p:txBody>
                <a:bodyPr wrap="none"/>
                <a:lstStyle/>
                <a:p>
                  <a:endParaRPr lang="zh-CN" altLang="en-US"/>
                </a:p>
              </p:txBody>
            </p:sp>
          </p:grpSp>
          <p:grpSp>
            <p:nvGrpSpPr>
              <p:cNvPr id="92176" name="Group 34"/>
              <p:cNvGrpSpPr/>
              <p:nvPr/>
            </p:nvGrpSpPr>
            <p:grpSpPr bwMode="auto">
              <a:xfrm>
                <a:off x="633" y="1324"/>
                <a:ext cx="633" cy="403"/>
                <a:chOff x="633" y="1324"/>
                <a:chExt cx="633" cy="403"/>
              </a:xfrm>
            </p:grpSpPr>
            <p:sp>
              <p:nvSpPr>
                <p:cNvPr id="92180" name="Rectangle 35"/>
                <p:cNvSpPr>
                  <a:spLocks noChangeArrowheads="1"/>
                </p:cNvSpPr>
                <p:nvPr/>
              </p:nvSpPr>
              <p:spPr bwMode="auto">
                <a:xfrm>
                  <a:off x="676" y="1324"/>
                  <a:ext cx="547" cy="403"/>
                </a:xfrm>
                <a:prstGeom prst="rect">
                  <a:avLst/>
                </a:prstGeom>
                <a:noFill/>
                <a:ln w="9525">
                  <a:noFill/>
                  <a:miter lim="800000"/>
                </a:ln>
              </p:spPr>
              <p:txBody>
                <a:bodyPr/>
                <a:lstStyle/>
                <a:p>
                  <a:pPr algn="ctr"/>
                  <a:r>
                    <a:rPr lang="en-US" altLang="zh-CN"/>
                    <a:t>300</a:t>
                  </a:r>
                  <a:endParaRPr lang="en-US" altLang="zh-CN"/>
                </a:p>
                <a:p>
                  <a:pPr algn="ctr" eaLnBrk="0" hangingPunct="0"/>
                  <a:endParaRPr lang="zh-CN" altLang="en-US"/>
                </a:p>
              </p:txBody>
            </p:sp>
            <p:sp>
              <p:nvSpPr>
                <p:cNvPr id="92181" name="Rectangle 36"/>
                <p:cNvSpPr>
                  <a:spLocks noChangeArrowheads="1"/>
                </p:cNvSpPr>
                <p:nvPr/>
              </p:nvSpPr>
              <p:spPr bwMode="auto">
                <a:xfrm>
                  <a:off x="633" y="1324"/>
                  <a:ext cx="633" cy="403"/>
                </a:xfrm>
                <a:prstGeom prst="rect">
                  <a:avLst/>
                </a:prstGeom>
                <a:noFill/>
                <a:ln w="7">
                  <a:solidFill>
                    <a:srgbClr val="A0A0A0"/>
                  </a:solidFill>
                  <a:miter lim="800000"/>
                </a:ln>
              </p:spPr>
              <p:txBody>
                <a:bodyPr wrap="none"/>
                <a:lstStyle/>
                <a:p>
                  <a:endParaRPr lang="zh-CN" altLang="en-US"/>
                </a:p>
              </p:txBody>
            </p:sp>
          </p:grpSp>
          <p:grpSp>
            <p:nvGrpSpPr>
              <p:cNvPr id="92177" name="Group 37"/>
              <p:cNvGrpSpPr/>
              <p:nvPr/>
            </p:nvGrpSpPr>
            <p:grpSpPr bwMode="auto">
              <a:xfrm>
                <a:off x="1266" y="1324"/>
                <a:ext cx="646" cy="403"/>
                <a:chOff x="1266" y="1324"/>
                <a:chExt cx="646" cy="403"/>
              </a:xfrm>
            </p:grpSpPr>
            <p:sp>
              <p:nvSpPr>
                <p:cNvPr id="92178" name="Rectangle 38"/>
                <p:cNvSpPr>
                  <a:spLocks noChangeArrowheads="1"/>
                </p:cNvSpPr>
                <p:nvPr/>
              </p:nvSpPr>
              <p:spPr bwMode="auto">
                <a:xfrm>
                  <a:off x="1309" y="1324"/>
                  <a:ext cx="560" cy="403"/>
                </a:xfrm>
                <a:prstGeom prst="rect">
                  <a:avLst/>
                </a:prstGeom>
                <a:noFill/>
                <a:ln w="9525">
                  <a:noFill/>
                  <a:miter lim="800000"/>
                </a:ln>
              </p:spPr>
              <p:txBody>
                <a:bodyPr/>
                <a:lstStyle/>
                <a:p>
                  <a:pPr algn="ctr"/>
                  <a:r>
                    <a:rPr lang="en-US" altLang="zh-CN"/>
                    <a:t>10K</a:t>
                  </a:r>
                  <a:endParaRPr lang="en-US" altLang="zh-CN"/>
                </a:p>
                <a:p>
                  <a:pPr algn="ctr" eaLnBrk="0" hangingPunct="0"/>
                  <a:endParaRPr lang="zh-CN" altLang="en-US"/>
                </a:p>
              </p:txBody>
            </p:sp>
            <p:sp>
              <p:nvSpPr>
                <p:cNvPr id="92179" name="Rectangle 39"/>
                <p:cNvSpPr>
                  <a:spLocks noChangeArrowheads="1"/>
                </p:cNvSpPr>
                <p:nvPr/>
              </p:nvSpPr>
              <p:spPr bwMode="auto">
                <a:xfrm>
                  <a:off x="1266" y="1324"/>
                  <a:ext cx="646" cy="403"/>
                </a:xfrm>
                <a:prstGeom prst="rect">
                  <a:avLst/>
                </a:prstGeom>
                <a:noFill/>
                <a:ln w="7">
                  <a:solidFill>
                    <a:srgbClr val="A0A0A0"/>
                  </a:solidFill>
                  <a:miter lim="800000"/>
                </a:ln>
              </p:spPr>
              <p:txBody>
                <a:bodyPr wrap="none"/>
                <a:lstStyle/>
                <a:p>
                  <a:endParaRPr lang="zh-CN" altLang="en-US"/>
                </a:p>
              </p:txBody>
            </p:sp>
          </p:grpSp>
        </p:grpSp>
        <p:sp>
          <p:nvSpPr>
            <p:cNvPr id="92165" name="Rectangle 40"/>
            <p:cNvSpPr>
              <a:spLocks noChangeArrowheads="1"/>
            </p:cNvSpPr>
            <p:nvPr/>
          </p:nvSpPr>
          <p:spPr bwMode="auto">
            <a:xfrm>
              <a:off x="-3" y="-3"/>
              <a:ext cx="1918" cy="1733"/>
            </a:xfrm>
            <a:prstGeom prst="rect">
              <a:avLst/>
            </a:prstGeom>
            <a:noFill/>
            <a:ln w="11112">
              <a:solidFill>
                <a:srgbClr val="A0A0A0"/>
              </a:solidFill>
              <a:miter lim="800000"/>
            </a:ln>
          </p:spPr>
          <p:txBody>
            <a:bodyPr wrap="none"/>
            <a:lstStyle/>
            <a:p>
              <a:endParaRPr lang="zh-CN" altLang="en-US"/>
            </a:p>
          </p:txBody>
        </p:sp>
      </p:grpSp>
      <p:sp>
        <p:nvSpPr>
          <p:cNvPr id="92162" name="Text Box 41"/>
          <p:cNvSpPr txBox="1">
            <a:spLocks noChangeArrowheads="1"/>
          </p:cNvSpPr>
          <p:nvPr/>
        </p:nvSpPr>
        <p:spPr bwMode="auto">
          <a:xfrm>
            <a:off x="1447800" y="2362200"/>
            <a:ext cx="2590800" cy="457200"/>
          </a:xfrm>
          <a:prstGeom prst="rect">
            <a:avLst/>
          </a:prstGeom>
          <a:noFill/>
          <a:ln w="9525">
            <a:noFill/>
            <a:miter lim="800000"/>
          </a:ln>
        </p:spPr>
        <p:txBody>
          <a:bodyPr>
            <a:spAutoFit/>
          </a:bodyPr>
          <a:lstStyle/>
          <a:p>
            <a:pPr>
              <a:spcBef>
                <a:spcPct val="50000"/>
              </a:spcBef>
            </a:pPr>
            <a:r>
              <a:rPr lang="zh-CN" altLang="en-US">
                <a:latin typeface="Tahoma" panose="020B0604030504040204" pitchFamily="34" charset="0"/>
              </a:rPr>
              <a:t>段表：</a:t>
            </a:r>
            <a:endParaRPr lang="zh-CN" altLang="en-US">
              <a:latin typeface="Tahoma" panose="020B0604030504040204" pitchFamily="34" charset="0"/>
            </a:endParaRPr>
          </a:p>
        </p:txBody>
      </p:sp>
      <p:sp>
        <p:nvSpPr>
          <p:cNvPr id="92163" name="Rectangle 2"/>
          <p:cNvSpPr>
            <a:spLocks noChangeArrowheads="1"/>
          </p:cNvSpPr>
          <p:nvPr/>
        </p:nvSpPr>
        <p:spPr bwMode="auto">
          <a:xfrm>
            <a:off x="468313" y="188913"/>
            <a:ext cx="8458200" cy="1143000"/>
          </a:xfrm>
          <a:prstGeom prst="rect">
            <a:avLst/>
          </a:prstGeom>
          <a:noFill/>
          <a:ln w="9525" algn="ctr">
            <a:noFill/>
            <a:miter lim="800000"/>
          </a:ln>
        </p:spPr>
        <p:txBody>
          <a:bodyPr anchor="ctr"/>
          <a:lstStyle/>
          <a:p>
            <a:pPr algn="ctr" eaLnBrk="0" hangingPunct="0"/>
            <a:r>
              <a:rPr lang="zh-CN" altLang="en-US" sz="4400">
                <a:solidFill>
                  <a:schemeClr val="tx2"/>
                </a:solidFill>
              </a:rPr>
              <a:t>地址转换实例</a:t>
            </a:r>
            <a:endParaRPr lang="zh-CN" altLang="en-US" sz="4400">
              <a:solidFill>
                <a:schemeClr val="tx2"/>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2"/>
          <p:cNvSpPr>
            <a:spLocks noGrp="1" noChangeArrowheads="1"/>
          </p:cNvSpPr>
          <p:nvPr>
            <p:ph type="title"/>
          </p:nvPr>
        </p:nvSpPr>
        <p:spPr/>
        <p:txBody>
          <a:bodyPr/>
          <a:lstStyle/>
          <a:p>
            <a:r>
              <a:rPr lang="zh-CN" altLang="en-US" smtClean="0"/>
              <a:t>地址转换实例</a:t>
            </a:r>
            <a:endParaRPr lang="zh-CN" altLang="en-US" smtClean="0"/>
          </a:p>
        </p:txBody>
      </p:sp>
      <p:sp>
        <p:nvSpPr>
          <p:cNvPr id="91143" name="Rectangle 3"/>
          <p:cNvSpPr>
            <a:spLocks noGrp="1" noChangeArrowheads="1"/>
          </p:cNvSpPr>
          <p:nvPr>
            <p:ph type="body" idx="1"/>
          </p:nvPr>
        </p:nvSpPr>
        <p:spPr>
          <a:xfrm>
            <a:off x="685800" y="1628775"/>
            <a:ext cx="7772400" cy="1449388"/>
          </a:xfrm>
        </p:spPr>
        <p:txBody>
          <a:bodyPr/>
          <a:lstStyle/>
          <a:p>
            <a:r>
              <a:rPr lang="zh-CN" altLang="en-US" sz="2800" smtClean="0"/>
              <a:t>段的地址转换： </a:t>
            </a:r>
            <a:endParaRPr lang="zh-CN" altLang="en-US" sz="2800" smtClean="0"/>
          </a:p>
          <a:p>
            <a:pPr>
              <a:buFont typeface="Wingdings" panose="05000000000000000000" pitchFamily="2" charset="2"/>
              <a:buNone/>
            </a:pPr>
            <a:r>
              <a:rPr lang="zh-CN" altLang="en-US" sz="2800" smtClean="0"/>
              <a:t>	已知逻辑地址</a:t>
            </a:r>
            <a:r>
              <a:rPr lang="en-US" altLang="zh-CN" sz="2400" smtClean="0"/>
              <a:t>V = (2,200)</a:t>
            </a:r>
            <a:r>
              <a:rPr lang="zh-CN" altLang="en-US" sz="2400" smtClean="0"/>
              <a:t>， （</a:t>
            </a:r>
            <a:r>
              <a:rPr lang="en-US" altLang="zh-CN" sz="2400" smtClean="0"/>
              <a:t>1K=1024</a:t>
            </a:r>
            <a:r>
              <a:rPr lang="zh-CN" altLang="en-US" sz="2400" smtClean="0"/>
              <a:t>字节）</a:t>
            </a:r>
            <a:r>
              <a:rPr lang="zh-CN" altLang="en-US" sz="2800" smtClean="0"/>
              <a:t> </a:t>
            </a:r>
            <a:endParaRPr lang="zh-CN" altLang="en-US" sz="2800" smtClean="0"/>
          </a:p>
        </p:txBody>
      </p:sp>
      <p:sp>
        <p:nvSpPr>
          <p:cNvPr id="91144" name="Rectangle 4"/>
          <p:cNvSpPr>
            <a:spLocks noChangeArrowheads="1"/>
          </p:cNvSpPr>
          <p:nvPr/>
        </p:nvSpPr>
        <p:spPr bwMode="auto">
          <a:xfrm>
            <a:off x="3148013" y="2514600"/>
            <a:ext cx="9144000" cy="0"/>
          </a:xfrm>
          <a:prstGeom prst="rect">
            <a:avLst/>
          </a:prstGeom>
          <a:noFill/>
          <a:ln w="9525">
            <a:noFill/>
            <a:miter lim="800000"/>
          </a:ln>
        </p:spPr>
        <p:txBody>
          <a:bodyPr>
            <a:spAutoFit/>
          </a:bodyPr>
          <a:lstStyle/>
          <a:p>
            <a:endParaRPr lang="zh-CN" altLang="en-US"/>
          </a:p>
        </p:txBody>
      </p:sp>
      <p:graphicFrame>
        <p:nvGraphicFramePr>
          <p:cNvPr id="91141" name="Object 5"/>
          <p:cNvGraphicFramePr>
            <a:graphicFrameLocks noChangeAspect="1"/>
          </p:cNvGraphicFramePr>
          <p:nvPr/>
        </p:nvGraphicFramePr>
        <p:xfrm>
          <a:off x="2124075" y="3284538"/>
          <a:ext cx="4648200" cy="2986087"/>
        </p:xfrm>
        <a:graphic>
          <a:graphicData uri="http://schemas.openxmlformats.org/presentationml/2006/ole">
            <mc:AlternateContent xmlns:mc="http://schemas.openxmlformats.org/markup-compatibility/2006">
              <mc:Choice xmlns:v="urn:schemas-microsoft-com:vml" Requires="v">
                <p:oleObj spid="_x0000_s109577" name="" r:id="rId1" imgW="2850515" imgH="1833245" progId="Visio.Drawing.11">
                  <p:embed/>
                </p:oleObj>
              </mc:Choice>
              <mc:Fallback>
                <p:oleObj name="" r:id="rId1" imgW="2850515" imgH="1833245" progId="Visio.Drawing.11">
                  <p:embed/>
                  <p:pic>
                    <p:nvPicPr>
                      <p:cNvPr id="0" name="图片 1095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284538"/>
                        <a:ext cx="4648200" cy="298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endParaRPr lang="zh-CN" altLang="en-US" smtClean="0"/>
          </a:p>
        </p:txBody>
      </p:sp>
      <p:sp>
        <p:nvSpPr>
          <p:cNvPr id="95234" name="Rectangle 3"/>
          <p:cNvSpPr>
            <a:spLocks noGrp="1" noChangeArrowheads="1"/>
          </p:cNvSpPr>
          <p:nvPr>
            <p:ph type="body" idx="1"/>
          </p:nvPr>
        </p:nvSpPr>
        <p:spPr/>
        <p:txBody>
          <a:bodyPr/>
          <a:lstStyle/>
          <a:p>
            <a:r>
              <a:rPr lang="zh-CN" altLang="en-US" smtClean="0"/>
              <a:t>简单分段的特点： </a:t>
            </a:r>
            <a:endParaRPr lang="zh-CN" altLang="en-US" smtClean="0"/>
          </a:p>
          <a:p>
            <a:pPr lvl="1"/>
            <a:r>
              <a:rPr lang="zh-CN" altLang="en-US" smtClean="0"/>
              <a:t>没有内部碎片； </a:t>
            </a:r>
            <a:endParaRPr lang="zh-CN" altLang="en-US" smtClean="0"/>
          </a:p>
          <a:p>
            <a:pPr lvl="1"/>
            <a:r>
              <a:rPr lang="zh-CN" altLang="en-US" smtClean="0"/>
              <a:t>便于共享和保护； </a:t>
            </a:r>
            <a:endParaRPr lang="zh-CN" altLang="en-US" smtClean="0"/>
          </a:p>
          <a:p>
            <a:pPr lvl="1"/>
            <a:r>
              <a:rPr lang="zh-CN" altLang="en-US" smtClean="0"/>
              <a:t>存在外部碎片； </a:t>
            </a:r>
            <a:endParaRPr lang="zh-CN" altLang="en-US" smtClean="0"/>
          </a:p>
          <a:p>
            <a:pPr lvl="1"/>
            <a:r>
              <a:rPr lang="zh-CN" altLang="en-US" smtClean="0"/>
              <a:t>由于段内连续分配，段的长度受内存空闲区大小的限制； </a:t>
            </a:r>
            <a:endParaRPr lang="zh-CN" altLang="en-US" smtClean="0"/>
          </a:p>
          <a:p>
            <a:pPr lvl="1"/>
            <a:r>
              <a:rPr lang="zh-CN" altLang="en-US" smtClean="0"/>
              <a:t>需要更多硬件支持。 </a:t>
            </a:r>
            <a:endParaRPr lang="zh-CN"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tLang="zh-CN" sz="4300" smtClean="0"/>
              <a:t>4.4.4 </a:t>
            </a:r>
            <a:r>
              <a:rPr lang="zh-CN" altLang="en-US" sz="4300" smtClean="0"/>
              <a:t>页式和段式系统的区别 </a:t>
            </a:r>
            <a:endParaRPr lang="zh-CN" altLang="en-US" sz="4300" smtClean="0"/>
          </a:p>
        </p:txBody>
      </p:sp>
      <p:sp>
        <p:nvSpPr>
          <p:cNvPr id="96258" name="Rectangle 3"/>
          <p:cNvSpPr>
            <a:spLocks noGrp="1" noChangeArrowheads="1"/>
          </p:cNvSpPr>
          <p:nvPr>
            <p:ph type="body" idx="1"/>
          </p:nvPr>
        </p:nvSpPr>
        <p:spPr>
          <a:xfrm>
            <a:off x="827088" y="1773238"/>
            <a:ext cx="7848600" cy="4679950"/>
          </a:xfrm>
        </p:spPr>
        <p:txBody>
          <a:bodyPr/>
          <a:lstStyle/>
          <a:p>
            <a:r>
              <a:rPr lang="zh-CN" altLang="en-US" sz="2200" smtClean="0"/>
              <a:t>不同点： </a:t>
            </a:r>
            <a:endParaRPr lang="zh-CN" altLang="en-US" sz="2200" smtClean="0"/>
          </a:p>
          <a:p>
            <a:pPr lvl="1"/>
            <a:r>
              <a:rPr lang="zh-CN" altLang="en-US" sz="2200" smtClean="0"/>
              <a:t>页是信息的物理单位，分页是为了实现离散分配方式，以减少内存的碎片，提高内存利用率。或者说，分页仅仅是由于系统管理的需要，而不是用户的需要。 </a:t>
            </a:r>
            <a:endParaRPr lang="zh-CN" altLang="en-US" sz="2200" smtClean="0"/>
          </a:p>
          <a:p>
            <a:pPr lvl="1">
              <a:buFont typeface="Wingdings" panose="05000000000000000000" pitchFamily="2" charset="2"/>
              <a:buNone/>
            </a:pPr>
            <a:r>
              <a:rPr lang="zh-CN" altLang="en-US" sz="2200" smtClean="0"/>
              <a:t>	段是信息的逻辑单位，它含有一组其意义相对完整的信息，分段的目的是为了能更好地满足用户的需要。 </a:t>
            </a:r>
            <a:endParaRPr lang="zh-CN" altLang="en-US" sz="2200" smtClean="0"/>
          </a:p>
          <a:p>
            <a:pPr lvl="1"/>
            <a:r>
              <a:rPr lang="zh-CN" altLang="en-US" sz="2200" smtClean="0"/>
              <a:t>页的大小固定且由系统确定，把逻辑地址划分为页号和页内地址两部分是由硬件实现的，因而，一个系统只能有一种大小的页面。 </a:t>
            </a:r>
            <a:endParaRPr lang="zh-CN" altLang="en-US" sz="2200" smtClean="0"/>
          </a:p>
          <a:p>
            <a:pPr lvl="1">
              <a:buFont typeface="Wingdings" panose="05000000000000000000" pitchFamily="2" charset="2"/>
              <a:buNone/>
            </a:pPr>
            <a:r>
              <a:rPr lang="zh-CN" altLang="en-US" sz="2200" smtClean="0"/>
              <a:t>	段的长度不固定，取决于用户编写的程序，通常由编译程序在对源程序进行编译时，根据信息的性质来划分。 </a:t>
            </a:r>
            <a:endParaRPr lang="zh-CN" altLang="en-US" sz="22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altLang="zh-CN" sz="4300" smtClean="0"/>
              <a:t>4.4.4 </a:t>
            </a:r>
            <a:r>
              <a:rPr lang="zh-CN" altLang="en-US" sz="4300" smtClean="0"/>
              <a:t>页式和段式系统的区别</a:t>
            </a:r>
            <a:endParaRPr lang="zh-CN" altLang="en-US" sz="4300" smtClean="0"/>
          </a:p>
        </p:txBody>
      </p:sp>
      <p:sp>
        <p:nvSpPr>
          <p:cNvPr id="97282" name="Rectangle 3"/>
          <p:cNvSpPr>
            <a:spLocks noGrp="1" noChangeArrowheads="1"/>
          </p:cNvSpPr>
          <p:nvPr>
            <p:ph type="body" idx="1"/>
          </p:nvPr>
        </p:nvSpPr>
        <p:spPr/>
        <p:txBody>
          <a:bodyPr/>
          <a:lstStyle/>
          <a:p>
            <a:pPr lvl="1">
              <a:lnSpc>
                <a:spcPct val="90000"/>
              </a:lnSpc>
            </a:pPr>
            <a:r>
              <a:rPr lang="zh-CN" altLang="en-US" smtClean="0"/>
              <a:t>分页的逻辑地址空间是一维的，即单一的线性地址空间，程序员只需利用一个地址符。即可表示一个地址。 </a:t>
            </a:r>
            <a:endParaRPr lang="zh-CN" altLang="en-US" smtClean="0"/>
          </a:p>
          <a:p>
            <a:pPr lvl="1">
              <a:lnSpc>
                <a:spcPct val="90000"/>
              </a:lnSpc>
              <a:buFont typeface="Wingdings" panose="05000000000000000000" pitchFamily="2" charset="2"/>
              <a:buNone/>
            </a:pPr>
            <a:r>
              <a:rPr lang="zh-CN" altLang="en-US" smtClean="0"/>
              <a:t>	分段的逻辑地址空间是二维的，程序员在标识一个地址时，既需给出段名，又需给出段内地址。 </a:t>
            </a:r>
            <a:endParaRPr lang="zh-CN" altLang="en-US" smtClean="0"/>
          </a:p>
          <a:p>
            <a:pPr>
              <a:lnSpc>
                <a:spcPct val="90000"/>
              </a:lnSpc>
            </a:pPr>
            <a:r>
              <a:rPr lang="zh-CN" altLang="en-US" smtClean="0"/>
              <a:t>相同点 </a:t>
            </a:r>
            <a:endParaRPr lang="zh-CN" altLang="en-US" smtClean="0"/>
          </a:p>
          <a:p>
            <a:pPr lvl="1">
              <a:lnSpc>
                <a:spcPct val="90000"/>
              </a:lnSpc>
            </a:pPr>
            <a:r>
              <a:rPr lang="zh-CN" altLang="en-US" smtClean="0"/>
              <a:t>采用离散分配方式； </a:t>
            </a:r>
            <a:endParaRPr lang="zh-CN" altLang="en-US" smtClean="0"/>
          </a:p>
          <a:p>
            <a:pPr lvl="1">
              <a:lnSpc>
                <a:spcPct val="90000"/>
              </a:lnSpc>
            </a:pPr>
            <a:r>
              <a:rPr lang="zh-CN" altLang="en-US" smtClean="0"/>
              <a:t>通过地址映射机构实现地址变换。 </a:t>
            </a:r>
            <a:endParaRPr lang="zh-CN" alt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idx="4294967295"/>
          </p:nvPr>
        </p:nvSpPr>
        <p:spPr>
          <a:xfrm>
            <a:off x="609600" y="188913"/>
            <a:ext cx="8001000" cy="1143000"/>
          </a:xfrm>
        </p:spPr>
        <p:txBody>
          <a:bodyPr/>
          <a:lstStyle/>
          <a:p>
            <a:r>
              <a:rPr lang="en-US" altLang="zh-CN" smtClean="0"/>
              <a:t>4.5</a:t>
            </a:r>
            <a:r>
              <a:rPr lang="zh-CN" altLang="en-US" smtClean="0"/>
              <a:t>虚拟存储管理</a:t>
            </a:r>
            <a:endParaRPr lang="zh-CN" altLang="en-US" smtClean="0"/>
          </a:p>
        </p:txBody>
      </p:sp>
      <p:sp>
        <p:nvSpPr>
          <p:cNvPr id="15362" name="Rectangle 3"/>
          <p:cNvSpPr>
            <a:spLocks noGrp="1" noChangeArrowheads="1"/>
          </p:cNvSpPr>
          <p:nvPr>
            <p:ph type="subTitle" idx="4294967295"/>
          </p:nvPr>
        </p:nvSpPr>
        <p:spPr>
          <a:xfrm>
            <a:off x="900113" y="1524000"/>
            <a:ext cx="7405687" cy="4724400"/>
          </a:xfrm>
        </p:spPr>
        <p:txBody>
          <a:bodyPr/>
          <a:lstStyle/>
          <a:p>
            <a:r>
              <a:rPr lang="en-US" altLang="zh-CN" smtClean="0"/>
              <a:t>4.5.1 </a:t>
            </a:r>
            <a:r>
              <a:rPr lang="zh-CN" altLang="en-US" smtClean="0"/>
              <a:t>虚拟存储器概念</a:t>
            </a:r>
            <a:endParaRPr lang="zh-CN" altLang="en-US" smtClean="0"/>
          </a:p>
          <a:p>
            <a:r>
              <a:rPr lang="en-US" altLang="zh-CN" smtClean="0"/>
              <a:t>4.5.2 </a:t>
            </a:r>
            <a:r>
              <a:rPr lang="zh-CN" altLang="en-US" smtClean="0"/>
              <a:t>请求分页虚拟存储管理</a:t>
            </a:r>
            <a:endParaRPr lang="zh-CN" altLang="en-US" smtClean="0"/>
          </a:p>
          <a:p>
            <a:r>
              <a:rPr lang="en-US" altLang="zh-CN" smtClean="0"/>
              <a:t>4.5.3 </a:t>
            </a:r>
            <a:r>
              <a:rPr lang="zh-CN" altLang="en-US" smtClean="0"/>
              <a:t>请求段页式虚拟存储管理</a:t>
            </a:r>
            <a:endParaRPr lang="zh-CN" altLang="en-US" smtClean="0"/>
          </a:p>
          <a:p>
            <a:r>
              <a:rPr lang="en-US" altLang="zh-CN" smtClean="0"/>
              <a:t>4.5.4 </a:t>
            </a:r>
            <a:r>
              <a:rPr lang="zh-CN" altLang="en-US" smtClean="0"/>
              <a:t>页面管理策略</a:t>
            </a:r>
            <a:endParaRPr lang="zh-CN" altLang="en-US" smtClean="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335655" y="1232535"/>
              <a:ext cx="794385" cy="31750"/>
            </p14:xfrm>
          </p:contentPart>
        </mc:Choice>
        <mc:Fallback xmlns="">
          <p:pic>
            <p:nvPicPr>
              <p:cNvPr id="2" name="墨迹 1"/>
            </p:nvPicPr>
            <p:blipFill>
              <a:blip r:embed="rId2"/>
            </p:blipFill>
            <p:spPr>
              <a:xfrm>
                <a:off x="3335655" y="1232535"/>
                <a:ext cx="794385" cy="31750"/>
              </a:xfrm>
              <a:prstGeom prst="rect"/>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29225</Words>
  <Application>WPS 演示</Application>
  <PresentationFormat>全屏显示(4:3)</PresentationFormat>
  <Paragraphs>3452</Paragraphs>
  <Slides>198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18</vt:i4>
      </vt:variant>
      <vt:variant>
        <vt:lpstr>幻灯片标题</vt:lpstr>
      </vt:variant>
      <vt:variant>
        <vt:i4>198</vt:i4>
      </vt:variant>
    </vt:vector>
  </HeadingPairs>
  <TitlesOfParts>
    <vt:vector size="231" baseType="lpstr">
      <vt:lpstr>Arial</vt:lpstr>
      <vt:lpstr>宋体</vt:lpstr>
      <vt:lpstr>Wingdings</vt:lpstr>
      <vt:lpstr>Times New Roman</vt:lpstr>
      <vt:lpstr>黑体</vt:lpstr>
      <vt:lpstr>Tahoma</vt:lpstr>
      <vt:lpstr>华文新魏</vt:lpstr>
      <vt:lpstr>微软雅黑</vt:lpstr>
      <vt:lpstr>Arial Unicode MS</vt:lpstr>
      <vt:lpstr>楷体_GB2312</vt:lpstr>
      <vt:lpstr>新宋体</vt:lpstr>
      <vt:lpstr>Arial</vt:lpstr>
      <vt:lpstr>Calibri</vt:lpstr>
      <vt:lpstr>Microsoft JhengHei</vt:lpstr>
      <vt:lpstr>默认设计模板</vt:lpstr>
      <vt:lpstr>Visio.Drawing.4</vt:lpstr>
      <vt:lpstr>PBrush</vt:lpstr>
      <vt:lpstr>Visio.Drawing.11</vt:lpstr>
      <vt:lpstr>PBrush</vt:lpstr>
      <vt:lpstr>Visio.Drawing.11</vt:lpstr>
      <vt:lpstr>Visio.Drawing.11</vt:lpstr>
      <vt:lpstr>PBrush</vt:lpstr>
      <vt:lpstr>Visio.Drawing.11</vt:lpstr>
      <vt:lpstr>Visio.Drawing.11</vt:lpstr>
      <vt:lpstr>Visio.Drawing.11</vt:lpstr>
      <vt:lpstr>Visio.Drawing.4</vt:lpstr>
      <vt:lpstr>PBrush</vt:lpstr>
      <vt:lpstr>Paint.Picture</vt:lpstr>
      <vt:lpstr>Visio.Drawing.6</vt:lpstr>
      <vt:lpstr>Visio.Drawing.11</vt:lpstr>
      <vt:lpstr>Visio.Drawing.11</vt:lpstr>
      <vt:lpstr>Visio.Drawing.11</vt:lpstr>
      <vt:lpstr>Visio.Drawing.11</vt:lpstr>
      <vt:lpstr>PowerPoint 演示文稿</vt:lpstr>
      <vt:lpstr>知识要点</vt:lpstr>
      <vt:lpstr>存储管理的主要功能</vt:lpstr>
      <vt:lpstr>存储管理的主要功能</vt:lpstr>
      <vt:lpstr>4.1 存储器工作原理 </vt:lpstr>
      <vt:lpstr>PowerPoint 演示文稿</vt:lpstr>
      <vt:lpstr>4.1.1 存储器层次</vt:lpstr>
      <vt:lpstr>PowerPoint 演示文稿</vt:lpstr>
      <vt:lpstr>PowerPoint 演示文稿</vt:lpstr>
      <vt:lpstr>各级存储器性能</vt:lpstr>
      <vt:lpstr>内存的物理组织</vt:lpstr>
      <vt:lpstr>程序的逻辑结构</vt:lpstr>
      <vt:lpstr>PowerPoint 演示文稿</vt:lpstr>
      <vt:lpstr>4.1.2 地址转换与存储保护(1)</vt:lpstr>
      <vt:lpstr>1. 编译、链接、装载(1)</vt:lpstr>
      <vt:lpstr>1. 编译、链接、装载(2)</vt:lpstr>
      <vt:lpstr>1. 编译、链接、装载(3)</vt:lpstr>
      <vt:lpstr>2. 地址重定位</vt:lpstr>
      <vt:lpstr>2. 地址重定位</vt:lpstr>
      <vt:lpstr>2. 地址重定位</vt:lpstr>
      <vt:lpstr>2. 地址重定位</vt:lpstr>
      <vt:lpstr>2. 地址重定位</vt:lpstr>
      <vt:lpstr>2. 地址重定位</vt:lpstr>
      <vt:lpstr>3. 存储保护</vt:lpstr>
      <vt:lpstr>3. 存储保护</vt:lpstr>
      <vt:lpstr>3. 存储保护</vt:lpstr>
      <vt:lpstr>4.2 连续存储空间管理</vt:lpstr>
      <vt:lpstr>4.2.1 固定分区存储管理 </vt:lpstr>
      <vt:lpstr>4.2.1 固定分区存储管理</vt:lpstr>
      <vt:lpstr>PowerPoint 演示文稿</vt:lpstr>
      <vt:lpstr>4.2.1 固定分区存储管理</vt:lpstr>
      <vt:lpstr>4.2.1 固定分区存储管理</vt:lpstr>
      <vt:lpstr>4.2.1 固定分区存储管理</vt:lpstr>
      <vt:lpstr>4.2.1 固定分区存储管理</vt:lpstr>
      <vt:lpstr>4.2.2 可变分区存储管理</vt:lpstr>
      <vt:lpstr>工作过程</vt:lpstr>
      <vt:lpstr>PowerPoint 演示文稿</vt:lpstr>
      <vt:lpstr>PowerPoint 演示文稿</vt:lpstr>
      <vt:lpstr> </vt:lpstr>
      <vt:lpstr>可变分区存储管理数据结构</vt:lpstr>
      <vt:lpstr>可变分区回收算法</vt:lpstr>
      <vt:lpstr>链表空闲区管理方法</vt:lpstr>
      <vt:lpstr>PowerPoint 演示文稿</vt:lpstr>
      <vt:lpstr>可变分区管理分配算法</vt:lpstr>
      <vt:lpstr>最优适应法</vt:lpstr>
      <vt:lpstr>适应分配法例子</vt:lpstr>
      <vt:lpstr>适应分配法例子</vt:lpstr>
      <vt:lpstr>最先适应法</vt:lpstr>
      <vt:lpstr>最坏适应法 </vt:lpstr>
      <vt:lpstr>可变分区地址转换与存储保护</vt:lpstr>
      <vt:lpstr>多对基址/限长寄存器</vt:lpstr>
      <vt:lpstr>4.2.3内存不足的存储管理技术</vt:lpstr>
      <vt:lpstr>1.移动技术（1）</vt:lpstr>
      <vt:lpstr>1.移动技术（2）</vt:lpstr>
      <vt:lpstr>1. 移动技术（3）</vt:lpstr>
      <vt:lpstr>移动算法的实施时机 </vt:lpstr>
      <vt:lpstr>2. 对换技术（1）</vt:lpstr>
      <vt:lpstr>2. 对换技术（2）</vt:lpstr>
      <vt:lpstr>3. 覆盖技术（1）</vt:lpstr>
      <vt:lpstr> </vt:lpstr>
      <vt:lpstr>4.3 分页存储管理</vt:lpstr>
      <vt:lpstr>4.3.1 分页存储管理基本原理</vt:lpstr>
      <vt:lpstr>1、逻辑地址表示</vt:lpstr>
      <vt:lpstr>2、主存分配原则</vt:lpstr>
      <vt:lpstr>PowerPoint 演示文稿</vt:lpstr>
      <vt:lpstr>3、页表 </vt:lpstr>
      <vt:lpstr>3、页表</vt:lpstr>
      <vt:lpstr>4、页面大小的确定 </vt:lpstr>
      <vt:lpstr>PowerPoint 演示文稿</vt:lpstr>
      <vt:lpstr>5、地址转换与存储保护 </vt:lpstr>
      <vt:lpstr>5、地址转换和存储保护</vt:lpstr>
      <vt:lpstr>6、实例</vt:lpstr>
      <vt:lpstr>PowerPoint 演示文稿</vt:lpstr>
      <vt:lpstr>7、简单分页优缺点</vt:lpstr>
      <vt:lpstr>4.3.2分页存储空间分配和去配</vt:lpstr>
      <vt:lpstr>内存分配的位示图和链表方法</vt:lpstr>
      <vt:lpstr>4.3.4分页存储空间页面共享 和保护</vt:lpstr>
      <vt:lpstr>１.  页面共享</vt:lpstr>
      <vt:lpstr>2.  页面保护</vt:lpstr>
      <vt:lpstr> 3.  运行时动态链接</vt:lpstr>
      <vt:lpstr>3.  运行时动态链接</vt:lpstr>
      <vt:lpstr>4.4 分段存储管理</vt:lpstr>
      <vt:lpstr>4.4.1 程序分段结构</vt:lpstr>
      <vt:lpstr>分段存储管理引入的主要原因</vt:lpstr>
      <vt:lpstr>模块化程序设计的分段结构</vt:lpstr>
      <vt:lpstr>4.4.2 分段存储管理基本原理</vt:lpstr>
      <vt:lpstr>PowerPoint 演示文稿</vt:lpstr>
      <vt:lpstr>PowerPoint 演示文稿</vt:lpstr>
      <vt:lpstr>4.4.2 分段存储管理基本原理</vt:lpstr>
      <vt:lpstr>PowerPoint 演示文稿</vt:lpstr>
      <vt:lpstr>4.4.2 分段存储管理基本原理</vt:lpstr>
      <vt:lpstr>4.4.2 分段存储管理基本原理</vt:lpstr>
      <vt:lpstr>4.4.3分段存储管理共享和保护</vt:lpstr>
      <vt:lpstr>PowerPoint 演示文稿</vt:lpstr>
      <vt:lpstr>地址转换实例</vt:lpstr>
      <vt:lpstr>PowerPoint 演示文稿</vt:lpstr>
      <vt:lpstr>4.4.4 页式和段式系统的区别 </vt:lpstr>
      <vt:lpstr>4.4.4 页式和段式系统的区别</vt:lpstr>
      <vt:lpstr>4.5虚拟存储管理</vt:lpstr>
      <vt:lpstr>4.5.1  虚拟存储器概念</vt:lpstr>
      <vt:lpstr>程序运行的局部性特性             </vt:lpstr>
      <vt:lpstr>产生局部性的典型原因</vt:lpstr>
      <vt:lpstr>4.5.1  虚拟存储器概念</vt:lpstr>
      <vt:lpstr>4.5.1  虚拟存储器概念</vt:lpstr>
      <vt:lpstr>虚拟存储器概念图 </vt:lpstr>
      <vt:lpstr>实现虚拟存储器须解决的问题</vt:lpstr>
      <vt:lpstr>虚拟存储管理实现技术</vt:lpstr>
      <vt:lpstr>4.5.2 分页虚拟存储系统</vt:lpstr>
      <vt:lpstr>PowerPoint 演示文稿</vt:lpstr>
      <vt:lpstr>请求分页虚存管理页表扩展</vt:lpstr>
      <vt:lpstr>外页表</vt:lpstr>
      <vt:lpstr>1、分页虚存系统硬件支撑</vt:lpstr>
      <vt:lpstr>1、分页虚存系统硬件支撑</vt:lpstr>
      <vt:lpstr>MMU主要功能</vt:lpstr>
      <vt:lpstr>缺页中断处理的过程 </vt:lpstr>
      <vt:lpstr>2、直接映象的页地址转换 </vt:lpstr>
      <vt:lpstr>2、直接映象的页地址转换</vt:lpstr>
      <vt:lpstr>2、直接映象的页地址转换</vt:lpstr>
      <vt:lpstr>3、多级页表的地址转换 </vt:lpstr>
      <vt:lpstr>3、多级页表地址映射</vt:lpstr>
      <vt:lpstr>3、多级页表地址映射</vt:lpstr>
      <vt:lpstr>3、多级页表地址映射</vt:lpstr>
      <vt:lpstr>3、多级页表地址映射</vt:lpstr>
      <vt:lpstr>4、反置页表地址转换</vt:lpstr>
      <vt:lpstr>4、反置页表地址转换</vt:lpstr>
      <vt:lpstr>4、反置页表地址转换</vt:lpstr>
      <vt:lpstr>5、请求分页虚存地址转换过程(1)</vt:lpstr>
      <vt:lpstr>5、请求分页虚存地址转换过程(2)</vt:lpstr>
      <vt:lpstr>5、请求分页虚存地址转换过程(3)</vt:lpstr>
      <vt:lpstr>请求分页虚存系统优缺点</vt:lpstr>
      <vt:lpstr>4.5.3请求段页式虚存管理</vt:lpstr>
      <vt:lpstr>请求段页式虚存管理的基本原理</vt:lpstr>
      <vt:lpstr>PowerPoint 演示文稿</vt:lpstr>
      <vt:lpstr>主存分配 </vt:lpstr>
      <vt:lpstr>段页式虚存管理的数据结构</vt:lpstr>
      <vt:lpstr>地址转换(1)</vt:lpstr>
      <vt:lpstr>地址转换(2)</vt:lpstr>
      <vt:lpstr>地址转换(3)</vt:lpstr>
      <vt:lpstr> </vt:lpstr>
      <vt:lpstr>段页式虚存管理优缺点 </vt:lpstr>
      <vt:lpstr>段页式虚存管理优缺点 </vt:lpstr>
      <vt:lpstr>存储管理方案小结	</vt:lpstr>
      <vt:lpstr>4.5.4 页面管理策略</vt:lpstr>
      <vt:lpstr>1、页面装入策略</vt:lpstr>
      <vt:lpstr>2、页面清除策略</vt:lpstr>
      <vt:lpstr>3、页面分配策略</vt:lpstr>
      <vt:lpstr>3、页面分配策略</vt:lpstr>
      <vt:lpstr>4、页面替换策略</vt:lpstr>
      <vt:lpstr>固定分配和局部替换策略配合使用</vt:lpstr>
      <vt:lpstr>固定分配和局部替换策略配合使用</vt:lpstr>
      <vt:lpstr>可变分配和全局替换策略配合使用</vt:lpstr>
      <vt:lpstr>可变分配和局部替换配合使用</vt:lpstr>
      <vt:lpstr>5、缺页中断率</vt:lpstr>
      <vt:lpstr>影响缺页中断率的因素 </vt:lpstr>
      <vt:lpstr>程序局部性例子</vt:lpstr>
      <vt:lpstr>PowerPoint 演示文稿</vt:lpstr>
      <vt:lpstr>6、全局页面替换策略</vt:lpstr>
      <vt:lpstr>1)最佳页面替换算法</vt:lpstr>
      <vt:lpstr>2)先进先出页面替换算法</vt:lpstr>
      <vt:lpstr>FIFO 调度算法的Belady 异常现象</vt:lpstr>
      <vt:lpstr>Belady 异常现象举例</vt:lpstr>
      <vt:lpstr>页面缓冲算法 </vt:lpstr>
      <vt:lpstr>3)最近最少用页面替换算法</vt:lpstr>
      <vt:lpstr>LRU算法实现：页面淘汰队列(1)</vt:lpstr>
      <vt:lpstr>LRU算法实现：页面淘汰队列(2)</vt:lpstr>
      <vt:lpstr>LRU算法实现：页面淘汰队列(3)</vt:lpstr>
      <vt:lpstr>LRU算法实现：引用位法</vt:lpstr>
      <vt:lpstr>LRU算法实现：计数法</vt:lpstr>
      <vt:lpstr>LRU算法实现：计时法</vt:lpstr>
      <vt:lpstr>LRU算法实现：老化算法</vt:lpstr>
      <vt:lpstr>4)第二次机会页面替换算法</vt:lpstr>
      <vt:lpstr>5）时钟页面替换算法(1)</vt:lpstr>
      <vt:lpstr>时钟页面替换算法(2)</vt:lpstr>
      <vt:lpstr>时钟页面替换算法的一个例子 </vt:lpstr>
      <vt:lpstr>时钟页面替换改进算法(1)</vt:lpstr>
      <vt:lpstr>时钟页面替换改进算法(2) </vt:lpstr>
      <vt:lpstr>例子--计算缺页中断次数和被淘汰页面(1)</vt:lpstr>
      <vt:lpstr>例子：计算缺页中断次数和被淘汰页面(2)</vt:lpstr>
      <vt:lpstr>例子--计算缺页中断次数和被淘汰页面(3)</vt:lpstr>
      <vt:lpstr>例子--计算缺页中断次数和被淘汰页面(4)</vt:lpstr>
      <vt:lpstr>7、局部页面替换算法</vt:lpstr>
      <vt:lpstr>1) 局部最佳页面替换算法(1)</vt:lpstr>
      <vt:lpstr>局部最佳页面替换算法(2)</vt:lpstr>
      <vt:lpstr>PowerPoint 演示文稿</vt:lpstr>
      <vt:lpstr>工作集例子</vt:lpstr>
      <vt:lpstr>2) 工作集模型和工作集置换算法 </vt:lpstr>
      <vt:lpstr>进程工作集</vt:lpstr>
      <vt:lpstr>工作集替换示例</vt:lpstr>
      <vt:lpstr>工作集替换示例进一步说明 </vt:lpstr>
      <vt:lpstr>PowerPoint 演示文稿</vt:lpstr>
      <vt:lpstr>通过工作集确定驻留集大小</vt:lpstr>
      <vt:lpstr>3) 模拟工作集替换算法(1)</vt:lpstr>
      <vt:lpstr>模拟工作集替换算法(2) 时间戳算法(1)</vt:lpstr>
      <vt:lpstr>模拟工作集替换算法(3) 时间戳算法(2)</vt:lpstr>
      <vt:lpstr>举例</vt:lpstr>
      <vt:lpstr>4）缺页频率替换算法</vt:lpstr>
      <vt:lpstr>PFF替换示例</vt:lpstr>
      <vt:lpstr>虚存页面替换算法小结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772</cp:revision>
  <dcterms:created xsi:type="dcterms:W3CDTF">2002-10-28T07:32:00Z</dcterms:created>
  <dcterms:modified xsi:type="dcterms:W3CDTF">2022-04-18T03:16:18Z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8DB16D20461842BB9487191C31786B7B</vt:lpwstr>
  </property>
</Properties>
</file>