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2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0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0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7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94D8-95A0-4653-83A9-43CBBD4C5346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B140-142D-4606-9FF1-3DA29BF1A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9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7737" y="492256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同态滤波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53" y="1516951"/>
            <a:ext cx="3428238" cy="23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6296"/>
            <a:ext cx="112014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381000" y="1447800"/>
            <a:ext cx="8458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073033" y="564880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局部</a:t>
            </a:r>
            <a:r>
              <a:rPr lang="zh-CN" altLang="en-US" b="1" dirty="0"/>
              <a:t>直方图自适应增强</a:t>
            </a:r>
          </a:p>
        </p:txBody>
      </p:sp>
    </p:spTree>
    <p:extLst>
      <p:ext uri="{BB962C8B-B14F-4D97-AF65-F5344CB8AC3E}">
        <p14:creationId xmlns:p14="http://schemas.microsoft.com/office/powerpoint/2010/main" val="27786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4714" y="683544"/>
            <a:ext cx="304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3.  </a:t>
            </a:r>
            <a:r>
              <a:rPr lang="zh-CN" altLang="en-US" b="1" dirty="0" smtClean="0"/>
              <a:t>非线性变换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校正</a:t>
            </a:r>
            <a:r>
              <a:rPr lang="en-US" altLang="zh-CN" b="1" dirty="0" smtClean="0"/>
              <a:t>)</a:t>
            </a:r>
            <a:endParaRPr lang="zh-CN" altLang="en-US" b="1" dirty="0"/>
          </a:p>
          <a:p>
            <a:endParaRPr lang="en-US" altLang="zh-CN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01" y="1475232"/>
            <a:ext cx="3226353" cy="276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2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4714" y="68354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4.  </a:t>
            </a:r>
            <a:r>
              <a:rPr lang="zh-CN" altLang="en-US" b="1" dirty="0" smtClean="0"/>
              <a:t>去</a:t>
            </a:r>
            <a:r>
              <a:rPr lang="zh-CN" altLang="en-US" b="1" dirty="0"/>
              <a:t>红眼</a:t>
            </a:r>
          </a:p>
        </p:txBody>
      </p:sp>
      <p:pic>
        <p:nvPicPr>
          <p:cNvPr id="7" name="Picture 9" descr="20081130204549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14" y="1554861"/>
            <a:ext cx="61944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0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qinmu peng</dc:creator>
  <cp:lastModifiedBy>qinmu peng</cp:lastModifiedBy>
  <cp:revision>37</cp:revision>
  <dcterms:created xsi:type="dcterms:W3CDTF">2022-04-29T06:56:16Z</dcterms:created>
  <dcterms:modified xsi:type="dcterms:W3CDTF">2024-04-25T09:37:59Z</dcterms:modified>
</cp:coreProperties>
</file>