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10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C94D8-95A0-4653-83A9-43CBBD4C5346}" type="datetimeFigureOut">
              <a:rPr lang="zh-CN" altLang="en-US" smtClean="0"/>
              <a:t>2024-05-09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2B140-142D-4606-9FF1-3DA29BF1A5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1354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C94D8-95A0-4653-83A9-43CBBD4C5346}" type="datetimeFigureOut">
              <a:rPr lang="zh-CN" altLang="en-US" smtClean="0"/>
              <a:t>2024-05-09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2B140-142D-4606-9FF1-3DA29BF1A5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3861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C94D8-95A0-4653-83A9-43CBBD4C5346}" type="datetimeFigureOut">
              <a:rPr lang="zh-CN" altLang="en-US" smtClean="0"/>
              <a:t>2024-05-09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2B140-142D-4606-9FF1-3DA29BF1A5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2028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C94D8-95A0-4653-83A9-43CBBD4C5346}" type="datetimeFigureOut">
              <a:rPr lang="zh-CN" altLang="en-US" smtClean="0"/>
              <a:t>2024-05-09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2B140-142D-4606-9FF1-3DA29BF1A5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628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C94D8-95A0-4653-83A9-43CBBD4C5346}" type="datetimeFigureOut">
              <a:rPr lang="zh-CN" altLang="en-US" smtClean="0"/>
              <a:t>2024-05-09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2B140-142D-4606-9FF1-3DA29BF1A5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905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C94D8-95A0-4653-83A9-43CBBD4C5346}" type="datetimeFigureOut">
              <a:rPr lang="zh-CN" altLang="en-US" smtClean="0"/>
              <a:t>2024-05-09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2B140-142D-4606-9FF1-3DA29BF1A5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389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C94D8-95A0-4653-83A9-43CBBD4C5346}" type="datetimeFigureOut">
              <a:rPr lang="zh-CN" altLang="en-US" smtClean="0"/>
              <a:t>2024-05-09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2B140-142D-4606-9FF1-3DA29BF1A5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3834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C94D8-95A0-4653-83A9-43CBBD4C5346}" type="datetimeFigureOut">
              <a:rPr lang="zh-CN" altLang="en-US" smtClean="0"/>
              <a:t>2024-05-09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2B140-142D-4606-9FF1-3DA29BF1A5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7668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C94D8-95A0-4653-83A9-43CBBD4C5346}" type="datetimeFigureOut">
              <a:rPr lang="zh-CN" altLang="en-US" smtClean="0"/>
              <a:t>2024-05-09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2B140-142D-4606-9FF1-3DA29BF1A5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9009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C94D8-95A0-4653-83A9-43CBBD4C5346}" type="datetimeFigureOut">
              <a:rPr lang="zh-CN" altLang="en-US" smtClean="0"/>
              <a:t>2024-05-09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2B140-142D-4606-9FF1-3DA29BF1A5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8190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C94D8-95A0-4653-83A9-43CBBD4C5346}" type="datetimeFigureOut">
              <a:rPr lang="zh-CN" altLang="en-US" smtClean="0"/>
              <a:t>2024-05-09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2B140-142D-4606-9FF1-3DA29BF1A5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7171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6C94D8-95A0-4653-83A9-43CBBD4C5346}" type="datetimeFigureOut">
              <a:rPr lang="zh-CN" altLang="en-US" smtClean="0"/>
              <a:t>2024-05-09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52B140-142D-4606-9FF1-3DA29BF1A5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0399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987737" y="492256"/>
            <a:ext cx="20361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/>
              <a:t>1. </a:t>
            </a:r>
            <a:r>
              <a:rPr lang="zh-CN" altLang="en-US" b="1" dirty="0" smtClean="0"/>
              <a:t>开操作与闭操作</a:t>
            </a:r>
            <a:endParaRPr lang="zh-CN" altLang="en-US" b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8323" y="1480144"/>
            <a:ext cx="2561905" cy="193333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9477" y="1495666"/>
            <a:ext cx="2552381" cy="1933333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752078" y="111081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原始图像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1107" y="1495666"/>
            <a:ext cx="2542857" cy="196190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5431669" y="1110812"/>
            <a:ext cx="1516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步：腐蚀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7761645" y="1126334"/>
            <a:ext cx="1460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步：膨胀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52078" y="3919773"/>
            <a:ext cx="2466667" cy="187619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33760" y="3938820"/>
            <a:ext cx="2457143" cy="1857143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3129746" y="3534919"/>
            <a:ext cx="1460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3</a:t>
            </a:r>
            <a:r>
              <a:rPr lang="zh-CN" altLang="en-US" dirty="0" smtClean="0"/>
              <a:t>步：膨胀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6147970" y="3550441"/>
            <a:ext cx="1516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4</a:t>
            </a:r>
            <a:r>
              <a:rPr lang="zh-CN" altLang="en-US" dirty="0" smtClean="0"/>
              <a:t>步：腐蚀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1261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060" y="1725460"/>
            <a:ext cx="2400000" cy="298095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5973" y="1725460"/>
            <a:ext cx="2442725" cy="298095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626950" y="731954"/>
            <a:ext cx="13436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/>
              <a:t>2. </a:t>
            </a:r>
            <a:r>
              <a:rPr lang="zh-CN" altLang="en-US" b="1" dirty="0" smtClean="0"/>
              <a:t>边界</a:t>
            </a:r>
            <a:r>
              <a:rPr lang="zh-CN" altLang="en-US" b="1" dirty="0"/>
              <a:t>提取</a:t>
            </a:r>
            <a:endParaRPr lang="en-US" altLang="zh-CN" b="1" dirty="0"/>
          </a:p>
        </p:txBody>
      </p:sp>
      <p:sp>
        <p:nvSpPr>
          <p:cNvPr id="6" name="右箭头 5"/>
          <p:cNvSpPr/>
          <p:nvPr/>
        </p:nvSpPr>
        <p:spPr>
          <a:xfrm>
            <a:off x="4429957" y="3009530"/>
            <a:ext cx="710214" cy="3195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8624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544714" y="683544"/>
            <a:ext cx="2739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/>
              <a:t>3. Top-hat</a:t>
            </a:r>
            <a:r>
              <a:rPr lang="zh-CN" altLang="en-US" b="1" dirty="0" smtClean="0"/>
              <a:t>用于图像</a:t>
            </a:r>
            <a:r>
              <a:rPr lang="zh-CN" altLang="en-US" b="1" dirty="0"/>
              <a:t>增强</a:t>
            </a:r>
            <a:r>
              <a:rPr lang="en-US" altLang="zh-CN" b="1" dirty="0" smtClean="0"/>
              <a:t> 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5791" y="1306620"/>
            <a:ext cx="6781800" cy="430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5251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544714" y="683544"/>
            <a:ext cx="25987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/>
              <a:t>4. Hough </a:t>
            </a:r>
            <a:r>
              <a:rPr lang="zh-CN" altLang="en-US" b="1" dirty="0" smtClean="0"/>
              <a:t>变换校正图像</a:t>
            </a:r>
            <a:endParaRPr lang="en-US" altLang="zh-CN" b="1" dirty="0" smtClean="0"/>
          </a:p>
        </p:txBody>
      </p:sp>
      <p:sp>
        <p:nvSpPr>
          <p:cNvPr id="2" name="右箭头 1"/>
          <p:cNvSpPr/>
          <p:nvPr/>
        </p:nvSpPr>
        <p:spPr>
          <a:xfrm>
            <a:off x="4057445" y="4500161"/>
            <a:ext cx="754602" cy="4083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544713" y="1365855"/>
            <a:ext cx="810531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4F4F4F"/>
                </a:solidFill>
                <a:latin typeface="PingFang SC"/>
              </a:rPr>
              <a:t>算法步骤</a:t>
            </a:r>
          </a:p>
          <a:p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（</a:t>
            </a:r>
            <a:r>
              <a:rPr lang="en-US" altLang="zh-CN" dirty="0">
                <a:solidFill>
                  <a:srgbClr val="4D4D4D"/>
                </a:solidFill>
                <a:latin typeface="-apple-system"/>
              </a:rPr>
              <a:t>1</a:t>
            </a:r>
            <a:r>
              <a:rPr lang="zh-CN" altLang="en-US" dirty="0" smtClean="0">
                <a:solidFill>
                  <a:srgbClr val="4D4D4D"/>
                </a:solidFill>
                <a:latin typeface="-apple-system"/>
              </a:rPr>
              <a:t>）</a:t>
            </a:r>
            <a:r>
              <a:rPr lang="en-US" altLang="zh-CN" dirty="0" smtClean="0">
                <a:solidFill>
                  <a:srgbClr val="4D4D4D"/>
                </a:solidFill>
                <a:latin typeface="-apple-system"/>
              </a:rPr>
              <a:t>Sobel</a:t>
            </a:r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算子边缘检测</a:t>
            </a:r>
            <a:r>
              <a:rPr lang="zh-CN" altLang="en-US" dirty="0" smtClean="0">
                <a:solidFill>
                  <a:srgbClr val="4D4D4D"/>
                </a:solidFill>
                <a:latin typeface="-apple-system"/>
              </a:rPr>
              <a:t>；                  </a:t>
            </a:r>
            <a:r>
              <a:rPr lang="en-US" altLang="zh-CN" dirty="0" smtClean="0">
                <a:solidFill>
                  <a:srgbClr val="4D4D4D"/>
                </a:solidFill>
                <a:latin typeface="-apple-system"/>
              </a:rPr>
              <a:t>(edge </a:t>
            </a:r>
            <a:r>
              <a:rPr lang="zh-CN" altLang="en-US" dirty="0" smtClean="0">
                <a:solidFill>
                  <a:srgbClr val="4D4D4D"/>
                </a:solidFill>
                <a:latin typeface="-apple-system"/>
              </a:rPr>
              <a:t>函数</a:t>
            </a:r>
            <a:r>
              <a:rPr lang="en-US" altLang="zh-CN" dirty="0" smtClean="0">
                <a:solidFill>
                  <a:srgbClr val="4D4D4D"/>
                </a:solidFill>
                <a:latin typeface="-apple-system"/>
              </a:rPr>
              <a:t>)</a:t>
            </a:r>
            <a:r>
              <a:rPr lang="zh-CN" altLang="en-US" dirty="0">
                <a:solidFill>
                  <a:srgbClr val="4D4D4D"/>
                </a:solidFill>
                <a:latin typeface="-apple-system"/>
              </a:rPr>
              <a:t/>
            </a:r>
            <a:br>
              <a:rPr lang="zh-CN" altLang="en-US" dirty="0">
                <a:solidFill>
                  <a:srgbClr val="4D4D4D"/>
                </a:solidFill>
                <a:latin typeface="-apple-system"/>
              </a:rPr>
            </a:br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（</a:t>
            </a:r>
            <a:r>
              <a:rPr lang="en-US" altLang="zh-CN" dirty="0">
                <a:solidFill>
                  <a:srgbClr val="4D4D4D"/>
                </a:solidFill>
                <a:latin typeface="-apple-system"/>
              </a:rPr>
              <a:t>2</a:t>
            </a:r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）</a:t>
            </a:r>
            <a:r>
              <a:rPr lang="en-US" altLang="zh-CN" dirty="0">
                <a:solidFill>
                  <a:srgbClr val="4D4D4D"/>
                </a:solidFill>
                <a:latin typeface="-apple-system"/>
              </a:rPr>
              <a:t>Hough</a:t>
            </a:r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变化计算倾斜角度；</a:t>
            </a:r>
            <a:br>
              <a:rPr lang="zh-CN" altLang="en-US" dirty="0">
                <a:solidFill>
                  <a:srgbClr val="4D4D4D"/>
                </a:solidFill>
                <a:latin typeface="-apple-system"/>
              </a:rPr>
            </a:br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（</a:t>
            </a:r>
            <a:r>
              <a:rPr lang="en-US" altLang="zh-CN" dirty="0">
                <a:solidFill>
                  <a:srgbClr val="4D4D4D"/>
                </a:solidFill>
                <a:latin typeface="-apple-system"/>
              </a:rPr>
              <a:t>3</a:t>
            </a:r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）图像旋转校正；</a:t>
            </a:r>
            <a:br>
              <a:rPr lang="zh-CN" altLang="en-US" dirty="0">
                <a:solidFill>
                  <a:srgbClr val="4D4D4D"/>
                </a:solidFill>
                <a:latin typeface="-apple-system"/>
              </a:rPr>
            </a:br>
            <a:r>
              <a:rPr lang="zh-CN" altLang="en-US" dirty="0">
                <a:solidFill>
                  <a:srgbClr val="4D4D4D"/>
                </a:solidFill>
                <a:latin typeface="-apple-system"/>
              </a:rPr>
              <a:t/>
            </a:r>
            <a:br>
              <a:rPr lang="zh-CN" altLang="en-US" dirty="0">
                <a:solidFill>
                  <a:srgbClr val="4D4D4D"/>
                </a:solidFill>
                <a:latin typeface="-apple-system"/>
              </a:rPr>
            </a:br>
            <a:endParaRPr lang="zh-CN" altLang="en-US" b="0" i="0" dirty="0">
              <a:solidFill>
                <a:srgbClr val="4D4D4D"/>
              </a:solidFill>
              <a:effectLst/>
              <a:latin typeface="-apple-system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449" y="3400857"/>
            <a:ext cx="3297064" cy="260698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0964" y="3855904"/>
            <a:ext cx="2347603" cy="187651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5101" y="3822998"/>
            <a:ext cx="2609850" cy="2057400"/>
          </a:xfrm>
          <a:prstGeom prst="rect">
            <a:avLst/>
          </a:prstGeom>
        </p:spPr>
      </p:pic>
      <p:sp>
        <p:nvSpPr>
          <p:cNvPr id="10" name="右箭头 9"/>
          <p:cNvSpPr/>
          <p:nvPr/>
        </p:nvSpPr>
        <p:spPr>
          <a:xfrm>
            <a:off x="7704028" y="4456166"/>
            <a:ext cx="754602" cy="4083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7061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77</Words>
  <Application>Microsoft Office PowerPoint</Application>
  <PresentationFormat>宽屏</PresentationFormat>
  <Paragraphs>11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-apple-system</vt:lpstr>
      <vt:lpstr>PingFang SC</vt:lpstr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qinmu peng</dc:creator>
  <cp:lastModifiedBy>qinmu peng</cp:lastModifiedBy>
  <cp:revision>30</cp:revision>
  <dcterms:created xsi:type="dcterms:W3CDTF">2022-04-29T06:56:16Z</dcterms:created>
  <dcterms:modified xsi:type="dcterms:W3CDTF">2024-05-09T09:55:57Z</dcterms:modified>
</cp:coreProperties>
</file>