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76" r:id="rId2"/>
    <p:sldId id="298" r:id="rId3"/>
    <p:sldId id="297" r:id="rId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7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C8"/>
    <a:srgbClr val="FF2F2F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04" autoAdjust="0"/>
    <p:restoredTop sz="92131" autoAdjust="0"/>
  </p:normalViewPr>
  <p:slideViewPr>
    <p:cSldViewPr>
      <p:cViewPr varScale="1">
        <p:scale>
          <a:sx n="72" d="100"/>
          <a:sy n="72" d="100"/>
        </p:scale>
        <p:origin x="123" y="33"/>
      </p:cViewPr>
      <p:guideLst>
        <p:guide orient="horz" pos="2251"/>
        <p:guide pos="37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92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pPr>
                <a:defRPr/>
              </a:pPr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7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8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015" y="52706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52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21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4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8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4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83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9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xfrm>
            <a:off x="0" y="6464528"/>
            <a:ext cx="3719736" cy="40617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0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4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1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3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142" y="1341313"/>
            <a:ext cx="10847916" cy="2303711"/>
          </a:xfrm>
        </p:spPr>
        <p:txBody>
          <a:bodyPr/>
          <a:lstStyle/>
          <a:p>
            <a:r>
              <a:rPr lang="zh-CN" altLang="en-US" dirty="0"/>
              <a:t>题目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4032251" y="5850258"/>
            <a:ext cx="4032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</a:t>
            </a:r>
            <a:endParaRPr lang="en-US" altLang="zh-CN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电子信息与通信学院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3798"/>
              </p:ext>
            </p:extLst>
          </p:nvPr>
        </p:nvGraphicFramePr>
        <p:xfrm>
          <a:off x="3777644" y="4393551"/>
          <a:ext cx="4204911" cy="173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</a:p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72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16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34" y="6019729"/>
            <a:ext cx="851817" cy="61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2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659B-1B5C-4FB6-B171-9BAE2D86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xxx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2280C-5185-4B1D-A314-1A29BE44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83" y="1274618"/>
            <a:ext cx="11249457" cy="5138067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香农的什么故事？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对你的感悟？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0142E-FF25-4501-B9A0-C5D1ADE68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37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69215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36838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/>
              <a:t>谢 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67248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862</TotalTime>
  <Words>32</Words>
  <Application>Microsoft Office PowerPoint</Application>
  <PresentationFormat>宽屏</PresentationFormat>
  <Paragraphs>14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Arial</vt:lpstr>
      <vt:lpstr>Calibri</vt:lpstr>
      <vt:lpstr>Times New Roman</vt:lpstr>
      <vt:lpstr>Wingdings</vt:lpstr>
      <vt:lpstr>Pixel</vt:lpstr>
      <vt:lpstr>题目</vt:lpstr>
      <vt:lpstr>xxx</vt:lpstr>
      <vt:lpstr>Q&amp;A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Gao Yayu</cp:lastModifiedBy>
  <cp:revision>789</cp:revision>
  <dcterms:created xsi:type="dcterms:W3CDTF">2006-05-03T02:09:52Z</dcterms:created>
  <dcterms:modified xsi:type="dcterms:W3CDTF">2020-04-25T11:54:36Z</dcterms:modified>
</cp:coreProperties>
</file>