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solidFill>
            <a:srgbClr val="66FFFF"/>
          </a:solidFill>
        </p:spPr>
        <p:txBody>
          <a:bodyPr/>
          <a:lstStyle/>
          <a:p>
            <a:r>
              <a:rPr lang="zh-CN" altLang="en-US" dirty="0" smtClean="0"/>
              <a:t>串行</a:t>
            </a:r>
            <a:r>
              <a:rPr lang="en-US" altLang="zh-CN" dirty="0" smtClean="0"/>
              <a:t>ADC</a:t>
            </a:r>
            <a:r>
              <a:rPr lang="zh-CN" altLang="en-US" dirty="0" smtClean="0"/>
              <a:t>举例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317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97560" y="557808"/>
            <a:ext cx="5122912" cy="1143000"/>
          </a:xfrm>
          <a:solidFill>
            <a:srgbClr val="66FFFF"/>
          </a:solidFill>
        </p:spPr>
        <p:txBody>
          <a:bodyPr>
            <a:normAutofit fontScale="90000"/>
          </a:bodyPr>
          <a:lstStyle/>
          <a:p>
            <a:r>
              <a:rPr lang="en-US" altLang="zh-CN" dirty="0"/>
              <a:t>12</a:t>
            </a:r>
            <a:r>
              <a:rPr lang="zh-CN" altLang="en-US" dirty="0"/>
              <a:t>位高速低功耗采样模数转换器 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55861"/>
            <a:ext cx="8393832" cy="4757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7617"/>
            <a:ext cx="3028086" cy="1953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3800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66FFFF"/>
          </a:solidFill>
        </p:spPr>
        <p:txBody>
          <a:bodyPr/>
          <a:lstStyle/>
          <a:p>
            <a:r>
              <a:rPr lang="zh-CN" altLang="en-US" dirty="0" smtClean="0"/>
              <a:t>典型应用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00" y="1923747"/>
            <a:ext cx="9024204" cy="3449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1511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66FFFF"/>
          </a:solidFill>
        </p:spPr>
        <p:txBody>
          <a:bodyPr/>
          <a:lstStyle/>
          <a:p>
            <a:r>
              <a:rPr lang="zh-CN" altLang="en-US" dirty="0" smtClean="0"/>
              <a:t>典型时序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81" y="2060848"/>
            <a:ext cx="8885315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7701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zh-CN" altLang="en-US" dirty="0" smtClean="0"/>
              <a:t>串行</a:t>
            </a:r>
            <a:r>
              <a:rPr lang="en-US" altLang="zh-CN" dirty="0" smtClean="0"/>
              <a:t>DAC</a:t>
            </a:r>
            <a:r>
              <a:rPr lang="zh-CN" altLang="en-US" dirty="0" smtClean="0"/>
              <a:t>举例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623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97560" y="557808"/>
            <a:ext cx="5122912" cy="1143000"/>
          </a:xfrm>
          <a:solidFill>
            <a:srgbClr val="92D050"/>
          </a:solidFill>
        </p:spPr>
        <p:txBody>
          <a:bodyPr>
            <a:normAutofit fontScale="90000"/>
          </a:bodyPr>
          <a:lstStyle/>
          <a:p>
            <a:r>
              <a:rPr lang="en-US" altLang="zh-CN" dirty="0"/>
              <a:t>12</a:t>
            </a:r>
            <a:r>
              <a:rPr lang="zh-CN" altLang="en-US" dirty="0"/>
              <a:t>位高速低功耗</a:t>
            </a:r>
            <a:r>
              <a:rPr lang="zh-CN" altLang="en-US" dirty="0" smtClean="0"/>
              <a:t>采样数模转换器 </a:t>
            </a:r>
            <a:endParaRPr lang="zh-CN" alt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700808"/>
            <a:ext cx="7456629" cy="5108769"/>
          </a:xfrm>
          <a:prstGeom prst="rect">
            <a:avLst/>
          </a:prstGeom>
          <a:solidFill>
            <a:srgbClr val="92D050"/>
          </a:solidFill>
          <a:ln>
            <a:noFill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95" y="-27384"/>
            <a:ext cx="2668205" cy="2204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718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zh-CN" altLang="en-US" dirty="0" smtClean="0"/>
              <a:t>典型应用</a:t>
            </a:r>
            <a:endParaRPr lang="zh-CN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760" y="2348880"/>
            <a:ext cx="9050127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8773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zh-CN" altLang="en-US" dirty="0" smtClean="0"/>
              <a:t>典型时序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268760"/>
            <a:ext cx="9091792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979804"/>
            <a:ext cx="9052652" cy="2689556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6734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26</Words>
  <Application>Microsoft Office PowerPoint</Application>
  <PresentationFormat>全屏显示(4:3)</PresentationFormat>
  <Paragraphs>8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串行ADC举例</vt:lpstr>
      <vt:lpstr>12位高速低功耗采样模数转换器 </vt:lpstr>
      <vt:lpstr>典型应用</vt:lpstr>
      <vt:lpstr>典型时序</vt:lpstr>
      <vt:lpstr>串行DAC举例</vt:lpstr>
      <vt:lpstr>12位高速低功耗采样数模转换器 </vt:lpstr>
      <vt:lpstr>典型应用</vt:lpstr>
      <vt:lpstr>典型时序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串行AD</dc:title>
  <dc:creator>gang su</dc:creator>
  <cp:lastModifiedBy>gang su</cp:lastModifiedBy>
  <cp:revision>6</cp:revision>
  <dcterms:created xsi:type="dcterms:W3CDTF">2015-05-03T13:03:27Z</dcterms:created>
  <dcterms:modified xsi:type="dcterms:W3CDTF">2015-05-03T13:46:29Z</dcterms:modified>
</cp:coreProperties>
</file>