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9" r:id="rId3"/>
    <p:sldId id="289" r:id="rId4"/>
    <p:sldId id="290" r:id="rId5"/>
    <p:sldId id="293" r:id="rId6"/>
    <p:sldId id="299" r:id="rId7"/>
    <p:sldId id="320" r:id="rId8"/>
    <p:sldId id="309" r:id="rId9"/>
    <p:sldId id="261" r:id="rId10"/>
    <p:sldId id="274" r:id="rId11"/>
    <p:sldId id="275" r:id="rId12"/>
    <p:sldId id="273" r:id="rId13"/>
    <p:sldId id="276" r:id="rId14"/>
    <p:sldId id="282" r:id="rId15"/>
    <p:sldId id="284" r:id="rId16"/>
    <p:sldId id="278" r:id="rId17"/>
    <p:sldId id="308" r:id="rId18"/>
    <p:sldId id="285" r:id="rId19"/>
    <p:sldId id="283" r:id="rId20"/>
    <p:sldId id="279" r:id="rId21"/>
    <p:sldId id="281"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05/03/2019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17</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19</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p>
          <a:p>
            <a:r>
              <a:rPr lang="en-US" altLang="zh-CN"/>
              <a:t>https://github.com/NileshGule/AKS-learning-series</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12</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https://docs.microsoft.com/zh-cn/dotnet/standard/containerized-lifecycle-architecture/design-develop-containerized-apps/visual-studio-tools-for-docker</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13</a:t>
            </a:fld>
            <a:endParaRPr lang="it-IT"/>
          </a:p>
        </p:txBody>
      </p:sp>
    </p:spTree>
    <p:extLst>
      <p:ext uri="{BB962C8B-B14F-4D97-AF65-F5344CB8AC3E}">
        <p14:creationId xmlns:p14="http://schemas.microsoft.com/office/powerpoint/2010/main" val="220791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05/03/2019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05/03/2019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05/03/2019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05/03/2019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05/03/2019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05/03/2019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05/03/2019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05/03/2019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05/03/2019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05/03/2019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05/03/2019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05/03/2019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05/03/2019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8.png"/><Relationship Id="rId5" Type="http://schemas.microsoft.com/office/2007/relationships/hdphoto" Target="../media/hdphoto3.wdp"/><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comments" Target="../comments/comment2.xml"/><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28205" y="5847108"/>
            <a:ext cx="527050" cy="819150"/>
          </a:xfrm>
          <a:prstGeom prst="rect">
            <a:avLst/>
          </a:prstGeom>
          <a:noFill/>
          <a:ln>
            <a:noFill/>
          </a:ln>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
        <p:nvSpPr>
          <p:cNvPr id="2" name="矩形 1">
            <a:extLst>
              <a:ext uri="{FF2B5EF4-FFF2-40B4-BE49-F238E27FC236}">
                <a16:creationId xmlns:a16="http://schemas.microsoft.com/office/drawing/2014/main" id="{E1F66095-95DA-45B9-9C77-F49C35C4656B}"/>
              </a:ext>
            </a:extLst>
          </p:cNvPr>
          <p:cNvSpPr/>
          <p:nvPr/>
        </p:nvSpPr>
        <p:spPr>
          <a:xfrm>
            <a:off x="3375497" y="2830749"/>
            <a:ext cx="5700409" cy="369332"/>
          </a:xfrm>
          <a:prstGeom prst="rect">
            <a:avLst/>
          </a:prstGeom>
        </p:spPr>
        <p:txBody>
          <a:bodyPr wrap="square">
            <a:spAutoFit/>
          </a:bodyPr>
          <a:lstStyle/>
          <a:p>
            <a:r>
              <a:rPr lang="en-US" altLang="zh-CN" dirty="0"/>
              <a:t>https://github.com/NileshGule/AKS-learning-series</a:t>
            </a:r>
            <a:endParaRPr lang="zh-CN" altLang="en-US" dirty="0"/>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C655593-4F6C-4251-ABA9-E351AD764A6B}"/>
              </a:ext>
            </a:extLst>
          </p:cNvPr>
          <p:cNvPicPr>
            <a:picLocks noChangeAspect="1"/>
          </p:cNvPicPr>
          <p:nvPr/>
        </p:nvPicPr>
        <p:blipFill>
          <a:blip r:embed="rId8"/>
          <a:stretch>
            <a:fillRect/>
          </a:stretch>
        </p:blipFill>
        <p:spPr>
          <a:xfrm>
            <a:off x="0" y="1170662"/>
            <a:ext cx="12192000" cy="6011547"/>
          </a:xfrm>
          <a:prstGeom prst="rect">
            <a:avLst/>
          </a:prstGeom>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6176</TotalTime>
  <Words>1797</Words>
  <Application>Microsoft Office PowerPoint</Application>
  <PresentationFormat>宽屏</PresentationFormat>
  <Paragraphs>369</Paragraphs>
  <Slides>23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132</cp:revision>
  <cp:lastPrinted>2018-02-06T10:38:57Z</cp:lastPrinted>
  <dcterms:created xsi:type="dcterms:W3CDTF">2017-03-25T10:26:14Z</dcterms:created>
  <dcterms:modified xsi:type="dcterms:W3CDTF">2019-03-05T14:15:00Z</dcterms:modified>
</cp:coreProperties>
</file>